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a scope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Embedded Software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Android</a:t>
            </a:r>
          </a:p>
        </p:txBody>
      </p:sp>
    </p:spTree>
    <p:extLst>
      <p:ext uri="{BB962C8B-B14F-4D97-AF65-F5344CB8AC3E}">
        <p14:creationId xmlns:p14="http://schemas.microsoft.com/office/powerpoint/2010/main" val="33223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 </a:t>
            </a:r>
            <a:r>
              <a:rPr lang="fr-FR" dirty="0" err="1" smtClean="0"/>
              <a:t>members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Baptiste LEFEUVRE (LEADER)</a:t>
            </a:r>
          </a:p>
          <a:p>
            <a:r>
              <a:rPr lang="fr-FR" dirty="0" smtClean="0"/>
              <a:t>Fawzi BEDIDI (NOTE KEEPER)</a:t>
            </a:r>
          </a:p>
          <a:p>
            <a:r>
              <a:rPr lang="fr-FR" dirty="0" smtClean="0"/>
              <a:t>Ludovic MARSEILLE (PHOTOGRAPHER)</a:t>
            </a:r>
          </a:p>
          <a:p>
            <a:r>
              <a:rPr lang="fr-FR" dirty="0" smtClean="0"/>
              <a:t>Alexis AUCHERE (COFFEE HOLDER)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94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 are the </a:t>
            </a:r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interview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</a:t>
            </a:r>
            <a:r>
              <a:rPr lang="fr-FR" sz="3200" dirty="0" smtClean="0"/>
              <a:t>eople </a:t>
            </a:r>
            <a:r>
              <a:rPr lang="fr-FR" sz="3200" dirty="0" err="1" smtClean="0"/>
              <a:t>from</a:t>
            </a:r>
            <a:r>
              <a:rPr lang="fr-FR" sz="3200" dirty="0" smtClean="0"/>
              <a:t> a retirement home</a:t>
            </a:r>
          </a:p>
          <a:p>
            <a:r>
              <a:rPr lang="fr-FR" sz="3200" dirty="0" err="1" smtClean="0"/>
              <a:t>Family</a:t>
            </a:r>
            <a:r>
              <a:rPr lang="fr-FR" sz="3200" dirty="0" smtClean="0"/>
              <a:t> </a:t>
            </a:r>
            <a:r>
              <a:rPr lang="fr-FR" sz="3200" dirty="0" err="1" smtClean="0"/>
              <a:t>members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26939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interview </a:t>
            </a:r>
            <a:r>
              <a:rPr lang="fr-FR" dirty="0" err="1" smtClean="0"/>
              <a:t>them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Physical meetings (interviews in a retirement home etc.)</a:t>
            </a:r>
          </a:p>
          <a:p>
            <a:r>
              <a:rPr lang="fr-FR" sz="2800" dirty="0" smtClean="0"/>
              <a:t>Virtual meetings (Skype, </a:t>
            </a:r>
            <a:r>
              <a:rPr lang="fr-FR" sz="2800" dirty="0" err="1" smtClean="0"/>
              <a:t>WeChat</a:t>
            </a:r>
            <a:r>
              <a:rPr lang="fr-FR" sz="2800" dirty="0" smtClean="0"/>
              <a:t>, </a:t>
            </a:r>
            <a:r>
              <a:rPr lang="fr-FR" sz="2800" dirty="0" err="1" smtClean="0"/>
              <a:t>Hangout</a:t>
            </a:r>
            <a:r>
              <a:rPr lang="fr-FR" sz="2800" dirty="0" smtClean="0"/>
              <a:t>, etc.)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45104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know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err="1" smtClean="0"/>
              <a:t>Elderly</a:t>
            </a:r>
            <a:r>
              <a:rPr lang="fr-FR" sz="2800" dirty="0" smtClean="0"/>
              <a:t> </a:t>
            </a:r>
            <a:r>
              <a:rPr lang="fr-FR" sz="2800" dirty="0" err="1" smtClean="0"/>
              <a:t>poeple</a:t>
            </a:r>
            <a:r>
              <a:rPr lang="fr-FR" sz="2800" dirty="0" smtClean="0"/>
              <a:t> are not </a:t>
            </a:r>
            <a:r>
              <a:rPr lang="fr-FR" sz="2800" dirty="0" err="1" smtClean="0"/>
              <a:t>familiar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new technologies</a:t>
            </a:r>
          </a:p>
          <a:p>
            <a:r>
              <a:rPr lang="fr-FR" sz="2800" dirty="0" err="1" smtClean="0"/>
              <a:t>Elderly</a:t>
            </a:r>
            <a:r>
              <a:rPr lang="fr-FR" sz="2800" dirty="0" smtClean="0"/>
              <a:t> people </a:t>
            </a:r>
            <a:r>
              <a:rPr lang="fr-FR" sz="2800" dirty="0" err="1" smtClean="0"/>
              <a:t>might</a:t>
            </a:r>
            <a:r>
              <a:rPr lang="fr-FR" sz="2800" dirty="0" smtClean="0"/>
              <a:t> have </a:t>
            </a:r>
            <a:r>
              <a:rPr lang="fr-FR" sz="2800" dirty="0" err="1" smtClean="0"/>
              <a:t>hearing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viewing</a:t>
            </a:r>
            <a:r>
              <a:rPr lang="fr-FR" sz="2800" dirty="0" smtClean="0"/>
              <a:t> issues</a:t>
            </a:r>
          </a:p>
          <a:p>
            <a:r>
              <a:rPr lang="fr-FR" sz="2800" dirty="0" err="1" smtClean="0"/>
              <a:t>Elderly</a:t>
            </a:r>
            <a:r>
              <a:rPr lang="fr-FR" sz="2800" dirty="0" smtClean="0"/>
              <a:t> people </a:t>
            </a:r>
            <a:r>
              <a:rPr lang="fr-FR" sz="2800" dirty="0" err="1" smtClean="0"/>
              <a:t>don’t</a:t>
            </a:r>
            <a:r>
              <a:rPr lang="fr-FR" sz="2800" dirty="0" smtClean="0"/>
              <a:t> have a </a:t>
            </a:r>
            <a:r>
              <a:rPr lang="fr-FR" sz="2800" dirty="0" err="1" smtClean="0"/>
              <a:t>big</a:t>
            </a:r>
            <a:r>
              <a:rPr lang="fr-FR" sz="2800" dirty="0" smtClean="0"/>
              <a:t> </a:t>
            </a:r>
            <a:r>
              <a:rPr lang="fr-FR" sz="2800" dirty="0" err="1" smtClean="0"/>
              <a:t>learning</a:t>
            </a:r>
            <a:r>
              <a:rPr lang="fr-FR" sz="2800" dirty="0" smtClean="0"/>
              <a:t> </a:t>
            </a:r>
            <a:r>
              <a:rPr lang="fr-FR" sz="2800" dirty="0" err="1" smtClean="0"/>
              <a:t>capability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3705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know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How </a:t>
            </a:r>
            <a:r>
              <a:rPr lang="fr-FR" sz="3200" dirty="0" err="1" smtClean="0"/>
              <a:t>interested</a:t>
            </a:r>
            <a:r>
              <a:rPr lang="fr-FR" sz="3200" dirty="0" smtClean="0"/>
              <a:t> </a:t>
            </a:r>
            <a:r>
              <a:rPr lang="fr-FR" sz="3200" dirty="0" err="1" smtClean="0"/>
              <a:t>elderly</a:t>
            </a:r>
            <a:r>
              <a:rPr lang="fr-FR" sz="3200" dirty="0" smtClean="0"/>
              <a:t> people </a:t>
            </a:r>
            <a:r>
              <a:rPr lang="fr-FR" sz="3200" dirty="0" err="1" smtClean="0"/>
              <a:t>could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in </a:t>
            </a:r>
            <a:r>
              <a:rPr lang="fr-FR" sz="3200" dirty="0" err="1" smtClean="0"/>
              <a:t>such</a:t>
            </a:r>
            <a:r>
              <a:rPr lang="fr-FR" sz="3200" dirty="0" smtClean="0"/>
              <a:t> a solution</a:t>
            </a:r>
          </a:p>
          <a:p>
            <a:r>
              <a:rPr lang="fr-FR" sz="3200" dirty="0" err="1" smtClean="0"/>
              <a:t>Things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</a:t>
            </a:r>
            <a:r>
              <a:rPr lang="fr-FR" sz="3200" dirty="0" err="1" smtClean="0"/>
              <a:t>they</a:t>
            </a:r>
            <a:r>
              <a:rPr lang="fr-FR" sz="3200" dirty="0" smtClean="0"/>
              <a:t> </a:t>
            </a:r>
            <a:r>
              <a:rPr lang="fr-FR" sz="3200" dirty="0" err="1" smtClean="0"/>
              <a:t>might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smtClean="0"/>
              <a:t>missing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594491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WE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Figuring</a:t>
            </a:r>
            <a:r>
              <a:rPr lang="fr-FR" sz="2800" dirty="0" smtClean="0"/>
              <a:t> out the </a:t>
            </a:r>
            <a:r>
              <a:rPr lang="fr-FR" sz="2800" dirty="0" err="1" smtClean="0"/>
              <a:t>level</a:t>
            </a:r>
            <a:r>
              <a:rPr lang="fr-FR" sz="2800" dirty="0" smtClean="0"/>
              <a:t> of </a:t>
            </a:r>
            <a:r>
              <a:rPr lang="fr-FR" sz="2800" dirty="0" err="1" smtClean="0"/>
              <a:t>interest</a:t>
            </a:r>
            <a:r>
              <a:rPr lang="fr-FR" sz="2800" dirty="0" smtClean="0"/>
              <a:t> for </a:t>
            </a:r>
            <a:r>
              <a:rPr lang="fr-FR" sz="2800" dirty="0" err="1" smtClean="0"/>
              <a:t>such</a:t>
            </a:r>
            <a:r>
              <a:rPr lang="fr-FR" sz="2800" dirty="0" smtClean="0"/>
              <a:t> a solution</a:t>
            </a:r>
          </a:p>
          <a:p>
            <a:r>
              <a:rPr lang="fr-FR" sz="2800" dirty="0" err="1" smtClean="0"/>
              <a:t>Asking</a:t>
            </a:r>
            <a:r>
              <a:rPr lang="fr-FR" sz="2800" dirty="0" smtClean="0"/>
              <a:t> </a:t>
            </a:r>
            <a:r>
              <a:rPr lang="fr-FR" sz="2800" dirty="0" err="1" smtClean="0"/>
              <a:t>what</a:t>
            </a:r>
            <a:r>
              <a:rPr lang="fr-FR" sz="2800" dirty="0" smtClean="0"/>
              <a:t> type of </a:t>
            </a:r>
            <a:r>
              <a:rPr lang="fr-FR" sz="2800" dirty="0" err="1" smtClean="0"/>
              <a:t>needs</a:t>
            </a:r>
            <a:r>
              <a:rPr lang="fr-FR" sz="2800" dirty="0" smtClean="0"/>
              <a:t> an </a:t>
            </a:r>
            <a:r>
              <a:rPr lang="fr-FR" sz="2800" dirty="0" err="1" smtClean="0"/>
              <a:t>app</a:t>
            </a:r>
            <a:r>
              <a:rPr lang="fr-FR" sz="2800" dirty="0" smtClean="0"/>
              <a:t> </a:t>
            </a:r>
            <a:r>
              <a:rPr lang="fr-FR" sz="2800" dirty="0" err="1" smtClean="0"/>
              <a:t>like</a:t>
            </a:r>
            <a:r>
              <a:rPr lang="fr-FR" sz="2800" dirty="0" smtClean="0"/>
              <a:t> </a:t>
            </a:r>
            <a:r>
              <a:rPr lang="fr-FR" sz="2800" dirty="0" err="1" smtClean="0"/>
              <a:t>this</a:t>
            </a:r>
            <a:r>
              <a:rPr lang="fr-FR" sz="2800" dirty="0" smtClean="0"/>
              <a:t> </a:t>
            </a:r>
            <a:r>
              <a:rPr lang="fr-FR" sz="2800" dirty="0" err="1" smtClean="0"/>
              <a:t>could</a:t>
            </a:r>
            <a:r>
              <a:rPr lang="fr-FR" sz="2800" dirty="0" smtClean="0"/>
              <a:t> </a:t>
            </a:r>
            <a:r>
              <a:rPr lang="fr-FR" sz="2800" dirty="0" err="1" smtClean="0"/>
              <a:t>fulfill</a:t>
            </a:r>
            <a:endParaRPr lang="fr-FR" sz="2800" dirty="0" smtClean="0"/>
          </a:p>
          <a:p>
            <a:r>
              <a:rPr lang="fr-FR" sz="2800" dirty="0" err="1" smtClean="0"/>
              <a:t>What</a:t>
            </a:r>
            <a:r>
              <a:rPr lang="fr-FR" sz="2800" dirty="0" smtClean="0"/>
              <a:t> type of smartphone </a:t>
            </a:r>
            <a:r>
              <a:rPr lang="fr-FR" sz="2800" dirty="0" err="1" smtClean="0"/>
              <a:t>these</a:t>
            </a:r>
            <a:r>
              <a:rPr lang="fr-FR" sz="2800" dirty="0" smtClean="0"/>
              <a:t> people use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552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Filet</Template>
  <TotalTime>80</TotalTime>
  <Words>163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Maillage</vt:lpstr>
      <vt:lpstr>Defining a scope</vt:lpstr>
      <vt:lpstr>Group members</vt:lpstr>
      <vt:lpstr>Who are the users we can interview ?</vt:lpstr>
      <vt:lpstr>How are we going to interview them ?</vt:lpstr>
      <vt:lpstr>What do we already know ?</vt:lpstr>
      <vt:lpstr>What we don’t know ?</vt:lpstr>
      <vt:lpstr>What are WE going to ask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Baptiste Lefeuvre</dc:creator>
  <cp:lastModifiedBy>Baptiste Lefeuvre</cp:lastModifiedBy>
  <cp:revision>8</cp:revision>
  <dcterms:created xsi:type="dcterms:W3CDTF">2016-03-29T00:49:21Z</dcterms:created>
  <dcterms:modified xsi:type="dcterms:W3CDTF">2016-03-29T02:09:48Z</dcterms:modified>
</cp:coreProperties>
</file>