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Ol’Chat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Review</a:t>
            </a:r>
            <a:r>
              <a:rPr lang="fr-FR" dirty="0" smtClean="0"/>
              <a:t> of the first prototype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6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Main </a:t>
            </a:r>
            <a:r>
              <a:rPr lang="fr-FR" dirty="0" err="1" smtClean="0"/>
              <a:t>ideas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Simplistic</a:t>
            </a:r>
            <a:r>
              <a:rPr lang="fr-FR" sz="2800" dirty="0" smtClean="0"/>
              <a:t> interface</a:t>
            </a:r>
          </a:p>
          <a:p>
            <a:r>
              <a:rPr lang="fr-FR" sz="2800" dirty="0" err="1" smtClean="0"/>
              <a:t>Easy</a:t>
            </a:r>
            <a:r>
              <a:rPr lang="fr-FR" sz="2800" dirty="0" smtClean="0"/>
              <a:t> to use</a:t>
            </a:r>
          </a:p>
          <a:p>
            <a:r>
              <a:rPr lang="fr-FR" sz="2800" dirty="0" err="1" smtClean="0"/>
              <a:t>Comunicate</a:t>
            </a:r>
            <a:r>
              <a:rPr lang="fr-FR" sz="2800" dirty="0" smtClean="0"/>
              <a:t> the </a:t>
            </a:r>
            <a:r>
              <a:rPr lang="fr-FR" sz="2800" dirty="0" err="1" smtClean="0"/>
              <a:t>easiest</a:t>
            </a:r>
            <a:r>
              <a:rPr lang="fr-FR" sz="2800" dirty="0" smtClean="0"/>
              <a:t> </a:t>
            </a:r>
            <a:r>
              <a:rPr lang="fr-FR" sz="2800" dirty="0" err="1" smtClean="0"/>
              <a:t>way</a:t>
            </a:r>
            <a:endParaRPr lang="fr-FR" sz="2800" dirty="0" smtClean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66462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Feedbacks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Add</a:t>
            </a:r>
            <a:r>
              <a:rPr lang="fr-FR" sz="2800" dirty="0" smtClean="0"/>
              <a:t> a </a:t>
            </a:r>
            <a:r>
              <a:rPr lang="fr-FR" sz="2800" dirty="0" err="1" smtClean="0"/>
              <a:t>research</a:t>
            </a:r>
            <a:r>
              <a:rPr lang="fr-FR" sz="2800" dirty="0" smtClean="0"/>
              <a:t> </a:t>
            </a:r>
            <a:r>
              <a:rPr lang="fr-FR" sz="2800" dirty="0" err="1" smtClean="0"/>
              <a:t>function</a:t>
            </a:r>
            <a:r>
              <a:rPr lang="fr-FR" sz="2800" dirty="0" smtClean="0"/>
              <a:t> for contacts</a:t>
            </a:r>
          </a:p>
          <a:p>
            <a:r>
              <a:rPr lang="fr-FR" sz="2800" dirty="0" smtClean="0"/>
              <a:t>A </a:t>
            </a:r>
            <a:r>
              <a:rPr lang="fr-FR" sz="2800" dirty="0" err="1" smtClean="0"/>
              <a:t>better</a:t>
            </a:r>
            <a:r>
              <a:rPr lang="fr-FR" sz="2800" dirty="0" smtClean="0"/>
              <a:t> </a:t>
            </a:r>
            <a:r>
              <a:rPr lang="fr-FR" sz="2800" dirty="0" err="1" smtClean="0"/>
              <a:t>view</a:t>
            </a:r>
            <a:r>
              <a:rPr lang="fr-FR" sz="2800" dirty="0" smtClean="0"/>
              <a:t> of the </a:t>
            </a:r>
            <a:r>
              <a:rPr lang="fr-FR" sz="2800" dirty="0" err="1" smtClean="0"/>
              <a:t>contac</a:t>
            </a:r>
            <a:r>
              <a:rPr lang="fr-FR" sz="2800" dirty="0" smtClean="0"/>
              <a:t> </a:t>
            </a:r>
            <a:r>
              <a:rPr lang="fr-FR" sz="2800" dirty="0" err="1" smtClean="0"/>
              <a:t>list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402627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next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Rethink</a:t>
            </a:r>
            <a:r>
              <a:rPr lang="fr-FR" sz="2800" dirty="0" smtClean="0"/>
              <a:t> the contact </a:t>
            </a:r>
            <a:r>
              <a:rPr lang="fr-FR" sz="2800" dirty="0" err="1" smtClean="0"/>
              <a:t>list</a:t>
            </a:r>
            <a:r>
              <a:rPr lang="fr-FR" sz="2800" dirty="0" smtClean="0"/>
              <a:t> </a:t>
            </a:r>
            <a:r>
              <a:rPr lang="fr-FR" sz="2800" dirty="0" err="1" smtClean="0"/>
              <a:t>screen</a:t>
            </a:r>
            <a:endParaRPr lang="fr-FR" sz="2800" dirty="0" smtClean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8962235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Filet</Template>
  <TotalTime>23</TotalTime>
  <Words>39</Words>
  <Application>Microsoft Macintosh PowerPoint</Application>
  <PresentationFormat>Grand écran</PresentationFormat>
  <Paragraphs>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Maillage</vt:lpstr>
      <vt:lpstr>Ol’Chat</vt:lpstr>
      <vt:lpstr>Main ideas</vt:lpstr>
      <vt:lpstr>Feedbacks</vt:lpstr>
      <vt:lpstr>What’s next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prototype</dc:title>
  <dc:creator>Baptiste Lefeuvre</dc:creator>
  <cp:lastModifiedBy>Baptiste Lefeuvre</cp:lastModifiedBy>
  <cp:revision>6</cp:revision>
  <dcterms:created xsi:type="dcterms:W3CDTF">2016-04-05T01:35:04Z</dcterms:created>
  <dcterms:modified xsi:type="dcterms:W3CDTF">2016-04-05T03:50:22Z</dcterms:modified>
</cp:coreProperties>
</file>