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74" d="100"/>
          <a:sy n="74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1073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-Gilles Allain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lvl1pPr>
          </a:lstStyle>
          <a:p>
            <a:r>
              <a:t>Ol’Chat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lvl1pPr>
          </a:lstStyle>
          <a:p>
            <a:r>
              <a:t>A new way of combination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Espace réservé pour une image  121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78599" y="473819"/>
            <a:ext cx="5605170" cy="8547101"/>
          </a:xfrm>
          <a:prstGeom prst="rect">
            <a:avLst/>
          </a:prstGeom>
          <a:ln w="9525">
            <a:round/>
          </a:ln>
        </p:spPr>
      </p:pic>
      <p:sp>
        <p:nvSpPr>
          <p:cNvPr id="123" name="Shape 123"/>
          <p:cNvSpPr>
            <a:spLocks noGrp="1"/>
          </p:cNvSpPr>
          <p:nvPr>
            <p:ph type="body" sz="half" idx="1"/>
          </p:nvPr>
        </p:nvSpPr>
        <p:spPr>
          <a:xfrm>
            <a:off x="952500" y="876300"/>
            <a:ext cx="5334000" cy="8001001"/>
          </a:xfrm>
          <a:prstGeom prst="rect">
            <a:avLst/>
          </a:prstGeom>
        </p:spPr>
        <p:txBody>
          <a:bodyPr anchor="ctr"/>
          <a:lstStyle/>
          <a:p>
            <a:pPr algn="just"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pPr>
            <a:r>
              <a:rPr dirty="0"/>
              <a:t>Look at how sad she looks…</a:t>
            </a:r>
          </a:p>
          <a:p>
            <a:pPr algn="just"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pPr>
            <a:r>
              <a:rPr dirty="0"/>
              <a:t>Don’t you feel sad ?!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Espace réservé pour une image  124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26467" y="463550"/>
            <a:ext cx="5605169" cy="8547100"/>
          </a:xfrm>
          <a:prstGeom prst="rect">
            <a:avLst/>
          </a:prstGeom>
          <a:ln w="9525">
            <a:round/>
          </a:ln>
        </p:spPr>
      </p:pic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6946900" y="2679700"/>
            <a:ext cx="5334000" cy="4114800"/>
          </a:xfrm>
          <a:prstGeom prst="rect">
            <a:avLst/>
          </a:prstGeom>
        </p:spPr>
        <p:txBody>
          <a:bodyPr anchor="ctr"/>
          <a:lstStyle/>
          <a:p>
            <a:pPr algn="l"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pPr>
            <a:r>
              <a:t>Look at how happy she was…</a:t>
            </a:r>
          </a:p>
          <a:p>
            <a:pPr algn="l"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pPr>
            <a:endParaRPr/>
          </a:p>
          <a:p>
            <a:pPr algn="l"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pPr>
            <a:r>
              <a:t>If only there was a way to make her happy again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lvl1pPr>
          </a:lstStyle>
          <a:p>
            <a:r>
              <a:t>Now there is a way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Espace réservé pour une image  129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3717" y="501650"/>
            <a:ext cx="10037416" cy="6235700"/>
          </a:xfrm>
          <a:prstGeom prst="rect">
            <a:avLst/>
          </a:prstGeom>
          <a:ln w="9525">
            <a:round/>
          </a:ln>
        </p:spPr>
      </p:pic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1270000" y="7289800"/>
            <a:ext cx="10464800" cy="11303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pPr>
            <a:r>
              <a:t>Look at how happy she is now that she is using Ol’Chat</a:t>
            </a:r>
          </a:p>
          <a:p>
            <a:pPr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pPr>
            <a:r>
              <a:t>Now she can communicate with her whole family 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lvl1pPr>
          </a:lstStyle>
          <a:p>
            <a:r>
              <a:t>Where can you find it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Espace réservé pour une image  134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657349" y="673100"/>
            <a:ext cx="9707217" cy="5867400"/>
          </a:xfrm>
          <a:prstGeom prst="rect">
            <a:avLst/>
          </a:prstGeom>
          <a:ln w="9525">
            <a:round/>
          </a:ln>
        </p:spPr>
      </p:pic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1270000" y="60642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lvl1pPr>
          </a:lstStyle>
          <a:p>
            <a:r>
              <a:t>Nothing easier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Espace réservé pour une image  137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78599" y="2284363"/>
            <a:ext cx="5605170" cy="4926014"/>
          </a:xfrm>
          <a:prstGeom prst="rect">
            <a:avLst/>
          </a:prstGeom>
          <a:ln w="9525">
            <a:round/>
          </a:ln>
        </p:spPr>
      </p:pic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52500" y="2689969"/>
            <a:ext cx="5334000" cy="41148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lvl1pPr>
          </a:lstStyle>
          <a:p>
            <a:r>
              <a:t>Now thanks to Ol’Chat they can all be happy together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Personnalisé</PresentationFormat>
  <Paragraphs>14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Helvetica Light</vt:lpstr>
      <vt:lpstr>Helvetica Neue</vt:lpstr>
      <vt:lpstr>San Francisco Display Regular</vt:lpstr>
      <vt:lpstr>Black</vt:lpstr>
      <vt:lpstr>Ol’Chat</vt:lpstr>
      <vt:lpstr>Présentation PowerPoint</vt:lpstr>
      <vt:lpstr>Présentation PowerPoint</vt:lpstr>
      <vt:lpstr>Now there is a way !</vt:lpstr>
      <vt:lpstr>Présentation PowerPoint</vt:lpstr>
      <vt:lpstr>Where can you find it ?</vt:lpstr>
      <vt:lpstr>Présentation PowerPoint</vt:lpstr>
      <vt:lpstr>Présentation PowerPoint</vt:lpstr>
      <vt:lpstr>&lt;3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Ol’Chat</dc:title>
  <cp:lastModifiedBy>Baptiste Lefeuvre</cp:lastModifiedBy>
  <cp:revision>1</cp:revision>
  <dcterms:modified xsi:type="dcterms:W3CDTF">2016-04-07T07:17:51Z</dcterms:modified>
</cp:coreProperties>
</file>