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7" r:id="rId2"/>
    <p:sldId id="281" r:id="rId3"/>
    <p:sldId id="351" r:id="rId4"/>
    <p:sldId id="295" r:id="rId5"/>
    <p:sldId id="266" r:id="rId6"/>
    <p:sldId id="352" r:id="rId7"/>
    <p:sldId id="328" r:id="rId8"/>
    <p:sldId id="279" r:id="rId9"/>
    <p:sldId id="353" r:id="rId10"/>
    <p:sldId id="290" r:id="rId11"/>
    <p:sldId id="289" r:id="rId12"/>
    <p:sldId id="354" r:id="rId13"/>
    <p:sldId id="355" r:id="rId14"/>
    <p:sldId id="356" r:id="rId15"/>
    <p:sldId id="256" r:id="rId16"/>
    <p:sldId id="311" r:id="rId17"/>
    <p:sldId id="357" r:id="rId18"/>
    <p:sldId id="259" r:id="rId19"/>
    <p:sldId id="296" r:id="rId20"/>
    <p:sldId id="312" r:id="rId21"/>
    <p:sldId id="358" r:id="rId22"/>
    <p:sldId id="261" r:id="rId23"/>
    <p:sldId id="298" r:id="rId24"/>
    <p:sldId id="262" r:id="rId25"/>
    <p:sldId id="359" r:id="rId26"/>
    <p:sldId id="282" r:id="rId27"/>
    <p:sldId id="299" r:id="rId28"/>
    <p:sldId id="313" r:id="rId29"/>
    <p:sldId id="264" r:id="rId30"/>
    <p:sldId id="265" r:id="rId31"/>
    <p:sldId id="300" r:id="rId32"/>
    <p:sldId id="314" r:id="rId33"/>
    <p:sldId id="360" r:id="rId34"/>
    <p:sldId id="267" r:id="rId35"/>
    <p:sldId id="303" r:id="rId36"/>
    <p:sldId id="268" r:id="rId37"/>
    <p:sldId id="283" r:id="rId38"/>
    <p:sldId id="284" r:id="rId39"/>
    <p:sldId id="304" r:id="rId40"/>
    <p:sldId id="315" r:id="rId41"/>
    <p:sldId id="270" r:id="rId42"/>
    <p:sldId id="316" r:id="rId43"/>
    <p:sldId id="271" r:id="rId44"/>
    <p:sldId id="272" r:id="rId45"/>
    <p:sldId id="305" r:id="rId46"/>
    <p:sldId id="273" r:id="rId47"/>
    <p:sldId id="285" r:id="rId48"/>
    <p:sldId id="286" r:id="rId49"/>
    <p:sldId id="306" r:id="rId50"/>
    <p:sldId id="317" r:id="rId51"/>
    <p:sldId id="361" r:id="rId52"/>
    <p:sldId id="307" r:id="rId53"/>
    <p:sldId id="362" r:id="rId54"/>
    <p:sldId id="363" r:id="rId55"/>
    <p:sldId id="364" r:id="rId56"/>
    <p:sldId id="365" r:id="rId57"/>
    <p:sldId id="366" r:id="rId58"/>
    <p:sldId id="308" r:id="rId59"/>
    <p:sldId id="310" r:id="rId60"/>
    <p:sldId id="278" r:id="rId61"/>
    <p:sldId id="260" r:id="rId6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Linked List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Operasi</a:t>
          </a:r>
          <a:r>
            <a:rPr lang="en-US" dirty="0"/>
            <a:t> Insert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 custLinFactNeighborX="54555" custLinFactNeighborY="-5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 custLinFactNeighborX="21370" custLinFactNeighborY="-2209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 custLinFactNeighborX="21370" custLinFactNeighborY="-15932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2" custLinFactNeighborX="-8136" custLinFactNeighborY="-604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4" custScaleX="78172" custScaleY="124883" custLinFactNeighborX="4783" custLinFactNeighborY="-1219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2122598" y="768518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79389" y="2257736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/>
            <a:t>Linked List</a:t>
          </a:r>
        </a:p>
      </dsp:txBody>
      <dsp:txXfrm>
        <a:off x="879389" y="2257736"/>
        <a:ext cx="4113281" cy="616992"/>
      </dsp:txXfrm>
    </dsp:sp>
    <dsp:sp modelId="{DD091D0A-5A25-4241-91F3-18D32B0BDD4F}">
      <dsp:nvSpPr>
        <dsp:cNvPr id="0" name=""/>
        <dsp:cNvSpPr/>
      </dsp:nvSpPr>
      <dsp:spPr>
        <a:xfrm>
          <a:off x="879389" y="3015252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6053173" y="759865"/>
          <a:ext cx="1439648" cy="14396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5479148" y="2242068"/>
          <a:ext cx="3215434" cy="77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 err="1"/>
            <a:t>Operasi</a:t>
          </a:r>
          <a:r>
            <a:rPr lang="en-US" sz="3600" kern="1200" dirty="0"/>
            <a:t> Insert</a:t>
          </a:r>
        </a:p>
      </dsp:txBody>
      <dsp:txXfrm>
        <a:off x="5479148" y="2242068"/>
        <a:ext cx="3215434" cy="770518"/>
      </dsp:txXfrm>
    </dsp:sp>
    <dsp:sp modelId="{7CD40649-A74C-4AD8-B9D0-2573A1955C91}">
      <dsp:nvSpPr>
        <dsp:cNvPr id="0" name=""/>
        <dsp:cNvSpPr/>
      </dsp:nvSpPr>
      <dsp:spPr>
        <a:xfrm>
          <a:off x="4833487" y="3061107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42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01/03/2021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01/03/2021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01/03/2021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01/03/2021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01/03/2021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club/bookbyauthor.php?author=45209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 err="1"/>
              <a:t>Algoritma</a:t>
            </a:r>
            <a:r>
              <a:rPr lang="en-AU" sz="4800" dirty="0"/>
              <a:t> dan </a:t>
            </a:r>
            <a:r>
              <a:rPr lang="en-AU" sz="4800" dirty="0" err="1"/>
              <a:t>Struktur</a:t>
            </a:r>
            <a:r>
              <a:rPr lang="en-AU" sz="4800" dirty="0"/>
              <a:t>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Single Linked List – </a:t>
            </a:r>
            <a:r>
              <a:rPr lang="en-AU" sz="4000" dirty="0" err="1"/>
              <a:t>Operasi</a:t>
            </a:r>
            <a:r>
              <a:rPr lang="en-AU" sz="4000" dirty="0"/>
              <a:t> INSERT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</a:t>
            </a:r>
            <a:r>
              <a:rPr lang="en-US" sz="2000" dirty="0" err="1"/>
              <a:t>Sa’adah</a:t>
            </a:r>
            <a:endParaRPr lang="en-US" sz="2000" dirty="0"/>
          </a:p>
          <a:p>
            <a:r>
              <a:rPr lang="en-US" sz="2000" dirty="0" err="1"/>
              <a:t>Tita</a:t>
            </a:r>
            <a:r>
              <a:rPr lang="en-US" sz="2000" dirty="0"/>
              <a:t> </a:t>
            </a:r>
            <a:r>
              <a:rPr lang="en-US" sz="2000" dirty="0" err="1"/>
              <a:t>Karlita</a:t>
            </a:r>
            <a:endParaRPr lang="en-US" sz="2000" dirty="0"/>
          </a:p>
          <a:p>
            <a:r>
              <a:rPr lang="en-US" sz="2000" dirty="0" err="1"/>
              <a:t>Entin</a:t>
            </a:r>
            <a:r>
              <a:rPr lang="en-US" sz="2000" dirty="0"/>
              <a:t> </a:t>
            </a:r>
            <a:r>
              <a:rPr lang="en-US" sz="2000" dirty="0" err="1"/>
              <a:t>Martiana</a:t>
            </a:r>
            <a:r>
              <a:rPr lang="en-US" sz="2000" dirty="0"/>
              <a:t> K</a:t>
            </a:r>
          </a:p>
          <a:p>
            <a:r>
              <a:rPr lang="en-US" sz="2000" dirty="0"/>
              <a:t>Arna </a:t>
            </a:r>
            <a:r>
              <a:rPr lang="en-US" sz="2000" dirty="0" err="1"/>
              <a:t>Fariza</a:t>
            </a:r>
            <a:endParaRPr lang="en-US" sz="2000" dirty="0"/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6" y="522289"/>
            <a:ext cx="8084415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ALGORITMA INSERT SLL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941534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1A9F547-DE26-4012-9BA0-62DA4D6C68F3}"/>
              </a:ext>
            </a:extLst>
          </p:cNvPr>
          <p:cNvSpPr txBox="1">
            <a:spLocks/>
          </p:cNvSpPr>
          <p:nvPr/>
        </p:nvSpPr>
        <p:spPr>
          <a:xfrm>
            <a:off x="2263751" y="236859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Siapkan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disisipkan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Cari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posisi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disisipkan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Sambungkan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existing linked list.</a:t>
            </a:r>
            <a:endParaRPr lang="en-US" sz="28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28" y="478790"/>
            <a:ext cx="6133136" cy="1149593"/>
          </a:xfrm>
          <a:solidFill>
            <a:srgbClr val="E81867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 err="1"/>
              <a:t>Operasi</a:t>
            </a:r>
            <a:r>
              <a:rPr lang="en-US" sz="5400" b="1" dirty="0"/>
              <a:t> Insert SLL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30BF77BA-EE07-478D-A903-E94DDAAA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565" y="2931896"/>
            <a:ext cx="3538709" cy="1447800"/>
          </a:xfrm>
        </p:spPr>
        <p:txBody>
          <a:bodyPr>
            <a:normAutofit/>
          </a:bodyPr>
          <a:lstStyle/>
          <a:p>
            <a:r>
              <a:rPr lang="en-US" sz="4400" b="1" dirty="0"/>
              <a:t>INSERT SLL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369692" y="2146410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06E1EC90-5E71-4CB6-A98F-EC180F156C48}"/>
              </a:ext>
            </a:extLst>
          </p:cNvPr>
          <p:cNvSpPr txBox="1">
            <a:spLocks/>
          </p:cNvSpPr>
          <p:nvPr/>
        </p:nvSpPr>
        <p:spPr>
          <a:xfrm>
            <a:off x="5360639" y="1628383"/>
            <a:ext cx="1917324" cy="3884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0" b="1" dirty="0"/>
              <a:t>{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FF17E015-ED03-4095-A774-BAE10237E7B9}"/>
              </a:ext>
            </a:extLst>
          </p:cNvPr>
          <p:cNvSpPr txBox="1">
            <a:spLocks/>
          </p:cNvSpPr>
          <p:nvPr/>
        </p:nvSpPr>
        <p:spPr>
          <a:xfrm>
            <a:off x="6609697" y="2488439"/>
            <a:ext cx="1213056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AWAL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ED2E560-9391-46A8-82F7-35551C916F13}"/>
              </a:ext>
            </a:extLst>
          </p:cNvPr>
          <p:cNvSpPr txBox="1">
            <a:spLocks/>
          </p:cNvSpPr>
          <p:nvPr/>
        </p:nvSpPr>
        <p:spPr>
          <a:xfrm>
            <a:off x="6622193" y="3179087"/>
            <a:ext cx="1265308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AKHIR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894BBE8D-4264-4E66-B10F-07B2DC07987A}"/>
              </a:ext>
            </a:extLst>
          </p:cNvPr>
          <p:cNvSpPr txBox="1">
            <a:spLocks/>
          </p:cNvSpPr>
          <p:nvPr/>
        </p:nvSpPr>
        <p:spPr>
          <a:xfrm>
            <a:off x="6609697" y="3833302"/>
            <a:ext cx="142206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Arial Rounded MT Bold" panose="020F0704030504030204" pitchFamily="34" charset="0"/>
              </a:rPr>
              <a:t>AFTER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5A9C558A-D982-4800-945F-DC414D1D9E1E}"/>
              </a:ext>
            </a:extLst>
          </p:cNvPr>
          <p:cNvSpPr txBox="1">
            <a:spLocks/>
          </p:cNvSpPr>
          <p:nvPr/>
        </p:nvSpPr>
        <p:spPr>
          <a:xfrm>
            <a:off x="6543364" y="4557202"/>
            <a:ext cx="1554471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Rounded MT Bold" panose="020F0704030504030204" pitchFamily="34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7732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="" xmlns:a16="http://schemas.microsoft.com/office/drawing/2014/main" id="{D54E9B8A-73DB-4450-B170-F72D9BDC5B50}"/>
              </a:ext>
            </a:extLst>
          </p:cNvPr>
          <p:cNvSpPr/>
          <p:nvPr/>
        </p:nvSpPr>
        <p:spPr>
          <a:xfrm>
            <a:off x="3791951" y="2156704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="" xmlns:a16="http://schemas.microsoft.com/office/drawing/2014/main" id="{F5CBEEAC-47DB-4A73-8F9A-A110156ECBA1}"/>
              </a:ext>
            </a:extLst>
          </p:cNvPr>
          <p:cNvSpPr/>
          <p:nvPr/>
        </p:nvSpPr>
        <p:spPr>
          <a:xfrm rot="10800000">
            <a:off x="9815762" y="2156703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77281212-ACE5-4218-9988-78C6C547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1951" y="1512142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</a:t>
            </a:r>
            <a:r>
              <a:rPr lang="en-US" sz="7200" b="1" dirty="0" err="1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awal</a:t>
            </a:r>
            <a:endParaRPr lang="en-US" sz="7200" b="1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5" y="505295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458369" y="2151262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</a:t>
            </a:r>
            <a:r>
              <a:rPr lang="en-US" sz="3200" b="1" i="1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Awal</a:t>
            </a: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di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ujung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kiri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02" y="518546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853850" y="1974445"/>
            <a:ext cx="8971031" cy="3399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Awal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</p:txBody>
      </p:sp>
    </p:spTree>
    <p:extLst>
      <p:ext uri="{BB962C8B-B14F-4D97-AF65-F5344CB8AC3E}">
        <p14:creationId xmlns:p14="http://schemas.microsoft.com/office/powerpoint/2010/main" val="18259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11757" y="673699"/>
            <a:ext cx="6930889" cy="1210594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=""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=""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=""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34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16365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23791" y="556590"/>
            <a:ext cx="6726599" cy="129871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284311" y="4683679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606" y="4283560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437250" y="494872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9113109" y="4683679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961250" y="4683679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517841" y="494872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968415" y="494872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809391" y="506799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743128" y="516075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188365" y="431434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6031981" y="3156846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184920" y="33688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635494" y="3368883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476470" y="348815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410207" y="358091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6058484" y="2756727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129633" y="348815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Left 35">
            <a:extLst>
              <a:ext uri="{FF2B5EF4-FFF2-40B4-BE49-F238E27FC236}">
                <a16:creationId xmlns="" xmlns:a16="http://schemas.microsoft.com/office/drawing/2014/main" id="{30068476-9427-405F-9DA5-A695541CF7DA}"/>
              </a:ext>
            </a:extLst>
          </p:cNvPr>
          <p:cNvSpPr/>
          <p:nvPr/>
        </p:nvSpPr>
        <p:spPr>
          <a:xfrm>
            <a:off x="3163719" y="199040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2" grpId="0"/>
      <p:bldP spid="27" grpId="0" animBg="1"/>
      <p:bldP spid="33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63440" y="571110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137435" y="4544044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730" y="4143925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290374" y="4809087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966233" y="4544044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814374" y="4544044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370965" y="480908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821539" y="480908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662515" y="492835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596252" y="50211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041489" y="417471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5759209" y="306691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6912148" y="338496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362722" y="3384963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203698" y="350423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137435" y="359699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5785712" y="2666791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079767" y="349388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row: Left 24">
            <a:extLst>
              <a:ext uri="{FF2B5EF4-FFF2-40B4-BE49-F238E27FC236}">
                <a16:creationId xmlns="" xmlns:a16="http://schemas.microsoft.com/office/drawing/2014/main" id="{3F59B95D-E885-4F87-8002-A84847EBE138}"/>
              </a:ext>
            </a:extLst>
          </p:cNvPr>
          <p:cNvSpPr/>
          <p:nvPr/>
        </p:nvSpPr>
        <p:spPr>
          <a:xfrm>
            <a:off x="3151274" y="24916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5959664" y="3147287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="" xmlns:a16="http://schemas.microsoft.com/office/drawing/2014/main" id="{3A7DB750-23EC-4A40-AEDA-7B666B65797C}"/>
              </a:ext>
            </a:extLst>
          </p:cNvPr>
          <p:cNvSpPr/>
          <p:nvPr/>
        </p:nvSpPr>
        <p:spPr>
          <a:xfrm>
            <a:off x="3151274" y="197822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B52EB16-A31A-456C-9BD0-795BB7D9858F}"/>
              </a:ext>
            </a:extLst>
          </p:cNvPr>
          <p:cNvCxnSpPr>
            <a:stCxn id="27" idx="3"/>
          </p:cNvCxnSpPr>
          <p:nvPr/>
        </p:nvCxnSpPr>
        <p:spPr>
          <a:xfrm>
            <a:off x="6912148" y="3331954"/>
            <a:ext cx="2014330" cy="1212090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5780039" y="444533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8334" y="404521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19505" y="3498290"/>
            <a:ext cx="0" cy="94704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6195434" y="2968203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7043575" y="2968203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7600166" y="323324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8050740" y="3233246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7891716" y="3352516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7825453" y="344527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6270690" y="25988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4401813" y="2968203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4428316" y="2568084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4602268" y="3048580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6DB7F8D-0263-4723-BA9B-2CBD3D30108D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>
            <a:off x="5554752" y="3233247"/>
            <a:ext cx="640682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" grpId="0"/>
      <p:bldP spid="27" grpId="0" animBg="1"/>
      <p:bldP spid="33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=""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13964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10539" y="632650"/>
            <a:ext cx="6722816" cy="1185396"/>
          </a:xfrm>
          <a:prstGeom prst="bevel">
            <a:avLst/>
          </a:prstGeom>
          <a:solidFill>
            <a:srgbClr val="F57398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545117" y="4205079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3412" y="3804960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698056" y="447012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373915" y="4205079"/>
            <a:ext cx="7504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145924" y="4177773"/>
            <a:ext cx="6542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800215" y="4442817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229221" y="447012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070197" y="458939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003934" y="468215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449171" y="383574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F1A83B6-6C10-49B3-8B53-202DA796CDB7}"/>
              </a:ext>
            </a:extLst>
          </p:cNvPr>
          <p:cNvCxnSpPr>
            <a:cxnSpLocks/>
          </p:cNvCxnSpPr>
          <p:nvPr/>
        </p:nvCxnSpPr>
        <p:spPr>
          <a:xfrm>
            <a:off x="2101478" y="354221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B6C292EF-9D99-4DA7-9D3A-857880FD62FF}"/>
              </a:ext>
            </a:extLst>
          </p:cNvPr>
          <p:cNvSpPr/>
          <p:nvPr/>
        </p:nvSpPr>
        <p:spPr>
          <a:xfrm>
            <a:off x="5717930" y="2694374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="" xmlns:a16="http://schemas.microsoft.com/office/drawing/2014/main" id="{55E8655B-07BB-4419-85B9-8A73D194A6CA}"/>
              </a:ext>
            </a:extLst>
          </p:cNvPr>
          <p:cNvSpPr txBox="1">
            <a:spLocks/>
          </p:cNvSpPr>
          <p:nvPr/>
        </p:nvSpPr>
        <p:spPr>
          <a:xfrm>
            <a:off x="5787229" y="2291701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5F6BB3CA-F404-42A2-A781-441F39B17C8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730804" y="295941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1ED18D4-3480-42B8-AD51-713D475AA788}"/>
              </a:ext>
            </a:extLst>
          </p:cNvPr>
          <p:cNvSpPr/>
          <p:nvPr/>
        </p:nvSpPr>
        <p:spPr>
          <a:xfrm>
            <a:off x="7220113" y="2694374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83A4A38-A5E3-46CF-8CE3-105636B05247}"/>
              </a:ext>
            </a:extLst>
          </p:cNvPr>
          <p:cNvSpPr/>
          <p:nvPr/>
        </p:nvSpPr>
        <p:spPr>
          <a:xfrm>
            <a:off x="7995692" y="2694374"/>
            <a:ext cx="60219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D9045B4-1260-4D13-8984-123AC09838B7}"/>
              </a:ext>
            </a:extLst>
          </p:cNvPr>
          <p:cNvSpPr/>
          <p:nvPr/>
        </p:nvSpPr>
        <p:spPr>
          <a:xfrm>
            <a:off x="7271096" y="232248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C88C7A06-C66B-413D-9627-FCD08210C767}"/>
              </a:ext>
            </a:extLst>
          </p:cNvPr>
          <p:cNvCxnSpPr>
            <a:cxnSpLocks/>
          </p:cNvCxnSpPr>
          <p:nvPr/>
        </p:nvCxnSpPr>
        <p:spPr>
          <a:xfrm>
            <a:off x="8562843" y="295941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0EEB7DD-BA67-4AE6-8B23-72D9722CCAF6}"/>
              </a:ext>
            </a:extLst>
          </p:cNvPr>
          <p:cNvSpPr/>
          <p:nvPr/>
        </p:nvSpPr>
        <p:spPr>
          <a:xfrm>
            <a:off x="9052152" y="2694374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2A67C30-C977-43F3-BD7D-1127A97D0902}"/>
              </a:ext>
            </a:extLst>
          </p:cNvPr>
          <p:cNvSpPr/>
          <p:nvPr/>
        </p:nvSpPr>
        <p:spPr>
          <a:xfrm>
            <a:off x="9833011" y="2694374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9676C27-E0F5-4416-AC16-299534D207CA}"/>
              </a:ext>
            </a:extLst>
          </p:cNvPr>
          <p:cNvSpPr/>
          <p:nvPr/>
        </p:nvSpPr>
        <p:spPr>
          <a:xfrm>
            <a:off x="9052152" y="232248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AC7E7CBD-B24E-4BDE-AF23-D13244BFB896}"/>
              </a:ext>
            </a:extLst>
          </p:cNvPr>
          <p:cNvCxnSpPr/>
          <p:nvPr/>
        </p:nvCxnSpPr>
        <p:spPr>
          <a:xfrm flipV="1">
            <a:off x="10393294" y="295941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728A0019-DB7F-4DD6-9040-C20B4B4CC586}"/>
              </a:ext>
            </a:extLst>
          </p:cNvPr>
          <p:cNvCxnSpPr>
            <a:cxnSpLocks/>
          </p:cNvCxnSpPr>
          <p:nvPr/>
        </p:nvCxnSpPr>
        <p:spPr>
          <a:xfrm>
            <a:off x="10843868" y="2959418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90965722-24A1-4171-8F8F-B13BC01FE66A}"/>
              </a:ext>
            </a:extLst>
          </p:cNvPr>
          <p:cNvCxnSpPr>
            <a:cxnSpLocks/>
          </p:cNvCxnSpPr>
          <p:nvPr/>
        </p:nvCxnSpPr>
        <p:spPr>
          <a:xfrm flipV="1">
            <a:off x="10684844" y="3078688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D383C3E2-37D3-44C5-8245-D0A1AED49DAE}"/>
              </a:ext>
            </a:extLst>
          </p:cNvPr>
          <p:cNvCxnSpPr/>
          <p:nvPr/>
        </p:nvCxnSpPr>
        <p:spPr>
          <a:xfrm flipV="1">
            <a:off x="10618581" y="317145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 69">
            <a:extLst>
              <a:ext uri="{FF2B5EF4-FFF2-40B4-BE49-F238E27FC236}">
                <a16:creationId xmlns="" xmlns:a16="http://schemas.microsoft.com/office/drawing/2014/main" id="{FCA0C082-CE55-4942-B6E3-6E8699DBC221}"/>
              </a:ext>
            </a:extLst>
          </p:cNvPr>
          <p:cNvSpPr/>
          <p:nvPr/>
        </p:nvSpPr>
        <p:spPr>
          <a:xfrm>
            <a:off x="1823290" y="290640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="" xmlns:a16="http://schemas.microsoft.com/office/drawing/2014/main" id="{1485DBF6-5036-4D7F-914D-C72742126B28}"/>
              </a:ext>
            </a:extLst>
          </p:cNvPr>
          <p:cNvSpPr/>
          <p:nvPr/>
        </p:nvSpPr>
        <p:spPr>
          <a:xfrm>
            <a:off x="3174145" y="196875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E4873B9F-BA91-4430-A3BA-576B4C444222}"/>
              </a:ext>
            </a:extLst>
          </p:cNvPr>
          <p:cNvSpPr txBox="1">
            <a:spLocks/>
          </p:cNvSpPr>
          <p:nvPr/>
        </p:nvSpPr>
        <p:spPr>
          <a:xfrm>
            <a:off x="4637314" y="5305106"/>
            <a:ext cx="6988628" cy="1010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Karena insert </a:t>
            </a:r>
            <a:r>
              <a:rPr lang="en-US" sz="2800" b="1" dirty="0" err="1">
                <a:solidFill>
                  <a:srgbClr val="FF0000"/>
                </a:solidFill>
              </a:rPr>
              <a:t>awal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maka</a:t>
            </a:r>
            <a:r>
              <a:rPr lang="en-US" sz="2800" b="1" dirty="0">
                <a:solidFill>
                  <a:srgbClr val="FF0000"/>
                </a:solidFill>
              </a:rPr>
              <a:t> node </a:t>
            </a:r>
            <a:r>
              <a:rPr lang="en-US" sz="2800" b="1" dirty="0" err="1">
                <a:solidFill>
                  <a:srgbClr val="FF0000"/>
                </a:solidFill>
              </a:rPr>
              <a:t>baru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pasti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akan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menjadi</a:t>
            </a:r>
            <a:r>
              <a:rPr lang="en-US" sz="2800" b="1" dirty="0">
                <a:solidFill>
                  <a:srgbClr val="FF0000"/>
                </a:solidFill>
              </a:rPr>
              <a:t> data </a:t>
            </a:r>
            <a:r>
              <a:rPr lang="en-US" sz="2800" b="1" dirty="0" err="1">
                <a:solidFill>
                  <a:srgbClr val="FF0000"/>
                </a:solidFill>
              </a:rPr>
              <a:t>pertama</a:t>
            </a:r>
            <a:r>
              <a:rPr lang="en-US" sz="2800" b="1" dirty="0">
                <a:solidFill>
                  <a:srgbClr val="FF0000"/>
                </a:solidFill>
              </a:rPr>
              <a:t> yang </a:t>
            </a:r>
            <a:r>
              <a:rPr lang="en-US" sz="2800" b="1" dirty="0" err="1">
                <a:solidFill>
                  <a:srgbClr val="FF0000"/>
                </a:solidFill>
              </a:rPr>
              <a:t>ditunjuk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oleh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head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93AC2BD-45DF-45F8-ADB9-0283ADE19DF6}"/>
              </a:ext>
            </a:extLst>
          </p:cNvPr>
          <p:cNvSpPr/>
          <p:nvPr/>
        </p:nvSpPr>
        <p:spPr>
          <a:xfrm>
            <a:off x="9270131" y="4324488"/>
            <a:ext cx="388211" cy="264898"/>
          </a:xfrm>
          <a:prstGeom prst="rect">
            <a:avLst/>
          </a:prstGeom>
          <a:solidFill>
            <a:srgbClr val="DF35E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5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2" grpId="0"/>
      <p:bldP spid="40" grpId="0" animBg="1"/>
      <p:bldP spid="41" grpId="0"/>
      <p:bldP spid="43" grpId="0" animBg="1"/>
      <p:bldP spid="44" grpId="0" animBg="1"/>
      <p:bldP spid="49" grpId="0"/>
      <p:bldP spid="58" grpId="0" animBg="1"/>
      <p:bldP spid="59" grpId="0" animBg="1"/>
      <p:bldP spid="60" grpId="0"/>
      <p:bldP spid="70" grpId="0" animBg="1"/>
      <p:bldP spid="32" grpId="0" animBg="1"/>
      <p:bldP spid="32" grpId="1" animBg="1"/>
      <p:bldP spid="36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Beveled 28">
            <a:extLst>
              <a:ext uri="{FF2B5EF4-FFF2-40B4-BE49-F238E27FC236}">
                <a16:creationId xmlns="" xmlns:a16="http://schemas.microsoft.com/office/drawing/2014/main" id="{0C4300E7-D026-4C30-B40D-0216FFF373EC}"/>
              </a:ext>
            </a:extLst>
          </p:cNvPr>
          <p:cNvSpPr/>
          <p:nvPr/>
        </p:nvSpPr>
        <p:spPr>
          <a:xfrm>
            <a:off x="4598504" y="604913"/>
            <a:ext cx="6911948" cy="1300141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4B91DA5-A4AD-4BDC-94A5-3302085E6961}"/>
              </a:ext>
            </a:extLst>
          </p:cNvPr>
          <p:cNvSpPr/>
          <p:nvPr/>
        </p:nvSpPr>
        <p:spPr>
          <a:xfrm>
            <a:off x="6075613" y="4845685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BE925413-F670-4BF7-832F-6D75978D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908" y="4445566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DC63D1BF-F991-4503-8151-D12898D7A04B}"/>
              </a:ext>
            </a:extLst>
          </p:cNvPr>
          <p:cNvCxnSpPr>
            <a:stCxn id="45" idx="3"/>
          </p:cNvCxnSpPr>
          <p:nvPr/>
        </p:nvCxnSpPr>
        <p:spPr>
          <a:xfrm flipV="1">
            <a:off x="7228552" y="5110728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F0E193-071F-4198-89EC-BD88905DDECC}"/>
              </a:ext>
            </a:extLst>
          </p:cNvPr>
          <p:cNvSpPr/>
          <p:nvPr/>
        </p:nvSpPr>
        <p:spPr>
          <a:xfrm>
            <a:off x="7904412" y="4845685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7E8CE61-5E03-4A04-97B8-4EF6A9E222B0}"/>
              </a:ext>
            </a:extLst>
          </p:cNvPr>
          <p:cNvSpPr/>
          <p:nvPr/>
        </p:nvSpPr>
        <p:spPr>
          <a:xfrm>
            <a:off x="8712798" y="4845685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86E8B13-3683-4F26-97F5-CB6DF551B968}"/>
              </a:ext>
            </a:extLst>
          </p:cNvPr>
          <p:cNvSpPr/>
          <p:nvPr/>
        </p:nvSpPr>
        <p:spPr>
          <a:xfrm>
            <a:off x="7979667" y="447635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D5E2E7DF-9D98-479D-81EF-4E6A3054EB86}"/>
              </a:ext>
            </a:extLst>
          </p:cNvPr>
          <p:cNvSpPr/>
          <p:nvPr/>
        </p:nvSpPr>
        <p:spPr>
          <a:xfrm>
            <a:off x="6006314" y="29668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3000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0C135EA8-E826-46E0-8668-38C1B78C7B58}"/>
              </a:ext>
            </a:extLst>
          </p:cNvPr>
          <p:cNvSpPr txBox="1">
            <a:spLocks/>
          </p:cNvSpPr>
          <p:nvPr/>
        </p:nvSpPr>
        <p:spPr>
          <a:xfrm>
            <a:off x="6075613" y="25641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5BBA0DDB-D960-4787-9FA5-C56C64885CF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019188" y="32318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06F5D500-CBE1-4D27-AC9F-EEC2118102B7}"/>
              </a:ext>
            </a:extLst>
          </p:cNvPr>
          <p:cNvSpPr/>
          <p:nvPr/>
        </p:nvSpPr>
        <p:spPr>
          <a:xfrm>
            <a:off x="7508497" y="2966855"/>
            <a:ext cx="713577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70578E74-0EEF-40AB-9ECA-C3D734C0F95B}"/>
              </a:ext>
            </a:extLst>
          </p:cNvPr>
          <p:cNvSpPr/>
          <p:nvPr/>
        </p:nvSpPr>
        <p:spPr>
          <a:xfrm>
            <a:off x="8222074" y="2966855"/>
            <a:ext cx="623873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8F23D58C-A823-4EAF-855E-16AB297091F3}"/>
              </a:ext>
            </a:extLst>
          </p:cNvPr>
          <p:cNvSpPr/>
          <p:nvPr/>
        </p:nvSpPr>
        <p:spPr>
          <a:xfrm>
            <a:off x="7515938" y="259496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04ED6872-48FE-44D7-BDF1-DD6485BD1471}"/>
              </a:ext>
            </a:extLst>
          </p:cNvPr>
          <p:cNvCxnSpPr>
            <a:cxnSpLocks/>
          </p:cNvCxnSpPr>
          <p:nvPr/>
        </p:nvCxnSpPr>
        <p:spPr>
          <a:xfrm>
            <a:off x="8845947" y="32318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A7B7CE6-0F2C-43E5-898F-3BAA8C5B2B86}"/>
              </a:ext>
            </a:extLst>
          </p:cNvPr>
          <p:cNvSpPr/>
          <p:nvPr/>
        </p:nvSpPr>
        <p:spPr>
          <a:xfrm>
            <a:off x="9340536" y="2966855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F6B830D5-FDFD-4204-926C-F61848BC685C}"/>
              </a:ext>
            </a:extLst>
          </p:cNvPr>
          <p:cNvSpPr/>
          <p:nvPr/>
        </p:nvSpPr>
        <p:spPr>
          <a:xfrm>
            <a:off x="10121395" y="2966855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C391954-4DD4-4740-A2AF-1E7586E4993C}"/>
              </a:ext>
            </a:extLst>
          </p:cNvPr>
          <p:cNvSpPr/>
          <p:nvPr/>
        </p:nvSpPr>
        <p:spPr>
          <a:xfrm>
            <a:off x="9340536" y="259496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E659FBFA-2DB1-4E92-A99E-0E6B9C06E1BF}"/>
              </a:ext>
            </a:extLst>
          </p:cNvPr>
          <p:cNvCxnSpPr/>
          <p:nvPr/>
        </p:nvCxnSpPr>
        <p:spPr>
          <a:xfrm flipV="1">
            <a:off x="10681678" y="323189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FE57446B-4BCC-432E-B4BE-C3B789B27F29}"/>
              </a:ext>
            </a:extLst>
          </p:cNvPr>
          <p:cNvCxnSpPr>
            <a:cxnSpLocks/>
          </p:cNvCxnSpPr>
          <p:nvPr/>
        </p:nvCxnSpPr>
        <p:spPr>
          <a:xfrm>
            <a:off x="11132252" y="3231899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F9A85D86-EB80-4420-9AD2-98F9D4079C2B}"/>
              </a:ext>
            </a:extLst>
          </p:cNvPr>
          <p:cNvCxnSpPr>
            <a:cxnSpLocks/>
          </p:cNvCxnSpPr>
          <p:nvPr/>
        </p:nvCxnSpPr>
        <p:spPr>
          <a:xfrm flipV="1">
            <a:off x="10973228" y="335116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A8DFF166-0EA2-4F11-9125-8D618702A376}"/>
              </a:ext>
            </a:extLst>
          </p:cNvPr>
          <p:cNvCxnSpPr/>
          <p:nvPr/>
        </p:nvCxnSpPr>
        <p:spPr>
          <a:xfrm flipV="1">
            <a:off x="10906965" y="344393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="" xmlns:a16="http://schemas.microsoft.com/office/drawing/2014/main" id="{A47EC5E6-6C56-4F5B-8411-5D93F0051DB7}"/>
              </a:ext>
            </a:extLst>
          </p:cNvPr>
          <p:cNvSpPr/>
          <p:nvPr/>
        </p:nvSpPr>
        <p:spPr>
          <a:xfrm>
            <a:off x="6145778" y="3098506"/>
            <a:ext cx="447664" cy="252663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AF1785E-5343-47B6-8FB2-8F2F377F2FE3}"/>
              </a:ext>
            </a:extLst>
          </p:cNvPr>
          <p:cNvSpPr/>
          <p:nvPr/>
        </p:nvSpPr>
        <p:spPr>
          <a:xfrm>
            <a:off x="6408023" y="2892254"/>
            <a:ext cx="6976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E4D1DE79-791C-4865-BCEF-40F02E8D16C9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002111" y="3496943"/>
            <a:ext cx="1008860" cy="13487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001618E2-AA24-4E0C-B0B6-B7B5B14821DD}"/>
              </a:ext>
            </a:extLst>
          </p:cNvPr>
          <p:cNvCxnSpPr/>
          <p:nvPr/>
        </p:nvCxnSpPr>
        <p:spPr>
          <a:xfrm>
            <a:off x="7019188" y="3496942"/>
            <a:ext cx="885223" cy="1348743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8929F95-2CBC-4EFF-992D-A6BBC3D1AF77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p      next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C8546CE-C6A9-446A-8E1A-6DD1BDC01E70}"/>
              </a:ext>
            </a:extLst>
          </p:cNvPr>
          <p:cNvCxnSpPr>
            <a:cxnSpLocks/>
          </p:cNvCxnSpPr>
          <p:nvPr/>
        </p:nvCxnSpPr>
        <p:spPr>
          <a:xfrm>
            <a:off x="2086848" y="349694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="" xmlns:a16="http://schemas.microsoft.com/office/drawing/2014/main" id="{79D7D653-4AB8-47D0-B775-3BF731529BA8}"/>
              </a:ext>
            </a:extLst>
          </p:cNvPr>
          <p:cNvSpPr/>
          <p:nvPr/>
        </p:nvSpPr>
        <p:spPr>
          <a:xfrm>
            <a:off x="1901687" y="289388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="" xmlns:a16="http://schemas.microsoft.com/office/drawing/2014/main" id="{20A027F0-C766-4FC5-A0C6-D463D02144C0}"/>
              </a:ext>
            </a:extLst>
          </p:cNvPr>
          <p:cNvSpPr/>
          <p:nvPr/>
        </p:nvSpPr>
        <p:spPr>
          <a:xfrm>
            <a:off x="4121037" y="336442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15406163-4492-4891-BF21-C1D4E09F587F}"/>
              </a:ext>
            </a:extLst>
          </p:cNvPr>
          <p:cNvCxnSpPr>
            <a:cxnSpLocks/>
          </p:cNvCxnSpPr>
          <p:nvPr/>
        </p:nvCxnSpPr>
        <p:spPr>
          <a:xfrm>
            <a:off x="9295897" y="5110728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2D25D954-6DE9-4C51-B3BC-3E8DBE0EF0F4}"/>
              </a:ext>
            </a:extLst>
          </p:cNvPr>
          <p:cNvCxnSpPr>
            <a:cxnSpLocks/>
          </p:cNvCxnSpPr>
          <p:nvPr/>
        </p:nvCxnSpPr>
        <p:spPr>
          <a:xfrm>
            <a:off x="9746471" y="511072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801D565-27D4-47B2-AC1F-B4F45DCF47A3}"/>
              </a:ext>
            </a:extLst>
          </p:cNvPr>
          <p:cNvCxnSpPr>
            <a:cxnSpLocks/>
          </p:cNvCxnSpPr>
          <p:nvPr/>
        </p:nvCxnSpPr>
        <p:spPr>
          <a:xfrm flipV="1">
            <a:off x="9587447" y="522999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1A97C62C-0872-4A30-9B3B-3C13CCC3CAE0}"/>
              </a:ext>
            </a:extLst>
          </p:cNvPr>
          <p:cNvCxnSpPr/>
          <p:nvPr/>
        </p:nvCxnSpPr>
        <p:spPr>
          <a:xfrm flipV="1">
            <a:off x="9521184" y="532276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37429AB-7D6C-4851-82E8-DB79007237E3}"/>
              </a:ext>
            </a:extLst>
          </p:cNvPr>
          <p:cNvSpPr/>
          <p:nvPr/>
        </p:nvSpPr>
        <p:spPr>
          <a:xfrm>
            <a:off x="8686287" y="4941450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="" xmlns:a16="http://schemas.microsoft.com/office/drawing/2014/main" id="{A079C035-9C8A-404F-BE69-B883A3540A02}"/>
              </a:ext>
            </a:extLst>
          </p:cNvPr>
          <p:cNvSpPr/>
          <p:nvPr/>
        </p:nvSpPr>
        <p:spPr>
          <a:xfrm>
            <a:off x="2275443" y="430309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33" grpId="0"/>
      <p:bldP spid="32" grpId="0" animBg="1"/>
      <p:bldP spid="34" grpId="0" animBg="1"/>
      <p:bldP spid="34" grpId="1" animBg="1"/>
      <p:bldP spid="39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334948" y="29437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404247" y="25410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47822" y="32087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745174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526033" y="29592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796157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8087904" y="32242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577213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358072" y="29592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577213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918355" y="32242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368929" y="32242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209905" y="33435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143642" y="34362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4926389" y="4860006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684" y="4459887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5444837" y="3496174"/>
            <a:ext cx="214683" cy="1363832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851134" y="29566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659520" y="29566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926389" y="25873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633009" y="30524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255865" y="32276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>
            <a:extLst>
              <a:ext uri="{FF2B5EF4-FFF2-40B4-BE49-F238E27FC236}">
                <a16:creationId xmlns="" xmlns:a16="http://schemas.microsoft.com/office/drawing/2014/main" id="{342073A1-CE43-4272-99FC-F124DEE0E1AE}"/>
              </a:ext>
            </a:extLst>
          </p:cNvPr>
          <p:cNvSpPr/>
          <p:nvPr/>
        </p:nvSpPr>
        <p:spPr>
          <a:xfrm>
            <a:off x="3609473" y="2275971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="" xmlns:a16="http://schemas.microsoft.com/office/drawing/2014/main" id="{DD60C855-0AB9-41CF-8907-6FA3A1581EE6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1B8B869-78DD-41FF-A6CA-E55B9621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69" y="1646842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</a:t>
            </a:r>
            <a:r>
              <a:rPr lang="en-US" sz="7200" b="1" dirty="0" err="1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akhir</a:t>
            </a:r>
            <a:endParaRPr lang="en-US" sz="7200" b="1" dirty="0">
              <a:ln/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6" y="503842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029216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</a:t>
            </a:r>
            <a:r>
              <a:rPr lang="en-US" sz="3200" b="1" i="1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Akhir</a:t>
            </a: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di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ujung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kanan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sebuah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9" y="516368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465545" y="1811606"/>
            <a:ext cx="9457151" cy="4388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</a:t>
            </a:r>
            <a:r>
              <a:rPr lang="en-US" sz="28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Akhir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tail = 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letak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terakhir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8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</p:txBody>
      </p:sp>
    </p:spTree>
    <p:extLst>
      <p:ext uri="{BB962C8B-B14F-4D97-AF65-F5344CB8AC3E}">
        <p14:creationId xmlns:p14="http://schemas.microsoft.com/office/powerpoint/2010/main" val="10508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64766" y="673698"/>
            <a:ext cx="6877880" cy="121059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=""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=""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=""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5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24625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23791" y="542269"/>
            <a:ext cx="6711507" cy="123346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6078235" y="245905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231174" y="267108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681748" y="2671087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522724" y="279035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456461" y="28831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6104738" y="2058931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7C61F7A-20F1-42BD-BC67-C80B05B98316}"/>
              </a:ext>
            </a:extLst>
          </p:cNvPr>
          <p:cNvCxnSpPr>
            <a:cxnSpLocks/>
          </p:cNvCxnSpPr>
          <p:nvPr/>
        </p:nvCxnSpPr>
        <p:spPr>
          <a:xfrm>
            <a:off x="2159527" y="369935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2019E49B-13A7-4BA4-9080-0679EE8531E9}"/>
              </a:ext>
            </a:extLst>
          </p:cNvPr>
          <p:cNvCxnSpPr>
            <a:cxnSpLocks/>
          </p:cNvCxnSpPr>
          <p:nvPr/>
        </p:nvCxnSpPr>
        <p:spPr>
          <a:xfrm>
            <a:off x="2936276" y="416278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8F0EF76-2150-4164-B2D2-5CDBA5F7D1E0}"/>
              </a:ext>
            </a:extLst>
          </p:cNvPr>
          <p:cNvSpPr/>
          <p:nvPr/>
        </p:nvSpPr>
        <p:spPr>
          <a:xfrm>
            <a:off x="7318125" y="389774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CE913E6A-EECF-4DCC-9315-1E84B228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420" y="349762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CDC6DB86-4F7F-4B29-AFAD-97F34BDE6081}"/>
              </a:ext>
            </a:extLst>
          </p:cNvPr>
          <p:cNvCxnSpPr>
            <a:stCxn id="25" idx="3"/>
          </p:cNvCxnSpPr>
          <p:nvPr/>
        </p:nvCxnSpPr>
        <p:spPr>
          <a:xfrm flipV="1">
            <a:off x="8471064" y="4162784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5434306-97B4-4471-90B1-99F51142E75C}"/>
              </a:ext>
            </a:extLst>
          </p:cNvPr>
          <p:cNvSpPr/>
          <p:nvPr/>
        </p:nvSpPr>
        <p:spPr>
          <a:xfrm>
            <a:off x="9146923" y="3897741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E617ECB-F00D-4A18-B108-55E1DFCB866F}"/>
              </a:ext>
            </a:extLst>
          </p:cNvPr>
          <p:cNvSpPr/>
          <p:nvPr/>
        </p:nvSpPr>
        <p:spPr>
          <a:xfrm>
            <a:off x="9995064" y="3897741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8DEF0896-C4B2-40D0-A4EA-C4D6DD1FB67A}"/>
              </a:ext>
            </a:extLst>
          </p:cNvPr>
          <p:cNvCxnSpPr>
            <a:stCxn id="36" idx="3"/>
          </p:cNvCxnSpPr>
          <p:nvPr/>
        </p:nvCxnSpPr>
        <p:spPr>
          <a:xfrm flipV="1">
            <a:off x="10551655" y="416278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C9BFB1F8-4D6C-4F4A-BA37-5C90A740F8D2}"/>
              </a:ext>
            </a:extLst>
          </p:cNvPr>
          <p:cNvCxnSpPr>
            <a:cxnSpLocks/>
          </p:cNvCxnSpPr>
          <p:nvPr/>
        </p:nvCxnSpPr>
        <p:spPr>
          <a:xfrm>
            <a:off x="11002229" y="416278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27BAADA-EBEE-48E2-A080-0D8EC37F27AA}"/>
              </a:ext>
            </a:extLst>
          </p:cNvPr>
          <p:cNvCxnSpPr>
            <a:cxnSpLocks/>
          </p:cNvCxnSpPr>
          <p:nvPr/>
        </p:nvCxnSpPr>
        <p:spPr>
          <a:xfrm flipV="1">
            <a:off x="10843205" y="428205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54A02535-4A7E-4454-BEC7-F4CB6DEEDFAA}"/>
              </a:ext>
            </a:extLst>
          </p:cNvPr>
          <p:cNvCxnSpPr/>
          <p:nvPr/>
        </p:nvCxnSpPr>
        <p:spPr>
          <a:xfrm flipV="1">
            <a:off x="10776942" y="437481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329D457-B301-4D53-9E54-117FB17BB270}"/>
              </a:ext>
            </a:extLst>
          </p:cNvPr>
          <p:cNvSpPr/>
          <p:nvPr/>
        </p:nvSpPr>
        <p:spPr>
          <a:xfrm>
            <a:off x="9222179" y="352840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="" xmlns:a16="http://schemas.microsoft.com/office/drawing/2014/main" id="{55313CE7-A6F0-45F5-8BF4-26A2C90F8476}"/>
              </a:ext>
            </a:extLst>
          </p:cNvPr>
          <p:cNvSpPr/>
          <p:nvPr/>
        </p:nvSpPr>
        <p:spPr>
          <a:xfrm>
            <a:off x="2658088" y="17938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2BD1DED-DD84-4FDC-8802-54DE29ACAB3C}"/>
              </a:ext>
            </a:extLst>
          </p:cNvPr>
          <p:cNvSpPr/>
          <p:nvPr/>
        </p:nvSpPr>
        <p:spPr>
          <a:xfrm>
            <a:off x="6443587" y="5209419"/>
            <a:ext cx="1012874" cy="466058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CBA0A21B-D62E-4523-86AC-F8867BCEF561}"/>
              </a:ext>
            </a:extLst>
          </p:cNvPr>
          <p:cNvSpPr/>
          <p:nvPr/>
        </p:nvSpPr>
        <p:spPr>
          <a:xfrm>
            <a:off x="6418926" y="486031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E7805C86-A027-4C43-87AF-1372F305464A}"/>
              </a:ext>
            </a:extLst>
          </p:cNvPr>
          <p:cNvCxnSpPr/>
          <p:nvPr/>
        </p:nvCxnSpPr>
        <p:spPr>
          <a:xfrm flipV="1">
            <a:off x="7363696" y="5421042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26C50C7-4E29-4D36-ACCC-81075068BA43}"/>
              </a:ext>
            </a:extLst>
          </p:cNvPr>
          <p:cNvSpPr/>
          <p:nvPr/>
        </p:nvSpPr>
        <p:spPr>
          <a:xfrm>
            <a:off x="8033108" y="5044978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/>
      <p:bldP spid="25" grpId="0" animBg="1"/>
      <p:bldP spid="26" grpId="0" build="p"/>
      <p:bldP spid="34" grpId="0" animBg="1"/>
      <p:bldP spid="36" grpId="0" animBg="1"/>
      <p:bldP spid="41" grpId="0"/>
      <p:bldP spid="42" grpId="0" animBg="1"/>
      <p:bldP spid="35" grpId="0" animBg="1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CC766C2-AB53-4FDB-8055-DE2DE989B7B8}"/>
              </a:ext>
            </a:extLst>
          </p:cNvPr>
          <p:cNvSpPr txBox="1"/>
          <p:nvPr/>
        </p:nvSpPr>
        <p:spPr>
          <a:xfrm>
            <a:off x="7644172" y="2261830"/>
            <a:ext cx="2228896" cy="2585323"/>
          </a:xfrm>
          <a:prstGeom prst="rect">
            <a:avLst/>
          </a:prstGeom>
          <a:noFill/>
          <a:ln w="76200" cap="flat" cmpd="sng" algn="ctr">
            <a:solidFill>
              <a:srgbClr val="730B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45" y="296653"/>
            <a:ext cx="3713183" cy="862195"/>
          </a:xfrm>
          <a:solidFill>
            <a:srgbClr val="E81867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PENGERTIAN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2E22ADCA-9D3A-4C8D-B2F4-DC9C6E8D2D64}"/>
              </a:ext>
            </a:extLst>
          </p:cNvPr>
          <p:cNvSpPr txBox="1">
            <a:spLocks/>
          </p:cNvSpPr>
          <p:nvPr/>
        </p:nvSpPr>
        <p:spPr>
          <a:xfrm>
            <a:off x="2730262" y="1268760"/>
            <a:ext cx="4435697" cy="49325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Linked list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elemen-elemen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yang masing2 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dihubungkan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pointer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tunggal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: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data/</a:t>
            </a:r>
            <a:r>
              <a:rPr lang="en-US" b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informasi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disimpan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next,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pointer yang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alamat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selanjutnya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4FCA9B9-14D0-42F2-A7D0-79F6B0BC80C1}"/>
              </a:ext>
            </a:extLst>
          </p:cNvPr>
          <p:cNvSpPr/>
          <p:nvPr/>
        </p:nvSpPr>
        <p:spPr>
          <a:xfrm>
            <a:off x="8062155" y="3675348"/>
            <a:ext cx="636106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6262C3-5871-40C6-BC1D-2C83B01851A2}"/>
              </a:ext>
            </a:extLst>
          </p:cNvPr>
          <p:cNvSpPr/>
          <p:nvPr/>
        </p:nvSpPr>
        <p:spPr>
          <a:xfrm>
            <a:off x="8698262" y="3675348"/>
            <a:ext cx="462215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6BC02201-E1E4-492C-A3B9-9E7DFD740FE7}"/>
              </a:ext>
            </a:extLst>
          </p:cNvPr>
          <p:cNvSpPr txBox="1">
            <a:spLocks/>
          </p:cNvSpPr>
          <p:nvPr/>
        </p:nvSpPr>
        <p:spPr>
          <a:xfrm>
            <a:off x="7903828" y="2640753"/>
            <a:ext cx="1969241" cy="5672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Elemen</a:t>
            </a:r>
            <a:r>
              <a:rPr lang="en-US" sz="1800" b="1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Individu</a:t>
            </a:r>
            <a:endParaRPr lang="en-US" sz="2400" b="1" i="1" u="sng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2BCB9F1-CB3D-4013-BAA9-5C5B11554FBF}"/>
              </a:ext>
            </a:extLst>
          </p:cNvPr>
          <p:cNvSpPr txBox="1">
            <a:spLocks/>
          </p:cNvSpPr>
          <p:nvPr/>
        </p:nvSpPr>
        <p:spPr>
          <a:xfrm>
            <a:off x="9461738" y="3653486"/>
            <a:ext cx="170556" cy="4412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1506B1F-98CD-4DBF-B4BA-318022AE5335}"/>
              </a:ext>
            </a:extLst>
          </p:cNvPr>
          <p:cNvCxnSpPr>
            <a:stCxn id="10" idx="3"/>
          </p:cNvCxnSpPr>
          <p:nvPr/>
        </p:nvCxnSpPr>
        <p:spPr>
          <a:xfrm flipV="1">
            <a:off x="9160476" y="3874128"/>
            <a:ext cx="301263" cy="2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045DA5CA-C847-4FE8-9FBB-F8D5474B424A}"/>
              </a:ext>
            </a:extLst>
          </p:cNvPr>
          <p:cNvSpPr txBox="1">
            <a:spLocks/>
          </p:cNvSpPr>
          <p:nvPr/>
        </p:nvSpPr>
        <p:spPr>
          <a:xfrm>
            <a:off x="8168021" y="3375259"/>
            <a:ext cx="474999" cy="3000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2F2F2"/>
                </a:highlight>
              </a:rPr>
              <a:t>data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408038D5-9305-44FA-A20B-206B28A6E931}"/>
              </a:ext>
            </a:extLst>
          </p:cNvPr>
          <p:cNvSpPr txBox="1">
            <a:spLocks/>
          </p:cNvSpPr>
          <p:nvPr/>
        </p:nvSpPr>
        <p:spPr>
          <a:xfrm>
            <a:off x="8685477" y="3375259"/>
            <a:ext cx="474999" cy="3000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80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5" grpId="0"/>
      <p:bldP spid="9" grpId="0" animBg="1"/>
      <p:bldP spid="10" grpId="0" animBg="1"/>
      <p:bldP spid="18" grpId="0"/>
      <p:bldP spid="20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7531" y="664806"/>
            <a:ext cx="6763850" cy="126626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7264548" y="4254152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2843" y="3854033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8417487" y="4519195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9093346" y="4254152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941487" y="4254152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10498078" y="451919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948652" y="4519195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789628" y="463846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723365" y="473122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9168602" y="388482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5886322" y="2777018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533CD5A6-CFDA-436B-8580-24DCDAD47F4D}"/>
              </a:ext>
            </a:extLst>
          </p:cNvPr>
          <p:cNvCxnSpPr/>
          <p:nvPr/>
        </p:nvCxnSpPr>
        <p:spPr>
          <a:xfrm flipV="1">
            <a:off x="7039261" y="309507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DEEA485-C197-47CA-AAA5-FB6A331F193C}"/>
              </a:ext>
            </a:extLst>
          </p:cNvPr>
          <p:cNvCxnSpPr>
            <a:cxnSpLocks/>
          </p:cNvCxnSpPr>
          <p:nvPr/>
        </p:nvCxnSpPr>
        <p:spPr>
          <a:xfrm>
            <a:off x="7489835" y="3095071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EC6B370B-A18C-488D-8A16-38CAE49C7BF9}"/>
              </a:ext>
            </a:extLst>
          </p:cNvPr>
          <p:cNvCxnSpPr>
            <a:cxnSpLocks/>
          </p:cNvCxnSpPr>
          <p:nvPr/>
        </p:nvCxnSpPr>
        <p:spPr>
          <a:xfrm flipV="1">
            <a:off x="7330811" y="3214341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030A11F1-822E-419A-B88B-686A1D8341CA}"/>
              </a:ext>
            </a:extLst>
          </p:cNvPr>
          <p:cNvCxnSpPr/>
          <p:nvPr/>
        </p:nvCxnSpPr>
        <p:spPr>
          <a:xfrm flipV="1">
            <a:off x="7264548" y="330710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5912825" y="2376899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348EA93-71AE-48A4-BEA4-1A92D9D95E44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9917845-A401-41A7-93F6-6DB468C6CF49}"/>
              </a:ext>
            </a:extLst>
          </p:cNvPr>
          <p:cNvCxnSpPr>
            <a:cxnSpLocks/>
          </p:cNvCxnSpPr>
          <p:nvPr/>
        </p:nvCxnSpPr>
        <p:spPr>
          <a:xfrm>
            <a:off x="2160468" y="37103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43236BA-1EFF-4E8F-BA7A-2A87439B5F03}"/>
              </a:ext>
            </a:extLst>
          </p:cNvPr>
          <p:cNvCxnSpPr>
            <a:cxnSpLocks/>
          </p:cNvCxnSpPr>
          <p:nvPr/>
        </p:nvCxnSpPr>
        <p:spPr>
          <a:xfrm>
            <a:off x="2943161" y="418187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Left 25">
            <a:extLst>
              <a:ext uri="{FF2B5EF4-FFF2-40B4-BE49-F238E27FC236}">
                <a16:creationId xmlns="" xmlns:a16="http://schemas.microsoft.com/office/drawing/2014/main" id="{9C22B76A-3ADF-4057-B35C-FC8F33EEEF56}"/>
              </a:ext>
            </a:extLst>
          </p:cNvPr>
          <p:cNvSpPr/>
          <p:nvPr/>
        </p:nvSpPr>
        <p:spPr>
          <a:xfrm>
            <a:off x="2641025" y="17452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="" xmlns:a16="http://schemas.microsoft.com/office/drawing/2014/main" id="{7566BF2C-0584-4F12-889F-84979A75C58B}"/>
              </a:ext>
            </a:extLst>
          </p:cNvPr>
          <p:cNvSpPr/>
          <p:nvPr/>
        </p:nvSpPr>
        <p:spPr>
          <a:xfrm>
            <a:off x="2333561" y="221079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EA49DB9-4667-40DE-86B8-D24483D3E069}"/>
              </a:ext>
            </a:extLst>
          </p:cNvPr>
          <p:cNvSpPr/>
          <p:nvPr/>
        </p:nvSpPr>
        <p:spPr>
          <a:xfrm>
            <a:off x="6080447" y="2857395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87A2FBD-7ACD-4D81-8126-633A4885549C}"/>
              </a:ext>
            </a:extLst>
          </p:cNvPr>
          <p:cNvCxnSpPr>
            <a:stCxn id="27" idx="3"/>
          </p:cNvCxnSpPr>
          <p:nvPr/>
        </p:nvCxnSpPr>
        <p:spPr>
          <a:xfrm>
            <a:off x="7039261" y="3042062"/>
            <a:ext cx="2014330" cy="1354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EB6E213-EB5A-45C0-85BF-51F0592C1F3F}"/>
              </a:ext>
            </a:extLst>
          </p:cNvPr>
          <p:cNvSpPr/>
          <p:nvPr/>
        </p:nvSpPr>
        <p:spPr>
          <a:xfrm>
            <a:off x="6026387" y="5343194"/>
            <a:ext cx="1012874" cy="466058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7605E2C-6A4A-4251-BEBD-63F186494E05}"/>
              </a:ext>
            </a:extLst>
          </p:cNvPr>
          <p:cNvSpPr/>
          <p:nvPr/>
        </p:nvSpPr>
        <p:spPr>
          <a:xfrm>
            <a:off x="6001726" y="499408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BA2BAF36-6239-4D67-8CC3-C8BA738BF60A}"/>
              </a:ext>
            </a:extLst>
          </p:cNvPr>
          <p:cNvCxnSpPr/>
          <p:nvPr/>
        </p:nvCxnSpPr>
        <p:spPr>
          <a:xfrm flipV="1">
            <a:off x="6946496" y="5554817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5AB54C5-311B-4C83-AB5A-9C949AB58318}"/>
              </a:ext>
            </a:extLst>
          </p:cNvPr>
          <p:cNvSpPr/>
          <p:nvPr/>
        </p:nvSpPr>
        <p:spPr>
          <a:xfrm>
            <a:off x="7615908" y="5178753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6" grpId="1" animBg="1"/>
      <p:bldP spid="28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5780039" y="444533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8334" y="404521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619505" y="3498290"/>
            <a:ext cx="0" cy="94704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6195434" y="2968203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7043575" y="2968203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stCxn id="13" idx="3"/>
          </p:cNvCxnSpPr>
          <p:nvPr/>
        </p:nvCxnSpPr>
        <p:spPr>
          <a:xfrm flipV="1">
            <a:off x="7600166" y="323324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8050740" y="3233246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7891716" y="3352516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7825453" y="344527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6270690" y="25988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C98777-68D5-45CD-A27D-FAFF07F2AD11}"/>
              </a:ext>
            </a:extLst>
          </p:cNvPr>
          <p:cNvSpPr/>
          <p:nvPr/>
        </p:nvSpPr>
        <p:spPr>
          <a:xfrm>
            <a:off x="4401813" y="2968203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ABABCD0C-0A8F-44BF-B7C3-883C169D3C06}"/>
              </a:ext>
            </a:extLst>
          </p:cNvPr>
          <p:cNvSpPr txBox="1">
            <a:spLocks/>
          </p:cNvSpPr>
          <p:nvPr/>
        </p:nvSpPr>
        <p:spPr>
          <a:xfrm>
            <a:off x="4428316" y="2568084"/>
            <a:ext cx="1099931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6C54C13-7E77-4F62-BD09-DAC491747D0A}"/>
              </a:ext>
            </a:extLst>
          </p:cNvPr>
          <p:cNvSpPr/>
          <p:nvPr/>
        </p:nvSpPr>
        <p:spPr>
          <a:xfrm>
            <a:off x="4602268" y="3048580"/>
            <a:ext cx="697627" cy="369332"/>
          </a:xfrm>
          <a:prstGeom prst="rect">
            <a:avLst/>
          </a:prstGeom>
          <a:solidFill>
            <a:srgbClr val="FB4B8A"/>
          </a:solidFill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6DB7F8D-0263-4723-BA9B-2CBD3D30108D}"/>
              </a:ext>
            </a:extLst>
          </p:cNvPr>
          <p:cNvCxnSpPr>
            <a:stCxn id="27" idx="3"/>
            <a:endCxn id="12" idx="1"/>
          </p:cNvCxnSpPr>
          <p:nvPr/>
        </p:nvCxnSpPr>
        <p:spPr>
          <a:xfrm>
            <a:off x="5554752" y="3233247"/>
            <a:ext cx="640682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" grpId="0"/>
      <p:bldP spid="27" grpId="0" animBg="1"/>
      <p:bldP spid="33" grpId="0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36229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7891" y="636720"/>
            <a:ext cx="6775138" cy="1242578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B13770-AA29-4124-A630-5BFDB69BB709}"/>
              </a:ext>
            </a:extLst>
          </p:cNvPr>
          <p:cNvSpPr/>
          <p:nvPr/>
        </p:nvSpPr>
        <p:spPr>
          <a:xfrm>
            <a:off x="5916247" y="2937112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="" xmlns:a16="http://schemas.microsoft.com/office/drawing/2014/main" id="{BD68B4DC-BE49-49C1-9AA0-B48356A83B5C}"/>
              </a:ext>
            </a:extLst>
          </p:cNvPr>
          <p:cNvSpPr txBox="1">
            <a:spLocks/>
          </p:cNvSpPr>
          <p:nvPr/>
        </p:nvSpPr>
        <p:spPr>
          <a:xfrm>
            <a:off x="5985546" y="2534438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4D42FDA0-FD1D-4C4D-8F82-0EDD4F17339E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6929121" y="3170141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3CA4EC3D-C44D-4365-A580-42B20940F806}"/>
              </a:ext>
            </a:extLst>
          </p:cNvPr>
          <p:cNvSpPr/>
          <p:nvPr/>
        </p:nvSpPr>
        <p:spPr>
          <a:xfrm>
            <a:off x="7418430" y="2937112"/>
            <a:ext cx="66567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76632A0-F575-48B8-A4C7-FF73E760AA6B}"/>
              </a:ext>
            </a:extLst>
          </p:cNvPr>
          <p:cNvSpPr/>
          <p:nvPr/>
        </p:nvSpPr>
        <p:spPr>
          <a:xfrm>
            <a:off x="8095487" y="2937112"/>
            <a:ext cx="66039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7E2104D-DDCB-414E-8A20-201EE8D30512}"/>
              </a:ext>
            </a:extLst>
          </p:cNvPr>
          <p:cNvSpPr/>
          <p:nvPr/>
        </p:nvSpPr>
        <p:spPr>
          <a:xfrm>
            <a:off x="7418430" y="256522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FE0FC96-7E6C-43F9-A807-776AC2BB2572}"/>
              </a:ext>
            </a:extLst>
          </p:cNvPr>
          <p:cNvCxnSpPr>
            <a:cxnSpLocks/>
          </p:cNvCxnSpPr>
          <p:nvPr/>
        </p:nvCxnSpPr>
        <p:spPr>
          <a:xfrm>
            <a:off x="8755880" y="3202155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4CCDEC6-1A7E-4F7C-A06C-1DAC9E2B1393}"/>
              </a:ext>
            </a:extLst>
          </p:cNvPr>
          <p:cNvSpPr/>
          <p:nvPr/>
        </p:nvSpPr>
        <p:spPr>
          <a:xfrm>
            <a:off x="9250469" y="2937112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07B7E86-AADA-4C29-9BA5-59AFF50930FD}"/>
              </a:ext>
            </a:extLst>
          </p:cNvPr>
          <p:cNvSpPr/>
          <p:nvPr/>
        </p:nvSpPr>
        <p:spPr>
          <a:xfrm>
            <a:off x="10031328" y="2937112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09E2B1AD-CB6E-4719-A1FA-9AD1AEA9B5A1}"/>
              </a:ext>
            </a:extLst>
          </p:cNvPr>
          <p:cNvSpPr/>
          <p:nvPr/>
        </p:nvSpPr>
        <p:spPr>
          <a:xfrm>
            <a:off x="9250469" y="256522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EA0CE3A-4AF8-4E10-95A8-EC646146E63D}"/>
              </a:ext>
            </a:extLst>
          </p:cNvPr>
          <p:cNvCxnSpPr>
            <a:cxnSpLocks/>
          </p:cNvCxnSpPr>
          <p:nvPr/>
        </p:nvCxnSpPr>
        <p:spPr>
          <a:xfrm flipV="1">
            <a:off x="10591611" y="3202156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C61D0620-C202-4878-A2A4-12772A388B3F}"/>
              </a:ext>
            </a:extLst>
          </p:cNvPr>
          <p:cNvCxnSpPr>
            <a:cxnSpLocks/>
          </p:cNvCxnSpPr>
          <p:nvPr/>
        </p:nvCxnSpPr>
        <p:spPr>
          <a:xfrm>
            <a:off x="11042185" y="3202155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2B71638-D1A0-4CE5-88D9-DDBDF9F7E8DD}"/>
              </a:ext>
            </a:extLst>
          </p:cNvPr>
          <p:cNvCxnSpPr>
            <a:cxnSpLocks/>
          </p:cNvCxnSpPr>
          <p:nvPr/>
        </p:nvCxnSpPr>
        <p:spPr>
          <a:xfrm flipV="1">
            <a:off x="10883161" y="332142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94F7A8E4-7519-4135-B19E-83959CFA1B30}"/>
              </a:ext>
            </a:extLst>
          </p:cNvPr>
          <p:cNvCxnSpPr>
            <a:cxnSpLocks/>
          </p:cNvCxnSpPr>
          <p:nvPr/>
        </p:nvCxnSpPr>
        <p:spPr>
          <a:xfrm flipV="1">
            <a:off x="10816898" y="341418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72596A57-E901-41EC-9663-B114C8D8682F}"/>
              </a:ext>
            </a:extLst>
          </p:cNvPr>
          <p:cNvSpPr/>
          <p:nvPr/>
        </p:nvSpPr>
        <p:spPr>
          <a:xfrm>
            <a:off x="6255303" y="4176693"/>
            <a:ext cx="1107693" cy="466058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09ACF2CE-18C0-48F4-97D4-CB7D630D591C}"/>
              </a:ext>
            </a:extLst>
          </p:cNvPr>
          <p:cNvSpPr txBox="1">
            <a:spLocks/>
          </p:cNvSpPr>
          <p:nvPr/>
        </p:nvSpPr>
        <p:spPr>
          <a:xfrm>
            <a:off x="6419420" y="3845049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3A494235-F3A1-4650-81F2-545D4B2F4815}"/>
              </a:ext>
            </a:extLst>
          </p:cNvPr>
          <p:cNvSpPr/>
          <p:nvPr/>
        </p:nvSpPr>
        <p:spPr>
          <a:xfrm>
            <a:off x="6774731" y="4132729"/>
            <a:ext cx="673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4AE0210-8F4E-4B19-B583-B72360F1A911}"/>
              </a:ext>
            </a:extLst>
          </p:cNvPr>
          <p:cNvSpPr/>
          <p:nvPr/>
        </p:nvSpPr>
        <p:spPr>
          <a:xfrm>
            <a:off x="6302393" y="4272145"/>
            <a:ext cx="66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71" name="Multiplication Sign 70">
            <a:extLst>
              <a:ext uri="{FF2B5EF4-FFF2-40B4-BE49-F238E27FC236}">
                <a16:creationId xmlns="" xmlns:a16="http://schemas.microsoft.com/office/drawing/2014/main" id="{1D7198E8-79FE-4985-B65A-9BA8F969AAC4}"/>
              </a:ext>
            </a:extLst>
          </p:cNvPr>
          <p:cNvSpPr/>
          <p:nvPr/>
        </p:nvSpPr>
        <p:spPr>
          <a:xfrm>
            <a:off x="6442282" y="4272145"/>
            <a:ext cx="315874" cy="3363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F434EF9-A83B-49D1-AAE0-0B4EDB2EE01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(head==NULL)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head = 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tail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while (tail     next !=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tail = tail     next;}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8F185488-6DF8-4184-9A96-3591DD1B2176}"/>
              </a:ext>
            </a:extLst>
          </p:cNvPr>
          <p:cNvCxnSpPr>
            <a:cxnSpLocks/>
          </p:cNvCxnSpPr>
          <p:nvPr/>
        </p:nvCxnSpPr>
        <p:spPr>
          <a:xfrm>
            <a:off x="2171931" y="371173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A54A0275-7C0F-4487-8FD0-63134666DD2C}"/>
              </a:ext>
            </a:extLst>
          </p:cNvPr>
          <p:cNvCxnSpPr>
            <a:cxnSpLocks/>
          </p:cNvCxnSpPr>
          <p:nvPr/>
        </p:nvCxnSpPr>
        <p:spPr>
          <a:xfrm>
            <a:off x="2947237" y="417669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row: Left 75">
            <a:extLst>
              <a:ext uri="{FF2B5EF4-FFF2-40B4-BE49-F238E27FC236}">
                <a16:creationId xmlns="" xmlns:a16="http://schemas.microsoft.com/office/drawing/2014/main" id="{1AC354F5-627E-489F-BE4E-C48C7DDEBB73}"/>
              </a:ext>
            </a:extLst>
          </p:cNvPr>
          <p:cNvSpPr/>
          <p:nvPr/>
        </p:nvSpPr>
        <p:spPr>
          <a:xfrm>
            <a:off x="2633928" y="17301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="" xmlns:a16="http://schemas.microsoft.com/office/drawing/2014/main" id="{118FFAC3-0B0C-4BD0-8297-F23168B5C4FE}"/>
              </a:ext>
            </a:extLst>
          </p:cNvPr>
          <p:cNvSpPr/>
          <p:nvPr/>
        </p:nvSpPr>
        <p:spPr>
          <a:xfrm>
            <a:off x="1304329" y="268125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 78">
            <a:extLst>
              <a:ext uri="{FF2B5EF4-FFF2-40B4-BE49-F238E27FC236}">
                <a16:creationId xmlns="" xmlns:a16="http://schemas.microsoft.com/office/drawing/2014/main" id="{864382F3-58CD-4D9B-BB43-17A935FD9479}"/>
              </a:ext>
            </a:extLst>
          </p:cNvPr>
          <p:cNvSpPr/>
          <p:nvPr/>
        </p:nvSpPr>
        <p:spPr>
          <a:xfrm>
            <a:off x="2503343" y="317014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 79">
            <a:extLst>
              <a:ext uri="{FF2B5EF4-FFF2-40B4-BE49-F238E27FC236}">
                <a16:creationId xmlns="" xmlns:a16="http://schemas.microsoft.com/office/drawing/2014/main" id="{9D51C2B3-DD98-470A-BFEC-84816292BE4D}"/>
              </a:ext>
            </a:extLst>
          </p:cNvPr>
          <p:cNvSpPr/>
          <p:nvPr/>
        </p:nvSpPr>
        <p:spPr>
          <a:xfrm>
            <a:off x="4381233" y="360100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Left 80">
            <a:extLst>
              <a:ext uri="{FF2B5EF4-FFF2-40B4-BE49-F238E27FC236}">
                <a16:creationId xmlns="" xmlns:a16="http://schemas.microsoft.com/office/drawing/2014/main" id="{BEC63C9A-FFB3-48BD-A9D0-7EC5C2A8738B}"/>
              </a:ext>
            </a:extLst>
          </p:cNvPr>
          <p:cNvSpPr/>
          <p:nvPr/>
        </p:nvSpPr>
        <p:spPr>
          <a:xfrm>
            <a:off x="4148290" y="402809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0BE8696F-E8A4-431D-9379-39A561B5638D}"/>
              </a:ext>
            </a:extLst>
          </p:cNvPr>
          <p:cNvCxnSpPr>
            <a:cxnSpLocks/>
          </p:cNvCxnSpPr>
          <p:nvPr/>
        </p:nvCxnSpPr>
        <p:spPr>
          <a:xfrm flipV="1">
            <a:off x="7290433" y="3414190"/>
            <a:ext cx="273611" cy="780099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38AF58E-229A-4741-8BDB-088260F30A8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362996" y="3414190"/>
            <a:ext cx="1882193" cy="995532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19D7C497-3794-4293-B743-CDB36B013A9C}"/>
              </a:ext>
            </a:extLst>
          </p:cNvPr>
          <p:cNvCxnSpPr/>
          <p:nvPr/>
        </p:nvCxnSpPr>
        <p:spPr>
          <a:xfrm flipV="1">
            <a:off x="7362996" y="4437309"/>
            <a:ext cx="636104" cy="1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37EBC31-E6A5-438C-A3F1-C1F549F15DF5}"/>
              </a:ext>
            </a:extLst>
          </p:cNvPr>
          <p:cNvSpPr/>
          <p:nvPr/>
        </p:nvSpPr>
        <p:spPr>
          <a:xfrm>
            <a:off x="8032408" y="4061245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42" grpId="0"/>
      <p:bldP spid="44" grpId="0" animBg="1"/>
      <p:bldP spid="45" grpId="0" animBg="1"/>
      <p:bldP spid="46" grpId="0"/>
      <p:bldP spid="48" grpId="0" animBg="1"/>
      <p:bldP spid="49" grpId="0" animBg="1"/>
      <p:bldP spid="50" grpId="0"/>
      <p:bldP spid="60" grpId="0" animBg="1"/>
      <p:bldP spid="61" grpId="0"/>
      <p:bldP spid="69" grpId="0"/>
      <p:bldP spid="70" grpId="0"/>
      <p:bldP spid="71" grpId="0" animBg="1"/>
      <p:bldP spid="73" grpId="0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37" grpId="0"/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tail     next = p;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tail = tail     next;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B13770-AA29-4124-A630-5BFDB69BB709}"/>
              </a:ext>
            </a:extLst>
          </p:cNvPr>
          <p:cNvSpPr/>
          <p:nvPr/>
        </p:nvSpPr>
        <p:spPr>
          <a:xfrm>
            <a:off x="5903545" y="2783436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="" xmlns:a16="http://schemas.microsoft.com/office/drawing/2014/main" id="{BD68B4DC-BE49-49C1-9AA0-B48356A83B5C}"/>
              </a:ext>
            </a:extLst>
          </p:cNvPr>
          <p:cNvSpPr txBox="1">
            <a:spLocks/>
          </p:cNvSpPr>
          <p:nvPr/>
        </p:nvSpPr>
        <p:spPr>
          <a:xfrm>
            <a:off x="5972844" y="2380762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4D42FDA0-FD1D-4C4D-8F82-0EDD4F17339E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6916419" y="3016465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3CA4EC3D-C44D-4365-A580-42B20940F806}"/>
              </a:ext>
            </a:extLst>
          </p:cNvPr>
          <p:cNvSpPr/>
          <p:nvPr/>
        </p:nvSpPr>
        <p:spPr>
          <a:xfrm>
            <a:off x="7405729" y="2783436"/>
            <a:ext cx="73161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76632A0-F575-48B8-A4C7-FF73E760AA6B}"/>
              </a:ext>
            </a:extLst>
          </p:cNvPr>
          <p:cNvSpPr/>
          <p:nvPr/>
        </p:nvSpPr>
        <p:spPr>
          <a:xfrm>
            <a:off x="8137343" y="2783436"/>
            <a:ext cx="60583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7E2104D-DDCB-414E-8A20-201EE8D30512}"/>
              </a:ext>
            </a:extLst>
          </p:cNvPr>
          <p:cNvSpPr/>
          <p:nvPr/>
        </p:nvSpPr>
        <p:spPr>
          <a:xfrm>
            <a:off x="7405728" y="241154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FE0FC96-7E6C-43F9-A807-776AC2BB2572}"/>
              </a:ext>
            </a:extLst>
          </p:cNvPr>
          <p:cNvCxnSpPr>
            <a:cxnSpLocks/>
          </p:cNvCxnSpPr>
          <p:nvPr/>
        </p:nvCxnSpPr>
        <p:spPr>
          <a:xfrm>
            <a:off x="8743178" y="304847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4CCDEC6-1A7E-4F7C-A06C-1DAC9E2B1393}"/>
              </a:ext>
            </a:extLst>
          </p:cNvPr>
          <p:cNvSpPr/>
          <p:nvPr/>
        </p:nvSpPr>
        <p:spPr>
          <a:xfrm>
            <a:off x="9237767" y="2783436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07B7E86-AADA-4C29-9BA5-59AFF50930FD}"/>
              </a:ext>
            </a:extLst>
          </p:cNvPr>
          <p:cNvSpPr/>
          <p:nvPr/>
        </p:nvSpPr>
        <p:spPr>
          <a:xfrm>
            <a:off x="10018626" y="2783436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09E2B1AD-CB6E-4719-A1FA-9AD1AEA9B5A1}"/>
              </a:ext>
            </a:extLst>
          </p:cNvPr>
          <p:cNvSpPr/>
          <p:nvPr/>
        </p:nvSpPr>
        <p:spPr>
          <a:xfrm>
            <a:off x="9237767" y="241154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EA0CE3A-4AF8-4E10-95A8-EC646146E63D}"/>
              </a:ext>
            </a:extLst>
          </p:cNvPr>
          <p:cNvCxnSpPr>
            <a:cxnSpLocks/>
          </p:cNvCxnSpPr>
          <p:nvPr/>
        </p:nvCxnSpPr>
        <p:spPr>
          <a:xfrm flipV="1">
            <a:off x="10578909" y="304848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C61D0620-C202-4878-A2A4-12772A388B3F}"/>
              </a:ext>
            </a:extLst>
          </p:cNvPr>
          <p:cNvCxnSpPr>
            <a:cxnSpLocks/>
          </p:cNvCxnSpPr>
          <p:nvPr/>
        </p:nvCxnSpPr>
        <p:spPr>
          <a:xfrm>
            <a:off x="11029483" y="3048479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2B71638-D1A0-4CE5-88D9-DDBDF9F7E8DD}"/>
              </a:ext>
            </a:extLst>
          </p:cNvPr>
          <p:cNvCxnSpPr>
            <a:cxnSpLocks/>
          </p:cNvCxnSpPr>
          <p:nvPr/>
        </p:nvCxnSpPr>
        <p:spPr>
          <a:xfrm flipV="1">
            <a:off x="10870459" y="316774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94F7A8E4-7519-4135-B19E-83959CFA1B30}"/>
              </a:ext>
            </a:extLst>
          </p:cNvPr>
          <p:cNvCxnSpPr>
            <a:cxnSpLocks/>
          </p:cNvCxnSpPr>
          <p:nvPr/>
        </p:nvCxnSpPr>
        <p:spPr>
          <a:xfrm flipV="1">
            <a:off x="10804196" y="326051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09ACF2CE-18C0-48F4-97D4-CB7D630D591C}"/>
              </a:ext>
            </a:extLst>
          </p:cNvPr>
          <p:cNvSpPr txBox="1">
            <a:spLocks/>
          </p:cNvSpPr>
          <p:nvPr/>
        </p:nvSpPr>
        <p:spPr>
          <a:xfrm>
            <a:off x="6406719" y="3620343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=""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625009" y="613994"/>
            <a:ext cx="6920485" cy="1207783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FC039360-CCAD-41DA-BAFB-16559CFCE185}"/>
              </a:ext>
            </a:extLst>
          </p:cNvPr>
          <p:cNvCxnSpPr>
            <a:cxnSpLocks/>
          </p:cNvCxnSpPr>
          <p:nvPr/>
        </p:nvCxnSpPr>
        <p:spPr>
          <a:xfrm>
            <a:off x="1705197" y="324949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A2A4CB8-058A-454E-9E9D-63D05D53B1A8}"/>
              </a:ext>
            </a:extLst>
          </p:cNvPr>
          <p:cNvCxnSpPr>
            <a:cxnSpLocks/>
          </p:cNvCxnSpPr>
          <p:nvPr/>
        </p:nvCxnSpPr>
        <p:spPr>
          <a:xfrm>
            <a:off x="2267905" y="372076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8AC8208-D4D5-4698-AE4D-A2133AF86099}"/>
              </a:ext>
            </a:extLst>
          </p:cNvPr>
          <p:cNvSpPr/>
          <p:nvPr/>
        </p:nvSpPr>
        <p:spPr>
          <a:xfrm>
            <a:off x="6406719" y="526259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="" xmlns:a16="http://schemas.microsoft.com/office/drawing/2014/main" id="{8EA6520F-DF9E-4234-A405-B4EBD84BA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014" y="486247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54F7597F-9467-45C6-9B59-063B9907CFD4}"/>
              </a:ext>
            </a:extLst>
          </p:cNvPr>
          <p:cNvCxnSpPr>
            <a:stCxn id="28" idx="3"/>
          </p:cNvCxnSpPr>
          <p:nvPr/>
        </p:nvCxnSpPr>
        <p:spPr>
          <a:xfrm flipV="1">
            <a:off x="7559658" y="5527640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B52675D-BF28-49EF-82A0-9058F169E6AE}"/>
              </a:ext>
            </a:extLst>
          </p:cNvPr>
          <p:cNvSpPr/>
          <p:nvPr/>
        </p:nvSpPr>
        <p:spPr>
          <a:xfrm>
            <a:off x="8235517" y="5262597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505EBB4-6C37-4169-B462-95BBC72E5511}"/>
              </a:ext>
            </a:extLst>
          </p:cNvPr>
          <p:cNvSpPr/>
          <p:nvPr/>
        </p:nvSpPr>
        <p:spPr>
          <a:xfrm>
            <a:off x="9083658" y="5262597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B1DA2E1-BA39-4DD8-843D-78286B73C553}"/>
              </a:ext>
            </a:extLst>
          </p:cNvPr>
          <p:cNvCxnSpPr>
            <a:stCxn id="32" idx="3"/>
          </p:cNvCxnSpPr>
          <p:nvPr/>
        </p:nvCxnSpPr>
        <p:spPr>
          <a:xfrm flipV="1">
            <a:off x="9640249" y="552764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48A7DA91-5C40-4253-BB1F-0824807BBD75}"/>
              </a:ext>
            </a:extLst>
          </p:cNvPr>
          <p:cNvCxnSpPr>
            <a:cxnSpLocks/>
          </p:cNvCxnSpPr>
          <p:nvPr/>
        </p:nvCxnSpPr>
        <p:spPr>
          <a:xfrm>
            <a:off x="10090823" y="552764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AC3EA597-FBCF-45CF-9584-EAE205FE6BA3}"/>
              </a:ext>
            </a:extLst>
          </p:cNvPr>
          <p:cNvCxnSpPr>
            <a:cxnSpLocks/>
          </p:cNvCxnSpPr>
          <p:nvPr/>
        </p:nvCxnSpPr>
        <p:spPr>
          <a:xfrm flipV="1">
            <a:off x="9931799" y="564691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E4B0C56-0964-4A2B-ADB9-5042D44EA0D9}"/>
              </a:ext>
            </a:extLst>
          </p:cNvPr>
          <p:cNvCxnSpPr/>
          <p:nvPr/>
        </p:nvCxnSpPr>
        <p:spPr>
          <a:xfrm flipV="1">
            <a:off x="9865536" y="573967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4B0971F-5B84-4445-BABF-6D65510B188F}"/>
              </a:ext>
            </a:extLst>
          </p:cNvPr>
          <p:cNvSpPr/>
          <p:nvPr/>
        </p:nvSpPr>
        <p:spPr>
          <a:xfrm>
            <a:off x="8310773" y="489326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7D7A574-4D5C-4C80-8D1C-0C7399004396}"/>
              </a:ext>
            </a:extLst>
          </p:cNvPr>
          <p:cNvSpPr/>
          <p:nvPr/>
        </p:nvSpPr>
        <p:spPr>
          <a:xfrm>
            <a:off x="6337420" y="4023017"/>
            <a:ext cx="1012874" cy="466058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7EA0F4A-7F5B-4DCF-BA67-5F5AE7D2E133}"/>
              </a:ext>
            </a:extLst>
          </p:cNvPr>
          <p:cNvSpPr/>
          <p:nvPr/>
        </p:nvSpPr>
        <p:spPr>
          <a:xfrm>
            <a:off x="10024858" y="2841210"/>
            <a:ext cx="5825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8AFDAECE-94A8-4D0C-90C7-341BF8855C60}"/>
              </a:ext>
            </a:extLst>
          </p:cNvPr>
          <p:cNvSpPr/>
          <p:nvPr/>
        </p:nvSpPr>
        <p:spPr>
          <a:xfrm>
            <a:off x="6350997" y="4180027"/>
            <a:ext cx="66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sp>
        <p:nvSpPr>
          <p:cNvPr id="58" name="Multiplication Sign 57">
            <a:extLst>
              <a:ext uri="{FF2B5EF4-FFF2-40B4-BE49-F238E27FC236}">
                <a16:creationId xmlns="" xmlns:a16="http://schemas.microsoft.com/office/drawing/2014/main" id="{E8D17EB4-70AF-4F2D-851B-EB2F52D94852}"/>
              </a:ext>
            </a:extLst>
          </p:cNvPr>
          <p:cNvSpPr/>
          <p:nvPr/>
        </p:nvSpPr>
        <p:spPr>
          <a:xfrm>
            <a:off x="6531805" y="4168587"/>
            <a:ext cx="315874" cy="3363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="" xmlns:a16="http://schemas.microsoft.com/office/drawing/2014/main" id="{84F83CCE-31C1-478B-92FC-5871593EF529}"/>
              </a:ext>
            </a:extLst>
          </p:cNvPr>
          <p:cNvSpPr/>
          <p:nvPr/>
        </p:nvSpPr>
        <p:spPr>
          <a:xfrm>
            <a:off x="3226945" y="3116972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 68">
            <a:extLst>
              <a:ext uri="{FF2B5EF4-FFF2-40B4-BE49-F238E27FC236}">
                <a16:creationId xmlns="" xmlns:a16="http://schemas.microsoft.com/office/drawing/2014/main" id="{78B40E40-4439-4ADF-9577-2D6B7AA03D8E}"/>
              </a:ext>
            </a:extLst>
          </p:cNvPr>
          <p:cNvSpPr/>
          <p:nvPr/>
        </p:nvSpPr>
        <p:spPr>
          <a:xfrm>
            <a:off x="3304228" y="361671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3A16D06-A224-43F2-979F-C81ECCFDABBA}"/>
              </a:ext>
            </a:extLst>
          </p:cNvPr>
          <p:cNvSpPr/>
          <p:nvPr/>
        </p:nvSpPr>
        <p:spPr>
          <a:xfrm>
            <a:off x="6773954" y="3962543"/>
            <a:ext cx="641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4000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E43ECCE6-F9FB-4191-B7D5-40DF29D5910E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7350294" y="3167749"/>
            <a:ext cx="1882193" cy="1088297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FACE4C5-AB02-4077-8690-172A9D407E01}"/>
              </a:ext>
            </a:extLst>
          </p:cNvPr>
          <p:cNvCxnSpPr>
            <a:stCxn id="49" idx="2"/>
          </p:cNvCxnSpPr>
          <p:nvPr/>
        </p:nvCxnSpPr>
        <p:spPr>
          <a:xfrm flipH="1">
            <a:off x="8985958" y="3249494"/>
            <a:ext cx="1310964" cy="2013103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E0320DA-9677-4F2E-9654-ACED94C1014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350294" y="4256046"/>
            <a:ext cx="831013" cy="1006551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42" grpId="0"/>
      <p:bldP spid="44" grpId="0" animBg="1"/>
      <p:bldP spid="45" grpId="0" animBg="1"/>
      <p:bldP spid="46" grpId="0"/>
      <p:bldP spid="48" grpId="0" animBg="1"/>
      <p:bldP spid="49" grpId="0" animBg="1"/>
      <p:bldP spid="50" grpId="0"/>
      <p:bldP spid="61" grpId="0"/>
      <p:bldP spid="25" grpId="0" animBg="1"/>
      <p:bldP spid="28" grpId="0" animBg="1"/>
      <p:bldP spid="29" grpId="0" build="p"/>
      <p:bldP spid="31" grpId="0" animBg="1"/>
      <p:bldP spid="32" grpId="0" animBg="1"/>
      <p:bldP spid="38" grpId="0"/>
      <p:bldP spid="55" grpId="0" animBg="1"/>
      <p:bldP spid="56" grpId="0"/>
      <p:bldP spid="57" grpId="0"/>
      <p:bldP spid="58" grpId="0" animBg="1"/>
      <p:bldP spid="68" grpId="0" animBg="1"/>
      <p:bldP spid="68" grpId="1" animBg="1"/>
      <p:bldP spid="69" grpId="0" animBg="1"/>
      <p:bldP spid="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2822210" y="3090503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2891509" y="2687830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35084" y="335554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232436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013295" y="3105948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283419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575166" y="3370992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064475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8845334" y="3105948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064475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405617" y="337099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9856191" y="337099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9697167" y="349026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9630904" y="358302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7717148" y="485706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4475" y="445694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8485161" y="3642510"/>
            <a:ext cx="172952" cy="121455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338396" y="3103394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146782" y="3103394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413651" y="27340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120271" y="3199159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5743127" y="33744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0FFC09B-AEE9-4A01-831F-345A7A1E00C5}"/>
              </a:ext>
            </a:extLst>
          </p:cNvPr>
          <p:cNvSpPr/>
          <p:nvPr/>
        </p:nvSpPr>
        <p:spPr>
          <a:xfrm>
            <a:off x="5678589" y="4342810"/>
            <a:ext cx="1107693" cy="466058"/>
          </a:xfrm>
          <a:prstGeom prst="rect">
            <a:avLst/>
          </a:prstGeom>
          <a:solidFill>
            <a:srgbClr val="0066FF"/>
          </a:solidFill>
          <a:ln w="28575">
            <a:solidFill>
              <a:srgbClr val="006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4000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="" xmlns:a16="http://schemas.microsoft.com/office/drawing/2014/main" id="{7AE04B66-18B7-479D-9DDA-0BA881699C2B}"/>
              </a:ext>
            </a:extLst>
          </p:cNvPr>
          <p:cNvSpPr txBox="1">
            <a:spLocks/>
          </p:cNvSpPr>
          <p:nvPr/>
        </p:nvSpPr>
        <p:spPr>
          <a:xfrm>
            <a:off x="5796928" y="400363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EA3ACBB-1158-405F-98F1-3BA154D06D6F}"/>
              </a:ext>
            </a:extLst>
          </p:cNvPr>
          <p:cNvCxnSpPr>
            <a:cxnSpLocks/>
          </p:cNvCxnSpPr>
          <p:nvPr/>
        </p:nvCxnSpPr>
        <p:spPr>
          <a:xfrm flipV="1">
            <a:off x="6620225" y="3647758"/>
            <a:ext cx="1491098" cy="956652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  <p:bldP spid="26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>
            <a:extLst>
              <a:ext uri="{FF2B5EF4-FFF2-40B4-BE49-F238E27FC236}">
                <a16:creationId xmlns="" xmlns:a16="http://schemas.microsoft.com/office/drawing/2014/main" id="{B698C80C-433A-4DDE-ADC3-3720EF688AAD}"/>
              </a:ext>
            </a:extLst>
          </p:cNvPr>
          <p:cNvSpPr/>
          <p:nvPr/>
        </p:nvSpPr>
        <p:spPr>
          <a:xfrm>
            <a:off x="3791951" y="2275971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="" xmlns:a16="http://schemas.microsoft.com/office/drawing/2014/main" id="{88699F84-1B85-4284-9E2A-35D58AD8AB9F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B8303A6-5DBA-4D13-8BFC-96B45898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1951" y="1700098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After</a:t>
            </a:r>
          </a:p>
        </p:txBody>
      </p:sp>
    </p:spTree>
    <p:extLst>
      <p:ext uri="{BB962C8B-B14F-4D97-AF65-F5344CB8AC3E}">
        <p14:creationId xmlns:p14="http://schemas.microsoft.com/office/powerpoint/2010/main" val="22212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73" y="534209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2038515" y="2055486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After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sesudah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yang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bertindak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key</a:t>
            </a:r>
            <a:r>
              <a:rPr lang="en-US" sz="32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19" y="520353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240268" y="1773270"/>
            <a:ext cx="9857984" cy="432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After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after = 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key yang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diinputkan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6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6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16485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518992" y="673698"/>
            <a:ext cx="7023654" cy="125174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=""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=""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=""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10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5DD966-0F1F-40C5-8F05-B49F9F91283F}"/>
              </a:ext>
            </a:extLst>
          </p:cNvPr>
          <p:cNvSpPr txBox="1"/>
          <p:nvPr/>
        </p:nvSpPr>
        <p:spPr>
          <a:xfrm>
            <a:off x="5825045" y="2370496"/>
            <a:ext cx="4205952" cy="2862322"/>
          </a:xfrm>
          <a:prstGeom prst="rect">
            <a:avLst/>
          </a:prstGeom>
          <a:noFill/>
          <a:ln w="76200" cap="flat" cmpd="sng" algn="ctr">
            <a:solidFill>
              <a:srgbClr val="730B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2E22ADCA-9D3A-4C8D-B2F4-DC9C6E8D2D64}"/>
              </a:ext>
            </a:extLst>
          </p:cNvPr>
          <p:cNvSpPr txBox="1">
            <a:spLocks/>
          </p:cNvSpPr>
          <p:nvPr/>
        </p:nvSpPr>
        <p:spPr>
          <a:xfrm>
            <a:off x="2891565" y="2460974"/>
            <a:ext cx="2703129" cy="33082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single linked list, list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dilintasi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arah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tail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D1976C8-2442-42DE-9F59-E4948869E8B3}"/>
              </a:ext>
            </a:extLst>
          </p:cNvPr>
          <p:cNvSpPr/>
          <p:nvPr/>
        </p:nvSpPr>
        <p:spPr>
          <a:xfrm>
            <a:off x="6025576" y="3443849"/>
            <a:ext cx="759656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1000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70D62BBF-8AB6-4B3F-8BE2-BA7837610142}"/>
              </a:ext>
            </a:extLst>
          </p:cNvPr>
          <p:cNvSpPr txBox="1">
            <a:spLocks/>
          </p:cNvSpPr>
          <p:nvPr/>
        </p:nvSpPr>
        <p:spPr>
          <a:xfrm>
            <a:off x="6077551" y="3141845"/>
            <a:ext cx="653260" cy="3000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827FF53-00D4-4419-85F8-19BBD0761C8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85232" y="3642631"/>
            <a:ext cx="36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31723DF-6653-47F3-89CA-CEA0A0F35FA2}"/>
              </a:ext>
            </a:extLst>
          </p:cNvPr>
          <p:cNvSpPr/>
          <p:nvPr/>
        </p:nvSpPr>
        <p:spPr>
          <a:xfrm>
            <a:off x="7152214" y="3443849"/>
            <a:ext cx="650422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Nilai</a:t>
            </a:r>
            <a:endParaRPr lang="en-US" sz="15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E14C43-06E0-4766-8DF5-505B703B4D4F}"/>
              </a:ext>
            </a:extLst>
          </p:cNvPr>
          <p:cNvSpPr/>
          <p:nvPr/>
        </p:nvSpPr>
        <p:spPr>
          <a:xfrm>
            <a:off x="7737858" y="3443849"/>
            <a:ext cx="559634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3D95576-59ED-401A-973A-3DC9FA57863B}"/>
              </a:ext>
            </a:extLst>
          </p:cNvPr>
          <p:cNvSpPr/>
          <p:nvPr/>
        </p:nvSpPr>
        <p:spPr>
          <a:xfrm>
            <a:off x="7001805" y="3141844"/>
            <a:ext cx="75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328A12B8-01B4-4B9F-92F5-408F61A2D30C}"/>
              </a:ext>
            </a:extLst>
          </p:cNvPr>
          <p:cNvCxnSpPr>
            <a:cxnSpLocks/>
          </p:cNvCxnSpPr>
          <p:nvPr/>
        </p:nvCxnSpPr>
        <p:spPr>
          <a:xfrm>
            <a:off x="8185544" y="3642630"/>
            <a:ext cx="36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50312BA-16A4-43C2-8122-B17306E611AD}"/>
              </a:ext>
            </a:extLst>
          </p:cNvPr>
          <p:cNvSpPr/>
          <p:nvPr/>
        </p:nvSpPr>
        <p:spPr>
          <a:xfrm>
            <a:off x="8526244" y="3443849"/>
            <a:ext cx="613254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Nilai</a:t>
            </a:r>
            <a:endParaRPr lang="en-US" sz="15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7BAA9EC-E4CF-4A2F-96B4-9B5007007985}"/>
              </a:ext>
            </a:extLst>
          </p:cNvPr>
          <p:cNvSpPr/>
          <p:nvPr/>
        </p:nvSpPr>
        <p:spPr>
          <a:xfrm>
            <a:off x="9111889" y="3443849"/>
            <a:ext cx="417443" cy="397565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DDBF14E-7DD8-4071-BA3B-EC7BB0D66BF5}"/>
              </a:ext>
            </a:extLst>
          </p:cNvPr>
          <p:cNvSpPr/>
          <p:nvPr/>
        </p:nvSpPr>
        <p:spPr>
          <a:xfrm>
            <a:off x="8338667" y="3109628"/>
            <a:ext cx="86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BCF53D0-B716-4085-87CD-0A3AED34B790}"/>
              </a:ext>
            </a:extLst>
          </p:cNvPr>
          <p:cNvCxnSpPr/>
          <p:nvPr/>
        </p:nvCxnSpPr>
        <p:spPr>
          <a:xfrm flipV="1">
            <a:off x="9532100" y="3642632"/>
            <a:ext cx="337931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3707CD37-20B5-4475-9AE5-FB32E2060F48}"/>
              </a:ext>
            </a:extLst>
          </p:cNvPr>
          <p:cNvCxnSpPr>
            <a:cxnSpLocks/>
          </p:cNvCxnSpPr>
          <p:nvPr/>
        </p:nvCxnSpPr>
        <p:spPr>
          <a:xfrm>
            <a:off x="9870030" y="3642632"/>
            <a:ext cx="0" cy="8945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42C7474-01A3-4FD3-9371-66FB555A9978}"/>
              </a:ext>
            </a:extLst>
          </p:cNvPr>
          <p:cNvCxnSpPr>
            <a:cxnSpLocks/>
          </p:cNvCxnSpPr>
          <p:nvPr/>
        </p:nvCxnSpPr>
        <p:spPr>
          <a:xfrm flipV="1">
            <a:off x="9750762" y="3732083"/>
            <a:ext cx="238540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481276B-221A-472D-A3BE-4CE16EF7CA57}"/>
              </a:ext>
            </a:extLst>
          </p:cNvPr>
          <p:cNvCxnSpPr/>
          <p:nvPr/>
        </p:nvCxnSpPr>
        <p:spPr>
          <a:xfrm flipV="1">
            <a:off x="9701066" y="3801657"/>
            <a:ext cx="337931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3D7C1EBF-502A-4931-8AF3-D0C339EFC201}"/>
              </a:ext>
            </a:extLst>
          </p:cNvPr>
          <p:cNvSpPr/>
          <p:nvPr/>
        </p:nvSpPr>
        <p:spPr>
          <a:xfrm>
            <a:off x="8540779" y="4336862"/>
            <a:ext cx="759656" cy="349544"/>
          </a:xfrm>
          <a:prstGeom prst="rect">
            <a:avLst/>
          </a:prstGeom>
          <a:solidFill>
            <a:srgbClr val="0066FF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3279CC9-3134-4A46-8F29-4D81EC6515B8}"/>
              </a:ext>
            </a:extLst>
          </p:cNvPr>
          <p:cNvSpPr/>
          <p:nvPr/>
        </p:nvSpPr>
        <p:spPr>
          <a:xfrm>
            <a:off x="8435880" y="3974408"/>
            <a:ext cx="58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0FA3B504-5E2C-436C-829E-215FA7C482B8}"/>
              </a:ext>
            </a:extLst>
          </p:cNvPr>
          <p:cNvSpPr txBox="1">
            <a:spLocks/>
          </p:cNvSpPr>
          <p:nvPr/>
        </p:nvSpPr>
        <p:spPr>
          <a:xfrm>
            <a:off x="7537664" y="2497349"/>
            <a:ext cx="1969241" cy="5672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Ilustrasi</a:t>
            </a:r>
            <a:endParaRPr lang="en-US" sz="2400" b="1" i="1" u="sng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17D1F75-A07D-4553-8BB8-FF8B30CC2957}"/>
              </a:ext>
            </a:extLst>
          </p:cNvPr>
          <p:cNvCxnSpPr/>
          <p:nvPr/>
        </p:nvCxnSpPr>
        <p:spPr>
          <a:xfrm flipH="1" flipV="1">
            <a:off x="8932186" y="3841413"/>
            <a:ext cx="172806" cy="510618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400C788A-F27A-40A0-AC0A-05462F8A0D7F}"/>
              </a:ext>
            </a:extLst>
          </p:cNvPr>
          <p:cNvSpPr txBox="1">
            <a:spLocks/>
          </p:cNvSpPr>
          <p:nvPr/>
        </p:nvSpPr>
        <p:spPr bwMode="auto">
          <a:xfrm>
            <a:off x="2779600" y="1591669"/>
            <a:ext cx="3150380" cy="648072"/>
          </a:xfrm>
          <a:prstGeom prst="rect">
            <a:avLst/>
          </a:prstGeom>
          <a:solidFill>
            <a:srgbClr val="E81867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 kern="1200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PENGERTIAN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="" xmlns:a16="http://schemas.microsoft.com/office/drawing/2014/main" id="{F3273283-B11A-4DA2-A3E6-D2CAFCC3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36" y="656321"/>
            <a:ext cx="4554212" cy="15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2" grpId="0" animBg="1"/>
      <p:bldP spid="13" grpId="0"/>
      <p:bldP spid="15" grpId="0" animBg="1"/>
      <p:bldP spid="16" grpId="0" animBg="1"/>
      <p:bldP spid="17" grpId="0"/>
      <p:bldP spid="22" grpId="0" animBg="1"/>
      <p:bldP spid="26" grpId="0" animBg="1"/>
      <p:bldP spid="27" grpId="0"/>
      <p:bldP spid="32" grpId="0" animBg="1"/>
      <p:bldP spid="33" grpId="0"/>
      <p:bldP spid="34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3515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889496" y="568044"/>
            <a:ext cx="6663046" cy="124721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after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while (after     data !=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if (after     next == NULL){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after = after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348933" y="2066112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30A467F9-4270-416E-8A8A-045C83A8DB83}"/>
              </a:ext>
            </a:extLst>
          </p:cNvPr>
          <p:cNvCxnSpPr>
            <a:cxnSpLocks/>
          </p:cNvCxnSpPr>
          <p:nvPr/>
        </p:nvCxnSpPr>
        <p:spPr>
          <a:xfrm>
            <a:off x="1801818" y="2354498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26B1ADDF-9AD1-4D1C-AC94-0AE0FA04D41E}"/>
              </a:ext>
            </a:extLst>
          </p:cNvPr>
          <p:cNvCxnSpPr>
            <a:cxnSpLocks/>
          </p:cNvCxnSpPr>
          <p:nvPr/>
        </p:nvCxnSpPr>
        <p:spPr>
          <a:xfrm>
            <a:off x="1871142" y="2826882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E6F4822-22CF-475D-A9D3-D67239ABE722}"/>
              </a:ext>
            </a:extLst>
          </p:cNvPr>
          <p:cNvCxnSpPr>
            <a:cxnSpLocks/>
          </p:cNvCxnSpPr>
          <p:nvPr/>
        </p:nvCxnSpPr>
        <p:spPr>
          <a:xfrm>
            <a:off x="2750169" y="4222703"/>
            <a:ext cx="3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829226" y="3110191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898525" y="270751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842100" y="3343220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331410" y="3110191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023894" y="3110191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331409" y="273830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668859" y="33752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163448" y="3110191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944307" y="3110191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163448" y="273830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504590" y="337523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955164" y="3375234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796140" y="349450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729877" y="358726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84408F5-BDDC-4244-B6C0-F4098E8E4FA4}"/>
              </a:ext>
            </a:extLst>
          </p:cNvPr>
          <p:cNvSpPr/>
          <p:nvPr/>
        </p:nvSpPr>
        <p:spPr>
          <a:xfrm>
            <a:off x="5917601" y="4393977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8293B322-4B15-4875-9763-F4750AEAD0DB}"/>
              </a:ext>
            </a:extLst>
          </p:cNvPr>
          <p:cNvSpPr txBox="1">
            <a:spLocks/>
          </p:cNvSpPr>
          <p:nvPr/>
        </p:nvSpPr>
        <p:spPr>
          <a:xfrm>
            <a:off x="5988531" y="4048437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E610C8E1-F39D-4372-8BBC-E2F665C40351}"/>
              </a:ext>
            </a:extLst>
          </p:cNvPr>
          <p:cNvSpPr/>
          <p:nvPr/>
        </p:nvSpPr>
        <p:spPr>
          <a:xfrm>
            <a:off x="5941244" y="4499114"/>
            <a:ext cx="682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sp>
        <p:nvSpPr>
          <p:cNvPr id="64" name="Multiplication Sign 63">
            <a:extLst>
              <a:ext uri="{FF2B5EF4-FFF2-40B4-BE49-F238E27FC236}">
                <a16:creationId xmlns="" xmlns:a16="http://schemas.microsoft.com/office/drawing/2014/main" id="{9AE6F2C6-0F00-48E5-8D97-FD7EFF0F152B}"/>
              </a:ext>
            </a:extLst>
          </p:cNvPr>
          <p:cNvSpPr/>
          <p:nvPr/>
        </p:nvSpPr>
        <p:spPr>
          <a:xfrm>
            <a:off x="6022786" y="4518161"/>
            <a:ext cx="513575" cy="300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2FC2B360-E1C1-4EC1-83BE-BA23DA6AC668}"/>
              </a:ext>
            </a:extLst>
          </p:cNvPr>
          <p:cNvSpPr/>
          <p:nvPr/>
        </p:nvSpPr>
        <p:spPr>
          <a:xfrm>
            <a:off x="6341593" y="4342092"/>
            <a:ext cx="684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="" xmlns:a16="http://schemas.microsoft.com/office/drawing/2014/main" id="{221BC93E-3B9C-45F0-A9DC-414122375093}"/>
              </a:ext>
            </a:extLst>
          </p:cNvPr>
          <p:cNvSpPr txBox="1">
            <a:spLocks/>
          </p:cNvSpPr>
          <p:nvPr/>
        </p:nvSpPr>
        <p:spPr>
          <a:xfrm>
            <a:off x="8237380" y="5188593"/>
            <a:ext cx="3207971" cy="5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Key </a:t>
            </a:r>
            <a:r>
              <a:rPr lang="en-US" sz="3200" b="1" i="1" dirty="0" err="1">
                <a:solidFill>
                  <a:schemeClr val="accent2">
                    <a:lumMod val="75000"/>
                  </a:schemeClr>
                </a:solidFill>
              </a:rPr>
              <a:t>Tidak</a:t>
            </a: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 Ada</a:t>
            </a:r>
          </a:p>
        </p:txBody>
      </p:sp>
      <p:sp>
        <p:nvSpPr>
          <p:cNvPr id="68" name="Arrow: Left 67">
            <a:extLst>
              <a:ext uri="{FF2B5EF4-FFF2-40B4-BE49-F238E27FC236}">
                <a16:creationId xmlns="" xmlns:a16="http://schemas.microsoft.com/office/drawing/2014/main" id="{ABDD06A3-670E-4F03-A672-913100A6CACD}"/>
              </a:ext>
            </a:extLst>
          </p:cNvPr>
          <p:cNvSpPr/>
          <p:nvPr/>
        </p:nvSpPr>
        <p:spPr>
          <a:xfrm>
            <a:off x="2306275" y="172186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 68">
            <a:extLst>
              <a:ext uri="{FF2B5EF4-FFF2-40B4-BE49-F238E27FC236}">
                <a16:creationId xmlns="" xmlns:a16="http://schemas.microsoft.com/office/drawing/2014/main" id="{AD251160-99AE-47E4-9472-9A4149994338}"/>
              </a:ext>
            </a:extLst>
          </p:cNvPr>
          <p:cNvSpPr/>
          <p:nvPr/>
        </p:nvSpPr>
        <p:spPr>
          <a:xfrm>
            <a:off x="3876261" y="222197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 69">
            <a:extLst>
              <a:ext uri="{FF2B5EF4-FFF2-40B4-BE49-F238E27FC236}">
                <a16:creationId xmlns="" xmlns:a16="http://schemas.microsoft.com/office/drawing/2014/main" id="{450BA4ED-4F65-4D6A-B9F8-4959E262F7CC}"/>
              </a:ext>
            </a:extLst>
          </p:cNvPr>
          <p:cNvSpPr/>
          <p:nvPr/>
        </p:nvSpPr>
        <p:spPr>
          <a:xfrm>
            <a:off x="4215631" y="268910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 70">
            <a:extLst>
              <a:ext uri="{FF2B5EF4-FFF2-40B4-BE49-F238E27FC236}">
                <a16:creationId xmlns="" xmlns:a16="http://schemas.microsoft.com/office/drawing/2014/main" id="{C546F3F5-15F1-451B-9656-E4C5236F9D89}"/>
              </a:ext>
            </a:extLst>
          </p:cNvPr>
          <p:cNvSpPr/>
          <p:nvPr/>
        </p:nvSpPr>
        <p:spPr>
          <a:xfrm>
            <a:off x="4279896" y="316395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 71">
            <a:extLst>
              <a:ext uri="{FF2B5EF4-FFF2-40B4-BE49-F238E27FC236}">
                <a16:creationId xmlns="" xmlns:a16="http://schemas.microsoft.com/office/drawing/2014/main" id="{19E35CDD-C48E-455A-BC62-126BD4209583}"/>
              </a:ext>
            </a:extLst>
          </p:cNvPr>
          <p:cNvSpPr/>
          <p:nvPr/>
        </p:nvSpPr>
        <p:spPr>
          <a:xfrm>
            <a:off x="1788566" y="357624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="" xmlns:a16="http://schemas.microsoft.com/office/drawing/2014/main" id="{90988612-48DC-4B18-9E10-8C136C385CFB}"/>
              </a:ext>
            </a:extLst>
          </p:cNvPr>
          <p:cNvSpPr/>
          <p:nvPr/>
        </p:nvSpPr>
        <p:spPr>
          <a:xfrm>
            <a:off x="3876261" y="404138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E9660B44-3DF9-417A-9EA1-53D08CFA0C4B}"/>
              </a:ext>
            </a:extLst>
          </p:cNvPr>
          <p:cNvCxnSpPr>
            <a:cxnSpLocks/>
          </p:cNvCxnSpPr>
          <p:nvPr/>
        </p:nvCxnSpPr>
        <p:spPr>
          <a:xfrm flipV="1">
            <a:off x="6925195" y="3587269"/>
            <a:ext cx="590949" cy="84667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42A4964-D748-4522-B90B-1C532F1869B3}"/>
              </a:ext>
            </a:extLst>
          </p:cNvPr>
          <p:cNvCxnSpPr>
            <a:stCxn id="60" idx="3"/>
          </p:cNvCxnSpPr>
          <p:nvPr/>
        </p:nvCxnSpPr>
        <p:spPr>
          <a:xfrm flipV="1">
            <a:off x="6930475" y="3494504"/>
            <a:ext cx="2227693" cy="1132502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692890F8-1263-4B15-B10A-A5367B1C27E9}"/>
              </a:ext>
            </a:extLst>
          </p:cNvPr>
          <p:cNvSpPr txBox="1">
            <a:spLocks/>
          </p:cNvSpPr>
          <p:nvPr/>
        </p:nvSpPr>
        <p:spPr>
          <a:xfrm>
            <a:off x="7587670" y="4223180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958B8645-A8F8-4151-9354-1D08D96BC2E5}"/>
              </a:ext>
            </a:extLst>
          </p:cNvPr>
          <p:cNvCxnSpPr>
            <a:cxnSpLocks/>
          </p:cNvCxnSpPr>
          <p:nvPr/>
        </p:nvCxnSpPr>
        <p:spPr>
          <a:xfrm flipV="1">
            <a:off x="6920105" y="4657344"/>
            <a:ext cx="728629" cy="2913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60" grpId="0" animBg="1"/>
      <p:bldP spid="61" grpId="0"/>
      <p:bldP spid="63" grpId="0"/>
      <p:bldP spid="64" grpId="0" animBg="1"/>
      <p:bldP spid="65" grpId="0"/>
      <p:bldP spid="66" grpId="0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0" grpId="2" animBg="1"/>
      <p:bldP spid="70" grpId="3" animBg="1"/>
      <p:bldP spid="71" grpId="0" animBg="1"/>
      <p:bldP spid="72" grpId="0" animBg="1"/>
      <p:bldP spid="72" grpId="1" animBg="1"/>
      <p:bldP spid="73" grpId="0" animBg="1"/>
      <p:bldP spid="73" grpId="1" animBg="1"/>
      <p:bldP spid="41" grpId="0"/>
      <p:bldP spid="4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1754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59552" y="672078"/>
            <a:ext cx="6770211" cy="113025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461843" y="201657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30A467F9-4270-416E-8A8A-045C83A8DB83}"/>
              </a:ext>
            </a:extLst>
          </p:cNvPr>
          <p:cNvCxnSpPr>
            <a:cxnSpLocks/>
          </p:cNvCxnSpPr>
          <p:nvPr/>
        </p:nvCxnSpPr>
        <p:spPr>
          <a:xfrm>
            <a:off x="1685278" y="2571693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26B1ADDF-9AD1-4D1C-AC94-0AE0FA04D41E}"/>
              </a:ext>
            </a:extLst>
          </p:cNvPr>
          <p:cNvCxnSpPr>
            <a:cxnSpLocks/>
          </p:cNvCxnSpPr>
          <p:nvPr/>
        </p:nvCxnSpPr>
        <p:spPr>
          <a:xfrm>
            <a:off x="1808432" y="302484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E6F4822-22CF-475D-A9D3-D67239ABE722}"/>
              </a:ext>
            </a:extLst>
          </p:cNvPr>
          <p:cNvCxnSpPr>
            <a:cxnSpLocks/>
          </p:cNvCxnSpPr>
          <p:nvPr/>
        </p:nvCxnSpPr>
        <p:spPr>
          <a:xfrm>
            <a:off x="2672507" y="437621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841100" y="3153284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910399" y="275061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853974" y="3386313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343284" y="3153284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035768" y="3153284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343283" y="278139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680733" y="341832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175322" y="3153284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956181" y="3153284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175322" y="2781397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516464" y="3418328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967038" y="3418327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808014" y="3537597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741751" y="3630361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84408F5-BDDC-4244-B6C0-F4098E8E4FA4}"/>
              </a:ext>
            </a:extLst>
          </p:cNvPr>
          <p:cNvSpPr/>
          <p:nvPr/>
        </p:nvSpPr>
        <p:spPr>
          <a:xfrm>
            <a:off x="5929475" y="4437070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8293B322-4B15-4875-9763-F4750AEAD0DB}"/>
              </a:ext>
            </a:extLst>
          </p:cNvPr>
          <p:cNvSpPr txBox="1">
            <a:spLocks/>
          </p:cNvSpPr>
          <p:nvPr/>
        </p:nvSpPr>
        <p:spPr>
          <a:xfrm>
            <a:off x="6000405" y="409153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E610C8E1-F39D-4372-8BBC-E2F665C40351}"/>
              </a:ext>
            </a:extLst>
          </p:cNvPr>
          <p:cNvSpPr/>
          <p:nvPr/>
        </p:nvSpPr>
        <p:spPr>
          <a:xfrm>
            <a:off x="5924195" y="4534665"/>
            <a:ext cx="703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sp>
        <p:nvSpPr>
          <p:cNvPr id="64" name="Multiplication Sign 63">
            <a:extLst>
              <a:ext uri="{FF2B5EF4-FFF2-40B4-BE49-F238E27FC236}">
                <a16:creationId xmlns="" xmlns:a16="http://schemas.microsoft.com/office/drawing/2014/main" id="{9AE6F2C6-0F00-48E5-8D97-FD7EFF0F152B}"/>
              </a:ext>
            </a:extLst>
          </p:cNvPr>
          <p:cNvSpPr/>
          <p:nvPr/>
        </p:nvSpPr>
        <p:spPr>
          <a:xfrm>
            <a:off x="6006776" y="4565025"/>
            <a:ext cx="496851" cy="2778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2FC2B360-E1C1-4EC1-83BE-BA23DA6AC668}"/>
              </a:ext>
            </a:extLst>
          </p:cNvPr>
          <p:cNvSpPr/>
          <p:nvPr/>
        </p:nvSpPr>
        <p:spPr>
          <a:xfrm>
            <a:off x="6375520" y="4380343"/>
            <a:ext cx="681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4245789-DB47-45B9-8691-FD78B50488C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after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while (after     data !=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if (after     next == NULL){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after = after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79C49B8-6569-45D9-A35B-9036FBEC9634}"/>
              </a:ext>
            </a:extLst>
          </p:cNvPr>
          <p:cNvCxnSpPr>
            <a:cxnSpLocks/>
          </p:cNvCxnSpPr>
          <p:nvPr/>
        </p:nvCxnSpPr>
        <p:spPr>
          <a:xfrm>
            <a:off x="1808432" y="23489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9B23EBF-E293-475C-B089-7BE0D4DA4E18}"/>
              </a:ext>
            </a:extLst>
          </p:cNvPr>
          <p:cNvCxnSpPr>
            <a:cxnSpLocks/>
          </p:cNvCxnSpPr>
          <p:nvPr/>
        </p:nvCxnSpPr>
        <p:spPr>
          <a:xfrm>
            <a:off x="1858601" y="279383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E66CFF8E-0138-487D-8997-A836B6D07019}"/>
              </a:ext>
            </a:extLst>
          </p:cNvPr>
          <p:cNvCxnSpPr>
            <a:cxnSpLocks/>
          </p:cNvCxnSpPr>
          <p:nvPr/>
        </p:nvCxnSpPr>
        <p:spPr>
          <a:xfrm>
            <a:off x="2747186" y="417687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row: Left 36">
            <a:extLst>
              <a:ext uri="{FF2B5EF4-FFF2-40B4-BE49-F238E27FC236}">
                <a16:creationId xmlns="" xmlns:a16="http://schemas.microsoft.com/office/drawing/2014/main" id="{76E47BFB-BA32-4D3A-8F98-14E4DE446006}"/>
              </a:ext>
            </a:extLst>
          </p:cNvPr>
          <p:cNvSpPr/>
          <p:nvPr/>
        </p:nvSpPr>
        <p:spPr>
          <a:xfrm>
            <a:off x="2068571" y="177092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="" xmlns:a16="http://schemas.microsoft.com/office/drawing/2014/main" id="{C14FBEC2-59EF-43A6-8373-D6F7A4BF3075}"/>
              </a:ext>
            </a:extLst>
          </p:cNvPr>
          <p:cNvSpPr/>
          <p:nvPr/>
        </p:nvSpPr>
        <p:spPr>
          <a:xfrm>
            <a:off x="3739101" y="217487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="" xmlns:a16="http://schemas.microsoft.com/office/drawing/2014/main" id="{397683D2-DD62-48D4-8EEA-139042C4C27C}"/>
              </a:ext>
            </a:extLst>
          </p:cNvPr>
          <p:cNvSpPr/>
          <p:nvPr/>
        </p:nvSpPr>
        <p:spPr>
          <a:xfrm>
            <a:off x="4149952" y="26655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="" xmlns:a16="http://schemas.microsoft.com/office/drawing/2014/main" id="{290844DA-4280-4B8F-87C0-4CEE67B761DE}"/>
              </a:ext>
            </a:extLst>
          </p:cNvPr>
          <p:cNvSpPr/>
          <p:nvPr/>
        </p:nvSpPr>
        <p:spPr>
          <a:xfrm>
            <a:off x="1850984" y="357037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 58">
            <a:extLst>
              <a:ext uri="{FF2B5EF4-FFF2-40B4-BE49-F238E27FC236}">
                <a16:creationId xmlns="" xmlns:a16="http://schemas.microsoft.com/office/drawing/2014/main" id="{2FC9EC80-D35E-4A47-8201-7FAD71E4BE75}"/>
              </a:ext>
            </a:extLst>
          </p:cNvPr>
          <p:cNvSpPr/>
          <p:nvPr/>
        </p:nvSpPr>
        <p:spPr>
          <a:xfrm>
            <a:off x="3836200" y="404359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9711F350-4390-4987-9D7E-981437D06B4C}"/>
              </a:ext>
            </a:extLst>
          </p:cNvPr>
          <p:cNvCxnSpPr>
            <a:cxnSpLocks/>
          </p:cNvCxnSpPr>
          <p:nvPr/>
        </p:nvCxnSpPr>
        <p:spPr>
          <a:xfrm flipV="1">
            <a:off x="6937069" y="3690789"/>
            <a:ext cx="637029" cy="813865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E5CFF61B-09A0-406B-AAB2-29E21E84FDE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6942349" y="3557437"/>
            <a:ext cx="2227693" cy="1112662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E969F0E5-041D-4074-980E-B85A534A861B}"/>
              </a:ext>
            </a:extLst>
          </p:cNvPr>
          <p:cNvSpPr txBox="1">
            <a:spLocks/>
          </p:cNvSpPr>
          <p:nvPr/>
        </p:nvSpPr>
        <p:spPr>
          <a:xfrm>
            <a:off x="7513955" y="4266273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7AFECC6A-3F24-45FA-874A-40CDBFC5ABAC}"/>
              </a:ext>
            </a:extLst>
          </p:cNvPr>
          <p:cNvCxnSpPr>
            <a:cxnSpLocks/>
          </p:cNvCxnSpPr>
          <p:nvPr/>
        </p:nvCxnSpPr>
        <p:spPr>
          <a:xfrm flipV="1">
            <a:off x="6931979" y="4729569"/>
            <a:ext cx="643040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60" grpId="0" animBg="1"/>
      <p:bldP spid="61" grpId="0"/>
      <p:bldP spid="63" grpId="0"/>
      <p:bldP spid="64" grpId="0" animBg="1"/>
      <p:bldP spid="65" grpId="0"/>
      <p:bldP spid="31" grpId="0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41" grpId="0" animBg="1"/>
      <p:bldP spid="41" grpId="1" animBg="1"/>
      <p:bldP spid="59" grpId="0" animBg="1"/>
      <p:bldP spid="59" grpId="1" animBg="1"/>
      <p:bldP spid="62" grpId="0"/>
      <p:bldP spid="6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     next = after     next;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after     next = P;    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=""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638261" y="615752"/>
            <a:ext cx="6927844" cy="1109675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76CAE039-F7F6-4CD0-A226-08E26CC17729}"/>
              </a:ext>
            </a:extLst>
          </p:cNvPr>
          <p:cNvSpPr txBox="1">
            <a:spLocks/>
          </p:cNvSpPr>
          <p:nvPr/>
        </p:nvSpPr>
        <p:spPr>
          <a:xfrm>
            <a:off x="9494586" y="1990295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/>
              <a:t>Key = 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A28D97BE-BA62-49CD-99C3-7F778673AE2C}"/>
              </a:ext>
            </a:extLst>
          </p:cNvPr>
          <p:cNvSpPr/>
          <p:nvPr/>
        </p:nvSpPr>
        <p:spPr>
          <a:xfrm>
            <a:off x="5919899" y="2909176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="" xmlns:a16="http://schemas.microsoft.com/office/drawing/2014/main" id="{A7BE25A8-2679-4699-B2CA-63F50DE47BF6}"/>
              </a:ext>
            </a:extLst>
          </p:cNvPr>
          <p:cNvSpPr txBox="1">
            <a:spLocks/>
          </p:cNvSpPr>
          <p:nvPr/>
        </p:nvSpPr>
        <p:spPr>
          <a:xfrm>
            <a:off x="5989198" y="2506502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2CE4C6A9-35FE-433C-8F85-8C743A483903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6932773" y="3142205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B4607226-9BCE-4045-9F5C-5A43FC474C4C}"/>
              </a:ext>
            </a:extLst>
          </p:cNvPr>
          <p:cNvSpPr/>
          <p:nvPr/>
        </p:nvSpPr>
        <p:spPr>
          <a:xfrm>
            <a:off x="7422083" y="2909176"/>
            <a:ext cx="69248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D28B9DC7-4128-43C3-82FF-D23007C1A6C4}"/>
              </a:ext>
            </a:extLst>
          </p:cNvPr>
          <p:cNvSpPr/>
          <p:nvPr/>
        </p:nvSpPr>
        <p:spPr>
          <a:xfrm>
            <a:off x="8114567" y="2909176"/>
            <a:ext cx="64496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3D8A4AA4-156E-4B26-9B33-C73E34746702}"/>
              </a:ext>
            </a:extLst>
          </p:cNvPr>
          <p:cNvSpPr/>
          <p:nvPr/>
        </p:nvSpPr>
        <p:spPr>
          <a:xfrm>
            <a:off x="7422082" y="253728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1681C3DB-6AE9-43D7-AA82-656C7BA4D037}"/>
              </a:ext>
            </a:extLst>
          </p:cNvPr>
          <p:cNvCxnSpPr>
            <a:cxnSpLocks/>
          </p:cNvCxnSpPr>
          <p:nvPr/>
        </p:nvCxnSpPr>
        <p:spPr>
          <a:xfrm>
            <a:off x="8759532" y="317421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BE0681F1-7D07-4CCC-8BEA-2A779EC5907F}"/>
              </a:ext>
            </a:extLst>
          </p:cNvPr>
          <p:cNvSpPr/>
          <p:nvPr/>
        </p:nvSpPr>
        <p:spPr>
          <a:xfrm>
            <a:off x="9254121" y="2909176"/>
            <a:ext cx="69639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34AEA8D-0DF5-43BC-B9D4-7DCB8EF5A0BD}"/>
              </a:ext>
            </a:extLst>
          </p:cNvPr>
          <p:cNvSpPr/>
          <p:nvPr/>
        </p:nvSpPr>
        <p:spPr>
          <a:xfrm>
            <a:off x="9950520" y="2909176"/>
            <a:ext cx="64105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3877FB1F-10C2-4542-A773-F0AA58424528}"/>
              </a:ext>
            </a:extLst>
          </p:cNvPr>
          <p:cNvSpPr/>
          <p:nvPr/>
        </p:nvSpPr>
        <p:spPr>
          <a:xfrm>
            <a:off x="9254121" y="2537289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7970BABC-5D28-440C-8FCA-984C053BCADD}"/>
              </a:ext>
            </a:extLst>
          </p:cNvPr>
          <p:cNvCxnSpPr>
            <a:cxnSpLocks/>
          </p:cNvCxnSpPr>
          <p:nvPr/>
        </p:nvCxnSpPr>
        <p:spPr>
          <a:xfrm flipV="1">
            <a:off x="10595263" y="317422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505889D8-3438-40B5-AD7A-BB3A7682E110}"/>
              </a:ext>
            </a:extLst>
          </p:cNvPr>
          <p:cNvCxnSpPr>
            <a:cxnSpLocks/>
          </p:cNvCxnSpPr>
          <p:nvPr/>
        </p:nvCxnSpPr>
        <p:spPr>
          <a:xfrm>
            <a:off x="11045837" y="3174219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0F29E921-D1A7-4F47-B23E-F02FA6BB6B87}"/>
              </a:ext>
            </a:extLst>
          </p:cNvPr>
          <p:cNvCxnSpPr>
            <a:cxnSpLocks/>
          </p:cNvCxnSpPr>
          <p:nvPr/>
        </p:nvCxnSpPr>
        <p:spPr>
          <a:xfrm flipV="1">
            <a:off x="10886813" y="3293489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E19556EE-D803-48C3-A349-E753BED945E3}"/>
              </a:ext>
            </a:extLst>
          </p:cNvPr>
          <p:cNvCxnSpPr>
            <a:cxnSpLocks/>
          </p:cNvCxnSpPr>
          <p:nvPr/>
        </p:nvCxnSpPr>
        <p:spPr>
          <a:xfrm flipV="1">
            <a:off x="10820550" y="338625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D46B8A8D-E1E1-4F13-BE11-815600C89C67}"/>
              </a:ext>
            </a:extLst>
          </p:cNvPr>
          <p:cNvSpPr/>
          <p:nvPr/>
        </p:nvSpPr>
        <p:spPr>
          <a:xfrm>
            <a:off x="6335743" y="3904328"/>
            <a:ext cx="1012874" cy="4660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5" name="Subtitle 2">
            <a:extLst>
              <a:ext uri="{FF2B5EF4-FFF2-40B4-BE49-F238E27FC236}">
                <a16:creationId xmlns="" xmlns:a16="http://schemas.microsoft.com/office/drawing/2014/main" id="{5B38E7E7-8A95-4981-A35F-C5D9A2FD2265}"/>
              </a:ext>
            </a:extLst>
          </p:cNvPr>
          <p:cNvSpPr txBox="1">
            <a:spLocks/>
          </p:cNvSpPr>
          <p:nvPr/>
        </p:nvSpPr>
        <p:spPr>
          <a:xfrm>
            <a:off x="6406673" y="3558788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after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B15FA151-D30F-489B-A4E9-9AC8288582FB}"/>
              </a:ext>
            </a:extLst>
          </p:cNvPr>
          <p:cNvSpPr/>
          <p:nvPr/>
        </p:nvSpPr>
        <p:spPr>
          <a:xfrm>
            <a:off x="6526304" y="3971204"/>
            <a:ext cx="733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54E6F08D-869A-4F47-A4E9-22DA29B1507B}"/>
              </a:ext>
            </a:extLst>
          </p:cNvPr>
          <p:cNvSpPr/>
          <p:nvPr/>
        </p:nvSpPr>
        <p:spPr>
          <a:xfrm>
            <a:off x="6992968" y="466645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="" xmlns:a16="http://schemas.microsoft.com/office/drawing/2014/main" id="{608E11D6-A7EB-4C28-B3E7-CD6E37E7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1263" y="426633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E8D96A84-1B9F-4AC8-8C0B-DF4BBABD6C9D}"/>
              </a:ext>
            </a:extLst>
          </p:cNvPr>
          <p:cNvCxnSpPr>
            <a:stCxn id="81" idx="3"/>
          </p:cNvCxnSpPr>
          <p:nvPr/>
        </p:nvCxnSpPr>
        <p:spPr>
          <a:xfrm flipV="1">
            <a:off x="8145907" y="4931494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D819E5DA-C8F8-41DD-BDCF-8C931A2453E5}"/>
              </a:ext>
            </a:extLst>
          </p:cNvPr>
          <p:cNvSpPr/>
          <p:nvPr/>
        </p:nvSpPr>
        <p:spPr>
          <a:xfrm>
            <a:off x="8821766" y="4666451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04188CD-CC2C-433D-BE3E-593425DEB399}"/>
              </a:ext>
            </a:extLst>
          </p:cNvPr>
          <p:cNvSpPr/>
          <p:nvPr/>
        </p:nvSpPr>
        <p:spPr>
          <a:xfrm>
            <a:off x="9669907" y="4666451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C82D7479-F548-4F5C-8AFF-38966036F3DE}"/>
              </a:ext>
            </a:extLst>
          </p:cNvPr>
          <p:cNvCxnSpPr>
            <a:stCxn id="85" idx="3"/>
          </p:cNvCxnSpPr>
          <p:nvPr/>
        </p:nvCxnSpPr>
        <p:spPr>
          <a:xfrm flipV="1">
            <a:off x="10226498" y="493149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985DC276-99AE-47DF-813B-FA0D0173E6B8}"/>
              </a:ext>
            </a:extLst>
          </p:cNvPr>
          <p:cNvCxnSpPr>
            <a:cxnSpLocks/>
          </p:cNvCxnSpPr>
          <p:nvPr/>
        </p:nvCxnSpPr>
        <p:spPr>
          <a:xfrm>
            <a:off x="10677072" y="493149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3CBC5A57-83EE-4662-BF5A-B62DC25B6CC0}"/>
              </a:ext>
            </a:extLst>
          </p:cNvPr>
          <p:cNvCxnSpPr>
            <a:cxnSpLocks/>
          </p:cNvCxnSpPr>
          <p:nvPr/>
        </p:nvCxnSpPr>
        <p:spPr>
          <a:xfrm flipV="1">
            <a:off x="10518048" y="505076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27689E46-1265-4CB9-B0A1-95209393D53D}"/>
              </a:ext>
            </a:extLst>
          </p:cNvPr>
          <p:cNvCxnSpPr/>
          <p:nvPr/>
        </p:nvCxnSpPr>
        <p:spPr>
          <a:xfrm flipV="1">
            <a:off x="10451785" y="514352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8AF7D36-3DE9-49C6-B99C-E82614D73D21}"/>
              </a:ext>
            </a:extLst>
          </p:cNvPr>
          <p:cNvSpPr/>
          <p:nvPr/>
        </p:nvSpPr>
        <p:spPr>
          <a:xfrm>
            <a:off x="8799324" y="43197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A7F14D54-BCCA-4BFF-B3DF-6C6B3A7E7C70}"/>
              </a:ext>
            </a:extLst>
          </p:cNvPr>
          <p:cNvCxnSpPr>
            <a:cxnSpLocks/>
          </p:cNvCxnSpPr>
          <p:nvPr/>
        </p:nvCxnSpPr>
        <p:spPr>
          <a:xfrm>
            <a:off x="985512" y="323032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6D59F117-B8E8-47E0-B01C-2A4FB0C4B8B6}"/>
              </a:ext>
            </a:extLst>
          </p:cNvPr>
          <p:cNvCxnSpPr>
            <a:cxnSpLocks/>
          </p:cNvCxnSpPr>
          <p:nvPr/>
        </p:nvCxnSpPr>
        <p:spPr>
          <a:xfrm>
            <a:off x="1797349" y="369540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C213BE15-50C5-476F-BFF2-6A67DD2A96DD}"/>
              </a:ext>
            </a:extLst>
          </p:cNvPr>
          <p:cNvCxnSpPr>
            <a:cxnSpLocks/>
          </p:cNvCxnSpPr>
          <p:nvPr/>
        </p:nvCxnSpPr>
        <p:spPr>
          <a:xfrm>
            <a:off x="2636665" y="3279082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rrow: Left 93">
            <a:extLst>
              <a:ext uri="{FF2B5EF4-FFF2-40B4-BE49-F238E27FC236}">
                <a16:creationId xmlns="" xmlns:a16="http://schemas.microsoft.com/office/drawing/2014/main" id="{938202F9-EAA4-4036-97DF-5E0F7BF0DD09}"/>
              </a:ext>
            </a:extLst>
          </p:cNvPr>
          <p:cNvSpPr/>
          <p:nvPr/>
        </p:nvSpPr>
        <p:spPr>
          <a:xfrm>
            <a:off x="3791138" y="314220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Left 94">
            <a:extLst>
              <a:ext uri="{FF2B5EF4-FFF2-40B4-BE49-F238E27FC236}">
                <a16:creationId xmlns="" xmlns:a16="http://schemas.microsoft.com/office/drawing/2014/main" id="{1643F074-A9A8-4D50-97A1-368C197F25EB}"/>
              </a:ext>
            </a:extLst>
          </p:cNvPr>
          <p:cNvSpPr/>
          <p:nvPr/>
        </p:nvSpPr>
        <p:spPr>
          <a:xfrm>
            <a:off x="3345956" y="355250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9FC3CBB4-8E6B-48D7-866D-659F37F9CCE7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348617" y="3293491"/>
            <a:ext cx="1897220" cy="84386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E66317C-EFC6-4303-B948-5E69B9FC5D59}"/>
              </a:ext>
            </a:extLst>
          </p:cNvPr>
          <p:cNvCxnSpPr>
            <a:cxnSpLocks/>
          </p:cNvCxnSpPr>
          <p:nvPr/>
        </p:nvCxnSpPr>
        <p:spPr>
          <a:xfrm flipH="1">
            <a:off x="9507523" y="3386253"/>
            <a:ext cx="661524" cy="1272767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2">
            <a:extLst>
              <a:ext uri="{FF2B5EF4-FFF2-40B4-BE49-F238E27FC236}">
                <a16:creationId xmlns="" xmlns:a16="http://schemas.microsoft.com/office/drawing/2014/main" id="{6A34996D-BBB4-4E92-A103-6B12095B942D}"/>
              </a:ext>
            </a:extLst>
          </p:cNvPr>
          <p:cNvSpPr txBox="1">
            <a:spLocks/>
          </p:cNvSpPr>
          <p:nvPr/>
        </p:nvSpPr>
        <p:spPr>
          <a:xfrm>
            <a:off x="4647333" y="5492145"/>
            <a:ext cx="7153131" cy="8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FF0000"/>
                </a:solidFill>
              </a:rPr>
              <a:t>Karena </a:t>
            </a:r>
            <a:r>
              <a:rPr lang="en-US" sz="2100" b="1" dirty="0" err="1">
                <a:solidFill>
                  <a:srgbClr val="FF0000"/>
                </a:solidFill>
              </a:rPr>
              <a:t>tidak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ada</a:t>
            </a:r>
            <a:r>
              <a:rPr lang="en-US" sz="2100" b="1" dirty="0">
                <a:solidFill>
                  <a:srgbClr val="FF0000"/>
                </a:solidFill>
              </a:rPr>
              <a:t> data </a:t>
            </a:r>
            <a:r>
              <a:rPr lang="en-US" sz="2100" b="1" dirty="0" err="1">
                <a:solidFill>
                  <a:srgbClr val="FF0000"/>
                </a:solidFill>
              </a:rPr>
              <a:t>lagi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setelah</a:t>
            </a:r>
            <a:r>
              <a:rPr lang="en-US" sz="2100" b="1" dirty="0">
                <a:solidFill>
                  <a:srgbClr val="FF0000"/>
                </a:solidFill>
              </a:rPr>
              <a:t> after     </a:t>
            </a:r>
            <a:r>
              <a:rPr lang="en-US" sz="2100" b="1" dirty="0" smtClean="0">
                <a:solidFill>
                  <a:srgbClr val="FF0000"/>
                </a:solidFill>
              </a:rPr>
              <a:t>  next</a:t>
            </a:r>
            <a:r>
              <a:rPr lang="en-US" sz="2100" b="1" dirty="0">
                <a:solidFill>
                  <a:srgbClr val="FF0000"/>
                </a:solidFill>
              </a:rPr>
              <a:t>, </a:t>
            </a:r>
          </a:p>
          <a:p>
            <a:r>
              <a:rPr lang="en-US" sz="2100" b="1" dirty="0" err="1">
                <a:solidFill>
                  <a:srgbClr val="FF0000"/>
                </a:solidFill>
              </a:rPr>
              <a:t>maka</a:t>
            </a:r>
            <a:r>
              <a:rPr lang="en-US" sz="2100" b="1" dirty="0">
                <a:solidFill>
                  <a:srgbClr val="FF0000"/>
                </a:solidFill>
              </a:rPr>
              <a:t> p     </a:t>
            </a:r>
            <a:r>
              <a:rPr lang="en-US" sz="2100" b="1" dirty="0" smtClean="0">
                <a:solidFill>
                  <a:srgbClr val="FF0000"/>
                </a:solidFill>
              </a:rPr>
              <a:t> next </a:t>
            </a:r>
            <a:r>
              <a:rPr lang="en-US" sz="2100" b="1" dirty="0" err="1">
                <a:solidFill>
                  <a:srgbClr val="FF0000"/>
                </a:solidFill>
              </a:rPr>
              <a:t>tetap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bernilai</a:t>
            </a:r>
            <a:r>
              <a:rPr lang="en-US" sz="2100" b="1" dirty="0">
                <a:solidFill>
                  <a:srgbClr val="FF0000"/>
                </a:solidFill>
              </a:rPr>
              <a:t> NULL.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0A79C81A-D236-474D-BBB5-E85F7D9D6ABE}"/>
              </a:ext>
            </a:extLst>
          </p:cNvPr>
          <p:cNvCxnSpPr>
            <a:cxnSpLocks/>
          </p:cNvCxnSpPr>
          <p:nvPr/>
        </p:nvCxnSpPr>
        <p:spPr>
          <a:xfrm>
            <a:off x="9948505" y="5715869"/>
            <a:ext cx="331412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875C099-615E-42C1-9587-A3792E1C15EB}"/>
              </a:ext>
            </a:extLst>
          </p:cNvPr>
          <p:cNvCxnSpPr>
            <a:cxnSpLocks/>
          </p:cNvCxnSpPr>
          <p:nvPr/>
        </p:nvCxnSpPr>
        <p:spPr>
          <a:xfrm>
            <a:off x="7079958" y="6104905"/>
            <a:ext cx="331412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13BFEE7-5812-48C0-82EC-A2BC5AD5B2FE}"/>
              </a:ext>
            </a:extLst>
          </p:cNvPr>
          <p:cNvSpPr/>
          <p:nvPr/>
        </p:nvSpPr>
        <p:spPr>
          <a:xfrm>
            <a:off x="9967175" y="295837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4279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0" grpId="0"/>
      <p:bldP spid="41" grpId="0" animBg="1"/>
      <p:bldP spid="59" grpId="0"/>
      <p:bldP spid="62" grpId="0" animBg="1"/>
      <p:bldP spid="63" grpId="0" animBg="1"/>
      <p:bldP spid="64" grpId="0"/>
      <p:bldP spid="66" grpId="0" animBg="1"/>
      <p:bldP spid="68" grpId="0" animBg="1"/>
      <p:bldP spid="69" grpId="0"/>
      <p:bldP spid="74" grpId="0" animBg="1"/>
      <p:bldP spid="75" grpId="0"/>
      <p:bldP spid="78" grpId="0"/>
      <p:bldP spid="81" grpId="0" animBg="1"/>
      <p:bldP spid="82" grpId="0" build="p"/>
      <p:bldP spid="84" grpId="0" animBg="1"/>
      <p:bldP spid="85" grpId="0" animBg="1"/>
      <p:bldP spid="90" grpId="0"/>
      <p:bldP spid="94" grpId="0" animBg="1"/>
      <p:bldP spid="94" grpId="1" animBg="1"/>
      <p:bldP spid="95" grpId="0" animBg="1"/>
      <p:bldP spid="44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2822210" y="3090503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2891509" y="2687830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35084" y="3355547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232436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013295" y="3105948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283419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575166" y="3370992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064475" y="3105948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8845334" y="3105948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064475" y="2734062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405617" y="337099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9856191" y="3370992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9697167" y="3490262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9630904" y="3583025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7717148" y="485706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3000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4475" y="445694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8485161" y="3642510"/>
            <a:ext cx="172952" cy="1214557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338396" y="3103394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146782" y="3103394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413651" y="27340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120271" y="3199159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5743127" y="337443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="" xmlns:a16="http://schemas.microsoft.com/office/drawing/2014/main" id="{D4C8F609-08C9-41D2-A3C0-FEC49DC0A6E8}"/>
              </a:ext>
            </a:extLst>
          </p:cNvPr>
          <p:cNvSpPr/>
          <p:nvPr/>
        </p:nvSpPr>
        <p:spPr>
          <a:xfrm>
            <a:off x="3284619" y="2275973"/>
            <a:ext cx="1540042" cy="2416343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="" xmlns:a16="http://schemas.microsoft.com/office/drawing/2014/main" id="{F193A489-B57C-48BC-9229-6D8BF48D7C5A}"/>
              </a:ext>
            </a:extLst>
          </p:cNvPr>
          <p:cNvSpPr/>
          <p:nvPr/>
        </p:nvSpPr>
        <p:spPr>
          <a:xfrm rot="10800000">
            <a:off x="9815762" y="2275972"/>
            <a:ext cx="1303422" cy="2416344"/>
          </a:xfrm>
          <a:prstGeom prst="halfFrame">
            <a:avLst/>
          </a:prstGeom>
          <a:noFill/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4B07A94-63D5-4177-94EB-158F1474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877" y="1710966"/>
            <a:ext cx="7327233" cy="2574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72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Insert before</a:t>
            </a:r>
          </a:p>
        </p:txBody>
      </p:sp>
    </p:spTree>
    <p:extLst>
      <p:ext uri="{BB962C8B-B14F-4D97-AF65-F5344CB8AC3E}">
        <p14:creationId xmlns:p14="http://schemas.microsoft.com/office/powerpoint/2010/main" val="18960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57" y="522332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PENGERTIAN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941534" y="2124758"/>
            <a:ext cx="8057490" cy="252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Insert Before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menambahkan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(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simpul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sebelum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yang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bertindak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key</a:t>
            </a:r>
            <a:r>
              <a:rPr lang="en-US" sz="3200" i="1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  <a:endParaRPr lang="en-US" sz="40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1" y="536847"/>
            <a:ext cx="4950911" cy="1149593"/>
          </a:xfrm>
          <a:solidFill>
            <a:srgbClr val="E81867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dirty="0"/>
              <a:t>ILUSTRASI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B311394-F954-42FA-9CBA-DA12860D8F66}"/>
              </a:ext>
            </a:extLst>
          </p:cNvPr>
          <p:cNvSpPr txBox="1">
            <a:spLocks/>
          </p:cNvSpPr>
          <p:nvPr/>
        </p:nvSpPr>
        <p:spPr>
          <a:xfrm>
            <a:off x="1058282" y="1686440"/>
            <a:ext cx="10345306" cy="449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Pointer-pointer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bantuan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Insert Before :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memesan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alokasi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baru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head = 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pointer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menunjuk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data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pertama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dalam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linked list.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bef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singkatan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before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mencari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key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diinputkan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user.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en-US" sz="2300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pbef</a:t>
            </a:r>
            <a:r>
              <a:rPr lang="en-US" sz="23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=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singkatan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dari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previous before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digunakan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untuk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penanda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berada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sebelum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node yang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ditunjuk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2300" i="1" u="sng" dirty="0" err="1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oleh</a:t>
            </a:r>
            <a:r>
              <a:rPr lang="en-US" sz="2300" i="1" u="sng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 pointer bef.</a:t>
            </a:r>
          </a:p>
        </p:txBody>
      </p:sp>
    </p:spTree>
    <p:extLst>
      <p:ext uri="{BB962C8B-B14F-4D97-AF65-F5344CB8AC3E}">
        <p14:creationId xmlns:p14="http://schemas.microsoft.com/office/powerpoint/2010/main" val="26814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78018" y="673699"/>
            <a:ext cx="6864628" cy="128972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1. SIAPKAN NODE BARU YANG AKAN DISISIPKAN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78C93B-B3C7-4F76-932D-EBC3E15564BD}"/>
              </a:ext>
            </a:extLst>
          </p:cNvPr>
          <p:cNvSpPr/>
          <p:nvPr/>
        </p:nvSpPr>
        <p:spPr>
          <a:xfrm>
            <a:off x="6732104" y="2921720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63FCF26-620C-4D78-A8AB-4E8FC114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399" y="2521601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B67AAEE-5F7D-44DF-8E69-4C61CF68CF6E}"/>
              </a:ext>
            </a:extLst>
          </p:cNvPr>
          <p:cNvCxnSpPr>
            <a:stCxn id="6" idx="3"/>
          </p:cNvCxnSpPr>
          <p:nvPr/>
        </p:nvCxnSpPr>
        <p:spPr>
          <a:xfrm flipV="1">
            <a:off x="7885043" y="3186763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DFFACE-FB3B-4E6B-B3C1-69B252B5D342}"/>
              </a:ext>
            </a:extLst>
          </p:cNvPr>
          <p:cNvSpPr/>
          <p:nvPr/>
        </p:nvSpPr>
        <p:spPr>
          <a:xfrm>
            <a:off x="8574450" y="2921720"/>
            <a:ext cx="84814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A8136C8-38A2-4EF4-AB94-D3A93EA53A56}"/>
              </a:ext>
            </a:extLst>
          </p:cNvPr>
          <p:cNvSpPr/>
          <p:nvPr/>
        </p:nvSpPr>
        <p:spPr>
          <a:xfrm>
            <a:off x="9422591" y="292172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B8A001D-388D-42D3-AA51-6D5C0512A26B}"/>
              </a:ext>
            </a:extLst>
          </p:cNvPr>
          <p:cNvCxnSpPr>
            <a:cxnSpLocks/>
          </p:cNvCxnSpPr>
          <p:nvPr/>
        </p:nvCxnSpPr>
        <p:spPr>
          <a:xfrm flipV="1">
            <a:off x="9979182" y="310725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AA597B4-2FB9-4EA8-8C48-333CC694B64F}"/>
              </a:ext>
            </a:extLst>
          </p:cNvPr>
          <p:cNvCxnSpPr>
            <a:cxnSpLocks/>
          </p:cNvCxnSpPr>
          <p:nvPr/>
        </p:nvCxnSpPr>
        <p:spPr>
          <a:xfrm>
            <a:off x="10429756" y="31072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3B007EB-F213-462A-8587-BC99092297DB}"/>
              </a:ext>
            </a:extLst>
          </p:cNvPr>
          <p:cNvCxnSpPr>
            <a:cxnSpLocks/>
          </p:cNvCxnSpPr>
          <p:nvPr/>
        </p:nvCxnSpPr>
        <p:spPr>
          <a:xfrm flipV="1">
            <a:off x="10270732" y="32265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BC39A7A-3ECB-4EEA-9045-85A2659C50F9}"/>
              </a:ext>
            </a:extLst>
          </p:cNvPr>
          <p:cNvCxnSpPr/>
          <p:nvPr/>
        </p:nvCxnSpPr>
        <p:spPr>
          <a:xfrm flipV="1">
            <a:off x="10204469" y="33192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(Node *)malloc(size of(Node));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 data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    next = NULL;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6D37CC5-27DF-489D-9216-ED761D7EF7B3}"/>
              </a:ext>
            </a:extLst>
          </p:cNvPr>
          <p:cNvCxnSpPr>
            <a:cxnSpLocks/>
          </p:cNvCxnSpPr>
          <p:nvPr/>
        </p:nvCxnSpPr>
        <p:spPr>
          <a:xfrm>
            <a:off x="1391506" y="345180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D5FA713-13F8-4CAB-851A-92BA172D4EA3}"/>
              </a:ext>
            </a:extLst>
          </p:cNvPr>
          <p:cNvCxnSpPr>
            <a:cxnSpLocks/>
          </p:cNvCxnSpPr>
          <p:nvPr/>
        </p:nvCxnSpPr>
        <p:spPr>
          <a:xfrm>
            <a:off x="1339747" y="390470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7B88B45D-172F-4E2E-833F-E033E9665BFF}"/>
              </a:ext>
            </a:extLst>
          </p:cNvPr>
          <p:cNvSpPr txBox="1">
            <a:spLocks/>
          </p:cNvSpPr>
          <p:nvPr/>
        </p:nvSpPr>
        <p:spPr>
          <a:xfrm>
            <a:off x="7587174" y="4145063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Nilai</a:t>
            </a:r>
            <a:r>
              <a:rPr lang="en-US" sz="3200" b="1" dirty="0"/>
              <a:t>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A49ACCB-5EBD-47E1-A6FF-3FD20C4EA13C}"/>
              </a:ext>
            </a:extLst>
          </p:cNvPr>
          <p:cNvSpPr/>
          <p:nvPr/>
        </p:nvSpPr>
        <p:spPr>
          <a:xfrm>
            <a:off x="8649706" y="255238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="" xmlns:a16="http://schemas.microsoft.com/office/drawing/2014/main" id="{4E502563-1B63-495A-9A66-43E682E59535}"/>
              </a:ext>
            </a:extLst>
          </p:cNvPr>
          <p:cNvSpPr/>
          <p:nvPr/>
        </p:nvSpPr>
        <p:spPr>
          <a:xfrm>
            <a:off x="4419226" y="288374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="" xmlns:a16="http://schemas.microsoft.com/office/drawing/2014/main" id="{A5C7681E-5E58-4F8D-B358-7B99FD9E17B4}"/>
              </a:ext>
            </a:extLst>
          </p:cNvPr>
          <p:cNvSpPr/>
          <p:nvPr/>
        </p:nvSpPr>
        <p:spPr>
          <a:xfrm>
            <a:off x="3445728" y="331928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="" xmlns:a16="http://schemas.microsoft.com/office/drawing/2014/main" id="{48A157D7-7E14-46B9-9FB9-40E72A9449B6}"/>
              </a:ext>
            </a:extLst>
          </p:cNvPr>
          <p:cNvSpPr/>
          <p:nvPr/>
        </p:nvSpPr>
        <p:spPr>
          <a:xfrm>
            <a:off x="3501700" y="37721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727DEC-94B8-4093-8F51-659DF1556AFA}"/>
              </a:ext>
            </a:extLst>
          </p:cNvPr>
          <p:cNvSpPr/>
          <p:nvPr/>
        </p:nvSpPr>
        <p:spPr>
          <a:xfrm>
            <a:off x="8530306" y="2795256"/>
            <a:ext cx="343364" cy="663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Bodoni Bd BT" panose="02070803080706020303" pitchFamily="18" charset="0"/>
              </a:rPr>
              <a:t>?</a:t>
            </a:r>
            <a:endParaRPr lang="en-US" sz="3600" dirty="0">
              <a:latin typeface="Bodoni Bd BT" panose="02070803080706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78F76E-CCB5-4720-841A-63A50C159528}"/>
              </a:ext>
            </a:extLst>
          </p:cNvPr>
          <p:cNvSpPr/>
          <p:nvPr/>
        </p:nvSpPr>
        <p:spPr>
          <a:xfrm>
            <a:off x="10580385" y="2842591"/>
            <a:ext cx="319318" cy="58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doni Bd BT" panose="02070803080706020303" pitchFamily="18" charset="0"/>
              </a:rPr>
              <a:t>?</a:t>
            </a:r>
            <a:endParaRPr lang="en-US" sz="3200" dirty="0">
              <a:latin typeface="Bodoni Bd BT" panose="02070803080706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F214BC5-AF9D-44AB-A48A-2F598BD0C926}"/>
              </a:ext>
            </a:extLst>
          </p:cNvPr>
          <p:cNvCxnSpPr/>
          <p:nvPr/>
        </p:nvCxnSpPr>
        <p:spPr>
          <a:xfrm flipV="1">
            <a:off x="10007208" y="3186762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8EE50CA-0C03-4397-907E-EDCEA32C79B3}"/>
              </a:ext>
            </a:extLst>
          </p:cNvPr>
          <p:cNvSpPr/>
          <p:nvPr/>
        </p:nvSpPr>
        <p:spPr>
          <a:xfrm>
            <a:off x="6931025" y="29879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107C1C8-40CF-4120-95DA-E064AF75E427}"/>
              </a:ext>
            </a:extLst>
          </p:cNvPr>
          <p:cNvSpPr/>
          <p:nvPr/>
        </p:nvSpPr>
        <p:spPr>
          <a:xfrm>
            <a:off x="8901696" y="29944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80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2" grpId="0" animBg="1"/>
      <p:bldP spid="13" grpId="0" animBg="1"/>
      <p:bldP spid="22" grpId="0" animBg="1"/>
      <p:bldP spid="17" grpId="0"/>
      <p:bldP spid="2" grpId="0"/>
      <p:bldP spid="3" grpId="0" animBg="1"/>
      <p:bldP spid="3" grpId="1" animBg="1"/>
      <p:bldP spid="18" grpId="0" animBg="1"/>
      <p:bldP spid="18" grpId="1" animBg="1"/>
      <p:bldP spid="20" grpId="0" animBg="1"/>
      <p:bldP spid="5" grpId="0"/>
      <p:bldP spid="5" grpId="1"/>
      <p:bldP spid="8" grpId="0"/>
      <p:bldP spid="8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927648" y="1905000"/>
            <a:ext cx="7206952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Pada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realitanya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,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posisi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linked list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terpencar-pencar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di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memori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Pointer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dari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ke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berarti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sebagai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penjamin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bahwa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semua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elemen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dapat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 </a:t>
            </a:r>
            <a:r>
              <a:rPr lang="en-GB" altLang="ja-JP" sz="2900" dirty="0" err="1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diakses</a:t>
            </a:r>
            <a:r>
              <a:rPr lang="en-GB" altLang="ja-JP" sz="29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rPr>
              <a:t>.</a:t>
            </a:r>
          </a:p>
          <a:p>
            <a:pPr eaLnBrk="0" hangingPunct="0"/>
            <a:endParaRPr lang="en-GB" altLang="ja-JP" sz="5400" dirty="0"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133600" y="3810000"/>
          <a:ext cx="81534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4839375" imgH="1666667" progId="Paint.Picture">
                  <p:embed/>
                </p:oleObj>
              </mc:Choice>
              <mc:Fallback>
                <p:oleObj name="Bitmap Image" r:id="rId3" imgW="4839375" imgH="1666667" progId="Paint.Picture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815340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2080591" y="1934817"/>
            <a:ext cx="7911548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FIRST CASE</a:t>
            </a:r>
          </a:p>
        </p:txBody>
      </p:sp>
    </p:spTree>
    <p:extLst>
      <p:ext uri="{BB962C8B-B14F-4D97-AF65-F5344CB8AC3E}">
        <p14:creationId xmlns:p14="http://schemas.microsoft.com/office/powerpoint/2010/main" val="21814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657675" y="645928"/>
            <a:ext cx="6857466" cy="1172197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b="1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087929" y="2193355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5518877" y="3099445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5588176" y="269677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531751" y="3332474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021061" y="3099445"/>
            <a:ext cx="67141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7692375" y="3099445"/>
            <a:ext cx="666135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021060" y="272755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358510" y="3364488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8853099" y="3099445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9633958" y="3099445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8853099" y="2727558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194241" y="3364489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0644815" y="3364488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0485791" y="3483758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0419528" y="3576522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3038880-0784-4A64-826B-4D7FDDD14FD7}"/>
              </a:ext>
            </a:extLst>
          </p:cNvPr>
          <p:cNvCxnSpPr>
            <a:cxnSpLocks/>
          </p:cNvCxnSpPr>
          <p:nvPr/>
        </p:nvCxnSpPr>
        <p:spPr>
          <a:xfrm>
            <a:off x="1346360" y="120223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1486E30-4E3A-4CC0-AFC8-6FC917B2EA37}"/>
              </a:ext>
            </a:extLst>
          </p:cNvPr>
          <p:cNvCxnSpPr>
            <a:cxnSpLocks/>
          </p:cNvCxnSpPr>
          <p:nvPr/>
        </p:nvCxnSpPr>
        <p:spPr>
          <a:xfrm>
            <a:off x="1784214" y="391889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5853364-1CC5-4427-8CBD-1595B5667659}"/>
              </a:ext>
            </a:extLst>
          </p:cNvPr>
          <p:cNvCxnSpPr>
            <a:cxnSpLocks/>
          </p:cNvCxnSpPr>
          <p:nvPr/>
        </p:nvCxnSpPr>
        <p:spPr>
          <a:xfrm>
            <a:off x="2496620" y="5296970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E24F2170-B8F0-45EE-A42B-FA07D0691BB7}"/>
              </a:ext>
            </a:extLst>
          </p:cNvPr>
          <p:cNvCxnSpPr>
            <a:cxnSpLocks/>
          </p:cNvCxnSpPr>
          <p:nvPr/>
        </p:nvCxnSpPr>
        <p:spPr>
          <a:xfrm>
            <a:off x="1784214" y="5735166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47A5E1-80B6-4BD2-864C-ABD772398EDF}"/>
              </a:ext>
            </a:extLst>
          </p:cNvPr>
          <p:cNvSpPr txBox="1"/>
          <p:nvPr/>
        </p:nvSpPr>
        <p:spPr>
          <a:xfrm>
            <a:off x="8958281" y="5288019"/>
            <a:ext cx="2435526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0066FF"/>
                </a:solidFill>
              </a:rPr>
              <a:t>Insertawal</a:t>
            </a:r>
            <a:r>
              <a:rPr lang="en-US" sz="3200" b="1" i="1" smtClean="0">
                <a:solidFill>
                  <a:srgbClr val="0066FF"/>
                </a:solidFill>
              </a:rPr>
              <a:t>();</a:t>
            </a:r>
            <a:endParaRPr lang="en-US" sz="3200" b="1" i="1" dirty="0">
              <a:solidFill>
                <a:srgbClr val="0066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678EBDF-B115-427A-B404-E45B5BC45FB1}"/>
              </a:ext>
            </a:extLst>
          </p:cNvPr>
          <p:cNvSpPr/>
          <p:nvPr/>
        </p:nvSpPr>
        <p:spPr>
          <a:xfrm>
            <a:off x="7670703" y="4584294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8" name="Subtitle 2">
            <a:extLst>
              <a:ext uri="{FF2B5EF4-FFF2-40B4-BE49-F238E27FC236}">
                <a16:creationId xmlns="" xmlns:a16="http://schemas.microsoft.com/office/drawing/2014/main" id="{17128189-3537-4CBB-B1D1-E91F5A37B6D2}"/>
              </a:ext>
            </a:extLst>
          </p:cNvPr>
          <p:cNvSpPr txBox="1">
            <a:spLocks/>
          </p:cNvSpPr>
          <p:nvPr/>
        </p:nvSpPr>
        <p:spPr>
          <a:xfrm>
            <a:off x="7692375" y="4232505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809A875-A7E4-44D5-B83A-848C9E11DB4F}"/>
              </a:ext>
            </a:extLst>
          </p:cNvPr>
          <p:cNvSpPr/>
          <p:nvPr/>
        </p:nvSpPr>
        <p:spPr>
          <a:xfrm>
            <a:off x="6072941" y="4584294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1" name="Subtitle 2">
            <a:extLst>
              <a:ext uri="{FF2B5EF4-FFF2-40B4-BE49-F238E27FC236}">
                <a16:creationId xmlns="" xmlns:a16="http://schemas.microsoft.com/office/drawing/2014/main" id="{F2D87DC7-5413-4392-81BD-684AE876E468}"/>
              </a:ext>
            </a:extLst>
          </p:cNvPr>
          <p:cNvSpPr txBox="1">
            <a:spLocks/>
          </p:cNvSpPr>
          <p:nvPr/>
        </p:nvSpPr>
        <p:spPr>
          <a:xfrm>
            <a:off x="6142240" y="4181620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59" name="Arrow: Left 58">
            <a:extLst>
              <a:ext uri="{FF2B5EF4-FFF2-40B4-BE49-F238E27FC236}">
                <a16:creationId xmlns="" xmlns:a16="http://schemas.microsoft.com/office/drawing/2014/main" id="{920BF2DA-0D93-46B0-8F1D-F7E583E8CB59}"/>
              </a:ext>
            </a:extLst>
          </p:cNvPr>
          <p:cNvSpPr/>
          <p:nvPr/>
        </p:nvSpPr>
        <p:spPr>
          <a:xfrm>
            <a:off x="3411863" y="10435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="" xmlns:a16="http://schemas.microsoft.com/office/drawing/2014/main" id="{27CBB7C8-E723-4A99-9185-BD8E3D1ED96A}"/>
              </a:ext>
            </a:extLst>
          </p:cNvPr>
          <p:cNvSpPr/>
          <p:nvPr/>
        </p:nvSpPr>
        <p:spPr>
          <a:xfrm>
            <a:off x="2357526" y="152239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8AD23012-1058-4FD5-94CD-EA3926B57B29}"/>
              </a:ext>
            </a:extLst>
          </p:cNvPr>
          <p:cNvSpPr txBox="1">
            <a:spLocks/>
          </p:cNvSpPr>
          <p:nvPr/>
        </p:nvSpPr>
        <p:spPr>
          <a:xfrm>
            <a:off x="7321716" y="4322748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1503B432-72B1-4D90-B3EC-0D3C3C53F2A8}"/>
              </a:ext>
            </a:extLst>
          </p:cNvPr>
          <p:cNvCxnSpPr>
            <a:cxnSpLocks/>
          </p:cNvCxnSpPr>
          <p:nvPr/>
        </p:nvCxnSpPr>
        <p:spPr>
          <a:xfrm flipV="1">
            <a:off x="7085753" y="4800593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F337A1FC-0442-4CC4-B232-ACECEA3B64BF}"/>
              </a:ext>
            </a:extLst>
          </p:cNvPr>
          <p:cNvSpPr txBox="1">
            <a:spLocks/>
          </p:cNvSpPr>
          <p:nvPr/>
        </p:nvSpPr>
        <p:spPr>
          <a:xfrm>
            <a:off x="9032564" y="4322748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B372E645-FF0F-4548-B2B5-DC0E603D52D5}"/>
              </a:ext>
            </a:extLst>
          </p:cNvPr>
          <p:cNvCxnSpPr>
            <a:cxnSpLocks/>
          </p:cNvCxnSpPr>
          <p:nvPr/>
        </p:nvCxnSpPr>
        <p:spPr>
          <a:xfrm flipV="1">
            <a:off x="8697287" y="4803566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2" grpId="0"/>
      <p:bldP spid="37" grpId="0" animBg="1"/>
      <p:bldP spid="38" grpId="0"/>
      <p:bldP spid="40" grpId="0" animBg="1"/>
      <p:bldP spid="41" grpId="0"/>
      <p:bldP spid="59" grpId="0" animBg="1"/>
      <p:bldP spid="59" grpId="1" animBg="1"/>
      <p:bldP spid="67" grpId="0" animBg="1"/>
      <p:bldP spid="34" grpId="0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334948" y="29437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404247" y="25410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47822" y="32087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745174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526033" y="29592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796157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8087904" y="32242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577213" y="29592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358072" y="29592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577213" y="25873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918355" y="32242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368929" y="32242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209905" y="33435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143642" y="34362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4926389" y="4253345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953" y="3840746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5502857" y="3486730"/>
            <a:ext cx="130153" cy="766616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851134" y="29566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659520" y="29566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926389" y="25873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633009" y="30524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1000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255865" y="32276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F13422F-9830-4C59-9EE1-1CA7F4EEE75E}"/>
              </a:ext>
            </a:extLst>
          </p:cNvPr>
          <p:cNvSpPr txBox="1"/>
          <p:nvPr/>
        </p:nvSpPr>
        <p:spPr>
          <a:xfrm>
            <a:off x="809696" y="5550044"/>
            <a:ext cx="10845479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P.S </a:t>
            </a:r>
            <a:r>
              <a:rPr lang="en-US" sz="3200" b="1" dirty="0" err="1">
                <a:solidFill>
                  <a:srgbClr val="FF0000"/>
                </a:solidFill>
              </a:rPr>
              <a:t>Hasil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akhir</a:t>
            </a:r>
            <a:r>
              <a:rPr lang="en-US" sz="3200" b="1" dirty="0">
                <a:solidFill>
                  <a:srgbClr val="FF0000"/>
                </a:solidFill>
              </a:rPr>
              <a:t> di </a:t>
            </a:r>
            <a:r>
              <a:rPr lang="en-US" sz="3200" b="1" dirty="0" err="1">
                <a:solidFill>
                  <a:srgbClr val="FF0000"/>
                </a:solidFill>
              </a:rPr>
              <a:t>dapat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setelah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melakukan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insertawal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9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SECOND CASE</a:t>
            </a:r>
          </a:p>
        </p:txBody>
      </p:sp>
    </p:spTree>
    <p:extLst>
      <p:ext uri="{BB962C8B-B14F-4D97-AF65-F5344CB8AC3E}">
        <p14:creationId xmlns:p14="http://schemas.microsoft.com/office/powerpoint/2010/main" val="2435430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97287" y="603975"/>
            <a:ext cx="6739643" cy="1172615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439563" y="194087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6178587" y="3027622"/>
            <a:ext cx="1012874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6247886" y="2624948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191461" y="3266323"/>
            <a:ext cx="489310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680771" y="3027622"/>
            <a:ext cx="705594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386365" y="3027622"/>
            <a:ext cx="631855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680770" y="265573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9018220" y="3292665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512809" y="3027622"/>
            <a:ext cx="775579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10293668" y="3027622"/>
            <a:ext cx="556591" cy="477402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512809" y="2655735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853951" y="329266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1304525" y="3292665"/>
            <a:ext cx="0" cy="107415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1145501" y="3411935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1079238" y="3504700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btitle 2">
            <a:extLst>
              <a:ext uri="{FF2B5EF4-FFF2-40B4-BE49-F238E27FC236}">
                <a16:creationId xmlns="" xmlns:a16="http://schemas.microsoft.com/office/drawing/2014/main" id="{56A9B439-24FA-4D98-9B06-A1B790FDE249}"/>
              </a:ext>
            </a:extLst>
          </p:cNvPr>
          <p:cNvSpPr txBox="1">
            <a:spLocks/>
          </p:cNvSpPr>
          <p:nvPr/>
        </p:nvSpPr>
        <p:spPr>
          <a:xfrm>
            <a:off x="8457715" y="5388650"/>
            <a:ext cx="3207971" cy="5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002060"/>
                </a:solidFill>
              </a:rPr>
              <a:t>Key </a:t>
            </a:r>
            <a:r>
              <a:rPr lang="en-US" sz="3200" b="1" i="1" dirty="0" err="1">
                <a:solidFill>
                  <a:srgbClr val="002060"/>
                </a:solidFill>
              </a:rPr>
              <a:t>Tidak</a:t>
            </a:r>
            <a:r>
              <a:rPr lang="en-US" sz="3200" b="1" i="1" dirty="0">
                <a:solidFill>
                  <a:srgbClr val="002060"/>
                </a:solidFill>
              </a:rPr>
              <a:t> Ada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78DCF28-1028-4D57-8806-231DC115451E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C284617E-8EA4-408A-BB27-C23585935E02}"/>
              </a:ext>
            </a:extLst>
          </p:cNvPr>
          <p:cNvCxnSpPr>
            <a:cxnSpLocks/>
          </p:cNvCxnSpPr>
          <p:nvPr/>
        </p:nvCxnSpPr>
        <p:spPr>
          <a:xfrm>
            <a:off x="1309756" y="121173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EAABE699-BD79-46F4-9084-322095FA6F6A}"/>
              </a:ext>
            </a:extLst>
          </p:cNvPr>
          <p:cNvCxnSpPr>
            <a:cxnSpLocks/>
          </p:cNvCxnSpPr>
          <p:nvPr/>
        </p:nvCxnSpPr>
        <p:spPr>
          <a:xfrm>
            <a:off x="1753650" y="391058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EE4866F0-BC96-4E2D-A17A-AA7AF96B4ED8}"/>
              </a:ext>
            </a:extLst>
          </p:cNvPr>
          <p:cNvCxnSpPr>
            <a:cxnSpLocks/>
          </p:cNvCxnSpPr>
          <p:nvPr/>
        </p:nvCxnSpPr>
        <p:spPr>
          <a:xfrm>
            <a:off x="2496620" y="529050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5930227A-F739-400F-8760-8864F622D322}"/>
              </a:ext>
            </a:extLst>
          </p:cNvPr>
          <p:cNvCxnSpPr>
            <a:cxnSpLocks/>
          </p:cNvCxnSpPr>
          <p:nvPr/>
        </p:nvCxnSpPr>
        <p:spPr>
          <a:xfrm>
            <a:off x="1753650" y="576650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row: Left 80">
            <a:extLst>
              <a:ext uri="{FF2B5EF4-FFF2-40B4-BE49-F238E27FC236}">
                <a16:creationId xmlns="" xmlns:a16="http://schemas.microsoft.com/office/drawing/2014/main" id="{F960538C-0386-4EBF-8250-1FC0ADB33CBB}"/>
              </a:ext>
            </a:extLst>
          </p:cNvPr>
          <p:cNvSpPr/>
          <p:nvPr/>
        </p:nvSpPr>
        <p:spPr>
          <a:xfrm>
            <a:off x="3364254" y="107921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="" xmlns:a16="http://schemas.microsoft.com/office/drawing/2014/main" id="{F29BB60E-5CC1-45BC-9094-198E6D9BE409}"/>
              </a:ext>
            </a:extLst>
          </p:cNvPr>
          <p:cNvSpPr/>
          <p:nvPr/>
        </p:nvSpPr>
        <p:spPr>
          <a:xfrm>
            <a:off x="2255900" y="244978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 82">
            <a:extLst>
              <a:ext uri="{FF2B5EF4-FFF2-40B4-BE49-F238E27FC236}">
                <a16:creationId xmlns="" xmlns:a16="http://schemas.microsoft.com/office/drawing/2014/main" id="{85D1B4D5-76A3-47D7-993E-4F196D5E9EF9}"/>
              </a:ext>
            </a:extLst>
          </p:cNvPr>
          <p:cNvSpPr/>
          <p:nvPr/>
        </p:nvSpPr>
        <p:spPr>
          <a:xfrm>
            <a:off x="1336368" y="202688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="" xmlns:a16="http://schemas.microsoft.com/office/drawing/2014/main" id="{41722582-6B2B-4877-946E-0416DC837383}"/>
              </a:ext>
            </a:extLst>
          </p:cNvPr>
          <p:cNvSpPr/>
          <p:nvPr/>
        </p:nvSpPr>
        <p:spPr>
          <a:xfrm>
            <a:off x="1309756" y="289414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Left 84">
            <a:extLst>
              <a:ext uri="{FF2B5EF4-FFF2-40B4-BE49-F238E27FC236}">
                <a16:creationId xmlns="" xmlns:a16="http://schemas.microsoft.com/office/drawing/2014/main" id="{C88CA61A-C30B-4E52-9E16-A072B0A472AE}"/>
              </a:ext>
            </a:extLst>
          </p:cNvPr>
          <p:cNvSpPr/>
          <p:nvPr/>
        </p:nvSpPr>
        <p:spPr>
          <a:xfrm>
            <a:off x="3770516" y="565994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Left 85">
            <a:extLst>
              <a:ext uri="{FF2B5EF4-FFF2-40B4-BE49-F238E27FC236}">
                <a16:creationId xmlns="" xmlns:a16="http://schemas.microsoft.com/office/drawing/2014/main" id="{F2BC9AEE-2B16-4881-9660-890A73F69878}"/>
              </a:ext>
            </a:extLst>
          </p:cNvPr>
          <p:cNvSpPr/>
          <p:nvPr/>
        </p:nvSpPr>
        <p:spPr>
          <a:xfrm>
            <a:off x="2662326" y="3366054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Left 86">
            <a:extLst>
              <a:ext uri="{FF2B5EF4-FFF2-40B4-BE49-F238E27FC236}">
                <a16:creationId xmlns="" xmlns:a16="http://schemas.microsoft.com/office/drawing/2014/main" id="{83A7789F-34F2-44F3-A733-2342E2B32657}"/>
              </a:ext>
            </a:extLst>
          </p:cNvPr>
          <p:cNvSpPr/>
          <p:nvPr/>
        </p:nvSpPr>
        <p:spPr>
          <a:xfrm>
            <a:off x="4018529" y="380240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Left 87">
            <a:extLst>
              <a:ext uri="{FF2B5EF4-FFF2-40B4-BE49-F238E27FC236}">
                <a16:creationId xmlns="" xmlns:a16="http://schemas.microsoft.com/office/drawing/2014/main" id="{C68D23C6-1E86-45FB-A787-18E3E36DF152}"/>
              </a:ext>
            </a:extLst>
          </p:cNvPr>
          <p:cNvSpPr/>
          <p:nvPr/>
        </p:nvSpPr>
        <p:spPr>
          <a:xfrm>
            <a:off x="3631864" y="519767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Left 88">
            <a:extLst>
              <a:ext uri="{FF2B5EF4-FFF2-40B4-BE49-F238E27FC236}">
                <a16:creationId xmlns="" xmlns:a16="http://schemas.microsoft.com/office/drawing/2014/main" id="{3D0CD5CB-484D-41F7-ACF3-316FC4E694C9}"/>
              </a:ext>
            </a:extLst>
          </p:cNvPr>
          <p:cNvSpPr/>
          <p:nvPr/>
        </p:nvSpPr>
        <p:spPr>
          <a:xfrm>
            <a:off x="4289319" y="4266620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 89">
            <a:extLst>
              <a:ext uri="{FF2B5EF4-FFF2-40B4-BE49-F238E27FC236}">
                <a16:creationId xmlns="" xmlns:a16="http://schemas.microsoft.com/office/drawing/2014/main" id="{753AA00C-F729-436E-8C32-EBFD5C624DCA}"/>
              </a:ext>
            </a:extLst>
          </p:cNvPr>
          <p:cNvSpPr/>
          <p:nvPr/>
        </p:nvSpPr>
        <p:spPr>
          <a:xfrm>
            <a:off x="1960424" y="473089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F6A93A8-0843-4B2A-A3C7-A9B436C78DD1}"/>
              </a:ext>
            </a:extLst>
          </p:cNvPr>
          <p:cNvSpPr/>
          <p:nvPr/>
        </p:nvSpPr>
        <p:spPr>
          <a:xfrm>
            <a:off x="7357978" y="4468104"/>
            <a:ext cx="1012874" cy="47740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66C2FA08-FA84-41E7-A9B0-07F3466B7A62}"/>
              </a:ext>
            </a:extLst>
          </p:cNvPr>
          <p:cNvSpPr txBox="1">
            <a:spLocks/>
          </p:cNvSpPr>
          <p:nvPr/>
        </p:nvSpPr>
        <p:spPr>
          <a:xfrm>
            <a:off x="7481164" y="4157881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5D3C22F5-6B6B-479D-A157-3FF933236F0B}"/>
              </a:ext>
            </a:extLst>
          </p:cNvPr>
          <p:cNvSpPr/>
          <p:nvPr/>
        </p:nvSpPr>
        <p:spPr>
          <a:xfrm>
            <a:off x="5760216" y="4468104"/>
            <a:ext cx="1012874" cy="477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3" name="Subtitle 2">
            <a:extLst>
              <a:ext uri="{FF2B5EF4-FFF2-40B4-BE49-F238E27FC236}">
                <a16:creationId xmlns="" xmlns:a16="http://schemas.microsoft.com/office/drawing/2014/main" id="{596799D0-8659-4B55-AF3A-93B4EB9FC9B0}"/>
              </a:ext>
            </a:extLst>
          </p:cNvPr>
          <p:cNvSpPr txBox="1">
            <a:spLocks/>
          </p:cNvSpPr>
          <p:nvPr/>
        </p:nvSpPr>
        <p:spPr>
          <a:xfrm>
            <a:off x="5829515" y="4065430"/>
            <a:ext cx="871013" cy="360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366C8D0D-AD8A-4F47-A509-FD712980FDEB}"/>
              </a:ext>
            </a:extLst>
          </p:cNvPr>
          <p:cNvSpPr txBox="1">
            <a:spLocks/>
          </p:cNvSpPr>
          <p:nvPr/>
        </p:nvSpPr>
        <p:spPr>
          <a:xfrm>
            <a:off x="7008991" y="4120595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32BCDE5A-EAA1-470A-A145-4A04FA5282B3}"/>
              </a:ext>
            </a:extLst>
          </p:cNvPr>
          <p:cNvCxnSpPr>
            <a:cxnSpLocks/>
          </p:cNvCxnSpPr>
          <p:nvPr/>
        </p:nvCxnSpPr>
        <p:spPr>
          <a:xfrm flipV="1">
            <a:off x="6773028" y="4684404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="" xmlns:a16="http://schemas.microsoft.com/office/drawing/2014/main" id="{19BBFB51-EF07-46A3-91D4-AE6DD78D3B6B}"/>
              </a:ext>
            </a:extLst>
          </p:cNvPr>
          <p:cNvSpPr txBox="1">
            <a:spLocks/>
          </p:cNvSpPr>
          <p:nvPr/>
        </p:nvSpPr>
        <p:spPr>
          <a:xfrm>
            <a:off x="8746493" y="4186869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B59B766-51EE-4824-A725-C04FA820173E}"/>
              </a:ext>
            </a:extLst>
          </p:cNvPr>
          <p:cNvCxnSpPr>
            <a:cxnSpLocks/>
          </p:cNvCxnSpPr>
          <p:nvPr/>
        </p:nvCxnSpPr>
        <p:spPr>
          <a:xfrm flipV="1">
            <a:off x="8384562" y="4687377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098C1EC-BCB9-4F45-9396-0EA59D73AC7C}"/>
              </a:ext>
            </a:extLst>
          </p:cNvPr>
          <p:cNvCxnSpPr>
            <a:cxnSpLocks/>
          </p:cNvCxnSpPr>
          <p:nvPr/>
        </p:nvCxnSpPr>
        <p:spPr>
          <a:xfrm flipH="1" flipV="1">
            <a:off x="8023167" y="3534038"/>
            <a:ext cx="266362" cy="105857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8F5F1C82-C1DF-4A79-8D0C-AD76A285FD3E}"/>
              </a:ext>
            </a:extLst>
          </p:cNvPr>
          <p:cNvSpPr/>
          <p:nvPr/>
        </p:nvSpPr>
        <p:spPr>
          <a:xfrm>
            <a:off x="7319438" y="4575575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462440E8-7CE0-4618-806A-7C6315F745E9}"/>
              </a:ext>
            </a:extLst>
          </p:cNvPr>
          <p:cNvSpPr/>
          <p:nvPr/>
        </p:nvSpPr>
        <p:spPr>
          <a:xfrm>
            <a:off x="5690141" y="4575575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EF92B87-44D7-4CFB-ACA3-F43E7A852888}"/>
              </a:ext>
            </a:extLst>
          </p:cNvPr>
          <p:cNvCxnSpPr>
            <a:cxnSpLocks/>
          </p:cNvCxnSpPr>
          <p:nvPr/>
        </p:nvCxnSpPr>
        <p:spPr>
          <a:xfrm flipV="1">
            <a:off x="6665806" y="3518795"/>
            <a:ext cx="1014964" cy="101995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ultiplication Sign 90">
            <a:extLst>
              <a:ext uri="{FF2B5EF4-FFF2-40B4-BE49-F238E27FC236}">
                <a16:creationId xmlns="" xmlns:a16="http://schemas.microsoft.com/office/drawing/2014/main" id="{D18A73F7-E02C-4682-8F80-D9CA96C4DD60}"/>
              </a:ext>
            </a:extLst>
          </p:cNvPr>
          <p:cNvSpPr/>
          <p:nvPr/>
        </p:nvSpPr>
        <p:spPr>
          <a:xfrm>
            <a:off x="7428132" y="4597994"/>
            <a:ext cx="532843" cy="3498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5AC11B02-2AD1-473B-AEB8-C47391DDF134}"/>
              </a:ext>
            </a:extLst>
          </p:cNvPr>
          <p:cNvSpPr/>
          <p:nvPr/>
        </p:nvSpPr>
        <p:spPr>
          <a:xfrm>
            <a:off x="7718834" y="4390909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85978DF7-9110-479D-9247-1C15C71AE042}"/>
              </a:ext>
            </a:extLst>
          </p:cNvPr>
          <p:cNvCxnSpPr>
            <a:stCxn id="60" idx="3"/>
          </p:cNvCxnSpPr>
          <p:nvPr/>
        </p:nvCxnSpPr>
        <p:spPr>
          <a:xfrm flipV="1">
            <a:off x="8370852" y="3534039"/>
            <a:ext cx="1136677" cy="117276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ultiplication Sign 92">
            <a:extLst>
              <a:ext uri="{FF2B5EF4-FFF2-40B4-BE49-F238E27FC236}">
                <a16:creationId xmlns="" xmlns:a16="http://schemas.microsoft.com/office/drawing/2014/main" id="{21FCFFE0-1438-4AF6-9538-EC55D149A4B0}"/>
              </a:ext>
            </a:extLst>
          </p:cNvPr>
          <p:cNvSpPr/>
          <p:nvPr/>
        </p:nvSpPr>
        <p:spPr>
          <a:xfrm>
            <a:off x="5821591" y="4575574"/>
            <a:ext cx="532843" cy="3498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CC32FBF1-D17D-4CCC-B700-A8333F26B8DE}"/>
              </a:ext>
            </a:extLst>
          </p:cNvPr>
          <p:cNvSpPr/>
          <p:nvPr/>
        </p:nvSpPr>
        <p:spPr>
          <a:xfrm>
            <a:off x="6103556" y="4399430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9E91C63-A087-4847-9752-D2BAC9E4FC2F}"/>
              </a:ext>
            </a:extLst>
          </p:cNvPr>
          <p:cNvCxnSpPr>
            <a:cxnSpLocks/>
          </p:cNvCxnSpPr>
          <p:nvPr/>
        </p:nvCxnSpPr>
        <p:spPr>
          <a:xfrm flipV="1">
            <a:off x="6773028" y="3429744"/>
            <a:ext cx="2678383" cy="114583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73" grpId="0"/>
      <p:bldP spid="74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9" grpId="0" animBg="1"/>
      <p:bldP spid="90" grpId="0" animBg="1"/>
      <p:bldP spid="90" grpId="1" animBg="1"/>
      <p:bldP spid="60" grpId="0" animBg="1"/>
      <p:bldP spid="61" grpId="0"/>
      <p:bldP spid="62" grpId="0" animBg="1"/>
      <p:bldP spid="63" grpId="0"/>
      <p:bldP spid="64" grpId="0"/>
      <p:bldP spid="64" grpId="1"/>
      <p:bldP spid="66" grpId="0"/>
      <p:bldP spid="66" grpId="1"/>
      <p:bldP spid="68" grpId="0"/>
      <p:bldP spid="69" grpId="0"/>
      <p:bldP spid="91" grpId="0" animBg="1"/>
      <p:bldP spid="92" grpId="0"/>
      <p:bldP spid="93" grpId="0" animBg="1"/>
      <p:bldP spid="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Up 5">
            <a:extLst>
              <a:ext uri="{FF2B5EF4-FFF2-40B4-BE49-F238E27FC236}">
                <a16:creationId xmlns="" xmlns:a16="http://schemas.microsoft.com/office/drawing/2014/main" id="{6453F673-DF10-4C4D-89E1-37835276B21A}"/>
              </a:ext>
            </a:extLst>
          </p:cNvPr>
          <p:cNvSpPr/>
          <p:nvPr/>
        </p:nvSpPr>
        <p:spPr>
          <a:xfrm>
            <a:off x="1736035" y="1908312"/>
            <a:ext cx="8388626" cy="2703443"/>
          </a:xfrm>
          <a:prstGeom prst="ribbon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THE THIRD CASE</a:t>
            </a:r>
          </a:p>
        </p:txBody>
      </p:sp>
    </p:spTree>
    <p:extLst>
      <p:ext uri="{BB962C8B-B14F-4D97-AF65-F5344CB8AC3E}">
        <p14:creationId xmlns:p14="http://schemas.microsoft.com/office/powerpoint/2010/main" val="1843081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4746376" y="641092"/>
            <a:ext cx="6778324" cy="1106359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2. CARI POSISI YANG AKAN DISISIPKAN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EDEF678-3E32-4A11-9CB5-9E2DBE17EEB5}"/>
              </a:ext>
            </a:extLst>
          </p:cNvPr>
          <p:cNvSpPr txBox="1">
            <a:spLocks/>
          </p:cNvSpPr>
          <p:nvPr/>
        </p:nvSpPr>
        <p:spPr>
          <a:xfrm>
            <a:off x="9286876" y="2159131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F4CD898-AE2B-400F-9433-FA731E556BCD}"/>
              </a:ext>
            </a:extLst>
          </p:cNvPr>
          <p:cNvSpPr/>
          <p:nvPr/>
        </p:nvSpPr>
        <p:spPr>
          <a:xfrm>
            <a:off x="6126951" y="3280920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1C3642F0-3BB1-4B16-A5ED-46C5F927159D}"/>
              </a:ext>
            </a:extLst>
          </p:cNvPr>
          <p:cNvSpPr txBox="1">
            <a:spLocks/>
          </p:cNvSpPr>
          <p:nvPr/>
        </p:nvSpPr>
        <p:spPr>
          <a:xfrm>
            <a:off x="6184814" y="2946854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1A83C47-F534-4FC2-A05A-E5D8B920BFAC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139825" y="351394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EF8E14D-3D58-46BA-8D4C-6B3794C8A69E}"/>
              </a:ext>
            </a:extLst>
          </p:cNvPr>
          <p:cNvSpPr/>
          <p:nvPr/>
        </p:nvSpPr>
        <p:spPr>
          <a:xfrm>
            <a:off x="7629134" y="3280920"/>
            <a:ext cx="69686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CBA26D07-8B0C-4C30-974B-8F81B13C0A40}"/>
              </a:ext>
            </a:extLst>
          </p:cNvPr>
          <p:cNvSpPr/>
          <p:nvPr/>
        </p:nvSpPr>
        <p:spPr>
          <a:xfrm>
            <a:off x="8325995" y="3280920"/>
            <a:ext cx="64058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F95F0D0-93FD-4BD4-ABCA-9DD957C4F39A}"/>
              </a:ext>
            </a:extLst>
          </p:cNvPr>
          <p:cNvSpPr/>
          <p:nvPr/>
        </p:nvSpPr>
        <p:spPr>
          <a:xfrm>
            <a:off x="7629134" y="290903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1DCFC06-7906-4F6F-8B70-CBDD0335CA11}"/>
              </a:ext>
            </a:extLst>
          </p:cNvPr>
          <p:cNvCxnSpPr>
            <a:cxnSpLocks/>
          </p:cNvCxnSpPr>
          <p:nvPr/>
        </p:nvCxnSpPr>
        <p:spPr>
          <a:xfrm>
            <a:off x="8966584" y="3545963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3E32B2B-7139-4B57-8B46-D9A6ED79C3A9}"/>
              </a:ext>
            </a:extLst>
          </p:cNvPr>
          <p:cNvSpPr/>
          <p:nvPr/>
        </p:nvSpPr>
        <p:spPr>
          <a:xfrm>
            <a:off x="9461173" y="3280920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A9C1340-8645-4306-9A24-057A98C4932F}"/>
              </a:ext>
            </a:extLst>
          </p:cNvPr>
          <p:cNvSpPr/>
          <p:nvPr/>
        </p:nvSpPr>
        <p:spPr>
          <a:xfrm>
            <a:off x="10242032" y="3280920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0EC4EA8-7726-4FF3-BAD0-01AEDE9851A1}"/>
              </a:ext>
            </a:extLst>
          </p:cNvPr>
          <p:cNvSpPr/>
          <p:nvPr/>
        </p:nvSpPr>
        <p:spPr>
          <a:xfrm>
            <a:off x="9461173" y="290903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0C2946A-3A24-47E2-9089-191C5C276516}"/>
              </a:ext>
            </a:extLst>
          </p:cNvPr>
          <p:cNvCxnSpPr>
            <a:cxnSpLocks/>
          </p:cNvCxnSpPr>
          <p:nvPr/>
        </p:nvCxnSpPr>
        <p:spPr>
          <a:xfrm flipV="1">
            <a:off x="10802315" y="354596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005237B-FA6D-417C-A200-220B09C5A7C8}"/>
              </a:ext>
            </a:extLst>
          </p:cNvPr>
          <p:cNvCxnSpPr>
            <a:cxnSpLocks/>
          </p:cNvCxnSpPr>
          <p:nvPr/>
        </p:nvCxnSpPr>
        <p:spPr>
          <a:xfrm>
            <a:off x="11252889" y="3545963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8F41A36C-08C0-4606-BC50-29B04DDE525A}"/>
              </a:ext>
            </a:extLst>
          </p:cNvPr>
          <p:cNvCxnSpPr>
            <a:cxnSpLocks/>
          </p:cNvCxnSpPr>
          <p:nvPr/>
        </p:nvCxnSpPr>
        <p:spPr>
          <a:xfrm flipV="1">
            <a:off x="11093865" y="366523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1010BAD-631E-4111-8ED3-5C2FE0EF4098}"/>
              </a:ext>
            </a:extLst>
          </p:cNvPr>
          <p:cNvCxnSpPr>
            <a:cxnSpLocks/>
          </p:cNvCxnSpPr>
          <p:nvPr/>
        </p:nvCxnSpPr>
        <p:spPr>
          <a:xfrm flipV="1">
            <a:off x="11027602" y="375799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1C2EF74-B6E1-4D05-9861-FF1B496A66D8}"/>
              </a:ext>
            </a:extLst>
          </p:cNvPr>
          <p:cNvSpPr/>
          <p:nvPr/>
        </p:nvSpPr>
        <p:spPr>
          <a:xfrm>
            <a:off x="7707727" y="4798240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5C97FFA1-1CC1-47B6-A30B-5E9A2B808A42}"/>
              </a:ext>
            </a:extLst>
          </p:cNvPr>
          <p:cNvSpPr txBox="1">
            <a:spLocks/>
          </p:cNvSpPr>
          <p:nvPr/>
        </p:nvSpPr>
        <p:spPr>
          <a:xfrm>
            <a:off x="7910168" y="4453399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AC09788-2B2B-4E50-A3EB-4DE9D53105A8}"/>
              </a:ext>
            </a:extLst>
          </p:cNvPr>
          <p:cNvSpPr/>
          <p:nvPr/>
        </p:nvSpPr>
        <p:spPr>
          <a:xfrm>
            <a:off x="6053283" y="4793017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8" name="Subtitle 2">
            <a:extLst>
              <a:ext uri="{FF2B5EF4-FFF2-40B4-BE49-F238E27FC236}">
                <a16:creationId xmlns="" xmlns:a16="http://schemas.microsoft.com/office/drawing/2014/main" id="{B1A59348-B552-4601-AD45-8B8BD7B6AB77}"/>
              </a:ext>
            </a:extLst>
          </p:cNvPr>
          <p:cNvSpPr txBox="1">
            <a:spLocks/>
          </p:cNvSpPr>
          <p:nvPr/>
        </p:nvSpPr>
        <p:spPr>
          <a:xfrm>
            <a:off x="6082470" y="4448176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701C738-C7BE-49EA-8D08-BA9526CA33ED}"/>
              </a:ext>
            </a:extLst>
          </p:cNvPr>
          <p:cNvSpPr/>
          <p:nvPr/>
        </p:nvSpPr>
        <p:spPr>
          <a:xfrm>
            <a:off x="7601922" y="4945537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71" name="Multiplication Sign 70">
            <a:extLst>
              <a:ext uri="{FF2B5EF4-FFF2-40B4-BE49-F238E27FC236}">
                <a16:creationId xmlns="" xmlns:a16="http://schemas.microsoft.com/office/drawing/2014/main" id="{DCF3848F-5288-4711-BAE2-CAE96D9228D0}"/>
              </a:ext>
            </a:extLst>
          </p:cNvPr>
          <p:cNvSpPr/>
          <p:nvPr/>
        </p:nvSpPr>
        <p:spPr>
          <a:xfrm>
            <a:off x="7652619" y="4959433"/>
            <a:ext cx="631230" cy="341540"/>
          </a:xfrm>
          <a:prstGeom prst="mathMultiply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749FDF5C-D9FA-490E-A5BA-89F5A9B67EA3}"/>
              </a:ext>
            </a:extLst>
          </p:cNvPr>
          <p:cNvSpPr/>
          <p:nvPr/>
        </p:nvSpPr>
        <p:spPr>
          <a:xfrm>
            <a:off x="8024123" y="4751331"/>
            <a:ext cx="805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157BF5E-979D-4316-BF6D-2057D531715C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if (head     data == key){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insertawal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head;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do{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if(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== NULL){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puts(“Key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Ada”);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}else{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}while(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data != key);}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7B581F71-063E-439F-9DEB-19FCC9CA5AF1}"/>
              </a:ext>
            </a:extLst>
          </p:cNvPr>
          <p:cNvCxnSpPr>
            <a:cxnSpLocks/>
          </p:cNvCxnSpPr>
          <p:nvPr/>
        </p:nvCxnSpPr>
        <p:spPr>
          <a:xfrm>
            <a:off x="1389902" y="1174277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6CC247C2-EB23-44BE-A619-CD59F779B070}"/>
              </a:ext>
            </a:extLst>
          </p:cNvPr>
          <p:cNvCxnSpPr>
            <a:cxnSpLocks/>
          </p:cNvCxnSpPr>
          <p:nvPr/>
        </p:nvCxnSpPr>
        <p:spPr>
          <a:xfrm>
            <a:off x="1746372" y="3918491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C8399B4A-99EA-4FB7-ADA4-D6859151C9AF}"/>
              </a:ext>
            </a:extLst>
          </p:cNvPr>
          <p:cNvCxnSpPr>
            <a:cxnSpLocks/>
          </p:cNvCxnSpPr>
          <p:nvPr/>
        </p:nvCxnSpPr>
        <p:spPr>
          <a:xfrm>
            <a:off x="2496620" y="52956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6DF981D9-C7EC-4403-8A2F-C33D4B4EAADA}"/>
              </a:ext>
            </a:extLst>
          </p:cNvPr>
          <p:cNvCxnSpPr>
            <a:cxnSpLocks/>
          </p:cNvCxnSpPr>
          <p:nvPr/>
        </p:nvCxnSpPr>
        <p:spPr>
          <a:xfrm>
            <a:off x="1773076" y="5736384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row: Left 59">
            <a:extLst>
              <a:ext uri="{FF2B5EF4-FFF2-40B4-BE49-F238E27FC236}">
                <a16:creationId xmlns="" xmlns:a16="http://schemas.microsoft.com/office/drawing/2014/main" id="{536B89D9-BB9E-424B-AC01-BBFEDFD64989}"/>
              </a:ext>
            </a:extLst>
          </p:cNvPr>
          <p:cNvSpPr/>
          <p:nvPr/>
        </p:nvSpPr>
        <p:spPr>
          <a:xfrm>
            <a:off x="3442245" y="104175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="" xmlns:a16="http://schemas.microsoft.com/office/drawing/2014/main" id="{A608B696-58FA-4989-B64A-450E3CD09F00}"/>
              </a:ext>
            </a:extLst>
          </p:cNvPr>
          <p:cNvSpPr/>
          <p:nvPr/>
        </p:nvSpPr>
        <p:spPr>
          <a:xfrm>
            <a:off x="1302478" y="198969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="" xmlns:a16="http://schemas.microsoft.com/office/drawing/2014/main" id="{09384FF5-9E9E-4BA5-9343-2FAF0E26A1BF}"/>
              </a:ext>
            </a:extLst>
          </p:cNvPr>
          <p:cNvSpPr/>
          <p:nvPr/>
        </p:nvSpPr>
        <p:spPr>
          <a:xfrm>
            <a:off x="1368592" y="291483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Left 62">
            <a:extLst>
              <a:ext uri="{FF2B5EF4-FFF2-40B4-BE49-F238E27FC236}">
                <a16:creationId xmlns="" xmlns:a16="http://schemas.microsoft.com/office/drawing/2014/main" id="{FC25CE0F-046A-4556-9069-D40E8A3318A8}"/>
              </a:ext>
            </a:extLst>
          </p:cNvPr>
          <p:cNvSpPr/>
          <p:nvPr/>
        </p:nvSpPr>
        <p:spPr>
          <a:xfrm>
            <a:off x="2254574" y="2442443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Left 64">
            <a:extLst>
              <a:ext uri="{FF2B5EF4-FFF2-40B4-BE49-F238E27FC236}">
                <a16:creationId xmlns="" xmlns:a16="http://schemas.microsoft.com/office/drawing/2014/main" id="{3F8310A7-CA27-4AB5-9630-52BD390A8C8E}"/>
              </a:ext>
            </a:extLst>
          </p:cNvPr>
          <p:cNvSpPr/>
          <p:nvPr/>
        </p:nvSpPr>
        <p:spPr>
          <a:xfrm>
            <a:off x="2559374" y="3356116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Left 65">
            <a:extLst>
              <a:ext uri="{FF2B5EF4-FFF2-40B4-BE49-F238E27FC236}">
                <a16:creationId xmlns="" xmlns:a16="http://schemas.microsoft.com/office/drawing/2014/main" id="{07568E88-1452-4471-A36A-BE9B7F1F0A47}"/>
              </a:ext>
            </a:extLst>
          </p:cNvPr>
          <p:cNvSpPr/>
          <p:nvPr/>
        </p:nvSpPr>
        <p:spPr>
          <a:xfrm>
            <a:off x="4018345" y="3817355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="" xmlns:a16="http://schemas.microsoft.com/office/drawing/2014/main" id="{88703E44-70A2-47A3-A0F5-9C6EF229D2E8}"/>
              </a:ext>
            </a:extLst>
          </p:cNvPr>
          <p:cNvSpPr/>
          <p:nvPr/>
        </p:nvSpPr>
        <p:spPr>
          <a:xfrm>
            <a:off x="1949774" y="4731811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="" xmlns:a16="http://schemas.microsoft.com/office/drawing/2014/main" id="{20A9F1A6-29AB-4F5F-923B-2C0596FB8267}"/>
              </a:ext>
            </a:extLst>
          </p:cNvPr>
          <p:cNvSpPr/>
          <p:nvPr/>
        </p:nvSpPr>
        <p:spPr>
          <a:xfrm>
            <a:off x="3803374" y="5603862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AB5AFB92-E203-4059-8C67-C0002ED2744B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7977565" y="3746978"/>
            <a:ext cx="41402" cy="10460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FE56297-8627-4645-AC64-A7211ADFAF2B}"/>
              </a:ext>
            </a:extLst>
          </p:cNvPr>
          <p:cNvCxnSpPr/>
          <p:nvPr/>
        </p:nvCxnSpPr>
        <p:spPr>
          <a:xfrm flipV="1">
            <a:off x="8720601" y="3770472"/>
            <a:ext cx="1051180" cy="109734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845906E-C481-443F-AEA7-07B273F28C36}"/>
              </a:ext>
            </a:extLst>
          </p:cNvPr>
          <p:cNvCxnSpPr>
            <a:cxnSpLocks/>
          </p:cNvCxnSpPr>
          <p:nvPr/>
        </p:nvCxnSpPr>
        <p:spPr>
          <a:xfrm flipV="1">
            <a:off x="7025544" y="3782564"/>
            <a:ext cx="737050" cy="1051838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="" xmlns:a16="http://schemas.microsoft.com/office/drawing/2014/main" id="{D9937DBD-6311-417F-93B8-48E36C715B55}"/>
              </a:ext>
            </a:extLst>
          </p:cNvPr>
          <p:cNvSpPr txBox="1">
            <a:spLocks/>
          </p:cNvSpPr>
          <p:nvPr/>
        </p:nvSpPr>
        <p:spPr>
          <a:xfrm>
            <a:off x="7308597" y="4514593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C1190C69-53D0-4B31-81C6-CC6B337C8D3E}"/>
              </a:ext>
            </a:extLst>
          </p:cNvPr>
          <p:cNvCxnSpPr>
            <a:cxnSpLocks/>
          </p:cNvCxnSpPr>
          <p:nvPr/>
        </p:nvCxnSpPr>
        <p:spPr>
          <a:xfrm flipV="1">
            <a:off x="7072634" y="4992438"/>
            <a:ext cx="293860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2">
            <a:extLst>
              <a:ext uri="{FF2B5EF4-FFF2-40B4-BE49-F238E27FC236}">
                <a16:creationId xmlns="" xmlns:a16="http://schemas.microsoft.com/office/drawing/2014/main" id="{931CE24A-62BA-4DED-9E4D-5309275D7E5A}"/>
              </a:ext>
            </a:extLst>
          </p:cNvPr>
          <p:cNvSpPr txBox="1">
            <a:spLocks/>
          </p:cNvSpPr>
          <p:nvPr/>
        </p:nvSpPr>
        <p:spPr>
          <a:xfrm>
            <a:off x="9060357" y="4557287"/>
            <a:ext cx="356949" cy="87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doni Bd BT" panose="02070803080706020303" pitchFamily="18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Bodoni Bd BT" panose="02070803080706020303" pitchFamily="18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F0417B9-91A4-49FB-8085-DD88CFDE9271}"/>
              </a:ext>
            </a:extLst>
          </p:cNvPr>
          <p:cNvCxnSpPr>
            <a:cxnSpLocks/>
          </p:cNvCxnSpPr>
          <p:nvPr/>
        </p:nvCxnSpPr>
        <p:spPr>
          <a:xfrm flipV="1">
            <a:off x="8725080" y="5038105"/>
            <a:ext cx="39064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02936450-D5E3-4F0F-9F0C-88D96C2E5EB0}"/>
              </a:ext>
            </a:extLst>
          </p:cNvPr>
          <p:cNvSpPr/>
          <p:nvPr/>
        </p:nvSpPr>
        <p:spPr>
          <a:xfrm>
            <a:off x="5943590" y="4914779"/>
            <a:ext cx="79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77" name="Arrow: Left 76">
            <a:extLst>
              <a:ext uri="{FF2B5EF4-FFF2-40B4-BE49-F238E27FC236}">
                <a16:creationId xmlns="" xmlns:a16="http://schemas.microsoft.com/office/drawing/2014/main" id="{C5523E76-0A95-408F-9547-6879BEA89246}"/>
              </a:ext>
            </a:extLst>
          </p:cNvPr>
          <p:cNvSpPr/>
          <p:nvPr/>
        </p:nvSpPr>
        <p:spPr>
          <a:xfrm>
            <a:off x="3562478" y="5164267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45" grpId="0" animBg="1"/>
      <p:bldP spid="46" grpId="0"/>
      <p:bldP spid="48" grpId="0" animBg="1"/>
      <p:bldP spid="49" grpId="0" animBg="1"/>
      <p:bldP spid="50" grpId="0"/>
      <p:bldP spid="52" grpId="0" animBg="1"/>
      <p:bldP spid="53" grpId="0" animBg="1"/>
      <p:bldP spid="54" grpId="0"/>
      <p:bldP spid="34" grpId="0" animBg="1"/>
      <p:bldP spid="36" grpId="0"/>
      <p:bldP spid="37" grpId="0" animBg="1"/>
      <p:bldP spid="38" grpId="0"/>
      <p:bldP spid="70" grpId="0"/>
      <p:bldP spid="71" grpId="0" animBg="1"/>
      <p:bldP spid="72" grpId="0"/>
      <p:bldP spid="3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9" grpId="0"/>
      <p:bldP spid="69" grpId="1"/>
      <p:bldP spid="74" grpId="0"/>
      <p:bldP spid="74" grpId="1"/>
      <p:bldP spid="76" grpId="0"/>
      <p:bldP spid="77" grpId="0" animBg="1"/>
      <p:bldP spid="7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C1CB253-6DE5-4EFA-AD14-B79CF6680706}"/>
              </a:ext>
            </a:extLst>
          </p:cNvPr>
          <p:cNvSpPr/>
          <p:nvPr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     next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pbef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next = P;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="" xmlns:a16="http://schemas.microsoft.com/office/drawing/2014/main" id="{61D4D71D-BC87-4615-9307-846B2C5D3FB8}"/>
              </a:ext>
            </a:extLst>
          </p:cNvPr>
          <p:cNvSpPr/>
          <p:nvPr/>
        </p:nvSpPr>
        <p:spPr>
          <a:xfrm>
            <a:off x="4597485" y="615876"/>
            <a:ext cx="6885861" cy="1215882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3. SAMBUNGKAN DENGAN EXISTING LINKED LIST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76CAE039-F7F6-4CD0-A226-08E26CC17729}"/>
              </a:ext>
            </a:extLst>
          </p:cNvPr>
          <p:cNvSpPr txBox="1">
            <a:spLocks/>
          </p:cNvSpPr>
          <p:nvPr/>
        </p:nvSpPr>
        <p:spPr>
          <a:xfrm>
            <a:off x="9186809" y="2044666"/>
            <a:ext cx="2305878" cy="519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Key =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5BE4BA0B-1602-42D2-8838-45C3C32244FF}"/>
              </a:ext>
            </a:extLst>
          </p:cNvPr>
          <p:cNvSpPr/>
          <p:nvPr/>
        </p:nvSpPr>
        <p:spPr>
          <a:xfrm>
            <a:off x="5668076" y="2930090"/>
            <a:ext cx="1012874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="" xmlns:a16="http://schemas.microsoft.com/office/drawing/2014/main" id="{DEF18014-283A-4AB0-A59C-B791B8008CE0}"/>
              </a:ext>
            </a:extLst>
          </p:cNvPr>
          <p:cNvSpPr txBox="1">
            <a:spLocks/>
          </p:cNvSpPr>
          <p:nvPr/>
        </p:nvSpPr>
        <p:spPr>
          <a:xfrm>
            <a:off x="5737375" y="2527416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9EBDD88-D93A-4859-98FD-FAD8E7FAF50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680950" y="316311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5853642-9EB6-470C-BC98-8FDD092EA48F}"/>
              </a:ext>
            </a:extLst>
          </p:cNvPr>
          <p:cNvSpPr/>
          <p:nvPr/>
        </p:nvSpPr>
        <p:spPr>
          <a:xfrm>
            <a:off x="7170259" y="2930090"/>
            <a:ext cx="699583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49080C8-394B-49A2-8122-158F0CC6F3D8}"/>
              </a:ext>
            </a:extLst>
          </p:cNvPr>
          <p:cNvSpPr/>
          <p:nvPr/>
        </p:nvSpPr>
        <p:spPr>
          <a:xfrm>
            <a:off x="7869842" y="2930090"/>
            <a:ext cx="637867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B7194E7B-6D7D-4C85-BC7E-76C42193C306}"/>
              </a:ext>
            </a:extLst>
          </p:cNvPr>
          <p:cNvSpPr/>
          <p:nvPr/>
        </p:nvSpPr>
        <p:spPr>
          <a:xfrm>
            <a:off x="7170259" y="255820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CC17E087-4726-45F4-9492-01115FAE0C85}"/>
              </a:ext>
            </a:extLst>
          </p:cNvPr>
          <p:cNvCxnSpPr>
            <a:cxnSpLocks/>
          </p:cNvCxnSpPr>
          <p:nvPr/>
        </p:nvCxnSpPr>
        <p:spPr>
          <a:xfrm>
            <a:off x="8507709" y="3195133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ADF803A-9AC9-4D36-A255-52AE644F5FB3}"/>
              </a:ext>
            </a:extLst>
          </p:cNvPr>
          <p:cNvSpPr/>
          <p:nvPr/>
        </p:nvSpPr>
        <p:spPr>
          <a:xfrm>
            <a:off x="9002298" y="2930090"/>
            <a:ext cx="775579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1A7A963-0937-4251-913B-9DF0F858F6E3}"/>
              </a:ext>
            </a:extLst>
          </p:cNvPr>
          <p:cNvSpPr/>
          <p:nvPr/>
        </p:nvSpPr>
        <p:spPr>
          <a:xfrm>
            <a:off x="9783157" y="2930090"/>
            <a:ext cx="556591" cy="466058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086E67D6-B4E2-490B-B5ED-002F819493F1}"/>
              </a:ext>
            </a:extLst>
          </p:cNvPr>
          <p:cNvSpPr/>
          <p:nvPr/>
        </p:nvSpPr>
        <p:spPr>
          <a:xfrm>
            <a:off x="9002298" y="2558203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910C06F7-E94B-440C-9F73-F709690992FA}"/>
              </a:ext>
            </a:extLst>
          </p:cNvPr>
          <p:cNvCxnSpPr>
            <a:cxnSpLocks/>
          </p:cNvCxnSpPr>
          <p:nvPr/>
        </p:nvCxnSpPr>
        <p:spPr>
          <a:xfrm flipV="1">
            <a:off x="10343440" y="319513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9970ECF-3216-4BB4-8EDE-6E5AC8B3A0D9}"/>
              </a:ext>
            </a:extLst>
          </p:cNvPr>
          <p:cNvCxnSpPr>
            <a:cxnSpLocks/>
          </p:cNvCxnSpPr>
          <p:nvPr/>
        </p:nvCxnSpPr>
        <p:spPr>
          <a:xfrm>
            <a:off x="10794014" y="3195133"/>
            <a:ext cx="0" cy="104863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48529B17-2668-490F-A73B-AD9832AF4FE7}"/>
              </a:ext>
            </a:extLst>
          </p:cNvPr>
          <p:cNvCxnSpPr>
            <a:cxnSpLocks/>
          </p:cNvCxnSpPr>
          <p:nvPr/>
        </p:nvCxnSpPr>
        <p:spPr>
          <a:xfrm flipV="1">
            <a:off x="10634990" y="3314403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F6104D9C-CB89-47F0-BB3B-ED094FB41D7B}"/>
              </a:ext>
            </a:extLst>
          </p:cNvPr>
          <p:cNvCxnSpPr>
            <a:cxnSpLocks/>
          </p:cNvCxnSpPr>
          <p:nvPr/>
        </p:nvCxnSpPr>
        <p:spPr>
          <a:xfrm flipV="1">
            <a:off x="10568727" y="340716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EFBAC974-4F71-4A14-BD24-1609A8ED3927}"/>
              </a:ext>
            </a:extLst>
          </p:cNvPr>
          <p:cNvSpPr/>
          <p:nvPr/>
        </p:nvSpPr>
        <p:spPr>
          <a:xfrm>
            <a:off x="6932964" y="4434935"/>
            <a:ext cx="1012874" cy="46605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2000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="" xmlns:a16="http://schemas.microsoft.com/office/drawing/2014/main" id="{04DBD335-1416-4C88-84C6-E7D80F51FDA5}"/>
              </a:ext>
            </a:extLst>
          </p:cNvPr>
          <p:cNvSpPr txBox="1">
            <a:spLocks/>
          </p:cNvSpPr>
          <p:nvPr/>
        </p:nvSpPr>
        <p:spPr>
          <a:xfrm>
            <a:off x="7074825" y="403226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bef</a:t>
            </a:r>
            <a:endParaRPr lang="en-US" sz="20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A77A8563-0D43-49C7-BA72-2392955AD663}"/>
              </a:ext>
            </a:extLst>
          </p:cNvPr>
          <p:cNvSpPr/>
          <p:nvPr/>
        </p:nvSpPr>
        <p:spPr>
          <a:xfrm>
            <a:off x="5737375" y="4434935"/>
            <a:ext cx="1012874" cy="466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="" xmlns:a16="http://schemas.microsoft.com/office/drawing/2014/main" id="{F1734402-DCBD-40A6-BDE9-3AFA00905863}"/>
              </a:ext>
            </a:extLst>
          </p:cNvPr>
          <p:cNvSpPr txBox="1">
            <a:spLocks/>
          </p:cNvSpPr>
          <p:nvPr/>
        </p:nvSpPr>
        <p:spPr>
          <a:xfrm>
            <a:off x="5806674" y="4032261"/>
            <a:ext cx="871013" cy="35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pbef</a:t>
            </a:r>
            <a:endParaRPr lang="en-US" sz="20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A262028E-D9C0-4C7D-A3C4-0633E28A7A1C}"/>
              </a:ext>
            </a:extLst>
          </p:cNvPr>
          <p:cNvCxnSpPr>
            <a:cxnSpLocks/>
          </p:cNvCxnSpPr>
          <p:nvPr/>
        </p:nvCxnSpPr>
        <p:spPr>
          <a:xfrm>
            <a:off x="1504039" y="3259195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493656E8-1F4A-4CFB-82F8-812A19A0BEA3}"/>
              </a:ext>
            </a:extLst>
          </p:cNvPr>
          <p:cNvCxnSpPr>
            <a:cxnSpLocks/>
          </p:cNvCxnSpPr>
          <p:nvPr/>
        </p:nvCxnSpPr>
        <p:spPr>
          <a:xfrm>
            <a:off x="1779205" y="3705809"/>
            <a:ext cx="3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7A90F4C6-CF65-4597-AA82-FBA316157940}"/>
              </a:ext>
            </a:extLst>
          </p:cNvPr>
          <p:cNvSpPr/>
          <p:nvPr/>
        </p:nvSpPr>
        <p:spPr>
          <a:xfrm>
            <a:off x="6995200" y="5646607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="" xmlns:a16="http://schemas.microsoft.com/office/drawing/2014/main" id="{88CD111D-02CB-4D27-97B6-37431FEF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3495" y="5246488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0F7AE99F-4D87-4550-8A25-FAEF515D01A8}"/>
              </a:ext>
            </a:extLst>
          </p:cNvPr>
          <p:cNvCxnSpPr>
            <a:stCxn id="98" idx="3"/>
          </p:cNvCxnSpPr>
          <p:nvPr/>
        </p:nvCxnSpPr>
        <p:spPr>
          <a:xfrm flipV="1">
            <a:off x="8148139" y="5911650"/>
            <a:ext cx="636104" cy="1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64DA7C82-241F-43C5-89F8-E0403BAB1E75}"/>
              </a:ext>
            </a:extLst>
          </p:cNvPr>
          <p:cNvSpPr/>
          <p:nvPr/>
        </p:nvSpPr>
        <p:spPr>
          <a:xfrm>
            <a:off x="8823998" y="5646607"/>
            <a:ext cx="772883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48CE424E-395C-4F69-A46A-FEC10875F6A1}"/>
              </a:ext>
            </a:extLst>
          </p:cNvPr>
          <p:cNvSpPr/>
          <p:nvPr/>
        </p:nvSpPr>
        <p:spPr>
          <a:xfrm>
            <a:off x="9596881" y="5646607"/>
            <a:ext cx="63184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A71A527D-656B-4D12-B5B8-BB67E2C3AE72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0228730" y="5911651"/>
            <a:ext cx="450574" cy="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242D2F6C-C412-43D1-9E7C-C6860D14AA20}"/>
              </a:ext>
            </a:extLst>
          </p:cNvPr>
          <p:cNvCxnSpPr>
            <a:cxnSpLocks/>
          </p:cNvCxnSpPr>
          <p:nvPr/>
        </p:nvCxnSpPr>
        <p:spPr>
          <a:xfrm>
            <a:off x="10679304" y="5911650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542B93EF-6702-41BC-9D20-A9376E08DA33}"/>
              </a:ext>
            </a:extLst>
          </p:cNvPr>
          <p:cNvCxnSpPr>
            <a:cxnSpLocks/>
          </p:cNvCxnSpPr>
          <p:nvPr/>
        </p:nvCxnSpPr>
        <p:spPr>
          <a:xfrm flipV="1">
            <a:off x="10520280" y="6030920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5327A7D7-C799-470C-B2A0-66B981AF4267}"/>
              </a:ext>
            </a:extLst>
          </p:cNvPr>
          <p:cNvCxnSpPr/>
          <p:nvPr/>
        </p:nvCxnSpPr>
        <p:spPr>
          <a:xfrm flipV="1">
            <a:off x="10454017" y="6123683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7D345B0A-0DF5-4239-87AF-E8D015013F75}"/>
              </a:ext>
            </a:extLst>
          </p:cNvPr>
          <p:cNvSpPr/>
          <p:nvPr/>
        </p:nvSpPr>
        <p:spPr>
          <a:xfrm>
            <a:off x="8899254" y="527727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A99A4822-A54D-4BB9-8789-539CFE49098D}"/>
              </a:ext>
            </a:extLst>
          </p:cNvPr>
          <p:cNvSpPr/>
          <p:nvPr/>
        </p:nvSpPr>
        <p:spPr>
          <a:xfrm>
            <a:off x="7728219" y="3071633"/>
            <a:ext cx="80527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109" name="Multiplication Sign 108">
            <a:extLst>
              <a:ext uri="{FF2B5EF4-FFF2-40B4-BE49-F238E27FC236}">
                <a16:creationId xmlns="" xmlns:a16="http://schemas.microsoft.com/office/drawing/2014/main" id="{039A6B6A-B155-4EA0-92CF-DA6A275C91BD}"/>
              </a:ext>
            </a:extLst>
          </p:cNvPr>
          <p:cNvSpPr/>
          <p:nvPr/>
        </p:nvSpPr>
        <p:spPr>
          <a:xfrm>
            <a:off x="7891365" y="3080632"/>
            <a:ext cx="504310" cy="341540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489F06A4-3CDE-4849-BC2E-375D854747CB}"/>
              </a:ext>
            </a:extLst>
          </p:cNvPr>
          <p:cNvSpPr/>
          <p:nvPr/>
        </p:nvSpPr>
        <p:spPr>
          <a:xfrm>
            <a:off x="7851649" y="2840874"/>
            <a:ext cx="80527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2500</a:t>
            </a:r>
          </a:p>
        </p:txBody>
      </p:sp>
      <p:sp>
        <p:nvSpPr>
          <p:cNvPr id="111" name="Arrow: Left 110">
            <a:extLst>
              <a:ext uri="{FF2B5EF4-FFF2-40B4-BE49-F238E27FC236}">
                <a16:creationId xmlns="" xmlns:a16="http://schemas.microsoft.com/office/drawing/2014/main" id="{610344F8-0AD1-4115-A9BF-A2003D5CC985}"/>
              </a:ext>
            </a:extLst>
          </p:cNvPr>
          <p:cNvSpPr/>
          <p:nvPr/>
        </p:nvSpPr>
        <p:spPr>
          <a:xfrm>
            <a:off x="3258539" y="3163119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Left 111">
            <a:extLst>
              <a:ext uri="{FF2B5EF4-FFF2-40B4-BE49-F238E27FC236}">
                <a16:creationId xmlns="" xmlns:a16="http://schemas.microsoft.com/office/drawing/2014/main" id="{B2B76C12-8C94-4D27-B4E2-2D7D1D365B0D}"/>
              </a:ext>
            </a:extLst>
          </p:cNvPr>
          <p:cNvSpPr/>
          <p:nvPr/>
        </p:nvSpPr>
        <p:spPr>
          <a:xfrm>
            <a:off x="3365719" y="3577608"/>
            <a:ext cx="609600" cy="265043"/>
          </a:xfrm>
          <a:prstGeom prst="lef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813104A9-229B-4831-AA23-7819843CB568}"/>
              </a:ext>
            </a:extLst>
          </p:cNvPr>
          <p:cNvCxnSpPr>
            <a:cxnSpLocks/>
          </p:cNvCxnSpPr>
          <p:nvPr/>
        </p:nvCxnSpPr>
        <p:spPr>
          <a:xfrm flipV="1">
            <a:off x="6608388" y="3407167"/>
            <a:ext cx="665107" cy="102776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F851C12-6391-48B4-B2B3-A5D7E28663F7}"/>
              </a:ext>
            </a:extLst>
          </p:cNvPr>
          <p:cNvCxnSpPr>
            <a:cxnSpLocks/>
          </p:cNvCxnSpPr>
          <p:nvPr/>
        </p:nvCxnSpPr>
        <p:spPr>
          <a:xfrm flipV="1">
            <a:off x="7809828" y="3314403"/>
            <a:ext cx="1187190" cy="112053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04D15FA-540B-4D52-8EF7-928EA96DBBF8}"/>
              </a:ext>
            </a:extLst>
          </p:cNvPr>
          <p:cNvCxnSpPr>
            <a:endCxn id="49" idx="2"/>
          </p:cNvCxnSpPr>
          <p:nvPr/>
        </p:nvCxnSpPr>
        <p:spPr>
          <a:xfrm flipH="1" flipV="1">
            <a:off x="9390088" y="3396148"/>
            <a:ext cx="693695" cy="2250458"/>
          </a:xfrm>
          <a:prstGeom prst="straightConnector1">
            <a:avLst/>
          </a:prstGeom>
          <a:ln w="57150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4DE2A56-312E-491C-ABCF-89B05732E99A}"/>
              </a:ext>
            </a:extLst>
          </p:cNvPr>
          <p:cNvCxnSpPr/>
          <p:nvPr/>
        </p:nvCxnSpPr>
        <p:spPr>
          <a:xfrm>
            <a:off x="8337415" y="3407167"/>
            <a:ext cx="581346" cy="22279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0" grpId="0"/>
      <p:bldP spid="42" grpId="0" animBg="1"/>
      <p:bldP spid="43" grpId="0"/>
      <p:bldP spid="45" grpId="0" animBg="1"/>
      <p:bldP spid="46" grpId="0" animBg="1"/>
      <p:bldP spid="47" grpId="0"/>
      <p:bldP spid="49" grpId="0" animBg="1"/>
      <p:bldP spid="50" grpId="0" animBg="1"/>
      <p:bldP spid="51" grpId="0"/>
      <p:bldP spid="56" grpId="0" animBg="1"/>
      <p:bldP spid="57" grpId="0"/>
      <p:bldP spid="58" grpId="0" animBg="1"/>
      <p:bldP spid="61" grpId="0"/>
      <p:bldP spid="98" grpId="0" animBg="1"/>
      <p:bldP spid="99" grpId="0" build="p"/>
      <p:bldP spid="101" grpId="0" animBg="1"/>
      <p:bldP spid="102" grpId="0" animBg="1"/>
      <p:bldP spid="107" grpId="0"/>
      <p:bldP spid="108" grpId="0"/>
      <p:bldP spid="109" grpId="0" animBg="1"/>
      <p:bldP spid="110" grpId="0"/>
      <p:bldP spid="111" grpId="0" animBg="1"/>
      <p:bldP spid="111" grpId="1" animBg="1"/>
      <p:bldP spid="1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="" xmlns:a16="http://schemas.microsoft.com/office/drawing/2014/main" id="{4A7CBE39-90D6-4485-8257-05EC0E08F874}"/>
              </a:ext>
            </a:extLst>
          </p:cNvPr>
          <p:cNvSpPr/>
          <p:nvPr/>
        </p:nvSpPr>
        <p:spPr>
          <a:xfrm>
            <a:off x="2776931" y="625408"/>
            <a:ext cx="6911010" cy="1238570"/>
          </a:xfrm>
          <a:prstGeom prst="bevel">
            <a:avLst/>
          </a:prstGeom>
          <a:solidFill>
            <a:srgbClr val="EF1D5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HASIL AKHIR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863FB65-F93C-4694-9281-24B9BF8CEBCA}"/>
              </a:ext>
            </a:extLst>
          </p:cNvPr>
          <p:cNvSpPr/>
          <p:nvPr/>
        </p:nvSpPr>
        <p:spPr>
          <a:xfrm>
            <a:off x="3207948" y="3083455"/>
            <a:ext cx="101287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1000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0C66B0A1-EADE-411E-BD26-4D9219C42317}"/>
              </a:ext>
            </a:extLst>
          </p:cNvPr>
          <p:cNvSpPr txBox="1">
            <a:spLocks/>
          </p:cNvSpPr>
          <p:nvPr/>
        </p:nvSpPr>
        <p:spPr>
          <a:xfrm>
            <a:off x="3277247" y="2680782"/>
            <a:ext cx="871013" cy="40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62BAC4E-F8AD-4694-B176-D953D4404C5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220822" y="3348499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5449C14-7B03-46A2-9ADC-6324D81BDFB3}"/>
              </a:ext>
            </a:extLst>
          </p:cNvPr>
          <p:cNvSpPr/>
          <p:nvPr/>
        </p:nvSpPr>
        <p:spPr>
          <a:xfrm>
            <a:off x="6618174" y="30989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A3904A9-0565-417A-B930-6A8214A88D0D}"/>
              </a:ext>
            </a:extLst>
          </p:cNvPr>
          <p:cNvSpPr/>
          <p:nvPr/>
        </p:nvSpPr>
        <p:spPr>
          <a:xfrm>
            <a:off x="7399033" y="3098900"/>
            <a:ext cx="596914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7A86F8E-E584-47A5-8391-798038EC179A}"/>
              </a:ext>
            </a:extLst>
          </p:cNvPr>
          <p:cNvSpPr/>
          <p:nvPr/>
        </p:nvSpPr>
        <p:spPr>
          <a:xfrm>
            <a:off x="6669157" y="27270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2500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EA31A11-695F-4354-A35E-EC532602BD8D}"/>
              </a:ext>
            </a:extLst>
          </p:cNvPr>
          <p:cNvCxnSpPr>
            <a:cxnSpLocks/>
          </p:cNvCxnSpPr>
          <p:nvPr/>
        </p:nvCxnSpPr>
        <p:spPr>
          <a:xfrm>
            <a:off x="7960904" y="3363944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3755148-007E-4D1C-9D03-8393022C6730}"/>
              </a:ext>
            </a:extLst>
          </p:cNvPr>
          <p:cNvSpPr/>
          <p:nvPr/>
        </p:nvSpPr>
        <p:spPr>
          <a:xfrm>
            <a:off x="8450213" y="3098900"/>
            <a:ext cx="77557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B2CC574-8056-4470-B13C-EEEA66D4FE39}"/>
              </a:ext>
            </a:extLst>
          </p:cNvPr>
          <p:cNvSpPr/>
          <p:nvPr/>
        </p:nvSpPr>
        <p:spPr>
          <a:xfrm>
            <a:off x="9231072" y="3098900"/>
            <a:ext cx="556591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087BCDA-E6C4-44E2-A94A-85D483A83F46}"/>
              </a:ext>
            </a:extLst>
          </p:cNvPr>
          <p:cNvSpPr/>
          <p:nvPr/>
        </p:nvSpPr>
        <p:spPr>
          <a:xfrm>
            <a:off x="8450213" y="2727014"/>
            <a:ext cx="776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ED620285-7CC4-45E9-83F3-100CD067A5AB}"/>
              </a:ext>
            </a:extLst>
          </p:cNvPr>
          <p:cNvCxnSpPr/>
          <p:nvPr/>
        </p:nvCxnSpPr>
        <p:spPr>
          <a:xfrm flipV="1">
            <a:off x="9791355" y="3363944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877DD6A-9ABC-431B-B537-AECC70D671AA}"/>
              </a:ext>
            </a:extLst>
          </p:cNvPr>
          <p:cNvCxnSpPr>
            <a:cxnSpLocks/>
          </p:cNvCxnSpPr>
          <p:nvPr/>
        </p:nvCxnSpPr>
        <p:spPr>
          <a:xfrm>
            <a:off x="10241929" y="3363944"/>
            <a:ext cx="0" cy="119270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3FD0D84-58C8-46AB-BEEF-EAE508A74B80}"/>
              </a:ext>
            </a:extLst>
          </p:cNvPr>
          <p:cNvCxnSpPr>
            <a:cxnSpLocks/>
          </p:cNvCxnSpPr>
          <p:nvPr/>
        </p:nvCxnSpPr>
        <p:spPr>
          <a:xfrm flipV="1">
            <a:off x="10082905" y="3483214"/>
            <a:ext cx="318053" cy="2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2BBF75-FA1D-4CCF-819A-9200640B5CEC}"/>
              </a:ext>
            </a:extLst>
          </p:cNvPr>
          <p:cNvCxnSpPr/>
          <p:nvPr/>
        </p:nvCxnSpPr>
        <p:spPr>
          <a:xfrm flipV="1">
            <a:off x="10016642" y="3575977"/>
            <a:ext cx="450574" cy="1"/>
          </a:xfrm>
          <a:prstGeom prst="line">
            <a:avLst/>
          </a:prstGeom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2916F1F-598D-41E4-828A-112CA11C6284}"/>
              </a:ext>
            </a:extLst>
          </p:cNvPr>
          <p:cNvSpPr/>
          <p:nvPr/>
        </p:nvSpPr>
        <p:spPr>
          <a:xfrm>
            <a:off x="6041704" y="4605751"/>
            <a:ext cx="1152939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2500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E3636D00-ED72-4063-9920-B41D17B7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5268" y="4193152"/>
            <a:ext cx="596347" cy="400119"/>
          </a:xfrm>
        </p:spPr>
        <p:txBody>
          <a:bodyPr>
            <a:normAutofit/>
          </a:bodyPr>
          <a:lstStyle/>
          <a:p>
            <a:r>
              <a:rPr lang="en-US" sz="2000" b="1" dirty="0"/>
              <a:t>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1EC4E5-7E6A-4026-8D3E-F5174B6DBA64}"/>
              </a:ext>
            </a:extLst>
          </p:cNvPr>
          <p:cNvCxnSpPr>
            <a:cxnSpLocks/>
          </p:cNvCxnSpPr>
          <p:nvPr/>
        </p:nvCxnSpPr>
        <p:spPr>
          <a:xfrm flipH="1" flipV="1">
            <a:off x="6764158" y="3641467"/>
            <a:ext cx="275155" cy="966839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258C1A0-6837-4CB0-98DA-6A2854F42BE3}"/>
              </a:ext>
            </a:extLst>
          </p:cNvPr>
          <p:cNvSpPr/>
          <p:nvPr/>
        </p:nvSpPr>
        <p:spPr>
          <a:xfrm>
            <a:off x="4724134" y="3096346"/>
            <a:ext cx="808386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CE49995-6566-45BB-B94F-BFEAD827AF3B}"/>
              </a:ext>
            </a:extLst>
          </p:cNvPr>
          <p:cNvSpPr/>
          <p:nvPr/>
        </p:nvSpPr>
        <p:spPr>
          <a:xfrm>
            <a:off x="5532520" y="3096346"/>
            <a:ext cx="596345" cy="530087"/>
          </a:xfrm>
          <a:prstGeom prst="rect">
            <a:avLst/>
          </a:prstGeom>
          <a:solidFill>
            <a:srgbClr val="FB4B8A"/>
          </a:solidFill>
          <a:ln w="28575">
            <a:solidFill>
              <a:srgbClr val="730B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AB5BD26-5383-45C5-BB95-5FC80DCD91E9}"/>
              </a:ext>
            </a:extLst>
          </p:cNvPr>
          <p:cNvSpPr/>
          <p:nvPr/>
        </p:nvSpPr>
        <p:spPr>
          <a:xfrm>
            <a:off x="4799389" y="2727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CDB5FA13-DE5B-4293-899D-4D6E35397BF9}"/>
              </a:ext>
            </a:extLst>
          </p:cNvPr>
          <p:cNvSpPr/>
          <p:nvPr/>
        </p:nvSpPr>
        <p:spPr>
          <a:xfrm>
            <a:off x="5506009" y="3192111"/>
            <a:ext cx="662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2500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E2D5882-D1CC-4E04-8E33-3D3B5D862B13}"/>
              </a:ext>
            </a:extLst>
          </p:cNvPr>
          <p:cNvCxnSpPr>
            <a:cxnSpLocks/>
          </p:cNvCxnSpPr>
          <p:nvPr/>
        </p:nvCxnSpPr>
        <p:spPr>
          <a:xfrm>
            <a:off x="6128865" y="3367386"/>
            <a:ext cx="489309" cy="0"/>
          </a:xfrm>
          <a:prstGeom prst="straightConnector1">
            <a:avLst/>
          </a:prstGeom>
          <a:ln w="28575">
            <a:solidFill>
              <a:srgbClr val="730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/>
      <p:bldP spid="24" grpId="0" animBg="1"/>
      <p:bldP spid="25" grpId="0" animBg="1"/>
      <p:bldP spid="28" grpId="0"/>
      <p:bldP spid="30" grpId="0" animBg="1"/>
      <p:bldP spid="31" grpId="0" animBg="1"/>
      <p:bldP spid="32" grpId="0"/>
      <p:bldP spid="38" grpId="0" animBg="1"/>
      <p:bldP spid="39" grpId="0" build="p"/>
      <p:bldP spid="41" grpId="0" animBg="1"/>
      <p:bldP spid="42" grpId="0" animBg="1"/>
      <p:bldP spid="43" grpId="0"/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ED12467-5A40-4A84-96C3-206D5C75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Disusun</a:t>
            </a:r>
            <a:r>
              <a:rPr lang="en-US" sz="6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oleh: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="" xmlns:a16="http://schemas.microsoft.com/office/drawing/2014/main" id="{03D916F0-A00F-49FE-B180-77DCC3F67DB3}"/>
              </a:ext>
            </a:extLst>
          </p:cNvPr>
          <p:cNvSpPr/>
          <p:nvPr/>
        </p:nvSpPr>
        <p:spPr>
          <a:xfrm>
            <a:off x="1301522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FAHMI R KURNIAWAN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2110161010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="" xmlns:a16="http://schemas.microsoft.com/office/drawing/2014/main" id="{ECBB60CB-1ED2-4AA0-BB7D-5A2879503C11}"/>
              </a:ext>
            </a:extLst>
          </p:cNvPr>
          <p:cNvSpPr/>
          <p:nvPr/>
        </p:nvSpPr>
        <p:spPr>
          <a:xfrm>
            <a:off x="4661504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DEYANA KUSUMA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WARDANI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2110161015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="" xmlns:a16="http://schemas.microsoft.com/office/drawing/2014/main" id="{D748186E-9E4C-447B-A8D2-A6793CE98A67}"/>
              </a:ext>
            </a:extLst>
          </p:cNvPr>
          <p:cNvSpPr/>
          <p:nvPr/>
        </p:nvSpPr>
        <p:spPr>
          <a:xfrm>
            <a:off x="7900901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RIFKI DWI ACHSANI T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2110161028</a:t>
            </a:r>
          </a:p>
        </p:txBody>
      </p:sp>
      <p:sp>
        <p:nvSpPr>
          <p:cNvPr id="10" name="Title 4">
            <a:extLst>
              <a:ext uri="{FF2B5EF4-FFF2-40B4-BE49-F238E27FC236}">
                <a16:creationId xmlns="" xmlns:a16="http://schemas.microsoft.com/office/drawing/2014/main" id="{6258325A-413A-4DC3-A68C-16340144D957}"/>
              </a:ext>
            </a:extLst>
          </p:cNvPr>
          <p:cNvSpPr txBox="1">
            <a:spLocks/>
          </p:cNvSpPr>
          <p:nvPr/>
        </p:nvSpPr>
        <p:spPr bwMode="auto"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D4 TEKNIK INFORMATIKA A</a:t>
            </a:r>
          </a:p>
        </p:txBody>
      </p:sp>
    </p:spTree>
    <p:extLst>
      <p:ext uri="{BB962C8B-B14F-4D97-AF65-F5344CB8AC3E}">
        <p14:creationId xmlns:p14="http://schemas.microsoft.com/office/powerpoint/2010/main" val="23143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Representasi</a:t>
            </a:r>
            <a:r>
              <a:rPr lang="en-US" altLang="zh-TW" dirty="0"/>
              <a:t> Linked List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6</a:t>
            </a:fld>
            <a:endParaRPr lang="en-US" altLang="zh-TW" sz="1600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3200400" y="3648890"/>
            <a:ext cx="3048000" cy="2218509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typedef 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Node;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{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char data;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Node *next;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 algn="l">
              <a:defRPr/>
            </a:pPr>
            <a:endParaRPr lang="en-US" altLang="zh-TW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Node *head;</a:t>
            </a:r>
          </a:p>
        </p:txBody>
      </p:sp>
      <p:grpSp>
        <p:nvGrpSpPr>
          <p:cNvPr id="52240" name="Group 14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2243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1" name="Rectangle 19"/>
          <p:cNvSpPr>
            <a:spLocks noChangeArrowheads="1"/>
          </p:cNvSpPr>
          <p:nvPr/>
        </p:nvSpPr>
        <p:spPr bwMode="auto">
          <a:xfrm>
            <a:off x="4953000" y="2133600"/>
            <a:ext cx="12192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20"/>
          <p:cNvSpPr>
            <a:spLocks/>
          </p:cNvSpPr>
          <p:nvPr/>
        </p:nvSpPr>
        <p:spPr bwMode="auto">
          <a:xfrm>
            <a:off x="6511834" y="3451583"/>
            <a:ext cx="3810000" cy="1200329"/>
          </a:xfrm>
          <a:prstGeom prst="borderCallout2">
            <a:avLst>
              <a:gd name="adj1" fmla="val 4296"/>
              <a:gd name="adj2" fmla="val -2000"/>
              <a:gd name="adj3" fmla="val 4296"/>
              <a:gd name="adj4" fmla="val -2000"/>
              <a:gd name="adj5" fmla="val -47618"/>
              <a:gd name="adj6" fmla="val -17168"/>
            </a:avLst>
          </a:prstGeom>
          <a:solidFill>
            <a:srgbClr val="CCFFFF"/>
          </a:solidFill>
          <a:ln w="28575" cap="sq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Tiap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terdiri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atas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2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bagian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: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dan pointer </a:t>
            </a:r>
            <a:r>
              <a:rPr lang="en-US" altLang="zh-TW" i="1" dirty="0">
                <a:solidFill>
                  <a:srgbClr val="C00000"/>
                </a:solidFill>
                <a:latin typeface="Arial" charset="0"/>
              </a:rPr>
              <a:t>next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algn="l">
              <a:buFontTx/>
              <a:buChar char="•"/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Pointer </a:t>
            </a:r>
            <a:r>
              <a:rPr lang="en-US" altLang="zh-TW" i="1" dirty="0">
                <a:solidFill>
                  <a:srgbClr val="C00000"/>
                </a:solidFill>
                <a:latin typeface="Arial" charset="0"/>
              </a:rPr>
              <a:t>head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menunjuk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ke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dr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60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W. Kerninghan, Dennis M. Ritchie (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The C Programming Language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Version 2 Edition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 Learning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Byron Gottfried (2010) : Programming with C, Tata McGraw - Hill Education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Kochan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 Stephen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(20040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Programming in C, 3rd Edition,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Sams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K. N. King (2008)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Programming: A Modern Approach, 2nd Edition,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W. W. Norton &amp; Company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Kadir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(2012)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&amp; C++, Andi Publisher, Yogyakarta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http://www.gdsw.at/languages/c/programming-bbrown/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https://www.petanikode.com/tutorial/c/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http://www.cprogramming.com/tutorial/c-tutorial.html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 List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7</a:t>
            </a:fld>
            <a:endParaRPr lang="en-US" altLang="zh-TW" sz="1600"/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3200400" y="3429000"/>
            <a:ext cx="3048000" cy="2438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typedef 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Node;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struct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{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char data;</a:t>
            </a:r>
            <a:br>
              <a:rPr lang="en-US" altLang="zh-TW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 Node *next;</a:t>
            </a: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 algn="l">
              <a:defRPr/>
            </a:pPr>
            <a:endParaRPr lang="en-US" altLang="zh-TW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Node *head;</a:t>
            </a:r>
          </a:p>
        </p:txBody>
      </p:sp>
      <p:grpSp>
        <p:nvGrpSpPr>
          <p:cNvPr id="53263" name="Group 14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3272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49530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57912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7"/>
          <p:cNvSpPr>
            <a:spLocks noChangeArrowheads="1"/>
          </p:cNvSpPr>
          <p:nvPr/>
        </p:nvSpPr>
        <p:spPr bwMode="auto">
          <a:xfrm>
            <a:off x="6934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29"/>
          <p:cNvSpPr>
            <a:spLocks noChangeArrowheads="1"/>
          </p:cNvSpPr>
          <p:nvPr/>
        </p:nvSpPr>
        <p:spPr bwMode="auto">
          <a:xfrm>
            <a:off x="7772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AutoShape 32"/>
          <p:cNvSpPr>
            <a:spLocks/>
          </p:cNvSpPr>
          <p:nvPr/>
        </p:nvSpPr>
        <p:spPr bwMode="auto">
          <a:xfrm>
            <a:off x="8077200" y="3076576"/>
            <a:ext cx="2057400" cy="379413"/>
          </a:xfrm>
          <a:prstGeom prst="borderCallout2">
            <a:avLst>
              <a:gd name="adj1" fmla="val 30125"/>
              <a:gd name="adj2" fmla="val -3704"/>
              <a:gd name="adj3" fmla="val 30125"/>
              <a:gd name="adj4" fmla="val -6713"/>
              <a:gd name="adj5" fmla="val -80333"/>
              <a:gd name="adj6" fmla="val -980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head-&gt;next-&gt;next</a:t>
            </a:r>
          </a:p>
        </p:txBody>
      </p:sp>
      <p:sp>
        <p:nvSpPr>
          <p:cNvPr id="53269" name="AutoShape 33"/>
          <p:cNvSpPr>
            <a:spLocks/>
          </p:cNvSpPr>
          <p:nvPr/>
        </p:nvSpPr>
        <p:spPr bwMode="auto">
          <a:xfrm>
            <a:off x="6705600" y="3632201"/>
            <a:ext cx="1371600" cy="379413"/>
          </a:xfrm>
          <a:prstGeom prst="borderCallout2">
            <a:avLst>
              <a:gd name="adj1" fmla="val 30125"/>
              <a:gd name="adj2" fmla="val -5556"/>
              <a:gd name="adj3" fmla="val 30125"/>
              <a:gd name="adj4" fmla="val -12616"/>
              <a:gd name="adj5" fmla="val -227616"/>
              <a:gd name="adj6" fmla="val -53588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</a:t>
            </a:r>
          </a:p>
        </p:txBody>
      </p:sp>
      <p:sp>
        <p:nvSpPr>
          <p:cNvPr id="53270" name="AutoShape 34"/>
          <p:cNvSpPr>
            <a:spLocks/>
          </p:cNvSpPr>
          <p:nvPr/>
        </p:nvSpPr>
        <p:spPr bwMode="auto">
          <a:xfrm>
            <a:off x="7772400" y="1628776"/>
            <a:ext cx="2133600" cy="379413"/>
          </a:xfrm>
          <a:prstGeom prst="borderCallout2">
            <a:avLst>
              <a:gd name="adj1" fmla="val 30125"/>
              <a:gd name="adj2" fmla="val -3569"/>
              <a:gd name="adj3" fmla="val 30125"/>
              <a:gd name="adj4" fmla="val -14287"/>
              <a:gd name="adj5" fmla="val 118412"/>
              <a:gd name="adj6" fmla="val -25000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head-&gt;next-&gt;data</a:t>
            </a:r>
          </a:p>
        </p:txBody>
      </p:sp>
      <p:sp>
        <p:nvSpPr>
          <p:cNvPr id="53271" name="AutoShape 35"/>
          <p:cNvSpPr>
            <a:spLocks/>
          </p:cNvSpPr>
          <p:nvPr/>
        </p:nvSpPr>
        <p:spPr bwMode="auto">
          <a:xfrm>
            <a:off x="5638800" y="1552576"/>
            <a:ext cx="1447800" cy="379413"/>
          </a:xfrm>
          <a:prstGeom prst="borderCallout2">
            <a:avLst>
              <a:gd name="adj1" fmla="val 30125"/>
              <a:gd name="adj2" fmla="val -5264"/>
              <a:gd name="adj3" fmla="val 30125"/>
              <a:gd name="adj4" fmla="val -19296"/>
              <a:gd name="adj5" fmla="val 137657"/>
              <a:gd name="adj6" fmla="val -33333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>
                <a:solidFill>
                  <a:srgbClr val="000000"/>
                </a:solidFill>
                <a:latin typeface="Arial" charset="0"/>
              </a:rPr>
              <a:t>head-&gt;data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 List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8</a:t>
            </a:fld>
            <a:endParaRPr lang="en-US" altLang="zh-TW" sz="160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1148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zh-TW">
              <a:latin typeface="Arial" charset="0"/>
            </a:endParaRPr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35052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head</a:t>
            </a:r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57912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5943600" y="2438400"/>
            <a:ext cx="10668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7010400" y="22098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zh-TW">
              <a:latin typeface="Arial" charset="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77724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>
            <a:off x="79248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6" name="Group 12"/>
          <p:cNvGrpSpPr>
            <a:grpSpLocks/>
          </p:cNvGrpSpPr>
          <p:nvPr/>
        </p:nvGrpSpPr>
        <p:grpSpPr bwMode="auto">
          <a:xfrm>
            <a:off x="8686800" y="2438400"/>
            <a:ext cx="381000" cy="533400"/>
            <a:chOff x="3312" y="3648"/>
            <a:chExt cx="240" cy="336"/>
          </a:xfrm>
        </p:grpSpPr>
        <p:sp>
          <p:nvSpPr>
            <p:cNvPr id="54297" name="Line 13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0" name="Line 16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7" name="Rectangle 17"/>
          <p:cNvSpPr>
            <a:spLocks noChangeArrowheads="1"/>
          </p:cNvSpPr>
          <p:nvPr/>
        </p:nvSpPr>
        <p:spPr bwMode="auto">
          <a:xfrm>
            <a:off x="6934200" y="2133600"/>
            <a:ext cx="762000" cy="609600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6400800" y="16764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6553200" y="1905000"/>
            <a:ext cx="381000" cy="3810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20"/>
          <p:cNvSpPr>
            <a:spLocks noChangeArrowheads="1"/>
          </p:cNvSpPr>
          <p:nvPr/>
        </p:nvSpPr>
        <p:spPr bwMode="auto">
          <a:xfrm>
            <a:off x="6096000" y="1752600"/>
            <a:ext cx="304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54291" name="AutoShape 21"/>
          <p:cNvSpPr>
            <a:spLocks/>
          </p:cNvSpPr>
          <p:nvPr/>
        </p:nvSpPr>
        <p:spPr bwMode="auto">
          <a:xfrm>
            <a:off x="5867400" y="2895601"/>
            <a:ext cx="1066800" cy="409575"/>
          </a:xfrm>
          <a:prstGeom prst="borderCallout2">
            <a:avLst>
              <a:gd name="adj1" fmla="val 27907"/>
              <a:gd name="adj2" fmla="val 107144"/>
              <a:gd name="adj3" fmla="val 27907"/>
              <a:gd name="adj4" fmla="val 120833"/>
              <a:gd name="adj5" fmla="val -14343"/>
              <a:gd name="adj6" fmla="val 134671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p-&gt;data</a:t>
            </a:r>
          </a:p>
        </p:txBody>
      </p:sp>
      <p:sp>
        <p:nvSpPr>
          <p:cNvPr id="54292" name="AutoShape 22"/>
          <p:cNvSpPr>
            <a:spLocks/>
          </p:cNvSpPr>
          <p:nvPr/>
        </p:nvSpPr>
        <p:spPr bwMode="auto">
          <a:xfrm>
            <a:off x="8763000" y="1647826"/>
            <a:ext cx="1066800" cy="409575"/>
          </a:xfrm>
          <a:prstGeom prst="borderCallout2">
            <a:avLst>
              <a:gd name="adj1" fmla="val 27907"/>
              <a:gd name="adj2" fmla="val -7144"/>
              <a:gd name="adj3" fmla="val 27907"/>
              <a:gd name="adj4" fmla="val -35120"/>
              <a:gd name="adj5" fmla="val 108528"/>
              <a:gd name="adj6" fmla="val -63097"/>
            </a:avLst>
          </a:prstGeom>
          <a:solidFill>
            <a:srgbClr val="FFFFCC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p-&gt;next</a:t>
            </a:r>
          </a:p>
        </p:txBody>
      </p:sp>
      <p:sp>
        <p:nvSpPr>
          <p:cNvPr id="54293" name="Rectangle 23"/>
          <p:cNvSpPr>
            <a:spLocks noChangeArrowheads="1"/>
          </p:cNvSpPr>
          <p:nvPr/>
        </p:nvSpPr>
        <p:spPr bwMode="auto">
          <a:xfrm>
            <a:off x="7772400" y="2133600"/>
            <a:ext cx="457200" cy="609600"/>
          </a:xfrm>
          <a:prstGeom prst="rect">
            <a:avLst/>
          </a:prstGeom>
          <a:noFill/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AutoShape 24"/>
          <p:cNvSpPr>
            <a:spLocks/>
          </p:cNvSpPr>
          <p:nvPr/>
        </p:nvSpPr>
        <p:spPr bwMode="auto">
          <a:xfrm>
            <a:off x="5646420" y="3654255"/>
            <a:ext cx="3200400" cy="646331"/>
          </a:xfrm>
          <a:prstGeom prst="borderCallout2">
            <a:avLst>
              <a:gd name="adj1" fmla="val 9523"/>
              <a:gd name="adj2" fmla="val 102380"/>
              <a:gd name="adj3" fmla="val 9523"/>
              <a:gd name="adj4" fmla="val 107736"/>
              <a:gd name="adj5" fmla="val -189957"/>
              <a:gd name="adj6" fmla="val 93777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Pointer next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dari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terakhir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</a:rPr>
              <a:t>NULL</a:t>
            </a:r>
          </a:p>
        </p:txBody>
      </p:sp>
      <p:sp>
        <p:nvSpPr>
          <p:cNvPr id="54295" name="AutoShape 25"/>
          <p:cNvSpPr>
            <a:spLocks/>
          </p:cNvSpPr>
          <p:nvPr/>
        </p:nvSpPr>
        <p:spPr bwMode="auto">
          <a:xfrm>
            <a:off x="3581400" y="4358422"/>
            <a:ext cx="2971800" cy="646331"/>
          </a:xfrm>
          <a:prstGeom prst="borderCallout2">
            <a:avLst>
              <a:gd name="adj1" fmla="val 7301"/>
              <a:gd name="adj2" fmla="val -2565"/>
              <a:gd name="adj3" fmla="val 7301"/>
              <a:gd name="adj4" fmla="val -2940"/>
              <a:gd name="adj5" fmla="val -279785"/>
              <a:gd name="adj6" fmla="val 6360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ditunjuk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oleh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</a:rPr>
              <a:t>sebuah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</a:rPr>
              <a:t> pointer :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</a:rPr>
              <a:t>head</a:t>
            </a:r>
          </a:p>
        </p:txBody>
      </p:sp>
      <p:sp>
        <p:nvSpPr>
          <p:cNvPr id="54296" name="Rectangle 26"/>
          <p:cNvSpPr>
            <a:spLocks noChangeArrowheads="1"/>
          </p:cNvSpPr>
          <p:nvPr/>
        </p:nvSpPr>
        <p:spPr bwMode="auto">
          <a:xfrm>
            <a:off x="4191000" y="1539196"/>
            <a:ext cx="13716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  <a:latin typeface="Arial" charset="0"/>
              </a:rPr>
              <a:t>p=head-&gt;next;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Empty linked list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9</a:t>
            </a:fld>
            <a:endParaRPr lang="en-US" altLang="zh-TW" sz="1600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8001000" y="2209800"/>
            <a:ext cx="304800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7391400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8153400" y="2438400"/>
            <a:ext cx="9144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4" name="Group 6"/>
          <p:cNvGrpSpPr>
            <a:grpSpLocks/>
          </p:cNvGrpSpPr>
          <p:nvPr/>
        </p:nvGrpSpPr>
        <p:grpSpPr bwMode="auto">
          <a:xfrm>
            <a:off x="8915400" y="2438400"/>
            <a:ext cx="381000" cy="533400"/>
            <a:chOff x="3312" y="3648"/>
            <a:chExt cx="240" cy="336"/>
          </a:xfrm>
        </p:grpSpPr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9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10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048000" y="2286000"/>
            <a:ext cx="4038600" cy="2895600"/>
          </a:xfrm>
          <a:prstGeom prst="rect">
            <a:avLst/>
          </a:prstGeom>
          <a:solidFill>
            <a:schemeClr val="tx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Linked list yang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masih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kosong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ditunjukkan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oleh pointer head yang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bernilai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NULL.  </a:t>
            </a:r>
          </a:p>
          <a:p>
            <a:pPr algn="l">
              <a:buFontTx/>
              <a:buChar char="•"/>
            </a:pP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Ingat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, pointer head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menunjuk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ke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simpul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FFFF00"/>
                </a:solidFill>
                <a:latin typeface="Arial" charset="0"/>
              </a:rPr>
              <a:t>pertama</a:t>
            </a:r>
            <a:r>
              <a:rPr lang="en-US" altLang="zh-TW" sz="22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dalam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sebuah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linked list.  </a:t>
            </a:r>
          </a:p>
          <a:p>
            <a:pPr algn="l"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Jika list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masih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kosong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maka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tidak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terdapat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simpul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Arial" charset="0"/>
              </a:rPr>
              <a:t>pertama</a:t>
            </a:r>
            <a:r>
              <a:rPr lang="en-US" altLang="zh-TW" sz="22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altLang="zh-TW" sz="2200" dirty="0">
              <a:latin typeface="Arial" charset="0"/>
            </a:endParaRP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7391400" y="49530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FFFFFF"/>
                </a:solidFill>
                <a:latin typeface="Arial" charset="0"/>
              </a:rPr>
              <a:t>head</a:t>
            </a:r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8077200" y="5181600"/>
            <a:ext cx="8382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8" name="Group 14"/>
          <p:cNvGrpSpPr>
            <a:grpSpLocks/>
          </p:cNvGrpSpPr>
          <p:nvPr/>
        </p:nvGrpSpPr>
        <p:grpSpPr bwMode="auto">
          <a:xfrm>
            <a:off x="8763000" y="5181600"/>
            <a:ext cx="381000" cy="533400"/>
            <a:chOff x="3312" y="3648"/>
            <a:chExt cx="240" cy="336"/>
          </a:xfrm>
        </p:grpSpPr>
        <p:sp>
          <p:nvSpPr>
            <p:cNvPr id="55310" name="Line 15"/>
            <p:cNvSpPr>
              <a:spLocks noChangeShapeType="1"/>
            </p:cNvSpPr>
            <p:nvPr/>
          </p:nvSpPr>
          <p:spPr bwMode="auto">
            <a:xfrm>
              <a:off x="3420" y="3648"/>
              <a:ext cx="0" cy="24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6"/>
            <p:cNvSpPr>
              <a:spLocks noChangeShapeType="1"/>
            </p:cNvSpPr>
            <p:nvPr/>
          </p:nvSpPr>
          <p:spPr bwMode="auto">
            <a:xfrm>
              <a:off x="3312" y="3888"/>
              <a:ext cx="2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7"/>
            <p:cNvSpPr>
              <a:spLocks noChangeShapeType="1"/>
            </p:cNvSpPr>
            <p:nvPr/>
          </p:nvSpPr>
          <p:spPr bwMode="auto">
            <a:xfrm>
              <a:off x="3360" y="3936"/>
              <a:ext cx="1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8"/>
            <p:cNvSpPr>
              <a:spLocks noChangeShapeType="1"/>
            </p:cNvSpPr>
            <p:nvPr/>
          </p:nvSpPr>
          <p:spPr bwMode="auto">
            <a:xfrm>
              <a:off x="3408" y="3984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9" name="AutoShape 19"/>
          <p:cNvSpPr>
            <a:spLocks/>
          </p:cNvSpPr>
          <p:nvPr/>
        </p:nvSpPr>
        <p:spPr bwMode="auto">
          <a:xfrm>
            <a:off x="7848600" y="3540126"/>
            <a:ext cx="2362200" cy="1323975"/>
          </a:xfrm>
          <a:prstGeom prst="borderCallout2">
            <a:avLst>
              <a:gd name="adj1" fmla="val 8634"/>
              <a:gd name="adj2" fmla="val -3227"/>
              <a:gd name="adj3" fmla="val 8634"/>
              <a:gd name="adj4" fmla="val -9407"/>
              <a:gd name="adj5" fmla="val 106593"/>
              <a:gd name="adj6" fmla="val -16130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>
                <a:solidFill>
                  <a:srgbClr val="000000"/>
                </a:solidFill>
                <a:latin typeface="Arial" charset="0"/>
              </a:rPr>
              <a:t>Utk singkatnya, biasanya sel pointernya tidak digambar.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1326</TotalTime>
  <Words>1440</Words>
  <Application>Microsoft Office PowerPoint</Application>
  <PresentationFormat>Widescreen</PresentationFormat>
  <Paragraphs>589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MS PGothic</vt:lpstr>
      <vt:lpstr>新細明體</vt:lpstr>
      <vt:lpstr>Algerian</vt:lpstr>
      <vt:lpstr>Arial</vt:lpstr>
      <vt:lpstr>Arial Black</vt:lpstr>
      <vt:lpstr>Arial Narrow</vt:lpstr>
      <vt:lpstr>Arial Rounded MT Bold</vt:lpstr>
      <vt:lpstr>Bodoni Bd BT</vt:lpstr>
      <vt:lpstr>Calibri</vt:lpstr>
      <vt:lpstr>Calibri Light</vt:lpstr>
      <vt:lpstr>Helvetica</vt:lpstr>
      <vt:lpstr>Tahoma</vt:lpstr>
      <vt:lpstr>Times New Roman</vt:lpstr>
      <vt:lpstr>Wingdings 2</vt:lpstr>
      <vt:lpstr>template_ppt_oop</vt:lpstr>
      <vt:lpstr>Bitmap Image</vt:lpstr>
      <vt:lpstr>Algoritma dan Struktur Data</vt:lpstr>
      <vt:lpstr>Overview</vt:lpstr>
      <vt:lpstr>PENGERTIAN</vt:lpstr>
      <vt:lpstr>PowerPoint Presentation</vt:lpstr>
      <vt:lpstr>Linked List</vt:lpstr>
      <vt:lpstr>Representasi Linked List</vt:lpstr>
      <vt:lpstr>Linked List</vt:lpstr>
      <vt:lpstr>Linked List</vt:lpstr>
      <vt:lpstr>Empty linked list</vt:lpstr>
      <vt:lpstr>ALGORITMA INSERT SLL</vt:lpstr>
      <vt:lpstr>Operasi Insert SLL</vt:lpstr>
      <vt:lpstr>Insert awal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akhir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After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before</vt:lpstr>
      <vt:lpstr>PENGERTIAN</vt:lpstr>
      <vt:lpstr>ILUSTRASI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tita</cp:lastModifiedBy>
  <cp:revision>186</cp:revision>
  <dcterms:created xsi:type="dcterms:W3CDTF">2017-03-29T06:09:29Z</dcterms:created>
  <dcterms:modified xsi:type="dcterms:W3CDTF">2021-03-01T13:09:15Z</dcterms:modified>
</cp:coreProperties>
</file>