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9" r:id="rId10"/>
    <p:sldId id="268" r:id="rId11"/>
    <p:sldId id="270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9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2175-7268-4579-98FA-F5A98A53A6F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29EE-7C2D-4272-9B8E-81663A77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38000"/>
            <a:ext cx="7772400" cy="1102519"/>
          </a:xfrm>
        </p:spPr>
        <p:txBody>
          <a:bodyPr>
            <a:normAutofit/>
          </a:bodyPr>
          <a:lstStyle/>
          <a:p>
            <a:r>
              <a:rPr lang="en-US" sz="2000" dirty="0"/>
              <a:t>Single-Linked-List : </a:t>
            </a:r>
            <a:br>
              <a:rPr lang="en-US" sz="2000" dirty="0"/>
            </a:br>
            <a:r>
              <a:rPr lang="en-US" sz="2000" dirty="0" err="1"/>
              <a:t>Hapus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Hapus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 smtClean="0"/>
              <a:t>simpul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95750"/>
            <a:ext cx="6400800" cy="838200"/>
          </a:xfrm>
        </p:spPr>
        <p:txBody>
          <a:bodyPr>
            <a:norm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Habel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Widiarto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Tita </a:t>
            </a:r>
            <a:r>
              <a:rPr lang="en-US" sz="1200" b="1" dirty="0" err="1" smtClean="0">
                <a:solidFill>
                  <a:schemeClr val="tx1"/>
                </a:solidFill>
              </a:rPr>
              <a:t>Karlita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098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79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4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486400" y="1200150"/>
            <a:ext cx="3400742" cy="219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*after = head,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after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05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after-&gt;next =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21" y="2037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8421" y="2168293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</p:cNvCxnSpPr>
          <p:nvPr/>
        </p:nvCxnSpPr>
        <p:spPr>
          <a:xfrm flipV="1">
            <a:off x="2543913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2920" y="2596846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after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51871" y="1999946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971550"/>
            <a:ext cx="474345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after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hapus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846" y="1999946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8771" y="1999946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7671" y="2168293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0"/>
            <a:endCxn id="40" idx="2"/>
          </p:cNvCxnSpPr>
          <p:nvPr/>
        </p:nvCxnSpPr>
        <p:spPr>
          <a:xfrm flipV="1">
            <a:off x="3561671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7816" y="259684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191000" y="1999946"/>
            <a:ext cx="685800" cy="336694"/>
            <a:chOff x="838200" y="165735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24400" y="2165190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971801" y="1909996"/>
            <a:ext cx="1219200" cy="254984"/>
            <a:chOff x="2031321" y="2370002"/>
            <a:chExt cx="1181101" cy="254984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3022176" y="2414516"/>
              <a:ext cx="234759" cy="1457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133600" y="2370002"/>
              <a:ext cx="933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33600" y="2370002"/>
              <a:ext cx="0" cy="254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031321" y="2618187"/>
              <a:ext cx="102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4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4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486400" y="1200150"/>
            <a:ext cx="3400742" cy="219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*after = head,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after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05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after-&gt;next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21" y="2037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8421" y="2168293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</p:cNvCxnSpPr>
          <p:nvPr/>
        </p:nvCxnSpPr>
        <p:spPr>
          <a:xfrm flipV="1">
            <a:off x="2543913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2920" y="2596846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after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51871" y="1999946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971550"/>
            <a:ext cx="474345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dibebaskan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</a:t>
            </a:r>
            <a:r>
              <a:rPr lang="en-US" sz="1050" dirty="0" err="1" smtClean="0"/>
              <a:t>fungsi</a:t>
            </a:r>
            <a:r>
              <a:rPr lang="en-US" sz="1050" dirty="0" smtClean="0"/>
              <a:t> </a:t>
            </a:r>
            <a:r>
              <a:rPr lang="en-US" sz="1050" dirty="0" err="1" smtClean="0"/>
              <a:t>free_node</a:t>
            </a:r>
            <a:r>
              <a:rPr lang="en-US" sz="1050" dirty="0" smtClean="0"/>
              <a:t>()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846" y="1999946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8771" y="1999946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7671" y="2168293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0"/>
            <a:endCxn id="40" idx="2"/>
          </p:cNvCxnSpPr>
          <p:nvPr/>
        </p:nvCxnSpPr>
        <p:spPr>
          <a:xfrm flipV="1">
            <a:off x="3561671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7816" y="259684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191000" y="1999946"/>
            <a:ext cx="685800" cy="336694"/>
            <a:chOff x="838200" y="165735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24400" y="2165190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971801" y="1909996"/>
            <a:ext cx="1219200" cy="254984"/>
            <a:chOff x="2031321" y="2370002"/>
            <a:chExt cx="1181101" cy="254984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3022176" y="2414516"/>
              <a:ext cx="234759" cy="1457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133600" y="2370002"/>
              <a:ext cx="933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33600" y="2370002"/>
              <a:ext cx="0" cy="254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031321" y="2618187"/>
              <a:ext cx="102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16275" y="1980761"/>
            <a:ext cx="585426" cy="397480"/>
            <a:chOff x="2286000" y="2410455"/>
            <a:chExt cx="585426" cy="39748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314792" y="2410455"/>
              <a:ext cx="556634" cy="39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86000" y="2410455"/>
              <a:ext cx="556634" cy="39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98966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Kode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Keseluruhan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6" name="Subtitle 4"/>
          <p:cNvSpPr txBox="1">
            <a:spLocks/>
          </p:cNvSpPr>
          <p:nvPr/>
        </p:nvSpPr>
        <p:spPr>
          <a:xfrm>
            <a:off x="228600" y="1123950"/>
            <a:ext cx="8763000" cy="381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 *after = head, *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if(after-&gt;next  == NULL){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after = after-&gt;next;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if(after-&gt;next == NULL) {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Simpul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hendak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dihapus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ditemukan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\n");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}else{ 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after-&gt;next =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 </a:t>
            </a:r>
          </a:p>
          <a:p>
            <a:pPr algn="l"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562600" y="1581150"/>
            <a:ext cx="3124200" cy="312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err="1" smtClean="0"/>
              <a:t>Kode</a:t>
            </a:r>
            <a:r>
              <a:rPr lang="en-US" sz="1400" dirty="0"/>
              <a:t> </a:t>
            </a:r>
            <a:r>
              <a:rPr lang="en-US" sz="1400" dirty="0" err="1" smtClean="0"/>
              <a:t>keseluruhan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pembatasan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simpul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x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NULL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simpul</a:t>
            </a:r>
            <a:r>
              <a:rPr lang="en-US" sz="1400" dirty="0" smtClean="0"/>
              <a:t> x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ditemukan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linked list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ditampulkan</a:t>
            </a:r>
            <a:r>
              <a:rPr lang="en-US" sz="1400" dirty="0" smtClean="0"/>
              <a:t> </a:t>
            </a:r>
            <a:r>
              <a:rPr lang="en-US" sz="1400" dirty="0" err="1" smtClean="0"/>
              <a:t>pesan</a:t>
            </a:r>
            <a:r>
              <a:rPr lang="en-US" sz="1400" dirty="0" smtClean="0"/>
              <a:t> “</a:t>
            </a:r>
            <a:r>
              <a:rPr lang="en-US" sz="1400" dirty="0" err="1" smtClean="0"/>
              <a:t>Simpul</a:t>
            </a:r>
            <a:r>
              <a:rPr lang="en-US" sz="1400" dirty="0" smtClean="0"/>
              <a:t> yang ….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ditemukan</a:t>
            </a:r>
            <a:r>
              <a:rPr lang="en-US" sz="1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5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638800" y="1258560"/>
            <a:ext cx="3124200" cy="2303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hapus_sebelum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head, *before;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before =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before-&gt;next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071" y="169489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2071" y="1825697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7" idx="2"/>
          </p:cNvCxnSpPr>
          <p:nvPr/>
        </p:nvCxnSpPr>
        <p:spPr>
          <a:xfrm flipV="1">
            <a:off x="1688421" y="1994044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24566" y="225425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45521" y="1657350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895350"/>
            <a:ext cx="282320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head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88496" y="1657350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2421" y="1657350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1321" y="1825697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40" idx="1"/>
          </p:cNvCxnSpPr>
          <p:nvPr/>
        </p:nvCxnSpPr>
        <p:spPr>
          <a:xfrm>
            <a:off x="2974296" y="1825697"/>
            <a:ext cx="23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783921" y="1822594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85819" y="295275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</a:t>
            </a:r>
            <a:r>
              <a:rPr lang="en-US" sz="1100" dirty="0" smtClean="0">
                <a:solidFill>
                  <a:srgbClr val="FF0000"/>
                </a:solidFill>
              </a:rPr>
              <a:t>efore </a:t>
            </a:r>
            <a:r>
              <a:rPr 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??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98966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5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638800" y="1258560"/>
            <a:ext cx="3124200" cy="2303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hapus_sebelum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head, *before;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before = 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before-&gt;next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071" y="248738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2071" y="2618187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7" idx="2"/>
          </p:cNvCxnSpPr>
          <p:nvPr/>
        </p:nvCxnSpPr>
        <p:spPr>
          <a:xfrm flipV="1">
            <a:off x="1688421" y="2786534"/>
            <a:ext cx="0" cy="28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5330" y="307214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before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45521" y="2449840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03542" y="1047750"/>
            <a:ext cx="437325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before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, </a:t>
            </a:r>
            <a:r>
              <a:rPr lang="en-US" sz="1050" dirty="0" err="1" smtClean="0"/>
              <a:t>kemudian</a:t>
            </a:r>
            <a:r>
              <a:rPr lang="en-US" sz="1050" dirty="0" smtClean="0"/>
              <a:t> 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 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</a:t>
            </a:r>
            <a:r>
              <a:rPr lang="en-US" sz="1050" dirty="0" err="1" smtClean="0"/>
              <a:t>setelahnya</a:t>
            </a:r>
            <a:endParaRPr lang="en-US" sz="105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/>
              <a:t>Dilakukan</a:t>
            </a:r>
            <a:r>
              <a:rPr lang="en-US" sz="1050" dirty="0" smtClean="0"/>
              <a:t> </a:t>
            </a:r>
            <a:r>
              <a:rPr lang="en-US" sz="1050" dirty="0" err="1" smtClean="0"/>
              <a:t>hingga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datanya</a:t>
            </a:r>
            <a:r>
              <a:rPr lang="en-US" sz="1050" dirty="0" smtClean="0"/>
              <a:t> </a:t>
            </a:r>
            <a:r>
              <a:rPr lang="en-US" sz="1050" dirty="0" err="1" smtClean="0"/>
              <a:t>tidak</a:t>
            </a:r>
            <a:r>
              <a:rPr lang="en-US" sz="1050" dirty="0" smtClean="0"/>
              <a:t> </a:t>
            </a:r>
            <a:r>
              <a:rPr lang="en-US" sz="1050" dirty="0" err="1" smtClean="0"/>
              <a:t>sama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5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/>
              <a:t>Jika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datanya</a:t>
            </a:r>
            <a:r>
              <a:rPr lang="en-US" sz="1050" dirty="0" smtClean="0"/>
              <a:t> </a:t>
            </a:r>
            <a:r>
              <a:rPr lang="en-US" sz="1050" dirty="0" err="1" smtClean="0"/>
              <a:t>adalah</a:t>
            </a:r>
            <a:r>
              <a:rPr lang="en-US" sz="1050" dirty="0" smtClean="0"/>
              <a:t> 5 </a:t>
            </a:r>
            <a:r>
              <a:rPr lang="en-US" sz="1050" dirty="0" err="1" smtClean="0"/>
              <a:t>maka</a:t>
            </a:r>
            <a:r>
              <a:rPr lang="en-US" sz="1050" dirty="0" smtClean="0"/>
              <a:t> </a:t>
            </a:r>
            <a:r>
              <a:rPr lang="en-US" sz="1050" dirty="0" err="1" smtClean="0"/>
              <a:t>berhenti</a:t>
            </a:r>
            <a:r>
              <a:rPr lang="en-US" sz="1050" dirty="0" smtClean="0"/>
              <a:t> </a:t>
            </a:r>
            <a:r>
              <a:rPr lang="en-US" sz="1050" dirty="0" err="1" smtClean="0"/>
              <a:t>melakukan</a:t>
            </a:r>
            <a:r>
              <a:rPr lang="en-US" sz="1050" dirty="0" smtClean="0"/>
              <a:t> </a:t>
            </a:r>
            <a:r>
              <a:rPr lang="en-US" sz="1050" dirty="0" err="1" smtClean="0"/>
              <a:t>perulangan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88496" y="2449840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2421" y="2449840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1321" y="2618187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40" idx="1"/>
          </p:cNvCxnSpPr>
          <p:nvPr/>
        </p:nvCxnSpPr>
        <p:spPr>
          <a:xfrm>
            <a:off x="2974296" y="2618187"/>
            <a:ext cx="23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783921" y="2615084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2578647" y="2786534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14792" y="304674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98966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5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638800" y="1258560"/>
            <a:ext cx="3124200" cy="2303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hapus_sebelum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head, *before;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before =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before-&gt;next =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071" y="248738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2071" y="2618187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7" idx="2"/>
          </p:cNvCxnSpPr>
          <p:nvPr/>
        </p:nvCxnSpPr>
        <p:spPr>
          <a:xfrm flipV="1">
            <a:off x="1688421" y="2786534"/>
            <a:ext cx="0" cy="28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5330" y="307214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before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45521" y="2449840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03542" y="1047750"/>
            <a:ext cx="437325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before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hapus</a:t>
            </a:r>
            <a:endParaRPr lang="en-US" sz="1050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2288496" y="2449840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2421" y="2449840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83921" y="2615084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2578647" y="2786534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14792" y="304674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031321" y="2370002"/>
            <a:ext cx="1181101" cy="254984"/>
            <a:chOff x="2031321" y="2370002"/>
            <a:chExt cx="1181101" cy="254984"/>
          </a:xfrm>
        </p:grpSpPr>
        <p:cxnSp>
          <p:nvCxnSpPr>
            <p:cNvPr id="53" name="Elbow Connector 52"/>
            <p:cNvCxnSpPr/>
            <p:nvPr/>
          </p:nvCxnSpPr>
          <p:spPr>
            <a:xfrm rot="16200000" flipH="1">
              <a:off x="3022176" y="2414516"/>
              <a:ext cx="234759" cy="1457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133600" y="2370002"/>
              <a:ext cx="933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33600" y="2370002"/>
              <a:ext cx="0" cy="254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" idx="3"/>
            </p:cNvCxnSpPr>
            <p:nvPr/>
          </p:nvCxnSpPr>
          <p:spPr>
            <a:xfrm flipH="1">
              <a:off x="2031321" y="2618187"/>
              <a:ext cx="102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0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98966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5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638800" y="1258560"/>
            <a:ext cx="3124200" cy="2303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hapus_sebelum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head, *before;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before =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before-&gt;next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071" y="248738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2071" y="2618187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7" idx="2"/>
          </p:cNvCxnSpPr>
          <p:nvPr/>
        </p:nvCxnSpPr>
        <p:spPr>
          <a:xfrm flipV="1">
            <a:off x="1688421" y="2786534"/>
            <a:ext cx="0" cy="28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5330" y="307214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before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45521" y="2449840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03542" y="1047750"/>
            <a:ext cx="437325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dibebaskan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</a:t>
            </a:r>
            <a:r>
              <a:rPr lang="en-US" sz="1050" dirty="0" err="1" smtClean="0"/>
              <a:t>fungsi</a:t>
            </a:r>
            <a:r>
              <a:rPr lang="en-US" sz="1050" dirty="0" smtClean="0"/>
              <a:t> </a:t>
            </a:r>
            <a:r>
              <a:rPr lang="en-US" sz="1050" dirty="0" err="1" smtClean="0"/>
              <a:t>free_node</a:t>
            </a:r>
            <a:r>
              <a:rPr lang="en-US" sz="1050" dirty="0" smtClean="0"/>
              <a:t>()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8496" y="2449840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2421" y="2449840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83921" y="2615084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2578647" y="2786534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14792" y="304674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031321" y="2370002"/>
            <a:ext cx="1181101" cy="254984"/>
            <a:chOff x="2031321" y="2370002"/>
            <a:chExt cx="1181101" cy="254984"/>
          </a:xfrm>
        </p:grpSpPr>
        <p:cxnSp>
          <p:nvCxnSpPr>
            <p:cNvPr id="53" name="Elbow Connector 52"/>
            <p:cNvCxnSpPr/>
            <p:nvPr/>
          </p:nvCxnSpPr>
          <p:spPr>
            <a:xfrm rot="16200000" flipH="1">
              <a:off x="3022176" y="2414516"/>
              <a:ext cx="234759" cy="1457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133600" y="2370002"/>
              <a:ext cx="933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33600" y="2370002"/>
              <a:ext cx="0" cy="254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" idx="3"/>
            </p:cNvCxnSpPr>
            <p:nvPr/>
          </p:nvCxnSpPr>
          <p:spPr>
            <a:xfrm flipH="1">
              <a:off x="2031321" y="2618187"/>
              <a:ext cx="102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286000" y="2410455"/>
            <a:ext cx="585426" cy="397480"/>
            <a:chOff x="2286000" y="2410455"/>
            <a:chExt cx="585426" cy="3974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14792" y="2410455"/>
              <a:ext cx="556634" cy="39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286000" y="2410455"/>
              <a:ext cx="556634" cy="39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3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98966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Kode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Keseluruhan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6" name="Subtitle 4"/>
          <p:cNvSpPr txBox="1">
            <a:spLocks/>
          </p:cNvSpPr>
          <p:nvPr/>
        </p:nvSpPr>
        <p:spPr>
          <a:xfrm>
            <a:off x="381000" y="1009650"/>
            <a:ext cx="8534400" cy="3619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hapus_sebelum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Node *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head, *before;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== NULL){</a:t>
            </a:r>
          </a:p>
          <a:p>
            <a:pPr algn="l"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Simpul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hendak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dihapus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ditemukan</a:t>
            </a: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\n");</a:t>
            </a:r>
          </a:p>
          <a:p>
            <a:pPr algn="l"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}else if(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-&gt;next-&gt;data == x){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hapus_awal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}else if(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 == x){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menghapus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simpul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sebelum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simpul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\n");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}else{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while(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-&gt;next-&gt;data != x) 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before = 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if(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 == NULL){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break;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algn="l">
              <a:spcBef>
                <a:spcPts val="0"/>
              </a:spcBef>
            </a:pP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before-&gt;next = 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   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6172200" y="1257300"/>
            <a:ext cx="2590800" cy="312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 err="1" smtClean="0"/>
              <a:t>Kode</a:t>
            </a:r>
            <a:r>
              <a:rPr lang="en-US" sz="1050" dirty="0"/>
              <a:t> </a:t>
            </a:r>
            <a:r>
              <a:rPr lang="en-US" sz="1050" dirty="0" err="1" smtClean="0"/>
              <a:t>keseluruhan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</a:t>
            </a:r>
            <a:r>
              <a:rPr lang="en-US" sz="1050" dirty="0" err="1" smtClean="0"/>
              <a:t>beberapa</a:t>
            </a:r>
            <a:r>
              <a:rPr lang="en-US" sz="1050" dirty="0" smtClean="0"/>
              <a:t> </a:t>
            </a:r>
            <a:r>
              <a:rPr lang="en-US" sz="1050" dirty="0" err="1" smtClean="0"/>
              <a:t>pembatasan</a:t>
            </a:r>
            <a:r>
              <a:rPr lang="en-US" sz="1050" dirty="0" smtClean="0"/>
              <a:t> </a:t>
            </a:r>
            <a:r>
              <a:rPr lang="en-US" sz="1050" dirty="0" err="1" smtClean="0"/>
              <a:t>seperti</a:t>
            </a:r>
            <a:r>
              <a:rPr lang="en-US" sz="1050" dirty="0" smtClean="0"/>
              <a:t> 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>
                <a:solidFill>
                  <a:srgbClr val="0070C0"/>
                </a:solidFill>
              </a:rPr>
              <a:t>apabila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simpul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sebelum</a:t>
            </a:r>
            <a:r>
              <a:rPr lang="en-US" sz="1050" dirty="0" smtClean="0">
                <a:solidFill>
                  <a:srgbClr val="0070C0"/>
                </a:solidFill>
              </a:rPr>
              <a:t> x </a:t>
            </a:r>
            <a:r>
              <a:rPr lang="en-US" sz="1050" dirty="0" err="1" smtClean="0">
                <a:solidFill>
                  <a:srgbClr val="0070C0"/>
                </a:solidFill>
              </a:rPr>
              <a:t>adalah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simpul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awal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/>
              <a:t>maka</a:t>
            </a:r>
            <a:r>
              <a:rPr lang="en-US" sz="1050" dirty="0" smtClean="0"/>
              <a:t> </a:t>
            </a:r>
            <a:r>
              <a:rPr lang="en-US" sz="1050" dirty="0" err="1" smtClean="0"/>
              <a:t>akan</a:t>
            </a:r>
            <a:r>
              <a:rPr lang="en-US" sz="1050" dirty="0" smtClean="0"/>
              <a:t> </a:t>
            </a:r>
            <a:r>
              <a:rPr lang="en-US" sz="1050" dirty="0" err="1" smtClean="0"/>
              <a:t>dilakukan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</a:t>
            </a:r>
            <a:r>
              <a:rPr lang="en-US" sz="1050" dirty="0" err="1" smtClean="0"/>
              <a:t>fungsi</a:t>
            </a:r>
            <a:r>
              <a:rPr lang="en-US" sz="1050" dirty="0" smtClean="0"/>
              <a:t> </a:t>
            </a:r>
            <a:r>
              <a:rPr lang="en-US" sz="1050" dirty="0" err="1" smtClean="0"/>
              <a:t>hapus_awal</a:t>
            </a:r>
            <a:endParaRPr lang="en-US" sz="105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>
                <a:solidFill>
                  <a:srgbClr val="0070C0"/>
                </a:solidFill>
              </a:rPr>
              <a:t>Jika</a:t>
            </a:r>
            <a:r>
              <a:rPr lang="en-US" sz="1050" dirty="0" smtClean="0">
                <a:solidFill>
                  <a:srgbClr val="0070C0"/>
                </a:solidFill>
              </a:rPr>
              <a:t> x </a:t>
            </a:r>
            <a:r>
              <a:rPr lang="en-US" sz="1050" dirty="0" err="1" smtClean="0">
                <a:solidFill>
                  <a:srgbClr val="0070C0"/>
                </a:solidFill>
              </a:rPr>
              <a:t>adalah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simpul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/>
              <a:t>awal</a:t>
            </a:r>
            <a:r>
              <a:rPr lang="en-US" sz="1050" dirty="0" smtClean="0"/>
              <a:t> </a:t>
            </a:r>
            <a:r>
              <a:rPr lang="en-US" sz="1050" dirty="0" err="1" smtClean="0"/>
              <a:t>maka</a:t>
            </a:r>
            <a:r>
              <a:rPr lang="en-US" sz="1050" dirty="0" smtClean="0"/>
              <a:t> </a:t>
            </a:r>
            <a:r>
              <a:rPr lang="en-US" sz="1050" dirty="0" err="1" smtClean="0"/>
              <a:t>akan</a:t>
            </a:r>
            <a:r>
              <a:rPr lang="en-US" sz="1050" dirty="0" smtClean="0"/>
              <a:t> </a:t>
            </a:r>
            <a:r>
              <a:rPr lang="en-US" sz="1050" dirty="0" err="1" smtClean="0"/>
              <a:t>ditampilkan</a:t>
            </a:r>
            <a:r>
              <a:rPr lang="en-US" sz="1050" dirty="0" smtClean="0"/>
              <a:t> </a:t>
            </a:r>
            <a:r>
              <a:rPr lang="en-US" sz="1050" dirty="0" err="1" smtClean="0"/>
              <a:t>pesan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“</a:t>
            </a:r>
            <a:r>
              <a:rPr lang="en-US" sz="1050" dirty="0" err="1" smtClean="0">
                <a:solidFill>
                  <a:srgbClr val="0070C0"/>
                </a:solidFill>
              </a:rPr>
              <a:t>tidak</a:t>
            </a:r>
            <a:r>
              <a:rPr lang="en-US" sz="1050" dirty="0" smtClean="0">
                <a:solidFill>
                  <a:srgbClr val="0070C0"/>
                </a:solidFill>
              </a:rPr>
              <a:t> </a:t>
            </a:r>
            <a:r>
              <a:rPr lang="en-US" sz="1050" dirty="0" err="1" smtClean="0">
                <a:solidFill>
                  <a:srgbClr val="0070C0"/>
                </a:solidFill>
              </a:rPr>
              <a:t>dapat</a:t>
            </a:r>
            <a:r>
              <a:rPr lang="en-US" sz="1050" dirty="0" smtClean="0">
                <a:solidFill>
                  <a:srgbClr val="0070C0"/>
                </a:solidFill>
              </a:rPr>
              <a:t> …. “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/>
              <a:t>Jika</a:t>
            </a:r>
            <a:r>
              <a:rPr lang="en-US" sz="1050" dirty="0" smtClean="0"/>
              <a:t> x </a:t>
            </a:r>
            <a:r>
              <a:rPr lang="en-US" sz="1050" dirty="0" err="1" smtClean="0"/>
              <a:t>tidak</a:t>
            </a:r>
            <a:r>
              <a:rPr lang="en-US" sz="1050" dirty="0" smtClean="0"/>
              <a:t> </a:t>
            </a:r>
            <a:r>
              <a:rPr lang="en-US" sz="1050" dirty="0" err="1" smtClean="0"/>
              <a:t>ditemukan</a:t>
            </a:r>
            <a:r>
              <a:rPr lang="en-US" sz="1050" dirty="0" smtClean="0"/>
              <a:t>, </a:t>
            </a:r>
            <a:r>
              <a:rPr lang="en-US" sz="1050" dirty="0" err="1" smtClean="0"/>
              <a:t>maka</a:t>
            </a:r>
            <a:r>
              <a:rPr lang="en-US" sz="1050" dirty="0" smtClean="0"/>
              <a:t> </a:t>
            </a:r>
            <a:r>
              <a:rPr lang="en-US" sz="1050" dirty="0" err="1" smtClean="0"/>
              <a:t>akan</a:t>
            </a:r>
            <a:r>
              <a:rPr lang="en-US" sz="1050" dirty="0" smtClean="0"/>
              <a:t> </a:t>
            </a:r>
            <a:r>
              <a:rPr lang="en-US" sz="1050" dirty="0" err="1" smtClean="0"/>
              <a:t>ditampilkan</a:t>
            </a:r>
            <a:r>
              <a:rPr lang="en-US" sz="1050" dirty="0" smtClean="0"/>
              <a:t> </a:t>
            </a:r>
            <a:r>
              <a:rPr lang="en-US" sz="1050" dirty="0" err="1" smtClean="0"/>
              <a:t>pesan</a:t>
            </a:r>
            <a:r>
              <a:rPr lang="en-US" sz="1050" dirty="0" smtClean="0"/>
              <a:t> “</a:t>
            </a:r>
            <a:r>
              <a:rPr lang="en-US" sz="1050" dirty="0" err="1" smtClean="0"/>
              <a:t>simpul</a:t>
            </a:r>
            <a:r>
              <a:rPr lang="en-US" sz="1050" dirty="0" smtClean="0"/>
              <a:t> yang </a:t>
            </a:r>
            <a:r>
              <a:rPr lang="en-US" sz="1050" dirty="0" err="1" smtClean="0"/>
              <a:t>hendak</a:t>
            </a:r>
            <a:r>
              <a:rPr lang="en-US" sz="1050" dirty="0" smtClean="0"/>
              <a:t> …. </a:t>
            </a:r>
            <a:r>
              <a:rPr lang="en-US" sz="1050" dirty="0" err="1" smtClean="0"/>
              <a:t>tidak</a:t>
            </a:r>
            <a:r>
              <a:rPr lang="en-US" sz="1050" dirty="0" smtClean="0"/>
              <a:t> </a:t>
            </a:r>
            <a:r>
              <a:rPr lang="en-US" sz="1050" dirty="0" err="1" smtClean="0"/>
              <a:t>ditemukan</a:t>
            </a:r>
            <a:r>
              <a:rPr lang="en-US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5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4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486400" y="1200150"/>
            <a:ext cx="3400742" cy="219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 *after = head, *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after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05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after-&gt;next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071" y="169489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2071" y="1825697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7" idx="2"/>
          </p:cNvCxnSpPr>
          <p:nvPr/>
        </p:nvCxnSpPr>
        <p:spPr>
          <a:xfrm flipV="1">
            <a:off x="1688421" y="1994044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428" y="22542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after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45521" y="1657350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895350"/>
            <a:ext cx="282320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after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head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88496" y="1657350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2421" y="1657350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1321" y="1825697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40" idx="1"/>
          </p:cNvCxnSpPr>
          <p:nvPr/>
        </p:nvCxnSpPr>
        <p:spPr>
          <a:xfrm>
            <a:off x="2974296" y="1825697"/>
            <a:ext cx="23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191000" y="1657350"/>
            <a:ext cx="685800" cy="336694"/>
            <a:chOff x="838200" y="1657350"/>
            <a:chExt cx="762000" cy="381000"/>
          </a:xfrm>
        </p:grpSpPr>
        <p:sp>
          <p:nvSpPr>
            <p:cNvPr id="36" name="Rectangle 35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24400" y="1822594"/>
            <a:ext cx="662940" cy="241156"/>
            <a:chOff x="3185160" y="1822594"/>
            <a:chExt cx="662940" cy="24115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>
            <a:stCxn id="41" idx="3"/>
            <a:endCxn id="36" idx="1"/>
          </p:cNvCxnSpPr>
          <p:nvPr/>
        </p:nvCxnSpPr>
        <p:spPr>
          <a:xfrm>
            <a:off x="3898221" y="1825697"/>
            <a:ext cx="2927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5435" y="2679844"/>
            <a:ext cx="8611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h</a:t>
            </a:r>
            <a:r>
              <a:rPr lang="en-US" sz="1100" dirty="0" err="1" smtClean="0">
                <a:solidFill>
                  <a:srgbClr val="FF0000"/>
                </a:solidFill>
              </a:rPr>
              <a:t>apus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??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4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486400" y="1200150"/>
            <a:ext cx="3400742" cy="219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*after = head,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after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05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after-&gt;next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21" y="2037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8421" y="2168293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</p:cNvCxnSpPr>
          <p:nvPr/>
        </p:nvCxnSpPr>
        <p:spPr>
          <a:xfrm flipV="1">
            <a:off x="2543913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2920" y="2596846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after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51871" y="1999946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971550"/>
            <a:ext cx="474345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after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</a:t>
            </a:r>
            <a:r>
              <a:rPr lang="en-US" sz="1050" dirty="0" err="1" smtClean="0"/>
              <a:t>simpul</a:t>
            </a:r>
            <a:r>
              <a:rPr lang="en-US" sz="1050" dirty="0" smtClean="0"/>
              <a:t>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node after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/>
              <a:t>Dilakukan</a:t>
            </a:r>
            <a:r>
              <a:rPr lang="en-US" sz="1050" dirty="0" smtClean="0"/>
              <a:t> </a:t>
            </a:r>
            <a:r>
              <a:rPr lang="en-US" sz="1050" dirty="0" err="1" smtClean="0"/>
              <a:t>hingga</a:t>
            </a:r>
            <a:r>
              <a:rPr lang="en-US" sz="1050" dirty="0" smtClean="0"/>
              <a:t> data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after </a:t>
            </a:r>
            <a:r>
              <a:rPr lang="en-US" sz="1050" dirty="0" err="1" smtClean="0"/>
              <a:t>bernilai</a:t>
            </a:r>
            <a:r>
              <a:rPr lang="en-US" sz="1050" dirty="0" smtClean="0"/>
              <a:t> </a:t>
            </a:r>
            <a:r>
              <a:rPr lang="en-US" sz="1050" dirty="0" err="1" smtClean="0"/>
              <a:t>sama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4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err="1" smtClean="0"/>
              <a:t>Saat</a:t>
            </a:r>
            <a:r>
              <a:rPr lang="en-US" sz="1050" dirty="0" smtClean="0"/>
              <a:t> data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after </a:t>
            </a:r>
            <a:r>
              <a:rPr lang="en-US" sz="1050" dirty="0" err="1" smtClean="0"/>
              <a:t>sama</a:t>
            </a:r>
            <a:r>
              <a:rPr lang="en-US" sz="1050" dirty="0" smtClean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4 </a:t>
            </a:r>
            <a:r>
              <a:rPr lang="en-US" sz="1050" dirty="0" err="1" smtClean="0"/>
              <a:t>maka</a:t>
            </a:r>
            <a:r>
              <a:rPr lang="en-US" sz="1050" dirty="0" smtClean="0"/>
              <a:t> </a:t>
            </a:r>
            <a:r>
              <a:rPr lang="en-US" sz="1050" dirty="0" err="1" smtClean="0"/>
              <a:t>perulangan</a:t>
            </a:r>
            <a:r>
              <a:rPr lang="en-US" sz="1050" dirty="0" smtClean="0"/>
              <a:t> </a:t>
            </a:r>
            <a:r>
              <a:rPr lang="en-US" sz="1050" dirty="0" err="1" smtClean="0"/>
              <a:t>dihentikan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846" y="1999946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8771" y="1999946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7671" y="2168293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40" idx="1"/>
          </p:cNvCxnSpPr>
          <p:nvPr/>
        </p:nvCxnSpPr>
        <p:spPr>
          <a:xfrm>
            <a:off x="2980646" y="2168293"/>
            <a:ext cx="23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91000" y="1999946"/>
            <a:ext cx="685800" cy="336694"/>
            <a:chOff x="838200" y="1657350"/>
            <a:chExt cx="762000" cy="381000"/>
          </a:xfrm>
        </p:grpSpPr>
        <p:sp>
          <p:nvSpPr>
            <p:cNvPr id="29" name="Rectangle 28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165190"/>
            <a:ext cx="662940" cy="241156"/>
            <a:chOff x="3185160" y="1822594"/>
            <a:chExt cx="662940" cy="24115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endCxn id="29" idx="1"/>
          </p:cNvCxnSpPr>
          <p:nvPr/>
        </p:nvCxnSpPr>
        <p:spPr>
          <a:xfrm>
            <a:off x="3904571" y="2168293"/>
            <a:ext cx="2864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9550"/>
            <a:ext cx="3441021" cy="7620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Hapus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Setelah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Simpul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misal</a:t>
            </a:r>
            <a:r>
              <a:rPr lang="en-US" sz="1600" b="1" dirty="0" smtClean="0"/>
              <a:t> x = 4 </a:t>
            </a:r>
            <a:endParaRPr lang="en-US" sz="1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486400" y="1200150"/>
            <a:ext cx="3400742" cy="2193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hapus_setelah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*after = head, *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while(after-&gt;data != x) {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after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endParaRPr lang="en-US" sz="105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after-&gt;next;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after-&gt;next =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free_node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algn="l">
              <a:spcBef>
                <a:spcPts val="0"/>
              </a:spcBef>
            </a:pPr>
            <a:r>
              <a:rPr lang="en-US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21" y="2037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head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1088421" y="2168293"/>
            <a:ext cx="263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</p:cNvCxnSpPr>
          <p:nvPr/>
        </p:nvCxnSpPr>
        <p:spPr>
          <a:xfrm flipV="1">
            <a:off x="2543913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2920" y="2596846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after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51871" y="1999946"/>
            <a:ext cx="685800" cy="336694"/>
            <a:chOff x="838200" y="1657350"/>
            <a:chExt cx="762000" cy="381000"/>
          </a:xfrm>
        </p:grpSpPr>
        <p:sp>
          <p:nvSpPr>
            <p:cNvPr id="7" name="Rectangle 6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241" y="1717045"/>
              <a:ext cx="26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514350" y="971550"/>
            <a:ext cx="474345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50" dirty="0" smtClean="0"/>
              <a:t>Node </a:t>
            </a:r>
            <a:r>
              <a:rPr lang="en-US" sz="1050" dirty="0" err="1" smtClean="0"/>
              <a:t>hapus</a:t>
            </a:r>
            <a:r>
              <a:rPr lang="en-US" sz="1050" dirty="0" smtClean="0"/>
              <a:t> </a:t>
            </a:r>
            <a:r>
              <a:rPr lang="en-US" sz="1050" dirty="0" err="1" smtClean="0"/>
              <a:t>diarahkan</a:t>
            </a:r>
            <a:r>
              <a:rPr lang="en-US" sz="1050" dirty="0" smtClean="0"/>
              <a:t> </a:t>
            </a:r>
            <a:r>
              <a:rPr lang="en-US" sz="1050" dirty="0" err="1" smtClean="0"/>
              <a:t>pada</a:t>
            </a:r>
            <a:r>
              <a:rPr lang="en-US" sz="1050" dirty="0" smtClean="0"/>
              <a:t> node </a:t>
            </a:r>
            <a:r>
              <a:rPr lang="en-US" sz="1050" dirty="0" err="1" smtClean="0"/>
              <a:t>setelah</a:t>
            </a:r>
            <a:r>
              <a:rPr lang="en-US" sz="1050" dirty="0" smtClean="0"/>
              <a:t> node after</a:t>
            </a:r>
            <a:endParaRPr lang="en-US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846" y="1999946"/>
            <a:ext cx="685800" cy="336694"/>
            <a:chOff x="838200" y="1657350"/>
            <a:chExt cx="762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18771" y="1999946"/>
            <a:ext cx="685800" cy="336694"/>
            <a:chOff x="838200" y="1657350"/>
            <a:chExt cx="762000" cy="381000"/>
          </a:xfrm>
        </p:grpSpPr>
        <p:sp>
          <p:nvSpPr>
            <p:cNvPr id="40" name="Rectangle 39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cxnSp>
        <p:nvCxnSpPr>
          <p:cNvPr id="44" name="Straight Arrow Connector 43"/>
          <p:cNvCxnSpPr>
            <a:stCxn id="7" idx="3"/>
            <a:endCxn id="32" idx="1"/>
          </p:cNvCxnSpPr>
          <p:nvPr/>
        </p:nvCxnSpPr>
        <p:spPr>
          <a:xfrm>
            <a:off x="2037671" y="2168293"/>
            <a:ext cx="257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3"/>
            <a:endCxn id="40" idx="1"/>
          </p:cNvCxnSpPr>
          <p:nvPr/>
        </p:nvCxnSpPr>
        <p:spPr>
          <a:xfrm>
            <a:off x="2980646" y="2168293"/>
            <a:ext cx="23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0"/>
            <a:endCxn id="40" idx="2"/>
          </p:cNvCxnSpPr>
          <p:nvPr/>
        </p:nvCxnSpPr>
        <p:spPr>
          <a:xfrm flipV="1">
            <a:off x="3561671" y="2336640"/>
            <a:ext cx="0" cy="260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7816" y="259684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hapus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191000" y="1999946"/>
            <a:ext cx="685800" cy="336694"/>
            <a:chOff x="838200" y="165735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838200" y="1657350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71600" y="1657350"/>
              <a:ext cx="2286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7241" y="1717045"/>
              <a:ext cx="263854" cy="31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24400" y="2165190"/>
            <a:ext cx="662940" cy="241156"/>
            <a:chOff x="3185160" y="1822594"/>
            <a:chExt cx="662940" cy="2411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85160" y="1822594"/>
              <a:ext cx="47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825697"/>
              <a:ext cx="0" cy="18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01544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7100" y="206375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stCxn id="40" idx="3"/>
            <a:endCxn id="45" idx="1"/>
          </p:cNvCxnSpPr>
          <p:nvPr/>
        </p:nvCxnSpPr>
        <p:spPr>
          <a:xfrm>
            <a:off x="3904571" y="2168293"/>
            <a:ext cx="2864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395</Words>
  <Application>Microsoft Office PowerPoint</Application>
  <PresentationFormat>On-screen Show (16:9)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Single-Linked-List :  Hapus sebelum simpul dan Hapus setelah simpul</vt:lpstr>
      <vt:lpstr>Hapus Sebelum Simpul, misal x = 5 </vt:lpstr>
      <vt:lpstr>Hapus Sebelum Simpul, misal x = 5 </vt:lpstr>
      <vt:lpstr>Hapus Sebelum Simpul, misal x = 5 </vt:lpstr>
      <vt:lpstr>Hapus Sebelum Simpul, misal x = 5 </vt:lpstr>
      <vt:lpstr>Hapus Sebelum Simpul (Kode Keseluruhan)</vt:lpstr>
      <vt:lpstr>Hapus Setelah Simpul, misal x = 4 </vt:lpstr>
      <vt:lpstr>Hapus Setelah Simpul, misal x = 4 </vt:lpstr>
      <vt:lpstr>Hapus Setelah Simpul, misal x = 4 </vt:lpstr>
      <vt:lpstr>Hapus Setelah Simpul, misal x = 4 </vt:lpstr>
      <vt:lpstr>Hapus Setelah Simpul, misal x = 4 </vt:lpstr>
      <vt:lpstr>Hapus Setelah Simpul (Kode Keseluruhan)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Teori ASD</dc:title>
  <dc:creator>USER</dc:creator>
  <cp:lastModifiedBy>tita</cp:lastModifiedBy>
  <cp:revision>29</cp:revision>
  <dcterms:created xsi:type="dcterms:W3CDTF">2020-10-12T03:34:37Z</dcterms:created>
  <dcterms:modified xsi:type="dcterms:W3CDTF">2021-03-15T11:42:21Z</dcterms:modified>
</cp:coreProperties>
</file>