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7" r:id="rId2"/>
    <p:sldId id="281" r:id="rId3"/>
    <p:sldId id="367" r:id="rId4"/>
    <p:sldId id="368" r:id="rId5"/>
    <p:sldId id="280" r:id="rId6"/>
    <p:sldId id="369" r:id="rId7"/>
    <p:sldId id="277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10" r:id="rId19"/>
    <p:sldId id="278" r:id="rId20"/>
    <p:sldId id="260" r:id="rId2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D966"/>
    <a:srgbClr val="F1C226"/>
    <a:srgbClr val="DAE3F3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Linked List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 err="1"/>
            <a:t>Operasi</a:t>
          </a:r>
          <a:r>
            <a:rPr lang="en-US" dirty="0"/>
            <a:t> Delete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2" custLinFactNeighborX="54555" custLinFactNeighborY="-544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4" custLinFactNeighborX="21370" custLinFactNeighborY="-2209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4" custLinFactNeighborX="21370" custLinFactNeighborY="-15932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2" custLinFactNeighborX="-8136" custLinFactNeighborY="-6041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4" custScaleX="78172" custScaleY="124883" custLinFactNeighborX="4783" custLinFactNeighborY="-1219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4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2122598" y="768518"/>
          <a:ext cx="1439648" cy="1439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879389" y="2257736"/>
          <a:ext cx="4113281" cy="616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3600" kern="1200" dirty="0"/>
            <a:t>Linked List</a:t>
          </a:r>
        </a:p>
      </dsp:txBody>
      <dsp:txXfrm>
        <a:off x="879389" y="2257736"/>
        <a:ext cx="4113281" cy="616992"/>
      </dsp:txXfrm>
    </dsp:sp>
    <dsp:sp modelId="{DD091D0A-5A25-4241-91F3-18D32B0BDD4F}">
      <dsp:nvSpPr>
        <dsp:cNvPr id="0" name=""/>
        <dsp:cNvSpPr/>
      </dsp:nvSpPr>
      <dsp:spPr>
        <a:xfrm>
          <a:off x="879389" y="3015252"/>
          <a:ext cx="4113281" cy="287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0823F6-AC1A-46E3-9D99-A319DF497539}">
      <dsp:nvSpPr>
        <dsp:cNvPr id="0" name=""/>
        <dsp:cNvSpPr/>
      </dsp:nvSpPr>
      <dsp:spPr>
        <a:xfrm>
          <a:off x="6053173" y="759865"/>
          <a:ext cx="1439648" cy="143964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5479148" y="2242068"/>
          <a:ext cx="3215434" cy="770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3600" kern="1200" dirty="0" err="1"/>
            <a:t>Operasi</a:t>
          </a:r>
          <a:r>
            <a:rPr lang="en-US" sz="3600" kern="1200" dirty="0"/>
            <a:t> Delete</a:t>
          </a:r>
        </a:p>
      </dsp:txBody>
      <dsp:txXfrm>
        <a:off x="5479148" y="2242068"/>
        <a:ext cx="3215434" cy="770518"/>
      </dsp:txXfrm>
    </dsp:sp>
    <dsp:sp modelId="{7CD40649-A74C-4AD8-B9D0-2573A1955C91}">
      <dsp:nvSpPr>
        <dsp:cNvPr id="0" name=""/>
        <dsp:cNvSpPr/>
      </dsp:nvSpPr>
      <dsp:spPr>
        <a:xfrm>
          <a:off x="4833487" y="3061107"/>
          <a:ext cx="4113281" cy="287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0A74A-4DA3-41D0-84D1-0F1993670F60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D2604-E339-4373-B3CD-D6EBE8455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73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F3328-059C-42BD-817F-0B720453D5E7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861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F3328-059C-42BD-817F-0B720453D5E7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287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F3328-059C-42BD-817F-0B720453D5E7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670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F3328-059C-42BD-817F-0B720453D5E7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582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F3328-059C-42BD-817F-0B720453D5E7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780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430" y="498250"/>
            <a:ext cx="11292113" cy="1519237"/>
          </a:xfrm>
        </p:spPr>
        <p:txBody>
          <a:bodyPr anchor="b">
            <a:normAutofit/>
          </a:bodyPr>
          <a:lstStyle>
            <a:lvl1pPr algn="r">
              <a:defRPr sz="4050">
                <a:solidFill>
                  <a:srgbClr val="F4C80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429" y="2179639"/>
            <a:ext cx="11291435" cy="650648"/>
          </a:xfrm>
        </p:spPr>
        <p:txBody>
          <a:bodyPr>
            <a:normAutofit/>
          </a:bodyPr>
          <a:lstStyle>
            <a:lvl1pPr marL="0" indent="0" algn="r">
              <a:buNone/>
              <a:defRPr sz="3000" b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122739" y="2992443"/>
            <a:ext cx="7604125" cy="855663"/>
          </a:xfrm>
        </p:spPr>
        <p:txBody>
          <a:bodyPr/>
          <a:lstStyle>
            <a:lvl1pPr marL="0" indent="0" algn="r">
              <a:buNone/>
              <a:defRPr>
                <a:solidFill>
                  <a:srgbClr val="F4C80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346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3486"/>
            <a:ext cx="10515600" cy="1197202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163964"/>
                </a:solidFill>
              </a:defRPr>
            </a:lvl1pPr>
            <a:lvl2pPr>
              <a:defRPr>
                <a:solidFill>
                  <a:srgbClr val="163964"/>
                </a:solidFill>
              </a:defRPr>
            </a:lvl2pPr>
            <a:lvl3pPr>
              <a:defRPr>
                <a:solidFill>
                  <a:srgbClr val="163964"/>
                </a:solidFill>
              </a:defRPr>
            </a:lvl3pPr>
            <a:lvl4pPr>
              <a:defRPr>
                <a:solidFill>
                  <a:srgbClr val="163964"/>
                </a:solidFill>
              </a:defRPr>
            </a:lvl4pPr>
            <a:lvl5pPr>
              <a:defRPr>
                <a:solidFill>
                  <a:srgbClr val="1639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48800" y="2"/>
            <a:ext cx="2743200" cy="365125"/>
          </a:xfrm>
        </p:spPr>
        <p:txBody>
          <a:bodyPr/>
          <a:lstStyle>
            <a:lvl1pPr algn="r">
              <a:defRPr sz="1050">
                <a:solidFill>
                  <a:srgbClr val="F4C801"/>
                </a:solidFill>
              </a:defRPr>
            </a:lvl1pPr>
          </a:lstStyle>
          <a:p>
            <a:fld id="{C274CA2D-221E-434E-BDC1-E5620779CC48}" type="datetime1">
              <a:rPr lang="id-ID" smtClean="0"/>
              <a:t>08/03/2021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7"/>
            <a:ext cx="2743200" cy="365125"/>
          </a:xfrm>
        </p:spPr>
        <p:txBody>
          <a:bodyPr/>
          <a:lstStyle>
            <a:lvl1pPr algn="l">
              <a:defRPr sz="1350">
                <a:solidFill>
                  <a:srgbClr val="F4C801"/>
                </a:solidFill>
              </a:defRPr>
            </a:lvl1pPr>
          </a:lstStyle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536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07999"/>
            <a:ext cx="2628900" cy="5668964"/>
          </a:xfrm>
        </p:spPr>
        <p:txBody>
          <a:bodyPr vert="eaVert"/>
          <a:lstStyle>
            <a:lvl1pPr>
              <a:defRPr>
                <a:solidFill>
                  <a:srgbClr val="1639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08001"/>
            <a:ext cx="7734300" cy="5668963"/>
          </a:xfrm>
        </p:spPr>
        <p:txBody>
          <a:bodyPr vert="eaVert"/>
          <a:lstStyle>
            <a:lvl1pPr>
              <a:defRPr>
                <a:solidFill>
                  <a:srgbClr val="163964"/>
                </a:solidFill>
              </a:defRPr>
            </a:lvl1pPr>
            <a:lvl2pPr>
              <a:defRPr>
                <a:solidFill>
                  <a:srgbClr val="163964"/>
                </a:solidFill>
              </a:defRPr>
            </a:lvl2pPr>
            <a:lvl3pPr>
              <a:defRPr>
                <a:solidFill>
                  <a:srgbClr val="163964"/>
                </a:solidFill>
              </a:defRPr>
            </a:lvl3pPr>
            <a:lvl4pPr>
              <a:defRPr>
                <a:solidFill>
                  <a:srgbClr val="163964"/>
                </a:solidFill>
              </a:defRPr>
            </a:lvl4pPr>
            <a:lvl5pPr>
              <a:defRPr>
                <a:solidFill>
                  <a:srgbClr val="1639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48800" y="2"/>
            <a:ext cx="2743200" cy="365125"/>
          </a:xfrm>
        </p:spPr>
        <p:txBody>
          <a:bodyPr/>
          <a:lstStyle>
            <a:lvl1pPr algn="r">
              <a:defRPr sz="1050">
                <a:solidFill>
                  <a:srgbClr val="F4C801"/>
                </a:solidFill>
              </a:defRPr>
            </a:lvl1pPr>
          </a:lstStyle>
          <a:p>
            <a:fld id="{8F0833DC-382B-41F5-8AAF-7C386EA0D300}" type="datetime1">
              <a:rPr lang="id-ID" smtClean="0"/>
              <a:t>08/03/2021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7"/>
            <a:ext cx="2743200" cy="365125"/>
          </a:xfrm>
        </p:spPr>
        <p:txBody>
          <a:bodyPr/>
          <a:lstStyle>
            <a:lvl1pPr algn="l">
              <a:defRPr sz="1350">
                <a:solidFill>
                  <a:srgbClr val="F4C801"/>
                </a:solidFill>
              </a:defRPr>
            </a:lvl1pPr>
          </a:lstStyle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7920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44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6658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67" y="0"/>
            <a:ext cx="10896533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5071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67" y="0"/>
            <a:ext cx="10896533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2756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67" y="0"/>
            <a:ext cx="10896533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6132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67" y="0"/>
            <a:ext cx="10896533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3368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67" y="0"/>
            <a:ext cx="10896533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25416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67" y="0"/>
            <a:ext cx="10896533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70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8000"/>
            <a:ext cx="10515600" cy="1182688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B4679"/>
                </a:solidFill>
              </a:defRPr>
            </a:lvl1pPr>
            <a:lvl2pPr>
              <a:defRPr>
                <a:solidFill>
                  <a:srgbClr val="1B4679"/>
                </a:solidFill>
              </a:defRPr>
            </a:lvl2pPr>
            <a:lvl3pPr>
              <a:defRPr>
                <a:solidFill>
                  <a:srgbClr val="1B4679"/>
                </a:solidFill>
              </a:defRPr>
            </a:lvl3pPr>
            <a:lvl4pPr>
              <a:defRPr>
                <a:solidFill>
                  <a:srgbClr val="1B4679"/>
                </a:solidFill>
              </a:defRPr>
            </a:lvl4pPr>
            <a:lvl5pPr>
              <a:defRPr>
                <a:solidFill>
                  <a:srgbClr val="1B467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48800" y="2"/>
            <a:ext cx="2743200" cy="365125"/>
          </a:xfrm>
        </p:spPr>
        <p:txBody>
          <a:bodyPr/>
          <a:lstStyle>
            <a:lvl1pPr algn="r">
              <a:defRPr sz="1050">
                <a:solidFill>
                  <a:srgbClr val="F4C801"/>
                </a:solidFill>
              </a:defRPr>
            </a:lvl1pPr>
          </a:lstStyle>
          <a:p>
            <a:fld id="{E3248237-C77A-456E-96CA-D1A39FB655EE}" type="datetime1">
              <a:rPr lang="id-ID" smtClean="0"/>
              <a:t>08/03/2021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7"/>
            <a:ext cx="2743200" cy="365125"/>
          </a:xfrm>
        </p:spPr>
        <p:txBody>
          <a:bodyPr/>
          <a:lstStyle>
            <a:lvl1pPr algn="l">
              <a:defRPr sz="1350" b="1">
                <a:solidFill>
                  <a:srgbClr val="F4C801"/>
                </a:solidFill>
              </a:defRPr>
            </a:lvl1pPr>
          </a:lstStyle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0292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67" y="0"/>
            <a:ext cx="10896533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43505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67" y="0"/>
            <a:ext cx="10896533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97067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67" y="0"/>
            <a:ext cx="10896533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97648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67" y="0"/>
            <a:ext cx="10896533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2715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67" y="0"/>
            <a:ext cx="10896533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01335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67" y="0"/>
            <a:ext cx="10896533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565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05054"/>
            <a:ext cx="10515600" cy="946377"/>
          </a:xfrm>
        </p:spPr>
        <p:txBody>
          <a:bodyPr anchor="b"/>
          <a:lstStyle>
            <a:lvl1pPr algn="ctr">
              <a:defRPr sz="4500" b="1">
                <a:solidFill>
                  <a:srgbClr val="F4C80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628549"/>
            <a:ext cx="10515600" cy="4046537"/>
          </a:xfrm>
        </p:spPr>
        <p:txBody>
          <a:bodyPr>
            <a:normAutofit/>
          </a:bodyPr>
          <a:lstStyle>
            <a:lvl1pPr marL="257175" indent="-257175">
              <a:buFont typeface="Arial" panose="020B0604020202020204" pitchFamily="34" charset="0"/>
              <a:buChar char="•"/>
              <a:defRPr sz="2700">
                <a:solidFill>
                  <a:srgbClr val="F4C80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12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3486"/>
            <a:ext cx="10515600" cy="1197202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  <a:lvl2pPr>
              <a:defRPr>
                <a:solidFill>
                  <a:srgbClr val="163964"/>
                </a:solidFill>
              </a:defRPr>
            </a:lvl2pPr>
            <a:lvl3pPr>
              <a:defRPr>
                <a:solidFill>
                  <a:srgbClr val="163964"/>
                </a:solidFill>
              </a:defRPr>
            </a:lvl3pPr>
            <a:lvl4pPr>
              <a:defRPr>
                <a:solidFill>
                  <a:srgbClr val="163964"/>
                </a:solidFill>
              </a:defRPr>
            </a:lvl4pPr>
            <a:lvl5pPr>
              <a:defRPr>
                <a:solidFill>
                  <a:srgbClr val="1639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  <a:lvl2pPr>
              <a:defRPr>
                <a:solidFill>
                  <a:srgbClr val="163964"/>
                </a:solidFill>
              </a:defRPr>
            </a:lvl2pPr>
            <a:lvl3pPr>
              <a:defRPr>
                <a:solidFill>
                  <a:srgbClr val="163964"/>
                </a:solidFill>
              </a:defRPr>
            </a:lvl3pPr>
            <a:lvl4pPr>
              <a:defRPr>
                <a:solidFill>
                  <a:srgbClr val="163964"/>
                </a:solidFill>
              </a:defRPr>
            </a:lvl4pPr>
            <a:lvl5pPr>
              <a:defRPr>
                <a:solidFill>
                  <a:srgbClr val="1639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48800" y="2"/>
            <a:ext cx="2743200" cy="365125"/>
          </a:xfrm>
        </p:spPr>
        <p:txBody>
          <a:bodyPr/>
          <a:lstStyle>
            <a:lvl1pPr algn="r">
              <a:defRPr sz="1050">
                <a:solidFill>
                  <a:srgbClr val="F4C801"/>
                </a:solidFill>
              </a:defRPr>
            </a:lvl1pPr>
          </a:lstStyle>
          <a:p>
            <a:fld id="{305A17CE-BAAA-41D5-872E-E15390BFD0DB}" type="datetime1">
              <a:rPr lang="id-ID" smtClean="0"/>
              <a:t>08/03/2021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6492877"/>
            <a:ext cx="2743200" cy="365125"/>
          </a:xfrm>
        </p:spPr>
        <p:txBody>
          <a:bodyPr/>
          <a:lstStyle>
            <a:lvl1pPr algn="l">
              <a:defRPr sz="1350">
                <a:solidFill>
                  <a:srgbClr val="F4C801"/>
                </a:solidFill>
              </a:defRPr>
            </a:lvl1pPr>
          </a:lstStyle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1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08000"/>
            <a:ext cx="10515600" cy="1182688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163964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  <a:lvl2pPr>
              <a:defRPr>
                <a:solidFill>
                  <a:srgbClr val="163964"/>
                </a:solidFill>
              </a:defRPr>
            </a:lvl2pPr>
            <a:lvl3pPr>
              <a:defRPr>
                <a:solidFill>
                  <a:srgbClr val="163964"/>
                </a:solidFill>
              </a:defRPr>
            </a:lvl3pPr>
            <a:lvl4pPr>
              <a:defRPr>
                <a:solidFill>
                  <a:srgbClr val="163964"/>
                </a:solidFill>
              </a:defRPr>
            </a:lvl4pPr>
            <a:lvl5pPr>
              <a:defRPr>
                <a:solidFill>
                  <a:srgbClr val="1639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163964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  <a:lvl2pPr>
              <a:defRPr>
                <a:solidFill>
                  <a:srgbClr val="163964"/>
                </a:solidFill>
              </a:defRPr>
            </a:lvl2pPr>
            <a:lvl3pPr>
              <a:defRPr>
                <a:solidFill>
                  <a:srgbClr val="163964"/>
                </a:solidFill>
              </a:defRPr>
            </a:lvl3pPr>
            <a:lvl4pPr>
              <a:defRPr>
                <a:solidFill>
                  <a:srgbClr val="163964"/>
                </a:solidFill>
              </a:defRPr>
            </a:lvl4pPr>
            <a:lvl5pPr>
              <a:defRPr>
                <a:solidFill>
                  <a:srgbClr val="1639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448800" y="2"/>
            <a:ext cx="2743200" cy="365125"/>
          </a:xfrm>
        </p:spPr>
        <p:txBody>
          <a:bodyPr/>
          <a:lstStyle>
            <a:lvl1pPr algn="r">
              <a:defRPr sz="1050">
                <a:solidFill>
                  <a:srgbClr val="F4C801"/>
                </a:solidFill>
              </a:defRPr>
            </a:lvl1pPr>
          </a:lstStyle>
          <a:p>
            <a:fld id="{D7FA08EF-1D61-4AEB-ABB9-346BC4A090DE}" type="datetime1">
              <a:rPr lang="id-ID" smtClean="0"/>
              <a:t>08/03/2021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0" y="6492877"/>
            <a:ext cx="2743200" cy="365125"/>
          </a:xfrm>
        </p:spPr>
        <p:txBody>
          <a:bodyPr/>
          <a:lstStyle>
            <a:lvl1pPr algn="l">
              <a:defRPr sz="1350">
                <a:solidFill>
                  <a:srgbClr val="F4C801"/>
                </a:solidFill>
              </a:defRPr>
            </a:lvl1pPr>
          </a:lstStyle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83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500" b="1">
                <a:solidFill>
                  <a:srgbClr val="F4C80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6703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55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08000"/>
            <a:ext cx="3932237" cy="1549400"/>
          </a:xfrm>
        </p:spPr>
        <p:txBody>
          <a:bodyPr anchor="b"/>
          <a:lstStyle>
            <a:lvl1pPr>
              <a:defRPr sz="2400">
                <a:solidFill>
                  <a:srgbClr val="1639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>
                <a:solidFill>
                  <a:srgbClr val="163964"/>
                </a:solidFill>
              </a:defRPr>
            </a:lvl1pPr>
            <a:lvl2pPr>
              <a:defRPr sz="2100">
                <a:solidFill>
                  <a:srgbClr val="163964"/>
                </a:solidFill>
              </a:defRPr>
            </a:lvl2pPr>
            <a:lvl3pPr>
              <a:defRPr sz="1800">
                <a:solidFill>
                  <a:srgbClr val="163964"/>
                </a:solidFill>
              </a:defRPr>
            </a:lvl3pPr>
            <a:lvl4pPr>
              <a:defRPr sz="1500">
                <a:solidFill>
                  <a:srgbClr val="163964"/>
                </a:solidFill>
              </a:defRPr>
            </a:lvl4pPr>
            <a:lvl5pPr>
              <a:defRPr sz="1500">
                <a:solidFill>
                  <a:srgbClr val="163964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>
                <a:solidFill>
                  <a:srgbClr val="163964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48800" y="2"/>
            <a:ext cx="2743200" cy="365125"/>
          </a:xfrm>
        </p:spPr>
        <p:txBody>
          <a:bodyPr/>
          <a:lstStyle>
            <a:lvl1pPr algn="r">
              <a:defRPr sz="1050">
                <a:solidFill>
                  <a:srgbClr val="F4C801"/>
                </a:solidFill>
              </a:defRPr>
            </a:lvl1pPr>
          </a:lstStyle>
          <a:p>
            <a:fld id="{1F7D1415-E426-4521-BECF-C8E6116BCC44}" type="datetime1">
              <a:rPr lang="id-ID" smtClean="0"/>
              <a:t>08/03/2021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6491970"/>
            <a:ext cx="2743200" cy="365125"/>
          </a:xfrm>
        </p:spPr>
        <p:txBody>
          <a:bodyPr/>
          <a:lstStyle>
            <a:lvl1pPr algn="l">
              <a:defRPr sz="1350">
                <a:solidFill>
                  <a:srgbClr val="F4C801"/>
                </a:solidFill>
              </a:defRPr>
            </a:lvl1pPr>
          </a:lstStyle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916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08000"/>
            <a:ext cx="3932237" cy="1549400"/>
          </a:xfrm>
        </p:spPr>
        <p:txBody>
          <a:bodyPr anchor="b"/>
          <a:lstStyle>
            <a:lvl1pPr>
              <a:defRPr sz="2400">
                <a:solidFill>
                  <a:srgbClr val="1639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>
                <a:solidFill>
                  <a:srgbClr val="163964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>
                <a:solidFill>
                  <a:srgbClr val="163964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48800" y="2"/>
            <a:ext cx="2743200" cy="365125"/>
          </a:xfrm>
        </p:spPr>
        <p:txBody>
          <a:bodyPr/>
          <a:lstStyle>
            <a:lvl1pPr algn="r">
              <a:defRPr sz="1050">
                <a:solidFill>
                  <a:srgbClr val="F4C801"/>
                </a:solidFill>
              </a:defRPr>
            </a:lvl1pPr>
          </a:lstStyle>
          <a:p>
            <a:fld id="{0CCC41B6-7F83-4529-9579-27E8009BF739}" type="datetime1">
              <a:rPr lang="id-ID" smtClean="0"/>
              <a:t>08/03/2021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29" y="6492877"/>
            <a:ext cx="2743200" cy="365125"/>
          </a:xfrm>
        </p:spPr>
        <p:txBody>
          <a:bodyPr/>
          <a:lstStyle>
            <a:lvl1pPr algn="l">
              <a:defRPr sz="1350">
                <a:solidFill>
                  <a:srgbClr val="F4C801"/>
                </a:solidFill>
              </a:defRPr>
            </a:lvl1pPr>
          </a:lstStyle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361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08000"/>
            <a:ext cx="10515600" cy="118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4C801"/>
                </a:solidFill>
              </a:defRPr>
            </a:lvl1pPr>
          </a:lstStyle>
          <a:p>
            <a:fld id="{A25DA511-4293-4692-B83B-DC3CA001E901}" type="datetime1">
              <a:rPr lang="id-ID" smtClean="0"/>
              <a:t>08/03/2021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28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rgbClr val="F4C801"/>
                </a:solidFill>
              </a:defRPr>
            </a:lvl1pPr>
          </a:lstStyle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464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-reading.club/bookbyauthor.php?author=45209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9.png"/><Relationship Id="rId7" Type="http://schemas.openxmlformats.org/officeDocument/2006/relationships/slide" Target="slide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6.xml"/><Relationship Id="rId5" Type="http://schemas.openxmlformats.org/officeDocument/2006/relationships/slide" Target="slide4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4800" dirty="0" err="1"/>
              <a:t>Algoritma</a:t>
            </a:r>
            <a:r>
              <a:rPr lang="en-AU" sz="4800" dirty="0"/>
              <a:t> dan </a:t>
            </a:r>
            <a:r>
              <a:rPr lang="en-AU" sz="4800" dirty="0" err="1"/>
              <a:t>Struktur</a:t>
            </a:r>
            <a:r>
              <a:rPr lang="en-AU" sz="4800" dirty="0"/>
              <a:t> Data</a:t>
            </a:r>
            <a:endParaRPr lang="id-ID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Single Linked List – </a:t>
            </a:r>
            <a:r>
              <a:rPr lang="en-AU" sz="4000" dirty="0" err="1"/>
              <a:t>Operasi</a:t>
            </a:r>
            <a:r>
              <a:rPr lang="en-AU" sz="4000" dirty="0"/>
              <a:t> DELETE</a:t>
            </a:r>
            <a:endParaRPr lang="id-ID" sz="4000" dirty="0">
              <a:solidFill>
                <a:srgbClr val="FFFF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22739" y="2830288"/>
            <a:ext cx="7604125" cy="1887974"/>
          </a:xfrm>
        </p:spPr>
        <p:txBody>
          <a:bodyPr>
            <a:normAutofit/>
          </a:bodyPr>
          <a:lstStyle/>
          <a:p>
            <a:r>
              <a:rPr lang="en-US" sz="2000" dirty="0"/>
              <a:t>Umi </a:t>
            </a:r>
            <a:r>
              <a:rPr lang="en-US" sz="2000" dirty="0" err="1"/>
              <a:t>Sa’adah</a:t>
            </a:r>
            <a:endParaRPr lang="en-US" sz="2000" dirty="0"/>
          </a:p>
          <a:p>
            <a:r>
              <a:rPr lang="en-US" sz="2000" dirty="0" err="1"/>
              <a:t>Tita</a:t>
            </a:r>
            <a:r>
              <a:rPr lang="en-US" sz="2000" dirty="0"/>
              <a:t> </a:t>
            </a:r>
            <a:r>
              <a:rPr lang="en-US" sz="2000" dirty="0" err="1"/>
              <a:t>Karlita</a:t>
            </a:r>
            <a:endParaRPr lang="en-US" sz="2000" dirty="0"/>
          </a:p>
          <a:p>
            <a:r>
              <a:rPr lang="en-US" sz="2000" dirty="0" err="1"/>
              <a:t>Entin</a:t>
            </a:r>
            <a:r>
              <a:rPr lang="en-US" sz="2000" dirty="0"/>
              <a:t> </a:t>
            </a:r>
            <a:r>
              <a:rPr lang="en-US" sz="2000" dirty="0" err="1"/>
              <a:t>Martiana</a:t>
            </a:r>
            <a:r>
              <a:rPr lang="en-US" sz="2000" dirty="0"/>
              <a:t> K</a:t>
            </a:r>
          </a:p>
          <a:p>
            <a:r>
              <a:rPr lang="en-US" sz="2000" dirty="0"/>
              <a:t>Arna </a:t>
            </a:r>
            <a:r>
              <a:rPr lang="en-US" sz="2000" dirty="0" err="1"/>
              <a:t>Fariza</a:t>
            </a:r>
            <a:endParaRPr lang="en-US" sz="2000" dirty="0"/>
          </a:p>
          <a:p>
            <a:r>
              <a:rPr lang="en-US" sz="2000" dirty="0"/>
              <a:t>2021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86581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/>
          <p:cNvSpPr/>
          <p:nvPr/>
        </p:nvSpPr>
        <p:spPr>
          <a:xfrm>
            <a:off x="157839" y="5253204"/>
            <a:ext cx="5760640" cy="16187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840296" indent="-457189">
              <a:lnSpc>
                <a:spcPct val="107000"/>
              </a:lnSpc>
              <a:spcAft>
                <a:spcPts val="1067"/>
              </a:spcAft>
              <a:buFont typeface="+mj-lt"/>
              <a:buAutoNum type="arabicPeriod" startAt="3"/>
            </a:pP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Bebaskan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lokasi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ditunjuk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oleh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NULL-</a:t>
            </a: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pointer </a:t>
            </a: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tsb</a:t>
            </a:r>
            <a:endParaRPr lang="en-GB" sz="213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0296" indent="-457189">
              <a:lnSpc>
                <a:spcPct val="107000"/>
              </a:lnSpc>
              <a:spcAft>
                <a:spcPts val="1067"/>
              </a:spcAft>
              <a:buFont typeface="+mj-lt"/>
              <a:buAutoNum type="arabicPeriod" startAt="3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0296" indent="-457189">
              <a:lnSpc>
                <a:spcPct val="107000"/>
              </a:lnSpc>
              <a:spcAft>
                <a:spcPts val="1067"/>
              </a:spcAft>
              <a:buFont typeface="+mj-lt"/>
              <a:buAutoNum type="arabicPeriod" startAt="3"/>
            </a:pPr>
            <a:endParaRPr lang="en-US" sz="93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146702" y="2832810"/>
            <a:ext cx="5753207" cy="2403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840296" indent="-457189">
              <a:lnSpc>
                <a:spcPct val="107000"/>
              </a:lnSpc>
              <a:spcAft>
                <a:spcPts val="1067"/>
              </a:spcAft>
              <a:buFont typeface="+mj-lt"/>
              <a:buAutoNum type="arabicPeriod" startAt="2"/>
            </a:pP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Selamatkan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Linked </a:t>
            </a: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Listnya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83108">
              <a:lnSpc>
                <a:spcPct val="107000"/>
              </a:lnSpc>
              <a:spcAft>
                <a:spcPts val="1067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83108">
              <a:lnSpc>
                <a:spcPct val="107000"/>
              </a:lnSpc>
              <a:spcAft>
                <a:spcPts val="1067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83108">
              <a:lnSpc>
                <a:spcPct val="107000"/>
              </a:lnSpc>
              <a:spcAft>
                <a:spcPts val="1067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83108">
              <a:lnSpc>
                <a:spcPct val="107000"/>
              </a:lnSpc>
              <a:spcAft>
                <a:spcPts val="1067"/>
              </a:spcAft>
            </a:pPr>
            <a:endParaRPr lang="en-US" sz="133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89712" y="0"/>
            <a:ext cx="6102288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4" name="TextBox 3"/>
          <p:cNvSpPr txBox="1"/>
          <p:nvPr/>
        </p:nvSpPr>
        <p:spPr>
          <a:xfrm>
            <a:off x="1443297" y="73328"/>
            <a:ext cx="4000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Delete Node </a:t>
            </a:r>
            <a:r>
              <a:rPr lang="en-US" sz="2400" b="1" dirty="0" err="1"/>
              <a:t>Pertama</a:t>
            </a:r>
            <a:endParaRPr lang="en-GB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57839" y="983278"/>
            <a:ext cx="5760640" cy="18056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Algoritmanya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sbb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679434" indent="-296326" algn="just">
              <a:lnSpc>
                <a:spcPct val="107000"/>
              </a:lnSpc>
              <a:spcAft>
                <a:spcPts val="1067"/>
              </a:spcAft>
              <a:buAutoNum type="arabicPeriod"/>
            </a:pP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Posisi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yang </a:t>
            </a: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ditunjuk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posisi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disimpan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oleh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head.</a:t>
            </a:r>
          </a:p>
          <a:p>
            <a:pPr>
              <a:lnSpc>
                <a:spcPct val="107000"/>
              </a:lnSpc>
              <a:spcAft>
                <a:spcPts val="1067"/>
              </a:spcAft>
            </a:pP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2" name="Isosceles Triangle 71"/>
          <p:cNvSpPr/>
          <p:nvPr/>
        </p:nvSpPr>
        <p:spPr>
          <a:xfrm rot="5400000">
            <a:off x="1360493" y="2293836"/>
            <a:ext cx="391815" cy="303347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73" name="Rounded Rectangle 72"/>
          <p:cNvSpPr/>
          <p:nvPr/>
        </p:nvSpPr>
        <p:spPr>
          <a:xfrm>
            <a:off x="1728095" y="2254413"/>
            <a:ext cx="2592288" cy="382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head ;</a:t>
            </a:r>
            <a:endParaRPr lang="en-GB" sz="213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1142834" y="3405468"/>
            <a:ext cx="3760940" cy="1831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67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(</a:t>
            </a:r>
            <a:r>
              <a:rPr lang="en-US" sz="1867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US" sz="1867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-&gt;next == NULL)</a:t>
            </a:r>
          </a:p>
          <a:p>
            <a:r>
              <a:rPr lang="en-US" sz="1867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head= NULL;</a:t>
            </a:r>
          </a:p>
          <a:p>
            <a:pPr algn="just"/>
            <a:r>
              <a:rPr lang="en-US" sz="1867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else{</a:t>
            </a:r>
          </a:p>
          <a:p>
            <a:pPr algn="just"/>
            <a:r>
              <a:rPr lang="en-US" sz="1867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head =  </a:t>
            </a:r>
            <a:r>
              <a:rPr lang="en-US" sz="1867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US" sz="1867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-&gt;next;</a:t>
            </a:r>
          </a:p>
          <a:p>
            <a:pPr algn="just"/>
            <a:r>
              <a:rPr lang="en-US" sz="1867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GB" sz="186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1033834" y="6305889"/>
            <a:ext cx="1893716" cy="487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free (</a:t>
            </a:r>
            <a:r>
              <a:rPr lang="en-US" sz="1867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US" sz="1867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GB" sz="1867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8" name="Isosceles Triangle 137"/>
          <p:cNvSpPr/>
          <p:nvPr/>
        </p:nvSpPr>
        <p:spPr>
          <a:xfrm rot="5400000">
            <a:off x="884198" y="3587823"/>
            <a:ext cx="411897" cy="303348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40" name="Isosceles Triangle 139"/>
          <p:cNvSpPr/>
          <p:nvPr/>
        </p:nvSpPr>
        <p:spPr>
          <a:xfrm rot="5400000">
            <a:off x="725564" y="6394246"/>
            <a:ext cx="480053" cy="303345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42" name="Rounded Rectangle 141"/>
          <p:cNvSpPr/>
          <p:nvPr/>
        </p:nvSpPr>
        <p:spPr>
          <a:xfrm>
            <a:off x="3724537" y="6305889"/>
            <a:ext cx="1893716" cy="487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US" sz="1867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NULL;</a:t>
            </a:r>
            <a:endParaRPr lang="en-GB" sz="1867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4" name="Isosceles Triangle 143"/>
          <p:cNvSpPr/>
          <p:nvPr/>
        </p:nvSpPr>
        <p:spPr>
          <a:xfrm rot="5400000">
            <a:off x="3436960" y="6394245"/>
            <a:ext cx="480053" cy="303345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59" name="TextBox 58"/>
          <p:cNvSpPr txBox="1"/>
          <p:nvPr/>
        </p:nvSpPr>
        <p:spPr>
          <a:xfrm>
            <a:off x="1117608" y="498934"/>
            <a:ext cx="4000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“Node </a:t>
            </a:r>
            <a:r>
              <a:rPr lang="en-US" sz="2400" b="1" dirty="0" err="1"/>
              <a:t>Terisi</a:t>
            </a:r>
            <a:r>
              <a:rPr lang="en-US" sz="2400" b="1" dirty="0"/>
              <a:t>”</a:t>
            </a:r>
            <a:endParaRPr lang="en-GB" sz="2400" b="1" dirty="0"/>
          </a:p>
        </p:txBody>
      </p:sp>
      <p:sp>
        <p:nvSpPr>
          <p:cNvPr id="75" name="Rounded Rectangle 74"/>
          <p:cNvSpPr/>
          <p:nvPr/>
        </p:nvSpPr>
        <p:spPr>
          <a:xfrm>
            <a:off x="7998433" y="511323"/>
            <a:ext cx="732979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67" b="1" dirty="0">
                <a:solidFill>
                  <a:schemeClr val="accent6">
                    <a:lumMod val="50000"/>
                  </a:schemeClr>
                </a:solidFill>
              </a:rPr>
              <a:t>4000</a:t>
            </a:r>
            <a:endParaRPr lang="en-GB" sz="1467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7523163" y="511323"/>
            <a:ext cx="576064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92CA4F"/>
                </a:solidFill>
              </a:rPr>
              <a:t>2</a:t>
            </a:r>
            <a:endParaRPr lang="en-GB" sz="2400" b="1" dirty="0">
              <a:solidFill>
                <a:srgbClr val="92CA4F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8648336" y="648963"/>
            <a:ext cx="406208" cy="214871"/>
            <a:chOff x="2508109" y="3356972"/>
            <a:chExt cx="414300" cy="172744"/>
          </a:xfrm>
        </p:grpSpPr>
        <p:sp>
          <p:nvSpPr>
            <p:cNvPr id="70" name="Right Arrow 69"/>
            <p:cNvSpPr/>
            <p:nvPr/>
          </p:nvSpPr>
          <p:spPr>
            <a:xfrm>
              <a:off x="2508109" y="3356972"/>
              <a:ext cx="414300" cy="172744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71" name="Oval 70"/>
            <p:cNvSpPr/>
            <p:nvPr/>
          </p:nvSpPr>
          <p:spPr>
            <a:xfrm>
              <a:off x="2513122" y="3385700"/>
              <a:ext cx="138878" cy="144016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78" name="Rounded Rectangle 77"/>
          <p:cNvSpPr/>
          <p:nvPr/>
        </p:nvSpPr>
        <p:spPr>
          <a:xfrm>
            <a:off x="6286744" y="511323"/>
            <a:ext cx="828035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3000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7054870" y="650989"/>
            <a:ext cx="480053" cy="214871"/>
            <a:chOff x="2150368" y="4041934"/>
            <a:chExt cx="360040" cy="161153"/>
          </a:xfrm>
        </p:grpSpPr>
        <p:sp>
          <p:nvSpPr>
            <p:cNvPr id="80" name="Right Arrow 79"/>
            <p:cNvSpPr/>
            <p:nvPr/>
          </p:nvSpPr>
          <p:spPr>
            <a:xfrm>
              <a:off x="2205752" y="4041934"/>
              <a:ext cx="304656" cy="161153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81" name="Oval 80"/>
            <p:cNvSpPr/>
            <p:nvPr/>
          </p:nvSpPr>
          <p:spPr>
            <a:xfrm>
              <a:off x="2150368" y="4057921"/>
              <a:ext cx="102124" cy="134353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83" name="Bent-Up Arrow 82"/>
          <p:cNvSpPr/>
          <p:nvPr/>
        </p:nvSpPr>
        <p:spPr>
          <a:xfrm flipV="1">
            <a:off x="11430383" y="632351"/>
            <a:ext cx="543815" cy="429884"/>
          </a:xfrm>
          <a:prstGeom prst="bentUpArrow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grpSp>
        <p:nvGrpSpPr>
          <p:cNvPr id="87" name="Group 86"/>
          <p:cNvGrpSpPr/>
          <p:nvPr/>
        </p:nvGrpSpPr>
        <p:grpSpPr>
          <a:xfrm>
            <a:off x="10567189" y="486171"/>
            <a:ext cx="1051335" cy="480053"/>
            <a:chOff x="395537" y="3253053"/>
            <a:chExt cx="788501" cy="360040"/>
          </a:xfrm>
        </p:grpSpPr>
        <p:sp>
          <p:nvSpPr>
            <p:cNvPr id="89" name="Rounded Rectangle 88"/>
            <p:cNvSpPr/>
            <p:nvPr/>
          </p:nvSpPr>
          <p:spPr>
            <a:xfrm>
              <a:off x="751990" y="3253053"/>
              <a:ext cx="432048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395537" y="3253053"/>
              <a:ext cx="432048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92CA4F"/>
                  </a:solidFill>
                </a:rPr>
                <a:t>4</a:t>
              </a:r>
              <a:endParaRPr lang="en-GB" sz="2400" b="1" dirty="0">
                <a:solidFill>
                  <a:srgbClr val="92CA4F"/>
                </a:solidFill>
              </a:endParaRPr>
            </a:p>
          </p:txBody>
        </p:sp>
      </p:grpSp>
      <p:sp>
        <p:nvSpPr>
          <p:cNvPr id="88" name="Oval 87"/>
          <p:cNvSpPr/>
          <p:nvPr/>
        </p:nvSpPr>
        <p:spPr>
          <a:xfrm>
            <a:off x="11527291" y="632364"/>
            <a:ext cx="136165" cy="179137"/>
          </a:xfrm>
          <a:prstGeom prst="ellipse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85" name="Rectangle 84"/>
          <p:cNvSpPr/>
          <p:nvPr/>
        </p:nvSpPr>
        <p:spPr>
          <a:xfrm>
            <a:off x="11737967" y="1062235"/>
            <a:ext cx="243840" cy="96011"/>
          </a:xfrm>
          <a:prstGeom prst="rect">
            <a:avLst/>
          </a:prstGeom>
          <a:solidFill>
            <a:srgbClr val="92CA4F"/>
          </a:solidFill>
          <a:ln w="12700"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86" name="Rectangle 85"/>
          <p:cNvSpPr/>
          <p:nvPr/>
        </p:nvSpPr>
        <p:spPr>
          <a:xfrm>
            <a:off x="11618523" y="1018835"/>
            <a:ext cx="483935" cy="96011"/>
          </a:xfrm>
          <a:prstGeom prst="rect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91" name="TextBox 90"/>
          <p:cNvSpPr txBox="1"/>
          <p:nvPr/>
        </p:nvSpPr>
        <p:spPr>
          <a:xfrm>
            <a:off x="7493436" y="224941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3000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514457" y="194217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3500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338535" y="222600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head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397469" y="1387601"/>
            <a:ext cx="828035" cy="34075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3" name="Down Arrow 102"/>
          <p:cNvSpPr/>
          <p:nvPr/>
        </p:nvSpPr>
        <p:spPr>
          <a:xfrm rot="10800000">
            <a:off x="7707733" y="977303"/>
            <a:ext cx="162436" cy="438101"/>
          </a:xfrm>
          <a:prstGeom prst="downArrow">
            <a:avLst/>
          </a:prstGeom>
          <a:solidFill>
            <a:srgbClr val="002060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01" name="TextBox 100"/>
          <p:cNvSpPr txBox="1"/>
          <p:nvPr/>
        </p:nvSpPr>
        <p:spPr>
          <a:xfrm>
            <a:off x="7396886" y="1751372"/>
            <a:ext cx="80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hapus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9511077" y="474211"/>
            <a:ext cx="732979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67" b="1" dirty="0">
                <a:solidFill>
                  <a:schemeClr val="accent6">
                    <a:lumMod val="50000"/>
                  </a:schemeClr>
                </a:solidFill>
              </a:rPr>
              <a:t>3500</a:t>
            </a:r>
            <a:endParaRPr lang="en-GB" sz="1467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9035807" y="474211"/>
            <a:ext cx="576064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92CA4F"/>
                </a:solidFill>
              </a:rPr>
              <a:t>3</a:t>
            </a:r>
            <a:endParaRPr lang="en-GB" sz="2400" b="1" dirty="0">
              <a:solidFill>
                <a:srgbClr val="92CA4F"/>
              </a:solidFill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10160980" y="611851"/>
            <a:ext cx="406208" cy="214871"/>
            <a:chOff x="2508109" y="3356972"/>
            <a:chExt cx="414300" cy="172744"/>
          </a:xfrm>
        </p:grpSpPr>
        <p:sp>
          <p:nvSpPr>
            <p:cNvPr id="107" name="Right Arrow 106"/>
            <p:cNvSpPr/>
            <p:nvPr/>
          </p:nvSpPr>
          <p:spPr>
            <a:xfrm>
              <a:off x="2508109" y="3356972"/>
              <a:ext cx="414300" cy="172744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08" name="Oval 107"/>
            <p:cNvSpPr/>
            <p:nvPr/>
          </p:nvSpPr>
          <p:spPr>
            <a:xfrm>
              <a:off x="2513122" y="3385700"/>
              <a:ext cx="138878" cy="144016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9017523" y="158245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4000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7960085" y="2588210"/>
            <a:ext cx="746393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4000</a:t>
            </a:r>
            <a:endParaRPr lang="en-GB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7504573" y="2588210"/>
            <a:ext cx="493600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92CA4F"/>
                </a:solidFill>
              </a:rPr>
              <a:t>2</a:t>
            </a:r>
            <a:endParaRPr lang="en-GB" sz="2400" b="1" dirty="0">
              <a:solidFill>
                <a:srgbClr val="92CA4F"/>
              </a:solidFill>
            </a:endParaRPr>
          </a:p>
        </p:txBody>
      </p:sp>
      <p:sp>
        <p:nvSpPr>
          <p:cNvPr id="143" name="Bent-Up Arrow 142"/>
          <p:cNvSpPr/>
          <p:nvPr/>
        </p:nvSpPr>
        <p:spPr>
          <a:xfrm flipV="1">
            <a:off x="11411791" y="2709238"/>
            <a:ext cx="543815" cy="429884"/>
          </a:xfrm>
          <a:prstGeom prst="bentUpArrow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59" name="Rounded Rectangle 158"/>
          <p:cNvSpPr/>
          <p:nvPr/>
        </p:nvSpPr>
        <p:spPr>
          <a:xfrm>
            <a:off x="11023867" y="2563058"/>
            <a:ext cx="576064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160" name="Rounded Rectangle 159"/>
          <p:cNvSpPr/>
          <p:nvPr/>
        </p:nvSpPr>
        <p:spPr>
          <a:xfrm>
            <a:off x="10548596" y="2563058"/>
            <a:ext cx="576064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92CA4F"/>
                </a:solidFill>
              </a:rPr>
              <a:t>4</a:t>
            </a:r>
            <a:endParaRPr lang="en-GB" sz="2400" b="1" dirty="0">
              <a:solidFill>
                <a:srgbClr val="92CA4F"/>
              </a:solidFill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11508699" y="2709250"/>
            <a:ext cx="136165" cy="179137"/>
          </a:xfrm>
          <a:prstGeom prst="ellipse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49" name="Rectangle 148"/>
          <p:cNvSpPr/>
          <p:nvPr/>
        </p:nvSpPr>
        <p:spPr>
          <a:xfrm>
            <a:off x="11719375" y="3139121"/>
            <a:ext cx="243840" cy="96011"/>
          </a:xfrm>
          <a:prstGeom prst="rect">
            <a:avLst/>
          </a:prstGeom>
          <a:solidFill>
            <a:srgbClr val="92CA4F"/>
          </a:solidFill>
          <a:ln w="12700"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56" name="Rectangle 155"/>
          <p:cNvSpPr/>
          <p:nvPr/>
        </p:nvSpPr>
        <p:spPr>
          <a:xfrm>
            <a:off x="11599931" y="3095721"/>
            <a:ext cx="483935" cy="96011"/>
          </a:xfrm>
          <a:prstGeom prst="rect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61" name="TextBox 160"/>
          <p:cNvSpPr txBox="1"/>
          <p:nvPr/>
        </p:nvSpPr>
        <p:spPr>
          <a:xfrm>
            <a:off x="7474844" y="2301828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3000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0495865" y="2271104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3500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6319943" y="2299487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head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7352397" y="3327686"/>
            <a:ext cx="828035" cy="34846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3000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8" name="Down Arrow 167"/>
          <p:cNvSpPr/>
          <p:nvPr/>
        </p:nvSpPr>
        <p:spPr>
          <a:xfrm rot="10800000">
            <a:off x="7662662" y="3044048"/>
            <a:ext cx="207508" cy="312073"/>
          </a:xfrm>
          <a:prstGeom prst="downArrow">
            <a:avLst/>
          </a:prstGeom>
          <a:solidFill>
            <a:srgbClr val="002060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66" name="TextBox 165"/>
          <p:cNvSpPr txBox="1"/>
          <p:nvPr/>
        </p:nvSpPr>
        <p:spPr>
          <a:xfrm>
            <a:off x="7351814" y="3699692"/>
            <a:ext cx="80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hapus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9429617" y="2563058"/>
            <a:ext cx="862747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67" b="1" dirty="0">
                <a:solidFill>
                  <a:schemeClr val="accent6">
                    <a:lumMod val="50000"/>
                  </a:schemeClr>
                </a:solidFill>
              </a:rPr>
              <a:t>3500</a:t>
            </a:r>
            <a:endParaRPr lang="en-GB" sz="1467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9074722" y="2563058"/>
            <a:ext cx="452317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92CA4F"/>
                </a:solidFill>
              </a:rPr>
              <a:t>3</a:t>
            </a:r>
            <a:endParaRPr lang="en-GB" sz="2400" b="1" dirty="0">
              <a:solidFill>
                <a:srgbClr val="92CA4F"/>
              </a:solidFill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10208642" y="2700698"/>
            <a:ext cx="409367" cy="214871"/>
            <a:chOff x="2508109" y="3356972"/>
            <a:chExt cx="414300" cy="172744"/>
          </a:xfrm>
        </p:grpSpPr>
        <p:sp>
          <p:nvSpPr>
            <p:cNvPr id="172" name="Right Arrow 171"/>
            <p:cNvSpPr/>
            <p:nvPr/>
          </p:nvSpPr>
          <p:spPr>
            <a:xfrm>
              <a:off x="2508109" y="3356972"/>
              <a:ext cx="414300" cy="172744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73" name="Oval 172"/>
            <p:cNvSpPr/>
            <p:nvPr/>
          </p:nvSpPr>
          <p:spPr>
            <a:xfrm>
              <a:off x="2513122" y="3385700"/>
              <a:ext cx="138878" cy="144016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176" name="TextBox 175"/>
          <p:cNvSpPr txBox="1"/>
          <p:nvPr/>
        </p:nvSpPr>
        <p:spPr>
          <a:xfrm>
            <a:off x="8998931" y="2235132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4000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096187" y="2265568"/>
            <a:ext cx="2135653" cy="594349"/>
            <a:chOff x="5322140" y="1699176"/>
            <a:chExt cx="1601740" cy="445762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6581264" y="2095118"/>
              <a:ext cx="342616" cy="10981"/>
            </a:xfrm>
            <a:prstGeom prst="straightConnector1">
              <a:avLst/>
            </a:prstGeom>
            <a:ln w="76200">
              <a:solidFill>
                <a:srgbClr val="54A2E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322140" y="2119499"/>
              <a:ext cx="180000" cy="1678"/>
            </a:xfrm>
            <a:prstGeom prst="line">
              <a:avLst/>
            </a:prstGeom>
            <a:ln w="76200">
              <a:solidFill>
                <a:srgbClr val="54A2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flipH="1">
              <a:off x="5475787" y="1724615"/>
              <a:ext cx="4310" cy="420323"/>
            </a:xfrm>
            <a:prstGeom prst="line">
              <a:avLst/>
            </a:prstGeom>
            <a:ln w="76200">
              <a:solidFill>
                <a:srgbClr val="54A2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V="1">
              <a:off x="5457664" y="1737668"/>
              <a:ext cx="1188720" cy="1678"/>
            </a:xfrm>
            <a:prstGeom prst="line">
              <a:avLst/>
            </a:prstGeom>
            <a:ln w="76200">
              <a:solidFill>
                <a:srgbClr val="54A2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H="1">
              <a:off x="6613164" y="1699176"/>
              <a:ext cx="4310" cy="420323"/>
            </a:xfrm>
            <a:prstGeom prst="line">
              <a:avLst/>
            </a:prstGeom>
            <a:ln w="76200">
              <a:solidFill>
                <a:srgbClr val="54A2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Rounded Rectangle 227"/>
          <p:cNvSpPr/>
          <p:nvPr/>
        </p:nvSpPr>
        <p:spPr>
          <a:xfrm>
            <a:off x="7918768" y="4365172"/>
            <a:ext cx="746393" cy="480053"/>
          </a:xfrm>
          <a:prstGeom prst="roundRect">
            <a:avLst/>
          </a:prstGeom>
          <a:ln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4000</a:t>
            </a:r>
            <a:endParaRPr lang="en-GB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9" name="Rounded Rectangle 228"/>
          <p:cNvSpPr/>
          <p:nvPr/>
        </p:nvSpPr>
        <p:spPr>
          <a:xfrm>
            <a:off x="7463256" y="4365172"/>
            <a:ext cx="493600" cy="480053"/>
          </a:xfrm>
          <a:prstGeom prst="roundRect">
            <a:avLst/>
          </a:prstGeom>
          <a:ln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92CA4F"/>
                </a:solidFill>
              </a:rPr>
              <a:t>2</a:t>
            </a:r>
            <a:endParaRPr lang="en-GB" sz="2400" b="1" dirty="0">
              <a:solidFill>
                <a:srgbClr val="92CA4F"/>
              </a:solidFill>
            </a:endParaRPr>
          </a:p>
        </p:txBody>
      </p:sp>
      <p:sp>
        <p:nvSpPr>
          <p:cNvPr id="230" name="Rounded Rectangle 229"/>
          <p:cNvSpPr/>
          <p:nvPr/>
        </p:nvSpPr>
        <p:spPr>
          <a:xfrm>
            <a:off x="6226835" y="4365172"/>
            <a:ext cx="828035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4000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2" name="Bent-Up Arrow 231"/>
          <p:cNvSpPr/>
          <p:nvPr/>
        </p:nvSpPr>
        <p:spPr>
          <a:xfrm flipV="1">
            <a:off x="11370474" y="4486201"/>
            <a:ext cx="543815" cy="429884"/>
          </a:xfrm>
          <a:prstGeom prst="bentUpArrow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grpSp>
        <p:nvGrpSpPr>
          <p:cNvPr id="233" name="Group 232"/>
          <p:cNvGrpSpPr/>
          <p:nvPr/>
        </p:nvGrpSpPr>
        <p:grpSpPr>
          <a:xfrm>
            <a:off x="10507279" y="4340020"/>
            <a:ext cx="1096268" cy="480053"/>
            <a:chOff x="1619672" y="3253053"/>
            <a:chExt cx="822201" cy="360040"/>
          </a:xfrm>
        </p:grpSpPr>
        <p:grpSp>
          <p:nvGrpSpPr>
            <p:cNvPr id="236" name="Group 235"/>
            <p:cNvGrpSpPr/>
            <p:nvPr/>
          </p:nvGrpSpPr>
          <p:grpSpPr>
            <a:xfrm>
              <a:off x="1619672" y="3253053"/>
              <a:ext cx="788501" cy="360040"/>
              <a:chOff x="395537" y="3253053"/>
              <a:chExt cx="788501" cy="360040"/>
            </a:xfrm>
          </p:grpSpPr>
          <p:sp>
            <p:nvSpPr>
              <p:cNvPr id="238" name="Rounded Rectangle 237"/>
              <p:cNvSpPr/>
              <p:nvPr/>
            </p:nvSpPr>
            <p:spPr>
              <a:xfrm>
                <a:off x="751990" y="3253053"/>
                <a:ext cx="432048" cy="360040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2400" dirty="0"/>
              </a:p>
            </p:txBody>
          </p:sp>
          <p:sp>
            <p:nvSpPr>
              <p:cNvPr id="239" name="Rounded Rectangle 238"/>
              <p:cNvSpPr/>
              <p:nvPr/>
            </p:nvSpPr>
            <p:spPr>
              <a:xfrm>
                <a:off x="395537" y="3253053"/>
                <a:ext cx="432048" cy="360040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92CA4F"/>
                    </a:solidFill>
                  </a:rPr>
                  <a:t>4</a:t>
                </a:r>
                <a:endParaRPr lang="en-GB" sz="2400" b="1" dirty="0">
                  <a:solidFill>
                    <a:srgbClr val="92CA4F"/>
                  </a:solidFill>
                </a:endParaRPr>
              </a:p>
            </p:txBody>
          </p:sp>
        </p:grpSp>
        <p:sp>
          <p:nvSpPr>
            <p:cNvPr id="237" name="Oval 236"/>
            <p:cNvSpPr/>
            <p:nvPr/>
          </p:nvSpPr>
          <p:spPr>
            <a:xfrm>
              <a:off x="2339749" y="3362697"/>
              <a:ext cx="102124" cy="134353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234" name="Rectangle 233"/>
          <p:cNvSpPr/>
          <p:nvPr/>
        </p:nvSpPr>
        <p:spPr>
          <a:xfrm>
            <a:off x="11678057" y="4916084"/>
            <a:ext cx="243840" cy="96011"/>
          </a:xfrm>
          <a:prstGeom prst="rect">
            <a:avLst/>
          </a:prstGeom>
          <a:solidFill>
            <a:srgbClr val="92CA4F"/>
          </a:solidFill>
          <a:ln w="12700"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35" name="Rectangle 234"/>
          <p:cNvSpPr/>
          <p:nvPr/>
        </p:nvSpPr>
        <p:spPr>
          <a:xfrm>
            <a:off x="11558614" y="4872684"/>
            <a:ext cx="483935" cy="96011"/>
          </a:xfrm>
          <a:prstGeom prst="rect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40" name="TextBox 239"/>
          <p:cNvSpPr txBox="1"/>
          <p:nvPr/>
        </p:nvSpPr>
        <p:spPr>
          <a:xfrm>
            <a:off x="7433527" y="4078791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3000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10454548" y="4048067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3500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6278625" y="4076449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head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7" name="Down Arrow 246"/>
          <p:cNvSpPr/>
          <p:nvPr/>
        </p:nvSpPr>
        <p:spPr>
          <a:xfrm rot="10800000">
            <a:off x="7680906" y="4893236"/>
            <a:ext cx="207508" cy="312073"/>
          </a:xfrm>
          <a:prstGeom prst="downArrow">
            <a:avLst/>
          </a:prstGeom>
          <a:solidFill>
            <a:srgbClr val="002060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53" name="Rounded Rectangle 252"/>
          <p:cNvSpPr/>
          <p:nvPr/>
        </p:nvSpPr>
        <p:spPr>
          <a:xfrm>
            <a:off x="9388300" y="4340020"/>
            <a:ext cx="862747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67" b="1" dirty="0">
                <a:solidFill>
                  <a:schemeClr val="accent6">
                    <a:lumMod val="50000"/>
                  </a:schemeClr>
                </a:solidFill>
              </a:rPr>
              <a:t>3500</a:t>
            </a:r>
            <a:endParaRPr lang="en-GB" sz="1467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4" name="Rounded Rectangle 253"/>
          <p:cNvSpPr/>
          <p:nvPr/>
        </p:nvSpPr>
        <p:spPr>
          <a:xfrm>
            <a:off x="9033404" y="4340020"/>
            <a:ext cx="452317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92CA4F"/>
                </a:solidFill>
              </a:rPr>
              <a:t>3</a:t>
            </a:r>
            <a:endParaRPr lang="en-GB" sz="2400" b="1" dirty="0">
              <a:solidFill>
                <a:srgbClr val="92CA4F"/>
              </a:solidFill>
            </a:endParaRPr>
          </a:p>
        </p:txBody>
      </p:sp>
      <p:grpSp>
        <p:nvGrpSpPr>
          <p:cNvPr id="250" name="Group 249"/>
          <p:cNvGrpSpPr/>
          <p:nvPr/>
        </p:nvGrpSpPr>
        <p:grpSpPr>
          <a:xfrm>
            <a:off x="10167325" y="4477661"/>
            <a:ext cx="409367" cy="214871"/>
            <a:chOff x="2508109" y="3356972"/>
            <a:chExt cx="414300" cy="172744"/>
          </a:xfrm>
        </p:grpSpPr>
        <p:sp>
          <p:nvSpPr>
            <p:cNvPr id="251" name="Right Arrow 250"/>
            <p:cNvSpPr/>
            <p:nvPr/>
          </p:nvSpPr>
          <p:spPr>
            <a:xfrm>
              <a:off x="2508109" y="3356972"/>
              <a:ext cx="414300" cy="172744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252" name="Oval 251"/>
            <p:cNvSpPr/>
            <p:nvPr/>
          </p:nvSpPr>
          <p:spPr>
            <a:xfrm>
              <a:off x="2513122" y="3385700"/>
              <a:ext cx="138878" cy="144016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255" name="TextBox 254"/>
          <p:cNvSpPr txBox="1"/>
          <p:nvPr/>
        </p:nvSpPr>
        <p:spPr>
          <a:xfrm>
            <a:off x="8957613" y="4012095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4000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256" name="Group 255"/>
          <p:cNvGrpSpPr/>
          <p:nvPr/>
        </p:nvGrpSpPr>
        <p:grpSpPr>
          <a:xfrm>
            <a:off x="7054869" y="4055728"/>
            <a:ext cx="2124872" cy="594349"/>
            <a:chOff x="5330226" y="1699176"/>
            <a:chExt cx="1593654" cy="445762"/>
          </a:xfrm>
        </p:grpSpPr>
        <p:cxnSp>
          <p:nvCxnSpPr>
            <p:cNvPr id="257" name="Straight Arrow Connector 256"/>
            <p:cNvCxnSpPr/>
            <p:nvPr/>
          </p:nvCxnSpPr>
          <p:spPr>
            <a:xfrm>
              <a:off x="6581264" y="2095118"/>
              <a:ext cx="342616" cy="10981"/>
            </a:xfrm>
            <a:prstGeom prst="straightConnector1">
              <a:avLst/>
            </a:prstGeom>
            <a:ln w="76200">
              <a:solidFill>
                <a:srgbClr val="54A2E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flipV="1">
              <a:off x="5330226" y="2106099"/>
              <a:ext cx="180000" cy="1678"/>
            </a:xfrm>
            <a:prstGeom prst="line">
              <a:avLst/>
            </a:prstGeom>
            <a:ln w="76200">
              <a:solidFill>
                <a:srgbClr val="54A2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flipH="1">
              <a:off x="5475787" y="1724615"/>
              <a:ext cx="4310" cy="420323"/>
            </a:xfrm>
            <a:prstGeom prst="line">
              <a:avLst/>
            </a:prstGeom>
            <a:ln w="76200">
              <a:solidFill>
                <a:srgbClr val="54A2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flipV="1">
              <a:off x="5457664" y="1737668"/>
              <a:ext cx="1188720" cy="1678"/>
            </a:xfrm>
            <a:prstGeom prst="line">
              <a:avLst/>
            </a:prstGeom>
            <a:ln w="76200">
              <a:solidFill>
                <a:srgbClr val="54A2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flipH="1">
              <a:off x="6613164" y="1699176"/>
              <a:ext cx="4310" cy="420323"/>
            </a:xfrm>
            <a:prstGeom prst="line">
              <a:avLst/>
            </a:prstGeom>
            <a:ln w="76200">
              <a:solidFill>
                <a:srgbClr val="54A2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Isosceles Triangle 127"/>
          <p:cNvSpPr/>
          <p:nvPr/>
        </p:nvSpPr>
        <p:spPr>
          <a:xfrm rot="5400000">
            <a:off x="5987150" y="629721"/>
            <a:ext cx="391815" cy="303347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29" name="Right Arrow 128"/>
          <p:cNvSpPr/>
          <p:nvPr/>
        </p:nvSpPr>
        <p:spPr>
          <a:xfrm>
            <a:off x="8692976" y="2709309"/>
            <a:ext cx="406208" cy="214871"/>
          </a:xfrm>
          <a:prstGeom prst="rightArrow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32" name="Isosceles Triangle 131"/>
          <p:cNvSpPr/>
          <p:nvPr/>
        </p:nvSpPr>
        <p:spPr>
          <a:xfrm rot="5400000">
            <a:off x="5964017" y="2698966"/>
            <a:ext cx="411897" cy="303348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34" name="Oval 133"/>
          <p:cNvSpPr/>
          <p:nvPr/>
        </p:nvSpPr>
        <p:spPr>
          <a:xfrm>
            <a:off x="7018847" y="2776410"/>
            <a:ext cx="136165" cy="179137"/>
          </a:xfrm>
          <a:prstGeom prst="ellipse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35" name="Isosceles Triangle 134"/>
          <p:cNvSpPr/>
          <p:nvPr/>
        </p:nvSpPr>
        <p:spPr>
          <a:xfrm rot="5400000">
            <a:off x="962768" y="4213112"/>
            <a:ext cx="404137" cy="280771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33" name="Right Arrow 132"/>
          <p:cNvSpPr/>
          <p:nvPr/>
        </p:nvSpPr>
        <p:spPr>
          <a:xfrm>
            <a:off x="7135564" y="2759169"/>
            <a:ext cx="406208" cy="214871"/>
          </a:xfrm>
          <a:prstGeom prst="rightArrow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50" name="Rounded Rectangle 149"/>
          <p:cNvSpPr/>
          <p:nvPr/>
        </p:nvSpPr>
        <p:spPr>
          <a:xfrm>
            <a:off x="7344139" y="5212152"/>
            <a:ext cx="828035" cy="34846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3000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394075" y="5586036"/>
            <a:ext cx="80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hapus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3" name="Isosceles Triangle 152"/>
          <p:cNvSpPr/>
          <p:nvPr/>
        </p:nvSpPr>
        <p:spPr>
          <a:xfrm rot="5400000">
            <a:off x="5922248" y="4441853"/>
            <a:ext cx="480053" cy="303345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78" name="Rounded Rectangle 177"/>
          <p:cNvSpPr/>
          <p:nvPr/>
        </p:nvSpPr>
        <p:spPr>
          <a:xfrm>
            <a:off x="6253433" y="2636608"/>
            <a:ext cx="828035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3000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9" name="Right Arrow 178"/>
          <p:cNvSpPr/>
          <p:nvPr/>
        </p:nvSpPr>
        <p:spPr>
          <a:xfrm flipV="1">
            <a:off x="8188513" y="1443203"/>
            <a:ext cx="543815" cy="257605"/>
          </a:xfrm>
          <a:prstGeom prst="rightArrow">
            <a:avLst/>
          </a:prstGeom>
          <a:solidFill>
            <a:srgbClr val="002060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" name="TextBox 2"/>
          <p:cNvSpPr txBox="1"/>
          <p:nvPr/>
        </p:nvSpPr>
        <p:spPr>
          <a:xfrm>
            <a:off x="7474845" y="1373308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3000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6230851" y="2615630"/>
            <a:ext cx="875451" cy="5052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4000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2" name="Bent-Up Arrow 261"/>
          <p:cNvSpPr/>
          <p:nvPr/>
        </p:nvSpPr>
        <p:spPr>
          <a:xfrm flipV="1">
            <a:off x="8042234" y="5316637"/>
            <a:ext cx="543815" cy="429884"/>
          </a:xfrm>
          <a:prstGeom prst="bentUpArrow">
            <a:avLst/>
          </a:prstGeom>
          <a:solidFill>
            <a:srgbClr val="002060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64" name="Rectangle 263"/>
          <p:cNvSpPr/>
          <p:nvPr/>
        </p:nvSpPr>
        <p:spPr>
          <a:xfrm>
            <a:off x="8230374" y="5703120"/>
            <a:ext cx="483935" cy="96011"/>
          </a:xfrm>
          <a:prstGeom prst="rect">
            <a:avLst/>
          </a:prstGeom>
          <a:solidFill>
            <a:srgbClr val="002060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66" name="Rounded Rectangle 265"/>
          <p:cNvSpPr/>
          <p:nvPr/>
        </p:nvSpPr>
        <p:spPr>
          <a:xfrm>
            <a:off x="7344139" y="5174592"/>
            <a:ext cx="805804" cy="4017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60477" y="4155105"/>
            <a:ext cx="5760640" cy="1006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83108">
              <a:lnSpc>
                <a:spcPct val="107000"/>
              </a:lnSpc>
              <a:spcAft>
                <a:spcPts val="1067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 Dan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akhirnya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83108">
              <a:lnSpc>
                <a:spcPct val="107000"/>
              </a:lnSpc>
              <a:spcAft>
                <a:spcPts val="1067"/>
              </a:spcAft>
            </a:pP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648336" y="1299772"/>
            <a:ext cx="38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?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7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500" tmFilter="0, 0; .2, .5; .8, .5; 1, 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750" autoRev="1" fill="hold"/>
                                        <p:tgtEl>
                                          <p:spTgt spid="1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7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7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7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7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7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7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7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7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7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7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7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7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7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7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7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7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7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7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7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7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7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7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1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1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1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1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1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1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1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1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1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1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1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1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1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1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1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1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1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1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1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1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7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1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7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2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0" dur="10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2000" tmFilter="0, 0; .2, .5; .8, .5; 1, 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3" dur="1000" autoRev="1" fill="hold"/>
                                        <p:tgtEl>
                                          <p:spTgt spid="1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2000" tmFilter="0, 0; .2, .5; .8, .5; 1, 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6" dur="1000" autoRev="1" fill="hold"/>
                                        <p:tgtEl>
                                          <p:spTgt spid="1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2000" tmFilter="0, 0; .2, .5; .8, .5; 1, 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9" dur="1000" autoRev="1" fill="hold"/>
                                        <p:tgtEl>
                                          <p:spTgt spid="1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2000" tmFilter="0, 0; .2, .5; .8, .5; 1, 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4" dur="1000" autoRev="1" fill="hold"/>
                                        <p:tgtEl>
                                          <p:spTgt spid="1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1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2000" tmFilter="0, 0; .2, .5; .8, .5; 1, 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9" dur="1000" autoRev="1" fill="hold"/>
                                        <p:tgtEl>
                                          <p:spTgt spid="1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2000" tmFilter="0, 0; .2, .5; .8, .5; 1, 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2" dur="1000" autoRev="1" fill="hold"/>
                                        <p:tgtEl>
                                          <p:spTgt spid="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1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1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2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22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1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1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1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1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1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9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6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9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5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0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3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6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1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1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1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3" dur="1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1" dur="17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1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1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5" dur="1500" tmFilter="0, 0; .2, .5; .8, .5; 1, 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6" dur="750" autoRev="1" fill="hold"/>
                                        <p:tgtEl>
                                          <p:spTgt spid="1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8" dur="1500" tmFilter="0, 0; .2, .5; .8, .5; 1, 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9" dur="750" autoRev="1" fill="hold"/>
                                        <p:tgtEl>
                                          <p:spTgt spid="2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1" dur="1500" tmFilter="0, 0; .2, .5; .8, .5; 1, 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2" dur="750" autoRev="1" fill="hold"/>
                                        <p:tgtEl>
                                          <p:spTgt spid="2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4" dur="1500" tmFilter="0, 0; .2, .5; .8, .5; 1, 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5" dur="750" autoRev="1" fill="hold"/>
                                        <p:tgtEl>
                                          <p:spTgt spid="1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9" dur="1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4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7" dur="1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3" dur="1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1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0" dur="1500" tmFilter="0, 0; .2, .5; .8, .5; 1, 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1" dur="750" autoRev="1" fill="hold"/>
                                        <p:tgtEl>
                                          <p:spTgt spid="1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3" dur="1500" tmFilter="0, 0; .2, .5; .8, .5; 1, 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4" dur="750" autoRev="1" fill="hold"/>
                                        <p:tgtEl>
                                          <p:spTgt spid="1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6" dur="1500" tmFilter="0, 0; .2, .5; .8, .5; 1, 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7" dur="750" autoRev="1" fill="hold"/>
                                        <p:tgtEl>
                                          <p:spTgt spid="2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1" dur="1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5" dur="1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3" dur="1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8" dur="1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4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0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9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2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5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  <p:bldP spid="155" grpId="1" animBg="1"/>
      <p:bldP spid="154" grpId="0" animBg="1"/>
      <p:bldP spid="154" grpId="1" animBg="1"/>
      <p:bldP spid="4" grpId="0"/>
      <p:bldP spid="5" grpId="0" animBg="1"/>
      <p:bldP spid="5" grpId="1" animBg="1"/>
      <p:bldP spid="72" grpId="0" animBg="1"/>
      <p:bldP spid="72" grpId="1" animBg="1"/>
      <p:bldP spid="72" grpId="2" animBg="1"/>
      <p:bldP spid="72" grpId="3" animBg="1"/>
      <p:bldP spid="73" grpId="0" animBg="1"/>
      <p:bldP spid="73" grpId="1" animBg="1"/>
      <p:bldP spid="74" grpId="0" animBg="1"/>
      <p:bldP spid="74" grpId="1" animBg="1"/>
      <p:bldP spid="76" grpId="0" animBg="1"/>
      <p:bldP spid="76" grpId="1" animBg="1"/>
      <p:bldP spid="138" grpId="0" animBg="1"/>
      <p:bldP spid="138" grpId="1" animBg="1"/>
      <p:bldP spid="138" grpId="2" animBg="1"/>
      <p:bldP spid="138" grpId="3" animBg="1"/>
      <p:bldP spid="140" grpId="0" animBg="1"/>
      <p:bldP spid="140" grpId="1" animBg="1"/>
      <p:bldP spid="140" grpId="2" animBg="1"/>
      <p:bldP spid="142" grpId="0" animBg="1"/>
      <p:bldP spid="142" grpId="1" animBg="1"/>
      <p:bldP spid="144" grpId="0" animBg="1"/>
      <p:bldP spid="144" grpId="1" animBg="1"/>
      <p:bldP spid="144" grpId="2" animBg="1"/>
      <p:bldP spid="59" grpId="0"/>
      <p:bldP spid="75" grpId="0" animBg="1"/>
      <p:bldP spid="75" grpId="1" animBg="1"/>
      <p:bldP spid="77" grpId="0" animBg="1"/>
      <p:bldP spid="77" grpId="1" animBg="1"/>
      <p:bldP spid="78" grpId="0" animBg="1"/>
      <p:bldP spid="78" grpId="1" animBg="1"/>
      <p:bldP spid="83" grpId="0" animBg="1"/>
      <p:bldP spid="83" grpId="1" animBg="1"/>
      <p:bldP spid="88" grpId="0" animBg="1"/>
      <p:bldP spid="88" grpId="1" animBg="1"/>
      <p:bldP spid="85" grpId="0" animBg="1"/>
      <p:bldP spid="85" grpId="1" animBg="1"/>
      <p:bldP spid="86" grpId="0" animBg="1"/>
      <p:bldP spid="86" grpId="1" animBg="1"/>
      <p:bldP spid="91" grpId="0"/>
      <p:bldP spid="91" grpId="1"/>
      <p:bldP spid="92" grpId="0"/>
      <p:bldP spid="92" grpId="1"/>
      <p:bldP spid="93" grpId="0"/>
      <p:bldP spid="93" grpId="1"/>
      <p:bldP spid="102" grpId="0" animBg="1"/>
      <p:bldP spid="102" grpId="1" animBg="1"/>
      <p:bldP spid="102" grpId="2" animBg="1"/>
      <p:bldP spid="103" grpId="0" animBg="1"/>
      <p:bldP spid="103" grpId="1" animBg="1"/>
      <p:bldP spid="101" grpId="0"/>
      <p:bldP spid="101" grpId="1"/>
      <p:bldP spid="109" grpId="0" animBg="1"/>
      <p:bldP spid="109" grpId="1" animBg="1"/>
      <p:bldP spid="110" grpId="0" animBg="1"/>
      <p:bldP spid="110" grpId="1" animBg="1"/>
      <p:bldP spid="111" grpId="0"/>
      <p:bldP spid="111" grpId="1"/>
      <p:bldP spid="119" grpId="0" animBg="1"/>
      <p:bldP spid="119" grpId="1" animBg="1"/>
      <p:bldP spid="119" grpId="2" animBg="1"/>
      <p:bldP spid="120" grpId="0" animBg="1"/>
      <p:bldP spid="120" grpId="1" animBg="1"/>
      <p:bldP spid="143" grpId="0" animBg="1"/>
      <p:bldP spid="143" grpId="1" animBg="1"/>
      <p:bldP spid="159" grpId="0" animBg="1"/>
      <p:bldP spid="159" grpId="1" animBg="1"/>
      <p:bldP spid="160" grpId="0" animBg="1"/>
      <p:bldP spid="160" grpId="1" animBg="1"/>
      <p:bldP spid="158" grpId="0" animBg="1"/>
      <p:bldP spid="158" grpId="1" animBg="1"/>
      <p:bldP spid="149" grpId="0" animBg="1"/>
      <p:bldP spid="149" grpId="1" animBg="1"/>
      <p:bldP spid="156" grpId="0" animBg="1"/>
      <p:bldP spid="156" grpId="1" animBg="1"/>
      <p:bldP spid="161" grpId="0"/>
      <p:bldP spid="161" grpId="1"/>
      <p:bldP spid="162" grpId="0"/>
      <p:bldP spid="162" grpId="1"/>
      <p:bldP spid="163" grpId="0"/>
      <p:bldP spid="163" grpId="1"/>
      <p:bldP spid="167" grpId="0" animBg="1"/>
      <p:bldP spid="167" grpId="1" animBg="1"/>
      <p:bldP spid="167" grpId="2" animBg="1"/>
      <p:bldP spid="168" grpId="0" animBg="1"/>
      <p:bldP spid="168" grpId="1" animBg="1"/>
      <p:bldP spid="168" grpId="2" animBg="1"/>
      <p:bldP spid="166" grpId="0"/>
      <p:bldP spid="166" grpId="1"/>
      <p:bldP spid="174" grpId="0" animBg="1"/>
      <p:bldP spid="174" grpId="1" animBg="1"/>
      <p:bldP spid="175" grpId="0" animBg="1"/>
      <p:bldP spid="175" grpId="1" animBg="1"/>
      <p:bldP spid="176" grpId="0"/>
      <p:bldP spid="176" grpId="1"/>
      <p:bldP spid="228" grpId="0" animBg="1"/>
      <p:bldP spid="228" grpId="1" animBg="1"/>
      <p:bldP spid="228" grpId="2" animBg="1"/>
      <p:bldP spid="229" grpId="0" animBg="1"/>
      <p:bldP spid="229" grpId="1" animBg="1"/>
      <p:bldP spid="229" grpId="2" animBg="1"/>
      <p:bldP spid="230" grpId="0" animBg="1"/>
      <p:bldP spid="232" grpId="0" animBg="1"/>
      <p:bldP spid="234" grpId="0" animBg="1"/>
      <p:bldP spid="235" grpId="0" animBg="1"/>
      <p:bldP spid="240" grpId="0"/>
      <p:bldP spid="240" grpId="1"/>
      <p:bldP spid="241" grpId="0"/>
      <p:bldP spid="242" grpId="0"/>
      <p:bldP spid="247" grpId="0" animBg="1"/>
      <p:bldP spid="247" grpId="1" animBg="1"/>
      <p:bldP spid="247" grpId="2" animBg="1"/>
      <p:bldP spid="253" grpId="0" animBg="1"/>
      <p:bldP spid="254" grpId="0" animBg="1"/>
      <p:bldP spid="255" grpId="0"/>
      <p:bldP spid="128" grpId="0" animBg="1"/>
      <p:bldP spid="128" grpId="1" animBg="1"/>
      <p:bldP spid="129" grpId="0" animBg="1"/>
      <p:bldP spid="129" grpId="1" animBg="1"/>
      <p:bldP spid="129" grpId="2" animBg="1"/>
      <p:bldP spid="132" grpId="0" animBg="1"/>
      <p:bldP spid="132" grpId="1" animBg="1"/>
      <p:bldP spid="132" grpId="2" animBg="1"/>
      <p:bldP spid="134" grpId="0" animBg="1"/>
      <p:bldP spid="134" grpId="1" animBg="1"/>
      <p:bldP spid="135" grpId="0" animBg="1"/>
      <p:bldP spid="135" grpId="1" animBg="1"/>
      <p:bldP spid="135" grpId="2" animBg="1"/>
      <p:bldP spid="133" grpId="0" animBg="1"/>
      <p:bldP spid="133" grpId="1" animBg="1"/>
      <p:bldP spid="133" grpId="2" animBg="1"/>
      <p:bldP spid="150" grpId="0" animBg="1"/>
      <p:bldP spid="150" grpId="1" animBg="1"/>
      <p:bldP spid="150" grpId="2" animBg="1"/>
      <p:bldP spid="148" grpId="0"/>
      <p:bldP spid="153" grpId="0" animBg="1"/>
      <p:bldP spid="178" grpId="0" animBg="1"/>
      <p:bldP spid="178" grpId="1" animBg="1"/>
      <p:bldP spid="178" grpId="2" animBg="1"/>
      <p:bldP spid="179" grpId="0" animBg="1"/>
      <p:bldP spid="179" grpId="1" animBg="1"/>
      <p:bldP spid="179" grpId="2" animBg="1"/>
      <p:bldP spid="179" grpId="3" animBg="1"/>
      <p:bldP spid="179" grpId="4" animBg="1"/>
      <p:bldP spid="3" grpId="0"/>
      <p:bldP spid="3" grpId="1"/>
      <p:bldP spid="184" grpId="0" animBg="1"/>
      <p:bldP spid="184" grpId="1" animBg="1"/>
      <p:bldP spid="262" grpId="0" animBg="1"/>
      <p:bldP spid="264" grpId="0" animBg="1"/>
      <p:bldP spid="266" grpId="0" animBg="1"/>
      <p:bldP spid="122" grpId="0" animBg="1"/>
      <p:bldP spid="115" grpId="0"/>
      <p:bldP spid="115" grpId="1"/>
      <p:bldP spid="115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Delete </a:t>
            </a:r>
            <a:r>
              <a:rPr lang="en-US" dirty="0" err="1"/>
              <a:t>Tertentu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541173" y="1604799"/>
            <a:ext cx="11329259" cy="4800533"/>
          </a:xfrm>
        </p:spPr>
        <p:txBody>
          <a:bodyPr/>
          <a:lstStyle/>
          <a:p>
            <a:pPr marL="380990" indent="-38099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Operasi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akan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menghapus</a:t>
            </a:r>
            <a:r>
              <a:rPr lang="en-GB" dirty="0">
                <a:solidFill>
                  <a:schemeClr val="tx1"/>
                </a:solidFill>
              </a:rPr>
              <a:t> data </a:t>
            </a:r>
            <a:r>
              <a:rPr lang="en-GB" dirty="0" err="1">
                <a:solidFill>
                  <a:schemeClr val="tx1"/>
                </a:solidFill>
              </a:rPr>
              <a:t>tertentu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sesuai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keinginan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dari</a:t>
            </a:r>
            <a:r>
              <a:rPr lang="en-GB" dirty="0">
                <a:solidFill>
                  <a:schemeClr val="tx1"/>
                </a:solidFill>
              </a:rPr>
              <a:t> data linked list .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chemeClr val="tx1"/>
                </a:solidFill>
              </a:rPr>
              <a:t>Membutuhkan</a:t>
            </a:r>
            <a:r>
              <a:rPr lang="en-GB" b="1" dirty="0">
                <a:solidFill>
                  <a:schemeClr val="tx1"/>
                </a:solidFill>
              </a:rPr>
              <a:t> pointer bantu </a:t>
            </a:r>
            <a:r>
              <a:rPr lang="en-GB" b="1" dirty="0" err="1">
                <a:solidFill>
                  <a:schemeClr val="tx1"/>
                </a:solidFill>
              </a:rPr>
              <a:t>ph</a:t>
            </a:r>
            <a:r>
              <a:rPr lang="en-GB" b="1" dirty="0">
                <a:solidFill>
                  <a:schemeClr val="tx1"/>
                </a:solidFill>
              </a:rPr>
              <a:t> (previous </a:t>
            </a:r>
            <a:r>
              <a:rPr lang="en-GB" b="1" dirty="0" err="1">
                <a:solidFill>
                  <a:schemeClr val="tx1"/>
                </a:solidFill>
              </a:rPr>
              <a:t>hapus</a:t>
            </a:r>
            <a:r>
              <a:rPr lang="en-GB" b="1" dirty="0">
                <a:solidFill>
                  <a:schemeClr val="tx1"/>
                </a:solidFill>
              </a:rPr>
              <a:t>) </a:t>
            </a:r>
            <a:r>
              <a:rPr lang="en-GB" b="1" dirty="0" err="1">
                <a:solidFill>
                  <a:schemeClr val="tx1"/>
                </a:solidFill>
              </a:rPr>
              <a:t>dan</a:t>
            </a:r>
            <a:r>
              <a:rPr lang="en-GB" b="1" dirty="0">
                <a:solidFill>
                  <a:schemeClr val="tx1"/>
                </a:solidFill>
              </a:rPr>
              <a:t> pointer </a:t>
            </a:r>
            <a:r>
              <a:rPr lang="en-GB" b="1" dirty="0" err="1">
                <a:solidFill>
                  <a:schemeClr val="tx1"/>
                </a:solidFill>
              </a:rPr>
              <a:t>hapus</a:t>
            </a:r>
            <a:r>
              <a:rPr lang="en-GB" b="1" dirty="0">
                <a:solidFill>
                  <a:schemeClr val="tx1"/>
                </a:solidFill>
              </a:rPr>
              <a:t>. 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tx1"/>
                </a:solidFill>
              </a:rPr>
              <a:t>Pointer </a:t>
            </a:r>
            <a:r>
              <a:rPr lang="en-GB" b="1" dirty="0" err="1">
                <a:solidFill>
                  <a:schemeClr val="tx1"/>
                </a:solidFill>
              </a:rPr>
              <a:t>hapus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digunakan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untuk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menunjuk</a:t>
            </a:r>
            <a:r>
              <a:rPr lang="en-GB" dirty="0">
                <a:solidFill>
                  <a:schemeClr val="tx1"/>
                </a:solidFill>
              </a:rPr>
              <a:t> node yang </a:t>
            </a:r>
            <a:r>
              <a:rPr lang="en-GB" dirty="0" err="1">
                <a:solidFill>
                  <a:schemeClr val="tx1"/>
                </a:solidFill>
              </a:rPr>
              <a:t>akan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dihapus</a:t>
            </a:r>
            <a:endParaRPr lang="en-GB" dirty="0">
              <a:solidFill>
                <a:schemeClr val="tx1"/>
              </a:solidFill>
            </a:endParaRPr>
          </a:p>
          <a:p>
            <a:pPr marL="380990" indent="-38099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tx1"/>
                </a:solidFill>
              </a:rPr>
              <a:t>Pointer bantu (</a:t>
            </a:r>
            <a:r>
              <a:rPr lang="en-GB" b="1" dirty="0" err="1">
                <a:solidFill>
                  <a:schemeClr val="tx1"/>
                </a:solidFill>
              </a:rPr>
              <a:t>ph</a:t>
            </a:r>
            <a:r>
              <a:rPr lang="en-GB" b="1" dirty="0">
                <a:solidFill>
                  <a:schemeClr val="tx1"/>
                </a:solidFill>
              </a:rPr>
              <a:t>) </a:t>
            </a:r>
            <a:r>
              <a:rPr lang="en-GB" dirty="0" err="1">
                <a:solidFill>
                  <a:schemeClr val="tx1"/>
                </a:solidFill>
              </a:rPr>
              <a:t>digunakan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untuk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menunjuk</a:t>
            </a:r>
            <a:r>
              <a:rPr lang="en-GB" dirty="0">
                <a:solidFill>
                  <a:schemeClr val="tx1"/>
                </a:solidFill>
              </a:rPr>
              <a:t> node </a:t>
            </a:r>
            <a:r>
              <a:rPr lang="en-GB" dirty="0" err="1">
                <a:solidFill>
                  <a:schemeClr val="tx1"/>
                </a:solidFill>
              </a:rPr>
              <a:t>sebelum</a:t>
            </a:r>
            <a:r>
              <a:rPr lang="en-GB" dirty="0">
                <a:solidFill>
                  <a:schemeClr val="tx1"/>
                </a:solidFill>
              </a:rPr>
              <a:t> node yang </a:t>
            </a:r>
            <a:r>
              <a:rPr lang="en-GB" dirty="0" err="1">
                <a:solidFill>
                  <a:schemeClr val="tx1"/>
                </a:solidFill>
              </a:rPr>
              <a:t>dihapus</a:t>
            </a:r>
            <a:r>
              <a:rPr lang="en-GB" dirty="0">
                <a:solidFill>
                  <a:schemeClr val="tx1"/>
                </a:solidFill>
              </a:rPr>
              <a:t>. </a:t>
            </a:r>
          </a:p>
          <a:p>
            <a:pPr marL="766214" indent="-383108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tx1"/>
                </a:solidFill>
              </a:rPr>
              <a:t>Pointer bantu (</a:t>
            </a:r>
            <a:r>
              <a:rPr lang="en-GB" dirty="0" err="1">
                <a:solidFill>
                  <a:schemeClr val="tx1"/>
                </a:solidFill>
              </a:rPr>
              <a:t>ph</a:t>
            </a:r>
            <a:r>
              <a:rPr lang="en-GB" dirty="0">
                <a:solidFill>
                  <a:schemeClr val="tx1"/>
                </a:solidFill>
              </a:rPr>
              <a:t>) </a:t>
            </a:r>
            <a:r>
              <a:rPr lang="en-GB" dirty="0" err="1">
                <a:solidFill>
                  <a:schemeClr val="tx1"/>
                </a:solidFill>
              </a:rPr>
              <a:t>akan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digunakan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untuk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menunjuk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nilai</a:t>
            </a:r>
            <a:r>
              <a:rPr lang="en-GB" dirty="0">
                <a:solidFill>
                  <a:schemeClr val="tx1"/>
                </a:solidFill>
              </a:rPr>
              <a:t> NULL. </a:t>
            </a:r>
          </a:p>
          <a:p>
            <a:pPr marL="766214" indent="-383108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tx1"/>
                </a:solidFill>
              </a:rPr>
              <a:t>Pointer bantu (</a:t>
            </a:r>
            <a:r>
              <a:rPr lang="en-GB" dirty="0" err="1">
                <a:solidFill>
                  <a:schemeClr val="tx1"/>
                </a:solidFill>
              </a:rPr>
              <a:t>ph</a:t>
            </a:r>
            <a:r>
              <a:rPr lang="en-GB" dirty="0">
                <a:solidFill>
                  <a:schemeClr val="tx1"/>
                </a:solidFill>
              </a:rPr>
              <a:t>) </a:t>
            </a:r>
            <a:r>
              <a:rPr lang="en-GB" dirty="0" err="1">
                <a:solidFill>
                  <a:schemeClr val="tx1"/>
                </a:solidFill>
              </a:rPr>
              <a:t>akan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selalu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bergerak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bersama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dengan</a:t>
            </a:r>
            <a:r>
              <a:rPr lang="en-GB" dirty="0">
                <a:solidFill>
                  <a:schemeClr val="tx1"/>
                </a:solidFill>
              </a:rPr>
              <a:t> pointer </a:t>
            </a:r>
            <a:r>
              <a:rPr lang="en-GB" dirty="0" err="1">
                <a:solidFill>
                  <a:schemeClr val="tx1"/>
                </a:solidFill>
              </a:rPr>
              <a:t>hapus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tapi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letak</a:t>
            </a:r>
            <a:r>
              <a:rPr lang="en-GB" dirty="0">
                <a:solidFill>
                  <a:schemeClr val="tx1"/>
                </a:solidFill>
              </a:rPr>
              <a:t> pointer    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bantu </a:t>
            </a:r>
            <a:r>
              <a:rPr lang="en-GB" dirty="0" err="1">
                <a:solidFill>
                  <a:schemeClr val="tx1"/>
                </a:solidFill>
              </a:rPr>
              <a:t>harus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selalu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dibelakang</a:t>
            </a:r>
            <a:r>
              <a:rPr lang="en-GB" dirty="0">
                <a:solidFill>
                  <a:schemeClr val="tx1"/>
                </a:solidFill>
              </a:rPr>
              <a:t> pointer </a:t>
            </a:r>
            <a:r>
              <a:rPr lang="en-GB" dirty="0" err="1">
                <a:solidFill>
                  <a:schemeClr val="tx1"/>
                </a:solidFill>
              </a:rPr>
              <a:t>hapus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6775655" y="5732693"/>
            <a:ext cx="80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hapus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775655" y="5319750"/>
            <a:ext cx="805804" cy="4017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Down Arrow 19"/>
          <p:cNvSpPr/>
          <p:nvPr/>
        </p:nvSpPr>
        <p:spPr>
          <a:xfrm rot="16200000">
            <a:off x="7709330" y="5289712"/>
            <a:ext cx="241836" cy="461797"/>
          </a:xfrm>
          <a:prstGeom prst="downArrow">
            <a:avLst/>
          </a:prstGeom>
          <a:solidFill>
            <a:srgbClr val="002060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1" name="TextBox 20"/>
          <p:cNvSpPr txBox="1"/>
          <p:nvPr/>
        </p:nvSpPr>
        <p:spPr>
          <a:xfrm>
            <a:off x="8028012" y="5274390"/>
            <a:ext cx="38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?</a:t>
            </a:r>
            <a:endParaRPr lang="en-GB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696414" y="5732694"/>
            <a:ext cx="80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ph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696414" y="5319750"/>
            <a:ext cx="805804" cy="4017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Down Arrow 23"/>
          <p:cNvSpPr/>
          <p:nvPr/>
        </p:nvSpPr>
        <p:spPr>
          <a:xfrm rot="16200000">
            <a:off x="5630089" y="5289712"/>
            <a:ext cx="241836" cy="461797"/>
          </a:xfrm>
          <a:prstGeom prst="downArrow">
            <a:avLst/>
          </a:prstGeom>
          <a:solidFill>
            <a:srgbClr val="002060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5" name="TextBox 24"/>
          <p:cNvSpPr txBox="1"/>
          <p:nvPr/>
        </p:nvSpPr>
        <p:spPr>
          <a:xfrm>
            <a:off x="5948771" y="5274390"/>
            <a:ext cx="38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?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12726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/>
      <p:bldP spid="22" grpId="0"/>
      <p:bldP spid="23" grpId="0" animBg="1"/>
      <p:bldP spid="24" grpId="0" animBg="1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Rectangle 429"/>
          <p:cNvSpPr/>
          <p:nvPr/>
        </p:nvSpPr>
        <p:spPr>
          <a:xfrm>
            <a:off x="5223619" y="-2736"/>
            <a:ext cx="6962445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9358927" y="3526522"/>
            <a:ext cx="511000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92CA4F"/>
                </a:solidFill>
              </a:rPr>
              <a:t>4</a:t>
            </a:r>
            <a:endParaRPr lang="en-GB" sz="2400" b="1" dirty="0">
              <a:solidFill>
                <a:srgbClr val="92CA4F"/>
              </a:solidFill>
            </a:endParaRPr>
          </a:p>
        </p:txBody>
      </p:sp>
      <p:sp>
        <p:nvSpPr>
          <p:cNvPr id="232" name="Down Arrow 231"/>
          <p:cNvSpPr/>
          <p:nvPr/>
        </p:nvSpPr>
        <p:spPr>
          <a:xfrm rot="10800000">
            <a:off x="9560240" y="3915479"/>
            <a:ext cx="215389" cy="365760"/>
          </a:xfrm>
          <a:prstGeom prst="downArrow">
            <a:avLst/>
          </a:prstGeom>
          <a:solidFill>
            <a:srgbClr val="002060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71" name="Rounded Rectangle 170"/>
          <p:cNvSpPr/>
          <p:nvPr/>
        </p:nvSpPr>
        <p:spPr>
          <a:xfrm>
            <a:off x="5470392" y="4615403"/>
            <a:ext cx="828035" cy="34075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8321458" y="1073322"/>
            <a:ext cx="809980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67" b="1" dirty="0">
                <a:solidFill>
                  <a:schemeClr val="accent6">
                    <a:lumMod val="50000"/>
                  </a:schemeClr>
                </a:solidFill>
              </a:rPr>
              <a:t>5000</a:t>
            </a:r>
            <a:endParaRPr lang="en-GB" sz="1467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8039797" y="1073322"/>
            <a:ext cx="390040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92CA4F"/>
                </a:solidFill>
              </a:rPr>
              <a:t>3</a:t>
            </a:r>
            <a:endParaRPr lang="en-GB" sz="2400" b="1" dirty="0">
              <a:solidFill>
                <a:srgbClr val="92CA4F"/>
              </a:solidFill>
            </a:endParaRPr>
          </a:p>
        </p:txBody>
      </p:sp>
      <p:sp>
        <p:nvSpPr>
          <p:cNvPr id="107" name="Right Arrow 106"/>
          <p:cNvSpPr/>
          <p:nvPr/>
        </p:nvSpPr>
        <p:spPr>
          <a:xfrm>
            <a:off x="9056382" y="1210962"/>
            <a:ext cx="367005" cy="214871"/>
          </a:xfrm>
          <a:prstGeom prst="rightArrow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08" name="Oval 107"/>
          <p:cNvSpPr/>
          <p:nvPr/>
        </p:nvSpPr>
        <p:spPr>
          <a:xfrm>
            <a:off x="9047319" y="1219188"/>
            <a:ext cx="123024" cy="179137"/>
          </a:xfrm>
          <a:prstGeom prst="ellipse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4" name="TextBox 3"/>
          <p:cNvSpPr txBox="1"/>
          <p:nvPr/>
        </p:nvSpPr>
        <p:spPr>
          <a:xfrm>
            <a:off x="67306" y="74406"/>
            <a:ext cx="4000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Delete Node </a:t>
            </a:r>
            <a:r>
              <a:rPr lang="en-US" sz="2400" b="1" dirty="0" err="1"/>
              <a:t>Tertentu</a:t>
            </a:r>
            <a:endParaRPr lang="en-GB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24282" y="1388513"/>
            <a:ext cx="4901077" cy="50156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sz="2133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Algoritmanya</a:t>
            </a:r>
            <a:r>
              <a:rPr lang="en-US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GB" sz="2133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11143">
              <a:lnSpc>
                <a:spcPct val="107000"/>
              </a:lnSpc>
              <a:spcAft>
                <a:spcPts val="1067"/>
              </a:spcAft>
            </a:pPr>
            <a:r>
              <a:rPr lang="en-GB" sz="2133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Cari</a:t>
            </a:r>
            <a:r>
              <a:rPr lang="en-GB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133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posisi</a:t>
            </a:r>
            <a:r>
              <a:rPr lang="en-GB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yang </a:t>
            </a:r>
            <a:r>
              <a:rPr lang="en-GB" sz="2133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GB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di-delete</a:t>
            </a:r>
          </a:p>
          <a:p>
            <a:pPr lvl="1"/>
            <a:r>
              <a:rPr lang="en-US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head ;</a:t>
            </a:r>
          </a:p>
          <a:p>
            <a:pPr lvl="1"/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(</a:t>
            </a:r>
            <a:r>
              <a:rPr lang="en-US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-&gt;data == key)</a:t>
            </a:r>
          </a:p>
          <a:p>
            <a:pPr lvl="1"/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hapus_awal</a:t>
            </a:r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lvl="1" algn="just"/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else{</a:t>
            </a:r>
          </a:p>
          <a:p>
            <a:pPr lvl="1" algn="just"/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while(</a:t>
            </a:r>
            <a:r>
              <a:rPr lang="en-US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-&gt;data !=key){</a:t>
            </a:r>
          </a:p>
          <a:p>
            <a:pPr lvl="1" algn="just"/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if(</a:t>
            </a:r>
            <a:r>
              <a:rPr lang="en-US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-&gt;next == NULL){</a:t>
            </a:r>
          </a:p>
          <a:p>
            <a:pPr lvl="1" algn="just"/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133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2133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(“Key </a:t>
            </a:r>
            <a:r>
              <a:rPr lang="en-US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Ada\n”);</a:t>
            </a:r>
          </a:p>
          <a:p>
            <a:pPr lvl="1" algn="just"/>
            <a:r>
              <a:rPr lang="en-US" sz="2133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</a:t>
            </a:r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else{</a:t>
            </a:r>
          </a:p>
          <a:p>
            <a:pPr lvl="1" algn="just"/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2133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2133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</a:t>
            </a:r>
            <a:r>
              <a:rPr lang="en-US" sz="2133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1" algn="just"/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2133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2133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US" sz="2133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-&gt;next;</a:t>
            </a:r>
          </a:p>
          <a:p>
            <a:pPr lvl="1" algn="just"/>
            <a:r>
              <a:rPr lang="en-US" sz="2133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}</a:t>
            </a:r>
            <a:endParaRPr lang="en-US" sz="213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5318" y="570593"/>
            <a:ext cx="4000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“Node </a:t>
            </a:r>
            <a:r>
              <a:rPr lang="en-US" sz="2400" b="1" dirty="0" err="1"/>
              <a:t>Terisi</a:t>
            </a:r>
            <a:r>
              <a:rPr lang="en-US" sz="2400" b="1" dirty="0"/>
              <a:t> Key = 4”</a:t>
            </a:r>
            <a:endParaRPr lang="en-GB" sz="2400" b="1" dirty="0"/>
          </a:p>
        </p:txBody>
      </p:sp>
      <p:sp>
        <p:nvSpPr>
          <p:cNvPr id="75" name="Rounded Rectangle 74"/>
          <p:cNvSpPr/>
          <p:nvPr/>
        </p:nvSpPr>
        <p:spPr>
          <a:xfrm>
            <a:off x="7110635" y="1083276"/>
            <a:ext cx="757992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67" b="1" dirty="0">
                <a:solidFill>
                  <a:schemeClr val="accent6">
                    <a:lumMod val="50000"/>
                  </a:schemeClr>
                </a:solidFill>
              </a:rPr>
              <a:t>4000</a:t>
            </a:r>
            <a:endParaRPr lang="en-GB" sz="1467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6793850" y="1083276"/>
            <a:ext cx="399399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92CA4F"/>
                </a:solidFill>
              </a:rPr>
              <a:t>2</a:t>
            </a:r>
            <a:endParaRPr lang="en-GB" sz="2400" b="1" dirty="0">
              <a:solidFill>
                <a:srgbClr val="92CA4F"/>
              </a:solidFill>
            </a:endParaRPr>
          </a:p>
        </p:txBody>
      </p:sp>
      <p:sp>
        <p:nvSpPr>
          <p:cNvPr id="70" name="Right Arrow 69"/>
          <p:cNvSpPr/>
          <p:nvPr/>
        </p:nvSpPr>
        <p:spPr>
          <a:xfrm>
            <a:off x="7776313" y="1220918"/>
            <a:ext cx="361683" cy="177759"/>
          </a:xfrm>
          <a:prstGeom prst="rightArrow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71" name="Oval 70"/>
          <p:cNvSpPr/>
          <p:nvPr/>
        </p:nvSpPr>
        <p:spPr>
          <a:xfrm>
            <a:off x="7753954" y="1240365"/>
            <a:ext cx="122557" cy="143079"/>
          </a:xfrm>
          <a:prstGeom prst="ellipse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78" name="Rounded Rectangle 77"/>
          <p:cNvSpPr/>
          <p:nvPr/>
        </p:nvSpPr>
        <p:spPr>
          <a:xfrm>
            <a:off x="5739769" y="1083276"/>
            <a:ext cx="828035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3000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6507896" y="1222942"/>
            <a:ext cx="394203" cy="202889"/>
            <a:chOff x="2150368" y="4041934"/>
            <a:chExt cx="360040" cy="161153"/>
          </a:xfrm>
        </p:grpSpPr>
        <p:sp>
          <p:nvSpPr>
            <p:cNvPr id="80" name="Right Arrow 79"/>
            <p:cNvSpPr/>
            <p:nvPr/>
          </p:nvSpPr>
          <p:spPr>
            <a:xfrm>
              <a:off x="2205752" y="4041934"/>
              <a:ext cx="304656" cy="161153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81" name="Oval 80"/>
            <p:cNvSpPr/>
            <p:nvPr/>
          </p:nvSpPr>
          <p:spPr>
            <a:xfrm>
              <a:off x="2150368" y="4057921"/>
              <a:ext cx="102124" cy="134353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0736416" y="1073321"/>
            <a:ext cx="1457933" cy="628675"/>
            <a:chOff x="2340428" y="3795886"/>
            <a:chExt cx="1093450" cy="471506"/>
          </a:xfrm>
        </p:grpSpPr>
        <p:sp>
          <p:nvSpPr>
            <p:cNvPr id="83" name="Bent-Up Arrow 82"/>
            <p:cNvSpPr/>
            <p:nvPr/>
          </p:nvSpPr>
          <p:spPr>
            <a:xfrm flipV="1">
              <a:off x="2987825" y="3905519"/>
              <a:ext cx="327369" cy="322413"/>
            </a:xfrm>
            <a:prstGeom prst="bentUp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2340428" y="3795886"/>
              <a:ext cx="822201" cy="360040"/>
              <a:chOff x="1619672" y="3253053"/>
              <a:chExt cx="822201" cy="360040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1619672" y="3253053"/>
                <a:ext cx="788501" cy="360040"/>
                <a:chOff x="395537" y="3253053"/>
                <a:chExt cx="788501" cy="360040"/>
              </a:xfrm>
            </p:grpSpPr>
            <p:sp>
              <p:nvSpPr>
                <p:cNvPr id="89" name="Rounded Rectangle 88"/>
                <p:cNvSpPr/>
                <p:nvPr/>
              </p:nvSpPr>
              <p:spPr>
                <a:xfrm>
                  <a:off x="751990" y="3253053"/>
                  <a:ext cx="432048" cy="360040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dirty="0"/>
                </a:p>
              </p:txBody>
            </p:sp>
            <p:sp>
              <p:nvSpPr>
                <p:cNvPr id="90" name="Rounded Rectangle 89"/>
                <p:cNvSpPr/>
                <p:nvPr/>
              </p:nvSpPr>
              <p:spPr>
                <a:xfrm>
                  <a:off x="395537" y="3253053"/>
                  <a:ext cx="432048" cy="360040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rgbClr val="92CA4F"/>
                      </a:solidFill>
                    </a:rPr>
                    <a:t>6</a:t>
                  </a:r>
                  <a:endParaRPr lang="en-GB" sz="2400" b="1" dirty="0">
                    <a:solidFill>
                      <a:srgbClr val="92CA4F"/>
                    </a:solidFill>
                  </a:endParaRPr>
                </a:p>
              </p:txBody>
            </p:sp>
          </p:grpSp>
          <p:sp>
            <p:nvSpPr>
              <p:cNvPr id="88" name="Oval 87"/>
              <p:cNvSpPr/>
              <p:nvPr/>
            </p:nvSpPr>
            <p:spPr>
              <a:xfrm>
                <a:off x="2339749" y="3334250"/>
                <a:ext cx="102124" cy="134353"/>
              </a:xfrm>
              <a:prstGeom prst="ellipse">
                <a:avLst/>
              </a:prstGeom>
              <a:solidFill>
                <a:srgbClr val="92CA4F"/>
              </a:solidFill>
              <a:ln>
                <a:solidFill>
                  <a:srgbClr val="54A2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3070927" y="4195384"/>
              <a:ext cx="362951" cy="72008"/>
            </a:xfrm>
            <a:prstGeom prst="rect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6656665" y="813788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3000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285337" y="787999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5000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791560" y="794553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head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890456" y="762388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4000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9745151" y="1062663"/>
            <a:ext cx="769920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67" b="1" dirty="0">
                <a:solidFill>
                  <a:schemeClr val="accent6">
                    <a:lumMod val="50000"/>
                  </a:schemeClr>
                </a:solidFill>
              </a:rPr>
              <a:t>6000</a:t>
            </a:r>
            <a:endParaRPr lang="en-GB" sz="1467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9346297" y="1062663"/>
            <a:ext cx="511000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92CA4F"/>
                </a:solidFill>
              </a:rPr>
              <a:t>4</a:t>
            </a:r>
            <a:endParaRPr lang="en-GB" sz="2400" b="1" dirty="0">
              <a:solidFill>
                <a:srgbClr val="92CA4F"/>
              </a:solidFill>
            </a:endParaRPr>
          </a:p>
        </p:txBody>
      </p:sp>
      <p:sp>
        <p:nvSpPr>
          <p:cNvPr id="131" name="Right Arrow 130"/>
          <p:cNvSpPr/>
          <p:nvPr/>
        </p:nvSpPr>
        <p:spPr>
          <a:xfrm>
            <a:off x="10434712" y="1200303"/>
            <a:ext cx="392936" cy="214871"/>
          </a:xfrm>
          <a:prstGeom prst="rightArrow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32" name="Oval 131"/>
          <p:cNvSpPr/>
          <p:nvPr/>
        </p:nvSpPr>
        <p:spPr>
          <a:xfrm>
            <a:off x="10425010" y="1208529"/>
            <a:ext cx="131716" cy="179137"/>
          </a:xfrm>
          <a:prstGeom prst="ellipse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35" name="TextBox 134"/>
          <p:cNvSpPr txBox="1"/>
          <p:nvPr/>
        </p:nvSpPr>
        <p:spPr>
          <a:xfrm>
            <a:off x="10725352" y="710499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6000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8334087" y="3537180"/>
            <a:ext cx="809980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67" b="1" dirty="0">
                <a:solidFill>
                  <a:schemeClr val="accent6">
                    <a:lumMod val="50000"/>
                  </a:schemeClr>
                </a:solidFill>
              </a:rPr>
              <a:t>5000</a:t>
            </a:r>
            <a:endParaRPr lang="en-GB" sz="1467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8052427" y="3537180"/>
            <a:ext cx="390040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92CA4F"/>
                </a:solidFill>
              </a:rPr>
              <a:t>3</a:t>
            </a:r>
            <a:endParaRPr lang="en-GB" sz="2400" b="1" dirty="0">
              <a:solidFill>
                <a:srgbClr val="92CA4F"/>
              </a:solidFill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9059949" y="3674821"/>
            <a:ext cx="376068" cy="214871"/>
            <a:chOff x="2497879" y="3356972"/>
            <a:chExt cx="424530" cy="172744"/>
          </a:xfrm>
        </p:grpSpPr>
        <p:sp>
          <p:nvSpPr>
            <p:cNvPr id="145" name="Right Arrow 144"/>
            <p:cNvSpPr/>
            <p:nvPr/>
          </p:nvSpPr>
          <p:spPr>
            <a:xfrm>
              <a:off x="2508109" y="3356972"/>
              <a:ext cx="414300" cy="172744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47" name="Oval 146"/>
            <p:cNvSpPr/>
            <p:nvPr/>
          </p:nvSpPr>
          <p:spPr>
            <a:xfrm>
              <a:off x="2497879" y="3363585"/>
              <a:ext cx="138878" cy="144016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179" name="Rounded Rectangle 178"/>
          <p:cNvSpPr/>
          <p:nvPr/>
        </p:nvSpPr>
        <p:spPr>
          <a:xfrm>
            <a:off x="7123264" y="3547135"/>
            <a:ext cx="757992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67" b="1" dirty="0">
                <a:solidFill>
                  <a:schemeClr val="accent6">
                    <a:lumMod val="50000"/>
                  </a:schemeClr>
                </a:solidFill>
              </a:rPr>
              <a:t>4000</a:t>
            </a:r>
            <a:endParaRPr lang="en-GB" sz="1467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6806479" y="3547135"/>
            <a:ext cx="399399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92CA4F"/>
                </a:solidFill>
              </a:rPr>
              <a:t>2</a:t>
            </a:r>
            <a:endParaRPr lang="en-GB" sz="2400" b="1" dirty="0">
              <a:solidFill>
                <a:srgbClr val="92CA4F"/>
              </a:solidFill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7766583" y="3684777"/>
            <a:ext cx="384043" cy="177759"/>
            <a:chOff x="2362827" y="3356972"/>
            <a:chExt cx="400924" cy="142908"/>
          </a:xfrm>
        </p:grpSpPr>
        <p:sp>
          <p:nvSpPr>
            <p:cNvPr id="177" name="Right Arrow 176"/>
            <p:cNvSpPr/>
            <p:nvPr/>
          </p:nvSpPr>
          <p:spPr>
            <a:xfrm>
              <a:off x="2386170" y="3356972"/>
              <a:ext cx="377581" cy="142908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78" name="Oval 177"/>
            <p:cNvSpPr/>
            <p:nvPr/>
          </p:nvSpPr>
          <p:spPr>
            <a:xfrm>
              <a:off x="2362827" y="3372606"/>
              <a:ext cx="127945" cy="115027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181" name="Rounded Rectangle 180"/>
          <p:cNvSpPr/>
          <p:nvPr/>
        </p:nvSpPr>
        <p:spPr>
          <a:xfrm>
            <a:off x="5752399" y="3547135"/>
            <a:ext cx="828035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3000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3" name="Right Arrow 182"/>
          <p:cNvSpPr/>
          <p:nvPr/>
        </p:nvSpPr>
        <p:spPr>
          <a:xfrm>
            <a:off x="6581165" y="3686801"/>
            <a:ext cx="333564" cy="202889"/>
          </a:xfrm>
          <a:prstGeom prst="rightArrow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84" name="Oval 183"/>
          <p:cNvSpPr/>
          <p:nvPr/>
        </p:nvSpPr>
        <p:spPr>
          <a:xfrm>
            <a:off x="6520526" y="3706929"/>
            <a:ext cx="111815" cy="169148"/>
          </a:xfrm>
          <a:prstGeom prst="ellipse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86" name="Bent-Up Arrow 185"/>
          <p:cNvSpPr/>
          <p:nvPr/>
        </p:nvSpPr>
        <p:spPr>
          <a:xfrm flipV="1">
            <a:off x="11612242" y="3683358"/>
            <a:ext cx="436492" cy="429884"/>
          </a:xfrm>
          <a:prstGeom prst="bentUpArrow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grpSp>
        <p:nvGrpSpPr>
          <p:cNvPr id="187" name="Group 186"/>
          <p:cNvGrpSpPr/>
          <p:nvPr/>
        </p:nvGrpSpPr>
        <p:grpSpPr>
          <a:xfrm>
            <a:off x="10749046" y="3537180"/>
            <a:ext cx="1096268" cy="480053"/>
            <a:chOff x="1619672" y="3253053"/>
            <a:chExt cx="822201" cy="360040"/>
          </a:xfrm>
        </p:grpSpPr>
        <p:grpSp>
          <p:nvGrpSpPr>
            <p:cNvPr id="190" name="Group 189"/>
            <p:cNvGrpSpPr/>
            <p:nvPr/>
          </p:nvGrpSpPr>
          <p:grpSpPr>
            <a:xfrm>
              <a:off x="1619672" y="3253053"/>
              <a:ext cx="788501" cy="360040"/>
              <a:chOff x="395537" y="3253053"/>
              <a:chExt cx="788501" cy="360040"/>
            </a:xfrm>
          </p:grpSpPr>
          <p:sp>
            <p:nvSpPr>
              <p:cNvPr id="192" name="Rounded Rectangle 191"/>
              <p:cNvSpPr/>
              <p:nvPr/>
            </p:nvSpPr>
            <p:spPr>
              <a:xfrm>
                <a:off x="751990" y="3253053"/>
                <a:ext cx="432048" cy="360040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2400" dirty="0"/>
              </a:p>
            </p:txBody>
          </p:sp>
          <p:sp>
            <p:nvSpPr>
              <p:cNvPr id="193" name="Rounded Rectangle 192"/>
              <p:cNvSpPr/>
              <p:nvPr/>
            </p:nvSpPr>
            <p:spPr>
              <a:xfrm>
                <a:off x="395537" y="3253053"/>
                <a:ext cx="432048" cy="360040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92CA4F"/>
                    </a:solidFill>
                  </a:rPr>
                  <a:t>6</a:t>
                </a:r>
                <a:endParaRPr lang="en-GB" sz="2400" b="1" dirty="0">
                  <a:solidFill>
                    <a:srgbClr val="92CA4F"/>
                  </a:solidFill>
                </a:endParaRPr>
              </a:p>
            </p:txBody>
          </p:sp>
        </p:grpSp>
        <p:sp>
          <p:nvSpPr>
            <p:cNvPr id="191" name="Oval 190"/>
            <p:cNvSpPr/>
            <p:nvPr/>
          </p:nvSpPr>
          <p:spPr>
            <a:xfrm>
              <a:off x="2339749" y="3368816"/>
              <a:ext cx="102124" cy="134353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189" name="Rectangle 188"/>
          <p:cNvSpPr/>
          <p:nvPr/>
        </p:nvSpPr>
        <p:spPr>
          <a:xfrm>
            <a:off x="11723045" y="4069844"/>
            <a:ext cx="483935" cy="96011"/>
          </a:xfrm>
          <a:prstGeom prst="rect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94" name="TextBox 193"/>
          <p:cNvSpPr txBox="1"/>
          <p:nvPr/>
        </p:nvSpPr>
        <p:spPr>
          <a:xfrm>
            <a:off x="6669295" y="3277647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3000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9297967" y="3251857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5000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5804189" y="3258412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head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7903085" y="3226247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4000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9757780" y="3526522"/>
            <a:ext cx="769920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67" b="1" dirty="0">
                <a:solidFill>
                  <a:schemeClr val="accent6">
                    <a:lumMod val="50000"/>
                  </a:schemeClr>
                </a:solidFill>
              </a:rPr>
              <a:t>6000</a:t>
            </a:r>
            <a:endParaRPr lang="en-GB" sz="1467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10437639" y="3664162"/>
            <a:ext cx="402639" cy="214871"/>
            <a:chOff x="2497879" y="3356972"/>
            <a:chExt cx="424530" cy="172744"/>
          </a:xfrm>
        </p:grpSpPr>
        <p:sp>
          <p:nvSpPr>
            <p:cNvPr id="206" name="Right Arrow 205"/>
            <p:cNvSpPr/>
            <p:nvPr/>
          </p:nvSpPr>
          <p:spPr>
            <a:xfrm>
              <a:off x="2508109" y="3356972"/>
              <a:ext cx="414300" cy="172744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207" name="Oval 206"/>
            <p:cNvSpPr/>
            <p:nvPr/>
          </p:nvSpPr>
          <p:spPr>
            <a:xfrm>
              <a:off x="2497879" y="3363585"/>
              <a:ext cx="138878" cy="144016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10749045" y="3234555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6000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5" name="Isosceles Triangle 114"/>
          <p:cNvSpPr/>
          <p:nvPr/>
        </p:nvSpPr>
        <p:spPr>
          <a:xfrm rot="5400000">
            <a:off x="5408462" y="3619925"/>
            <a:ext cx="480053" cy="303345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23" name="Down Arrow 122"/>
          <p:cNvSpPr/>
          <p:nvPr/>
        </p:nvSpPr>
        <p:spPr>
          <a:xfrm rot="10800000" flipH="1">
            <a:off x="7211382" y="4037806"/>
            <a:ext cx="194780" cy="684167"/>
          </a:xfrm>
          <a:prstGeom prst="downArrow">
            <a:avLst/>
          </a:prstGeom>
          <a:solidFill>
            <a:srgbClr val="002060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802683" y="5041870"/>
            <a:ext cx="80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ph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6897697" y="4723438"/>
            <a:ext cx="828035" cy="34075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1" name="Isosceles Triangle 140"/>
          <p:cNvSpPr/>
          <p:nvPr/>
        </p:nvSpPr>
        <p:spPr>
          <a:xfrm rot="5400000">
            <a:off x="443381" y="2492369"/>
            <a:ext cx="342855" cy="217515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58" name="Isosceles Triangle 157"/>
          <p:cNvSpPr/>
          <p:nvPr/>
        </p:nvSpPr>
        <p:spPr>
          <a:xfrm rot="5400000">
            <a:off x="443381" y="2850445"/>
            <a:ext cx="342855" cy="217515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59" name="Isosceles Triangle 158"/>
          <p:cNvSpPr/>
          <p:nvPr/>
        </p:nvSpPr>
        <p:spPr>
          <a:xfrm rot="5400000">
            <a:off x="1424818" y="4122596"/>
            <a:ext cx="342855" cy="217515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60" name="Isosceles Triangle 159"/>
          <p:cNvSpPr/>
          <p:nvPr/>
        </p:nvSpPr>
        <p:spPr>
          <a:xfrm rot="5400000">
            <a:off x="1563327" y="5144445"/>
            <a:ext cx="342855" cy="217515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61" name="TextBox 160"/>
          <p:cNvSpPr txBox="1"/>
          <p:nvPr/>
        </p:nvSpPr>
        <p:spPr>
          <a:xfrm>
            <a:off x="5493057" y="4589807"/>
            <a:ext cx="781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3000</a:t>
            </a:r>
            <a:endParaRPr lang="en-GB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3" name="Isosceles Triangle 162"/>
          <p:cNvSpPr/>
          <p:nvPr/>
        </p:nvSpPr>
        <p:spPr>
          <a:xfrm rot="5400000">
            <a:off x="1563327" y="5479271"/>
            <a:ext cx="342855" cy="217515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68" name="Down Arrow 167"/>
          <p:cNvSpPr/>
          <p:nvPr/>
        </p:nvSpPr>
        <p:spPr>
          <a:xfrm rot="10800000">
            <a:off x="6808223" y="3909053"/>
            <a:ext cx="215389" cy="365760"/>
          </a:xfrm>
          <a:prstGeom prst="downArrow">
            <a:avLst/>
          </a:prstGeom>
          <a:solidFill>
            <a:srgbClr val="002060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69" name="TextBox 168"/>
          <p:cNvSpPr txBox="1"/>
          <p:nvPr/>
        </p:nvSpPr>
        <p:spPr>
          <a:xfrm>
            <a:off x="5515249" y="4987263"/>
            <a:ext cx="80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hapus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923745" y="4703780"/>
            <a:ext cx="841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3000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7371211" y="1796820"/>
            <a:ext cx="642904" cy="248257"/>
            <a:chOff x="6891305" y="967755"/>
            <a:chExt cx="482178" cy="186193"/>
          </a:xfrm>
          <a:solidFill>
            <a:srgbClr val="002060"/>
          </a:solidFill>
        </p:grpSpPr>
        <p:sp>
          <p:nvSpPr>
            <p:cNvPr id="146" name="Right Arrow 145"/>
            <p:cNvSpPr/>
            <p:nvPr/>
          </p:nvSpPr>
          <p:spPr>
            <a:xfrm flipV="1">
              <a:off x="6965622" y="967755"/>
              <a:ext cx="407861" cy="186193"/>
            </a:xfrm>
            <a:prstGeom prst="rightArrow">
              <a:avLst/>
            </a:prstGeom>
            <a:grpFill/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51" name="Oval 150"/>
            <p:cNvSpPr/>
            <p:nvPr/>
          </p:nvSpPr>
          <p:spPr>
            <a:xfrm>
              <a:off x="6891305" y="971414"/>
              <a:ext cx="102124" cy="134353"/>
            </a:xfrm>
            <a:prstGeom prst="ellipse">
              <a:avLst/>
            </a:prstGeom>
            <a:grpFill/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156" name="Rounded Rectangle 155"/>
          <p:cNvSpPr/>
          <p:nvPr/>
        </p:nvSpPr>
        <p:spPr>
          <a:xfrm>
            <a:off x="6679071" y="1713426"/>
            <a:ext cx="805804" cy="4017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4" name="Group 163"/>
          <p:cNvGrpSpPr/>
          <p:nvPr/>
        </p:nvGrpSpPr>
        <p:grpSpPr>
          <a:xfrm>
            <a:off x="9991654" y="1892830"/>
            <a:ext cx="625873" cy="276181"/>
            <a:chOff x="6891305" y="968142"/>
            <a:chExt cx="469405" cy="207136"/>
          </a:xfrm>
          <a:solidFill>
            <a:srgbClr val="002060"/>
          </a:solidFill>
        </p:grpSpPr>
        <p:sp>
          <p:nvSpPr>
            <p:cNvPr id="165" name="Right Arrow 164"/>
            <p:cNvSpPr/>
            <p:nvPr/>
          </p:nvSpPr>
          <p:spPr>
            <a:xfrm flipV="1">
              <a:off x="6952849" y="968142"/>
              <a:ext cx="407861" cy="207136"/>
            </a:xfrm>
            <a:prstGeom prst="rightArrow">
              <a:avLst/>
            </a:prstGeom>
            <a:grpFill/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67" name="Oval 166"/>
            <p:cNvSpPr/>
            <p:nvPr/>
          </p:nvSpPr>
          <p:spPr>
            <a:xfrm>
              <a:off x="6891305" y="971414"/>
              <a:ext cx="102124" cy="134353"/>
            </a:xfrm>
            <a:prstGeom prst="ellipse">
              <a:avLst/>
            </a:prstGeom>
            <a:grpFill/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182" name="Rounded Rectangle 181"/>
          <p:cNvSpPr/>
          <p:nvPr/>
        </p:nvSpPr>
        <p:spPr>
          <a:xfrm>
            <a:off x="9299514" y="1808920"/>
            <a:ext cx="805804" cy="4017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6556125" y="2111492"/>
            <a:ext cx="80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ph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9170343" y="2251005"/>
            <a:ext cx="80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hapus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98" name="Group 197"/>
          <p:cNvGrpSpPr/>
          <p:nvPr/>
        </p:nvGrpSpPr>
        <p:grpSpPr>
          <a:xfrm>
            <a:off x="5822158" y="4249641"/>
            <a:ext cx="1135996" cy="365760"/>
            <a:chOff x="5457664" y="1724849"/>
            <a:chExt cx="1188720" cy="351113"/>
          </a:xfrm>
        </p:grpSpPr>
        <p:cxnSp>
          <p:nvCxnSpPr>
            <p:cNvPr id="199" name="Straight Connector 198"/>
            <p:cNvCxnSpPr/>
            <p:nvPr/>
          </p:nvCxnSpPr>
          <p:spPr>
            <a:xfrm flipH="1">
              <a:off x="5475786" y="1724849"/>
              <a:ext cx="4310" cy="351113"/>
            </a:xfrm>
            <a:prstGeom prst="line">
              <a:avLst/>
            </a:prstGeom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5457664" y="1737668"/>
              <a:ext cx="1188720" cy="1678"/>
            </a:xfrm>
            <a:prstGeom prst="line">
              <a:avLst/>
            </a:prstGeom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/>
        </p:nvGrpSpPr>
        <p:grpSpPr>
          <a:xfrm>
            <a:off x="7662007" y="4776050"/>
            <a:ext cx="442931" cy="277100"/>
            <a:chOff x="6891305" y="958039"/>
            <a:chExt cx="454197" cy="207825"/>
          </a:xfrm>
          <a:solidFill>
            <a:srgbClr val="002060"/>
          </a:solidFill>
        </p:grpSpPr>
        <p:sp>
          <p:nvSpPr>
            <p:cNvPr id="203" name="Right Arrow 202"/>
            <p:cNvSpPr/>
            <p:nvPr/>
          </p:nvSpPr>
          <p:spPr>
            <a:xfrm flipV="1">
              <a:off x="6937641" y="958039"/>
              <a:ext cx="407861" cy="207825"/>
            </a:xfrm>
            <a:prstGeom prst="rightArrow">
              <a:avLst/>
            </a:prstGeom>
            <a:grpFill/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216" name="Oval 215"/>
            <p:cNvSpPr/>
            <p:nvPr/>
          </p:nvSpPr>
          <p:spPr>
            <a:xfrm>
              <a:off x="6891305" y="971414"/>
              <a:ext cx="102124" cy="134353"/>
            </a:xfrm>
            <a:prstGeom prst="ellipse">
              <a:avLst/>
            </a:prstGeom>
            <a:grpFill/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6238380" y="4669825"/>
            <a:ext cx="503133" cy="264560"/>
            <a:chOff x="6891305" y="929383"/>
            <a:chExt cx="483042" cy="322413"/>
          </a:xfrm>
          <a:solidFill>
            <a:srgbClr val="002060"/>
          </a:solidFill>
        </p:grpSpPr>
        <p:sp>
          <p:nvSpPr>
            <p:cNvPr id="218" name="Right Arrow 217"/>
            <p:cNvSpPr/>
            <p:nvPr/>
          </p:nvSpPr>
          <p:spPr>
            <a:xfrm flipV="1">
              <a:off x="6966486" y="929383"/>
              <a:ext cx="407861" cy="322413"/>
            </a:xfrm>
            <a:prstGeom prst="rightArrow">
              <a:avLst/>
            </a:prstGeom>
            <a:grpFill/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220" name="Oval 219"/>
            <p:cNvSpPr/>
            <p:nvPr/>
          </p:nvSpPr>
          <p:spPr>
            <a:xfrm>
              <a:off x="6891305" y="971414"/>
              <a:ext cx="102124" cy="134353"/>
            </a:xfrm>
            <a:prstGeom prst="ellipse">
              <a:avLst/>
            </a:prstGeom>
            <a:grpFill/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5494770" y="4598931"/>
            <a:ext cx="781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4000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0" name="Down Arrow 129"/>
          <p:cNvSpPr/>
          <p:nvPr/>
        </p:nvSpPr>
        <p:spPr>
          <a:xfrm rot="10800000">
            <a:off x="8171834" y="3930361"/>
            <a:ext cx="186921" cy="365760"/>
          </a:xfrm>
          <a:prstGeom prst="downArrow">
            <a:avLst/>
          </a:prstGeom>
          <a:solidFill>
            <a:srgbClr val="002060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grpSp>
        <p:nvGrpSpPr>
          <p:cNvPr id="136" name="Group 135"/>
          <p:cNvGrpSpPr/>
          <p:nvPr/>
        </p:nvGrpSpPr>
        <p:grpSpPr>
          <a:xfrm>
            <a:off x="5823294" y="4250801"/>
            <a:ext cx="2498164" cy="365760"/>
            <a:chOff x="5457664" y="1724849"/>
            <a:chExt cx="1188720" cy="351113"/>
          </a:xfrm>
        </p:grpSpPr>
        <p:cxnSp>
          <p:nvCxnSpPr>
            <p:cNvPr id="137" name="Straight Connector 136"/>
            <p:cNvCxnSpPr/>
            <p:nvPr/>
          </p:nvCxnSpPr>
          <p:spPr>
            <a:xfrm flipH="1">
              <a:off x="5475786" y="1724849"/>
              <a:ext cx="4310" cy="351113"/>
            </a:xfrm>
            <a:prstGeom prst="line">
              <a:avLst/>
            </a:prstGeom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V="1">
              <a:off x="5457664" y="1737668"/>
              <a:ext cx="1188720" cy="1678"/>
            </a:xfrm>
            <a:prstGeom prst="line">
              <a:avLst/>
            </a:prstGeom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Isosceles Triangle 151"/>
          <p:cNvSpPr/>
          <p:nvPr/>
        </p:nvSpPr>
        <p:spPr>
          <a:xfrm rot="5400000">
            <a:off x="1054785" y="3778581"/>
            <a:ext cx="342855" cy="217515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22" name="TextBox 221"/>
          <p:cNvSpPr txBox="1"/>
          <p:nvPr/>
        </p:nvSpPr>
        <p:spPr>
          <a:xfrm>
            <a:off x="5493095" y="4598931"/>
            <a:ext cx="781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5000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229" name="Group 228"/>
          <p:cNvGrpSpPr/>
          <p:nvPr/>
        </p:nvGrpSpPr>
        <p:grpSpPr>
          <a:xfrm>
            <a:off x="5790701" y="4296245"/>
            <a:ext cx="3954449" cy="380895"/>
            <a:chOff x="5461121" y="1710320"/>
            <a:chExt cx="1188720" cy="365642"/>
          </a:xfrm>
        </p:grpSpPr>
        <p:cxnSp>
          <p:nvCxnSpPr>
            <p:cNvPr id="230" name="Straight Connector 229"/>
            <p:cNvCxnSpPr/>
            <p:nvPr/>
          </p:nvCxnSpPr>
          <p:spPr>
            <a:xfrm flipH="1">
              <a:off x="5475786" y="1724849"/>
              <a:ext cx="4310" cy="351113"/>
            </a:xfrm>
            <a:prstGeom prst="line">
              <a:avLst/>
            </a:prstGeom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V="1">
              <a:off x="5461121" y="1710320"/>
              <a:ext cx="1188720" cy="1678"/>
            </a:xfrm>
            <a:prstGeom prst="line">
              <a:avLst/>
            </a:prstGeom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7932896" y="1673372"/>
            <a:ext cx="38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?</a:t>
            </a:r>
            <a:endParaRPr lang="en-GB" sz="24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10617527" y="1734614"/>
            <a:ext cx="38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?</a:t>
            </a:r>
            <a:endParaRPr lang="en-GB" sz="24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6632905" y="4571746"/>
            <a:ext cx="38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?</a:t>
            </a:r>
            <a:endParaRPr lang="en-GB" sz="240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7966429" y="4652736"/>
            <a:ext cx="38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?</a:t>
            </a:r>
            <a:endParaRPr lang="en-GB" sz="24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6919946" y="4703780"/>
            <a:ext cx="841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4000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7624708" y="4336462"/>
            <a:ext cx="1062144" cy="380895"/>
            <a:chOff x="5461121" y="1710320"/>
            <a:chExt cx="1188720" cy="365642"/>
          </a:xfrm>
        </p:grpSpPr>
        <p:cxnSp>
          <p:nvCxnSpPr>
            <p:cNvPr id="121" name="Straight Connector 120"/>
            <p:cNvCxnSpPr/>
            <p:nvPr/>
          </p:nvCxnSpPr>
          <p:spPr>
            <a:xfrm flipH="1">
              <a:off x="5475786" y="1724849"/>
              <a:ext cx="4310" cy="351113"/>
            </a:xfrm>
            <a:prstGeom prst="line">
              <a:avLst/>
            </a:prstGeom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5461121" y="1710320"/>
              <a:ext cx="1188720" cy="1678"/>
            </a:xfrm>
            <a:prstGeom prst="line">
              <a:avLst/>
            </a:prstGeom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Down Arrow 124"/>
          <p:cNvSpPr/>
          <p:nvPr/>
        </p:nvSpPr>
        <p:spPr>
          <a:xfrm rot="10800000">
            <a:off x="8597378" y="4006713"/>
            <a:ext cx="186921" cy="365760"/>
          </a:xfrm>
          <a:prstGeom prst="downArrow">
            <a:avLst/>
          </a:prstGeom>
          <a:solidFill>
            <a:srgbClr val="002060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19190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7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7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7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7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7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7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7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7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7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7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7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75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7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7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7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1500" tmFilter="0, 0; .2, .5; .8, .5; 1, 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8" dur="750" autoRev="1" fill="hold"/>
                                        <p:tgtEl>
                                          <p:spTgt spid="1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1500" tmFilter="0, 0; .2, .5; .8, .5; 1, 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1" dur="750" autoRev="1" fill="hold"/>
                                        <p:tgtEl>
                                          <p:spTgt spid="2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1500" tmFilter="0, 0; .2, .5; .8, .5; 1, 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4" dur="750" autoRev="1" fill="hold"/>
                                        <p:tgtEl>
                                          <p:spTgt spid="1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1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1500" tmFilter="0, 0; .2, .5; .8, .5; 1, 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8" dur="750" autoRev="1" fill="hold"/>
                                        <p:tgtEl>
                                          <p:spTgt spid="1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1500" tmFilter="0, 0; .2, .5; .8, .5; 1, 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1" dur="750" autoRev="1" fill="hold"/>
                                        <p:tgtEl>
                                          <p:spTgt spid="1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1500" tmFilter="0, 0; .2, .5; .8, .5; 1, 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4" dur="750" autoRev="1" fill="hold"/>
                                        <p:tgtEl>
                                          <p:spTgt spid="1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1500" tmFilter="0, 0; .2, .5; .8, .5; 1, 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7" dur="750" autoRev="1" fill="hold"/>
                                        <p:tgtEl>
                                          <p:spTgt spid="1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1500" tmFilter="0, 0; .2, .5; .8, .5; 1, 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0" dur="750" autoRev="1" fill="hold"/>
                                        <p:tgtEl>
                                          <p:spTgt spid="1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1500" tmFilter="0, 0; .2, .5; .8, .5; 1, 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3" dur="750" autoRev="1" fill="hold"/>
                                        <p:tgtEl>
                                          <p:spTgt spid="1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1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2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1500" tmFilter="0, 0; .2, .5; .8, .5; 1, 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8" dur="750" autoRev="1" fill="hold"/>
                                        <p:tgtEl>
                                          <p:spTgt spid="1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1500" tmFilter="0, 0; .2, .5; .8, .5; 1, 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1" dur="750" autoRev="1" fill="hold"/>
                                        <p:tgtEl>
                                          <p:spTgt spid="1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2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1500" tmFilter="0, 0; .2, .5; .8, .5; 1, 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4" dur="750" autoRev="1" fill="hold"/>
                                        <p:tgtEl>
                                          <p:spTgt spid="1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1500" tmFilter="0, 0; .2, .5; .8, .5; 1, 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7" dur="750" autoRev="1" fill="hold"/>
                                        <p:tgtEl>
                                          <p:spTgt spid="1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1500" tmFilter="0, 0; .2, .5; .8, .5; 1, 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0" dur="750" autoRev="1" fill="hold"/>
                                        <p:tgtEl>
                                          <p:spTgt spid="1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1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1500" tmFilter="0, 0; .2, .5; .8, .5; 1, 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3" dur="750" autoRev="1" fill="hold"/>
                                        <p:tgtEl>
                                          <p:spTgt spid="1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1500" tmFilter="0, 0; .2, .5; .8, .5; 1, 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6" dur="750" autoRev="1" fill="hold"/>
                                        <p:tgtEl>
                                          <p:spTgt spid="1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125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1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1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1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4" dur="2000" tmFilter="0, 0; .2, .5; .8, .5; 1, 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5" dur="1000" autoRev="1" fill="hold"/>
                                        <p:tgtEl>
                                          <p:spTgt spid="1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7" dur="2000" tmFilter="0, 0; .2, .5; .8, .5; 1, 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8" dur="1000" autoRev="1" fill="hold"/>
                                        <p:tgtEl>
                                          <p:spTgt spid="1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0" dur="2000" tmFilter="0, 0; .2, .5; .8, .5; 1, 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1" dur="1000" autoRev="1" fill="hold"/>
                                        <p:tgtEl>
                                          <p:spTgt spid="1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5" dur="1500" tmFilter="0, 0; .2, .5; .8, .5; 1, 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6" dur="750" autoRev="1" fill="hold"/>
                                        <p:tgtEl>
                                          <p:spTgt spid="1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0" dur="12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1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1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17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17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4" dur="1500" tmFilter="0, 0; .2, .5; .8, .5; 1, 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5" dur="750" autoRev="1" fill="hold"/>
                                        <p:tgtEl>
                                          <p:spTgt spid="1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6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7" dur="1500" tmFilter="0, 0; .2, .5; .8, .5; 1, 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8" dur="750" autoRev="1" fill="hold"/>
                                        <p:tgtEl>
                                          <p:spTgt spid="1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9" presetID="2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0" dur="1500" tmFilter="0, 0; .2, .5; .8, .5; 1, 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1" dur="750" autoRev="1" fill="hold"/>
                                        <p:tgtEl>
                                          <p:spTgt spid="1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3" dur="1500" tmFilter="0, 0; .2, .5; .8, .5; 1, 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4" dur="750" autoRev="1" fill="hold"/>
                                        <p:tgtEl>
                                          <p:spTgt spid="1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6" dur="1500" tmFilter="0, 0; .2, .5; .8, .5; 1, 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7" dur="750" autoRev="1" fill="hold"/>
                                        <p:tgtEl>
                                          <p:spTgt spid="1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9" dur="1500" tmFilter="0, 0; .2, .5; .8, .5; 1, 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0" dur="750" autoRev="1" fill="hold"/>
                                        <p:tgtEl>
                                          <p:spTgt spid="1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1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9" dur="1500" tmFilter="0, 0; .2, .5; .8, .5; 1, 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0" dur="750" autoRev="1" fill="hold"/>
                                        <p:tgtEl>
                                          <p:spTgt spid="1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2" dur="1500" tmFilter="0, 0; .2, .5; .8, .5; 1, 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3" dur="750" autoRev="1" fill="hold"/>
                                        <p:tgtEl>
                                          <p:spTgt spid="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4" presetID="26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5" dur="1500" tmFilter="0, 0; .2, .5; .8, .5; 1, 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6" dur="750" autoRev="1" fill="hold"/>
                                        <p:tgtEl>
                                          <p:spTgt spid="1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8" dur="1500" tmFilter="0, 0; .2, .5; .8, .5; 1, 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9" dur="750" autoRev="1" fill="hold"/>
                                        <p:tgtEl>
                                          <p:spTgt spid="1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0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1" dur="1500" tmFilter="0, 0; .2, .5; .8, .5; 1, 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2" dur="750" autoRev="1" fill="hold"/>
                                        <p:tgtEl>
                                          <p:spTgt spid="1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1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7" dur="12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0" dur="1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1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1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8" dur="1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8" dur="1500" tmFilter="0, 0; .2, .5; .8, .5; 1, 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9" dur="750" autoRev="1" fill="hold"/>
                                        <p:tgtEl>
                                          <p:spTgt spid="1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1" dur="1500" tmFilter="0, 0; .2, .5; .8, .5; 1, 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2" dur="750" autoRev="1" fill="hold"/>
                                        <p:tgtEl>
                                          <p:spTgt spid="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3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4" dur="1500" tmFilter="0, 0; .2, .5; .8, .5; 1, 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5" dur="750" autoRev="1" fill="hold"/>
                                        <p:tgtEl>
                                          <p:spTgt spid="1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7" dur="1500" tmFilter="0, 0; .2, .5; .8, .5; 1, 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8" dur="750" autoRev="1" fill="hold"/>
                                        <p:tgtEl>
                                          <p:spTgt spid="1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9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0" dur="1500" tmFilter="0, 0; .2, .5; .8, .5; 1, 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1" dur="750" autoRev="1" fill="hold"/>
                                        <p:tgtEl>
                                          <p:spTgt spid="1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3" dur="1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6" dur="1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9" dur="1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3" dur="1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8" dur="1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1" dur="1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5" dur="1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0" dur="1500" tmFilter="0, 0; .2, .5; .8, .5; 1, 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1" dur="750" autoRev="1" fill="hold"/>
                                        <p:tgtEl>
                                          <p:spTgt spid="2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3" dur="1500" tmFilter="0, 0; .2, .5; .8, .5; 1, 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4" dur="750" autoRev="1" fill="hold"/>
                                        <p:tgtEl>
                                          <p:spTgt spid="1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6" dur="1500" tmFilter="0, 0; .2, .5; .8, .5; 1, 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7" dur="750" autoRev="1" fill="hold"/>
                                        <p:tgtEl>
                                          <p:spTgt spid="2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9" dur="1500" tmFilter="0, 0; .2, .5; .8, .5; 1, 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0" dur="750" autoRev="1" fill="hold"/>
                                        <p:tgtEl>
                                          <p:spTgt spid="2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2" dur="1500" tmFilter="0, 0; .2, .5; .8, .5; 1, 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3" dur="750" autoRev="1" fill="hold"/>
                                        <p:tgtEl>
                                          <p:spTgt spid="2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/>
      <p:bldP spid="209" grpId="1" animBg="1"/>
      <p:bldP spid="232" grpId="0" animBg="1"/>
      <p:bldP spid="232" grpId="1" animBg="1"/>
      <p:bldP spid="171" grpId="0" animBg="1"/>
      <p:bldP spid="171" grpId="1" animBg="1"/>
      <p:bldP spid="109" grpId="0" animBg="1"/>
      <p:bldP spid="109" grpId="1" animBg="1"/>
      <p:bldP spid="110" grpId="0" animBg="1"/>
      <p:bldP spid="110" grpId="1" animBg="1"/>
      <p:bldP spid="107" grpId="0" animBg="1"/>
      <p:bldP spid="107" grpId="1" animBg="1"/>
      <p:bldP spid="108" grpId="0" animBg="1"/>
      <p:bldP spid="108" grpId="1" animBg="1"/>
      <p:bldP spid="4" grpId="0"/>
      <p:bldP spid="5" grpId="0" animBg="1"/>
      <p:bldP spid="59" grpId="0"/>
      <p:bldP spid="75" grpId="0" animBg="1"/>
      <p:bldP spid="75" grpId="1" animBg="1"/>
      <p:bldP spid="77" grpId="0" animBg="1"/>
      <p:bldP spid="77" grpId="1" animBg="1"/>
      <p:bldP spid="70" grpId="0" animBg="1"/>
      <p:bldP spid="70" grpId="1" animBg="1"/>
      <p:bldP spid="71" grpId="0" animBg="1"/>
      <p:bldP spid="71" grpId="1" animBg="1"/>
      <p:bldP spid="78" grpId="0" animBg="1"/>
      <p:bldP spid="78" grpId="1" animBg="1"/>
      <p:bldP spid="91" grpId="0"/>
      <p:bldP spid="91" grpId="1"/>
      <p:bldP spid="92" grpId="0"/>
      <p:bldP spid="92" grpId="1"/>
      <p:bldP spid="93" grpId="0"/>
      <p:bldP spid="93" grpId="1"/>
      <p:bldP spid="111" grpId="0"/>
      <p:bldP spid="111" grpId="1"/>
      <p:bldP spid="133" grpId="0" animBg="1"/>
      <p:bldP spid="133" grpId="1" animBg="1"/>
      <p:bldP spid="134" grpId="0" animBg="1"/>
      <p:bldP spid="134" grpId="1" animBg="1"/>
      <p:bldP spid="131" grpId="0" animBg="1"/>
      <p:bldP spid="131" grpId="1" animBg="1"/>
      <p:bldP spid="132" grpId="0" animBg="1"/>
      <p:bldP spid="132" grpId="1" animBg="1"/>
      <p:bldP spid="135" grpId="0"/>
      <p:bldP spid="135" grpId="1"/>
      <p:bldP spid="148" grpId="0" animBg="1"/>
      <p:bldP spid="148" grpId="1" animBg="1"/>
      <p:bldP spid="148" grpId="2" animBg="1"/>
      <p:bldP spid="148" grpId="3" animBg="1"/>
      <p:bldP spid="150" grpId="0" animBg="1"/>
      <p:bldP spid="150" grpId="1" animBg="1"/>
      <p:bldP spid="150" grpId="2" animBg="1"/>
      <p:bldP spid="179" grpId="0" animBg="1"/>
      <p:bldP spid="179" grpId="1" animBg="1"/>
      <p:bldP spid="180" grpId="0" animBg="1"/>
      <p:bldP spid="180" grpId="1" animBg="1"/>
      <p:bldP spid="181" grpId="0" animBg="1"/>
      <p:bldP spid="183" grpId="0" animBg="1"/>
      <p:bldP spid="184" grpId="0" animBg="1"/>
      <p:bldP spid="186" grpId="0" animBg="1"/>
      <p:bldP spid="189" grpId="0" animBg="1"/>
      <p:bldP spid="194" grpId="0"/>
      <p:bldP spid="195" grpId="0"/>
      <p:bldP spid="196" grpId="0"/>
      <p:bldP spid="202" grpId="0"/>
      <p:bldP spid="208" grpId="0" animBg="1"/>
      <p:bldP spid="210" grpId="0"/>
      <p:bldP spid="115" grpId="0" animBg="1"/>
      <p:bldP spid="123" grpId="0" animBg="1"/>
      <p:bldP spid="123" grpId="1" animBg="1"/>
      <p:bldP spid="124" grpId="0"/>
      <p:bldP spid="138" grpId="0" animBg="1"/>
      <p:bldP spid="141" grpId="0" animBg="1"/>
      <p:bldP spid="141" grpId="1" animBg="1"/>
      <p:bldP spid="141" grpId="2" animBg="1"/>
      <p:bldP spid="158" grpId="0" animBg="1"/>
      <p:bldP spid="158" grpId="1" animBg="1"/>
      <p:bldP spid="158" grpId="2" animBg="1"/>
      <p:bldP spid="159" grpId="0" animBg="1"/>
      <p:bldP spid="159" grpId="1" animBg="1"/>
      <p:bldP spid="159" grpId="2" animBg="1"/>
      <p:bldP spid="159" grpId="3" animBg="1"/>
      <p:bldP spid="160" grpId="0" animBg="1"/>
      <p:bldP spid="160" grpId="1" animBg="1"/>
      <p:bldP spid="160" grpId="2" animBg="1"/>
      <p:bldP spid="160" grpId="3" animBg="1"/>
      <p:bldP spid="160" grpId="4" animBg="1"/>
      <p:bldP spid="161" grpId="0"/>
      <p:bldP spid="161" grpId="1"/>
      <p:bldP spid="161" grpId="2"/>
      <p:bldP spid="161" grpId="3"/>
      <p:bldP spid="161" grpId="4"/>
      <p:bldP spid="161" grpId="5"/>
      <p:bldP spid="163" grpId="0" animBg="1"/>
      <p:bldP spid="163" grpId="1" animBg="1"/>
      <p:bldP spid="163" grpId="2" animBg="1"/>
      <p:bldP spid="163" grpId="3" animBg="1"/>
      <p:bldP spid="163" grpId="4" animBg="1"/>
      <p:bldP spid="168" grpId="0" animBg="1"/>
      <p:bldP spid="168" grpId="1" animBg="1"/>
      <p:bldP spid="168" grpId="2" animBg="1"/>
      <p:bldP spid="168" grpId="3" animBg="1"/>
      <p:bldP spid="169" grpId="0"/>
      <p:bldP spid="169" grpId="1"/>
      <p:bldP spid="169" grpId="2"/>
      <p:bldP spid="169" grpId="3"/>
      <p:bldP spid="170" grpId="0"/>
      <p:bldP spid="170" grpId="1"/>
      <p:bldP spid="156" grpId="0" animBg="1"/>
      <p:bldP spid="156" grpId="1" animBg="1"/>
      <p:bldP spid="182" grpId="0" animBg="1"/>
      <p:bldP spid="182" grpId="1" animBg="1"/>
      <p:bldP spid="185" grpId="0"/>
      <p:bldP spid="185" grpId="1"/>
      <p:bldP spid="197" grpId="0"/>
      <p:bldP spid="197" grpId="1"/>
      <p:bldP spid="129" grpId="0"/>
      <p:bldP spid="129" grpId="1"/>
      <p:bldP spid="129" grpId="2"/>
      <p:bldP spid="129" grpId="3"/>
      <p:bldP spid="130" grpId="0" animBg="1"/>
      <p:bldP spid="130" grpId="1" animBg="1"/>
      <p:bldP spid="130" grpId="2" animBg="1"/>
      <p:bldP spid="130" grpId="3" animBg="1"/>
      <p:bldP spid="130" grpId="4" animBg="1"/>
      <p:bldP spid="152" grpId="0" animBg="1"/>
      <p:bldP spid="152" grpId="1" animBg="1"/>
      <p:bldP spid="222" grpId="0"/>
      <p:bldP spid="222" grpId="1"/>
      <p:bldP spid="127" grpId="0"/>
      <p:bldP spid="127" grpId="1"/>
      <p:bldP spid="128" grpId="0"/>
      <p:bldP spid="128" grpId="1"/>
      <p:bldP spid="140" grpId="0"/>
      <p:bldP spid="140" grpId="1"/>
      <p:bldP spid="144" grpId="0"/>
      <p:bldP spid="144" grpId="1"/>
      <p:bldP spid="119" grpId="0"/>
      <p:bldP spid="1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angle 203"/>
          <p:cNvSpPr/>
          <p:nvPr/>
        </p:nvSpPr>
        <p:spPr>
          <a:xfrm>
            <a:off x="5491770" y="16252"/>
            <a:ext cx="6720748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grpSp>
        <p:nvGrpSpPr>
          <p:cNvPr id="101" name="Group 100"/>
          <p:cNvGrpSpPr/>
          <p:nvPr/>
        </p:nvGrpSpPr>
        <p:grpSpPr>
          <a:xfrm>
            <a:off x="8384272" y="1815458"/>
            <a:ext cx="2292057" cy="594349"/>
            <a:chOff x="5330226" y="1699176"/>
            <a:chExt cx="1593654" cy="445762"/>
          </a:xfrm>
        </p:grpSpPr>
        <p:cxnSp>
          <p:nvCxnSpPr>
            <p:cNvPr id="102" name="Straight Arrow Connector 101"/>
            <p:cNvCxnSpPr/>
            <p:nvPr/>
          </p:nvCxnSpPr>
          <p:spPr>
            <a:xfrm>
              <a:off x="6581264" y="2095118"/>
              <a:ext cx="342616" cy="10981"/>
            </a:xfrm>
            <a:prstGeom prst="straightConnector1">
              <a:avLst/>
            </a:prstGeom>
            <a:ln w="76200">
              <a:solidFill>
                <a:srgbClr val="54A2E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5330226" y="2106099"/>
              <a:ext cx="180000" cy="1678"/>
            </a:xfrm>
            <a:prstGeom prst="line">
              <a:avLst/>
            </a:prstGeom>
            <a:ln w="76200">
              <a:solidFill>
                <a:srgbClr val="54A2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5475787" y="1724615"/>
              <a:ext cx="4310" cy="420323"/>
            </a:xfrm>
            <a:prstGeom prst="line">
              <a:avLst/>
            </a:prstGeom>
            <a:ln w="76200">
              <a:solidFill>
                <a:srgbClr val="54A2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5457664" y="1737668"/>
              <a:ext cx="1188720" cy="1678"/>
            </a:xfrm>
            <a:prstGeom prst="line">
              <a:avLst/>
            </a:prstGeom>
            <a:ln w="76200">
              <a:solidFill>
                <a:srgbClr val="54A2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6613164" y="1699176"/>
              <a:ext cx="4310" cy="420323"/>
            </a:xfrm>
            <a:prstGeom prst="line">
              <a:avLst/>
            </a:prstGeom>
            <a:ln w="76200">
              <a:solidFill>
                <a:srgbClr val="54A2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Rounded Rectangle 107"/>
          <p:cNvSpPr/>
          <p:nvPr/>
        </p:nvSpPr>
        <p:spPr>
          <a:xfrm>
            <a:off x="8073551" y="2120619"/>
            <a:ext cx="809980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67" b="1" dirty="0">
                <a:solidFill>
                  <a:schemeClr val="accent6">
                    <a:lumMod val="50000"/>
                  </a:schemeClr>
                </a:solidFill>
              </a:rPr>
              <a:t>5000</a:t>
            </a:r>
            <a:endParaRPr lang="en-GB" sz="1467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7791891" y="2120619"/>
            <a:ext cx="390040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92CA4F"/>
                </a:solidFill>
              </a:rPr>
              <a:t>3</a:t>
            </a:r>
            <a:endParaRPr lang="en-GB" sz="2400" b="1" dirty="0">
              <a:solidFill>
                <a:srgbClr val="92CA4F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6862729" y="2130574"/>
            <a:ext cx="757992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67" b="1" dirty="0">
                <a:solidFill>
                  <a:schemeClr val="accent6">
                    <a:lumMod val="50000"/>
                  </a:schemeClr>
                </a:solidFill>
              </a:rPr>
              <a:t>4000</a:t>
            </a:r>
            <a:endParaRPr lang="en-GB" sz="1467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6545945" y="2130574"/>
            <a:ext cx="399399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92CA4F"/>
                </a:solidFill>
              </a:rPr>
              <a:t>2</a:t>
            </a:r>
            <a:endParaRPr lang="en-GB" sz="2400" b="1" dirty="0">
              <a:solidFill>
                <a:srgbClr val="92CA4F"/>
              </a:solidFill>
            </a:endParaRPr>
          </a:p>
        </p:txBody>
      </p:sp>
      <p:sp>
        <p:nvSpPr>
          <p:cNvPr id="113" name="Right Arrow 112"/>
          <p:cNvSpPr/>
          <p:nvPr/>
        </p:nvSpPr>
        <p:spPr>
          <a:xfrm>
            <a:off x="7528408" y="2268215"/>
            <a:ext cx="361683" cy="177759"/>
          </a:xfrm>
          <a:prstGeom prst="rightArrow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14" name="Oval 113"/>
          <p:cNvSpPr/>
          <p:nvPr/>
        </p:nvSpPr>
        <p:spPr>
          <a:xfrm>
            <a:off x="7506048" y="2287662"/>
            <a:ext cx="122557" cy="143079"/>
          </a:xfrm>
          <a:prstGeom prst="ellipse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17" name="Rounded Rectangle 116"/>
          <p:cNvSpPr/>
          <p:nvPr/>
        </p:nvSpPr>
        <p:spPr>
          <a:xfrm>
            <a:off x="5491864" y="2130574"/>
            <a:ext cx="828035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3000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6259991" y="2270240"/>
            <a:ext cx="394203" cy="202889"/>
            <a:chOff x="2150368" y="4041934"/>
            <a:chExt cx="360040" cy="161153"/>
          </a:xfrm>
        </p:grpSpPr>
        <p:sp>
          <p:nvSpPr>
            <p:cNvPr id="119" name="Right Arrow 118"/>
            <p:cNvSpPr/>
            <p:nvPr/>
          </p:nvSpPr>
          <p:spPr>
            <a:xfrm>
              <a:off x="2205752" y="4041934"/>
              <a:ext cx="304656" cy="161153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20" name="Oval 119"/>
            <p:cNvSpPr/>
            <p:nvPr/>
          </p:nvSpPr>
          <p:spPr>
            <a:xfrm>
              <a:off x="2150368" y="4057921"/>
              <a:ext cx="102124" cy="134353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0488511" y="2120619"/>
            <a:ext cx="1457933" cy="672075"/>
            <a:chOff x="2340428" y="3795886"/>
            <a:chExt cx="1093450" cy="504056"/>
          </a:xfrm>
        </p:grpSpPr>
        <p:sp>
          <p:nvSpPr>
            <p:cNvPr id="122" name="Bent-Up Arrow 121"/>
            <p:cNvSpPr/>
            <p:nvPr/>
          </p:nvSpPr>
          <p:spPr>
            <a:xfrm flipV="1">
              <a:off x="2987825" y="3905519"/>
              <a:ext cx="327369" cy="322413"/>
            </a:xfrm>
            <a:prstGeom prst="bentUp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2340428" y="3795886"/>
              <a:ext cx="822201" cy="360040"/>
              <a:chOff x="1619672" y="3253053"/>
              <a:chExt cx="822201" cy="360040"/>
            </a:xfrm>
          </p:grpSpPr>
          <p:grpSp>
            <p:nvGrpSpPr>
              <p:cNvPr id="126" name="Group 125"/>
              <p:cNvGrpSpPr/>
              <p:nvPr/>
            </p:nvGrpSpPr>
            <p:grpSpPr>
              <a:xfrm>
                <a:off x="1619672" y="3253053"/>
                <a:ext cx="788501" cy="360040"/>
                <a:chOff x="395537" y="3253053"/>
                <a:chExt cx="788501" cy="360040"/>
              </a:xfrm>
            </p:grpSpPr>
            <p:sp>
              <p:nvSpPr>
                <p:cNvPr id="128" name="Rounded Rectangle 127"/>
                <p:cNvSpPr/>
                <p:nvPr/>
              </p:nvSpPr>
              <p:spPr>
                <a:xfrm>
                  <a:off x="751990" y="3253053"/>
                  <a:ext cx="432048" cy="360040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dirty="0"/>
                </a:p>
              </p:txBody>
            </p:sp>
            <p:sp>
              <p:nvSpPr>
                <p:cNvPr id="129" name="Rounded Rectangle 128"/>
                <p:cNvSpPr/>
                <p:nvPr/>
              </p:nvSpPr>
              <p:spPr>
                <a:xfrm>
                  <a:off x="395537" y="3253053"/>
                  <a:ext cx="432048" cy="360040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rgbClr val="92CA4F"/>
                      </a:solidFill>
                    </a:rPr>
                    <a:t>6</a:t>
                  </a:r>
                  <a:endParaRPr lang="en-GB" sz="2400" b="1" dirty="0">
                    <a:solidFill>
                      <a:srgbClr val="92CA4F"/>
                    </a:solidFill>
                  </a:endParaRPr>
                </a:p>
              </p:txBody>
            </p:sp>
          </p:grpSp>
          <p:sp>
            <p:nvSpPr>
              <p:cNvPr id="127" name="Oval 126"/>
              <p:cNvSpPr/>
              <p:nvPr/>
            </p:nvSpPr>
            <p:spPr>
              <a:xfrm>
                <a:off x="2339749" y="3368816"/>
                <a:ext cx="102124" cy="134353"/>
              </a:xfrm>
              <a:prstGeom prst="ellipse">
                <a:avLst/>
              </a:prstGeom>
              <a:solidFill>
                <a:srgbClr val="92CA4F"/>
              </a:solidFill>
              <a:ln>
                <a:solidFill>
                  <a:srgbClr val="54A2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  <p:sp>
          <p:nvSpPr>
            <p:cNvPr id="124" name="Rectangle 123"/>
            <p:cNvSpPr/>
            <p:nvPr/>
          </p:nvSpPr>
          <p:spPr>
            <a:xfrm>
              <a:off x="3142935" y="4227934"/>
              <a:ext cx="182880" cy="72008"/>
            </a:xfrm>
            <a:prstGeom prst="rect">
              <a:avLst/>
            </a:prstGeom>
            <a:solidFill>
              <a:srgbClr val="92CA4F"/>
            </a:solidFill>
            <a:ln w="12700"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070927" y="4195384"/>
              <a:ext cx="362951" cy="72008"/>
            </a:xfrm>
            <a:prstGeom prst="rect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6408760" y="1861085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3000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037432" y="1835296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5000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543655" y="1841851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head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4" name="Down Arrow 133"/>
          <p:cNvSpPr/>
          <p:nvPr/>
        </p:nvSpPr>
        <p:spPr>
          <a:xfrm rot="10800000">
            <a:off x="7933211" y="2599775"/>
            <a:ext cx="207508" cy="305165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862531" y="2876214"/>
            <a:ext cx="80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ph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642551" y="1809685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4000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9368272" y="2092764"/>
            <a:ext cx="769920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67" b="1" dirty="0">
                <a:solidFill>
                  <a:schemeClr val="accent6">
                    <a:lumMod val="50000"/>
                  </a:schemeClr>
                </a:solidFill>
              </a:rPr>
              <a:t>5000</a:t>
            </a:r>
            <a:endParaRPr lang="en-GB" sz="1467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8969419" y="2092764"/>
            <a:ext cx="511000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92CA4F"/>
                </a:solidFill>
              </a:rPr>
              <a:t>4</a:t>
            </a:r>
            <a:endParaRPr lang="en-GB" sz="2400" b="1" dirty="0">
              <a:solidFill>
                <a:srgbClr val="92CA4F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0488511" y="1817993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6000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2" name="Down Arrow 141"/>
          <p:cNvSpPr/>
          <p:nvPr/>
        </p:nvSpPr>
        <p:spPr>
          <a:xfrm rot="10800000">
            <a:off x="9669037" y="2495109"/>
            <a:ext cx="207508" cy="43051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8610535" y="2789045"/>
            <a:ext cx="80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hapus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7622947" y="2904942"/>
            <a:ext cx="828035" cy="34075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4000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9359617" y="2920927"/>
            <a:ext cx="828035" cy="34075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5000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8516690" y="3937044"/>
            <a:ext cx="2292057" cy="594349"/>
            <a:chOff x="5330226" y="1699176"/>
            <a:chExt cx="1593654" cy="445762"/>
          </a:xfrm>
        </p:grpSpPr>
        <p:cxnSp>
          <p:nvCxnSpPr>
            <p:cNvPr id="147" name="Straight Arrow Connector 146"/>
            <p:cNvCxnSpPr/>
            <p:nvPr/>
          </p:nvCxnSpPr>
          <p:spPr>
            <a:xfrm>
              <a:off x="6581264" y="2095118"/>
              <a:ext cx="342616" cy="10981"/>
            </a:xfrm>
            <a:prstGeom prst="straightConnector1">
              <a:avLst/>
            </a:prstGeom>
            <a:ln w="76200">
              <a:solidFill>
                <a:srgbClr val="54A2E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5330226" y="2106099"/>
              <a:ext cx="180000" cy="1678"/>
            </a:xfrm>
            <a:prstGeom prst="line">
              <a:avLst/>
            </a:prstGeom>
            <a:ln w="76200">
              <a:solidFill>
                <a:srgbClr val="54A2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H="1">
              <a:off x="5475787" y="1724615"/>
              <a:ext cx="4310" cy="420323"/>
            </a:xfrm>
            <a:prstGeom prst="line">
              <a:avLst/>
            </a:prstGeom>
            <a:ln w="76200">
              <a:solidFill>
                <a:srgbClr val="54A2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V="1">
              <a:off x="5457664" y="1737668"/>
              <a:ext cx="1188720" cy="1678"/>
            </a:xfrm>
            <a:prstGeom prst="line">
              <a:avLst/>
            </a:prstGeom>
            <a:ln w="76200">
              <a:solidFill>
                <a:srgbClr val="54A2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H="1">
              <a:off x="6613164" y="1699176"/>
              <a:ext cx="4310" cy="420323"/>
            </a:xfrm>
            <a:prstGeom prst="line">
              <a:avLst/>
            </a:prstGeom>
            <a:ln w="76200">
              <a:solidFill>
                <a:srgbClr val="54A2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Rounded Rectangle 152"/>
          <p:cNvSpPr/>
          <p:nvPr/>
        </p:nvSpPr>
        <p:spPr>
          <a:xfrm>
            <a:off x="8205970" y="4242206"/>
            <a:ext cx="809980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67" b="1" dirty="0">
                <a:solidFill>
                  <a:schemeClr val="accent6">
                    <a:lumMod val="50000"/>
                  </a:schemeClr>
                </a:solidFill>
              </a:rPr>
              <a:t>6000</a:t>
            </a:r>
            <a:endParaRPr lang="en-GB" sz="1467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7924309" y="4242206"/>
            <a:ext cx="390040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92CA4F"/>
                </a:solidFill>
              </a:rPr>
              <a:t>3</a:t>
            </a:r>
            <a:endParaRPr lang="en-GB" sz="2400" b="1" dirty="0">
              <a:solidFill>
                <a:srgbClr val="92CA4F"/>
              </a:solidFill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6995148" y="4252160"/>
            <a:ext cx="757992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67" b="1" dirty="0">
                <a:solidFill>
                  <a:schemeClr val="accent6">
                    <a:lumMod val="50000"/>
                  </a:schemeClr>
                </a:solidFill>
              </a:rPr>
              <a:t>4000</a:t>
            </a:r>
            <a:endParaRPr lang="en-GB" sz="1467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6678363" y="4252160"/>
            <a:ext cx="399399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92CA4F"/>
                </a:solidFill>
              </a:rPr>
              <a:t>2</a:t>
            </a:r>
            <a:endParaRPr lang="en-GB" sz="2400" b="1" dirty="0">
              <a:solidFill>
                <a:srgbClr val="92CA4F"/>
              </a:solidFill>
            </a:endParaRPr>
          </a:p>
        </p:txBody>
      </p:sp>
      <p:sp>
        <p:nvSpPr>
          <p:cNvPr id="158" name="Right Arrow 157"/>
          <p:cNvSpPr/>
          <p:nvPr/>
        </p:nvSpPr>
        <p:spPr>
          <a:xfrm>
            <a:off x="7660827" y="4389802"/>
            <a:ext cx="361683" cy="177759"/>
          </a:xfrm>
          <a:prstGeom prst="rightArrow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59" name="Oval 158"/>
          <p:cNvSpPr/>
          <p:nvPr/>
        </p:nvSpPr>
        <p:spPr>
          <a:xfrm>
            <a:off x="7638467" y="4409249"/>
            <a:ext cx="122557" cy="143079"/>
          </a:xfrm>
          <a:prstGeom prst="ellipse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62" name="Rounded Rectangle 161"/>
          <p:cNvSpPr/>
          <p:nvPr/>
        </p:nvSpPr>
        <p:spPr>
          <a:xfrm>
            <a:off x="5624283" y="4252160"/>
            <a:ext cx="828035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3000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6392409" y="4391826"/>
            <a:ext cx="394203" cy="202889"/>
            <a:chOff x="2150368" y="4041934"/>
            <a:chExt cx="360040" cy="161153"/>
          </a:xfrm>
        </p:grpSpPr>
        <p:sp>
          <p:nvSpPr>
            <p:cNvPr id="164" name="Right Arrow 163"/>
            <p:cNvSpPr/>
            <p:nvPr/>
          </p:nvSpPr>
          <p:spPr>
            <a:xfrm>
              <a:off x="2205752" y="4041934"/>
              <a:ext cx="304656" cy="161153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65" name="Oval 164"/>
            <p:cNvSpPr/>
            <p:nvPr/>
          </p:nvSpPr>
          <p:spPr>
            <a:xfrm>
              <a:off x="2150368" y="4057921"/>
              <a:ext cx="102124" cy="134353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10620930" y="4242205"/>
            <a:ext cx="1457933" cy="672075"/>
            <a:chOff x="2340428" y="3795886"/>
            <a:chExt cx="1093450" cy="504056"/>
          </a:xfrm>
        </p:grpSpPr>
        <p:sp>
          <p:nvSpPr>
            <p:cNvPr id="167" name="Bent-Up Arrow 166"/>
            <p:cNvSpPr/>
            <p:nvPr/>
          </p:nvSpPr>
          <p:spPr>
            <a:xfrm flipV="1">
              <a:off x="2987825" y="3905519"/>
              <a:ext cx="327369" cy="322413"/>
            </a:xfrm>
            <a:prstGeom prst="bentUp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grpSp>
          <p:nvGrpSpPr>
            <p:cNvPr id="168" name="Group 167"/>
            <p:cNvGrpSpPr/>
            <p:nvPr/>
          </p:nvGrpSpPr>
          <p:grpSpPr>
            <a:xfrm>
              <a:off x="2340428" y="3795886"/>
              <a:ext cx="822201" cy="360040"/>
              <a:chOff x="1619672" y="3253053"/>
              <a:chExt cx="822201" cy="360040"/>
            </a:xfrm>
          </p:grpSpPr>
          <p:grpSp>
            <p:nvGrpSpPr>
              <p:cNvPr id="171" name="Group 170"/>
              <p:cNvGrpSpPr/>
              <p:nvPr/>
            </p:nvGrpSpPr>
            <p:grpSpPr>
              <a:xfrm>
                <a:off x="1619672" y="3253053"/>
                <a:ext cx="788501" cy="360040"/>
                <a:chOff x="395537" y="3253053"/>
                <a:chExt cx="788501" cy="360040"/>
              </a:xfrm>
            </p:grpSpPr>
            <p:sp>
              <p:nvSpPr>
                <p:cNvPr id="173" name="Rounded Rectangle 172"/>
                <p:cNvSpPr/>
                <p:nvPr/>
              </p:nvSpPr>
              <p:spPr>
                <a:xfrm>
                  <a:off x="751990" y="3253053"/>
                  <a:ext cx="432048" cy="360040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dirty="0"/>
                </a:p>
              </p:txBody>
            </p:sp>
            <p:sp>
              <p:nvSpPr>
                <p:cNvPr id="174" name="Rounded Rectangle 173"/>
                <p:cNvSpPr/>
                <p:nvPr/>
              </p:nvSpPr>
              <p:spPr>
                <a:xfrm>
                  <a:off x="395537" y="3253053"/>
                  <a:ext cx="432048" cy="360040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rgbClr val="92CA4F"/>
                      </a:solidFill>
                    </a:rPr>
                    <a:t>6</a:t>
                  </a:r>
                  <a:endParaRPr lang="en-GB" sz="2400" b="1" dirty="0">
                    <a:solidFill>
                      <a:srgbClr val="92CA4F"/>
                    </a:solidFill>
                  </a:endParaRPr>
                </a:p>
              </p:txBody>
            </p:sp>
          </p:grpSp>
          <p:sp>
            <p:nvSpPr>
              <p:cNvPr id="172" name="Oval 171"/>
              <p:cNvSpPr/>
              <p:nvPr/>
            </p:nvSpPr>
            <p:spPr>
              <a:xfrm>
                <a:off x="2339749" y="3368816"/>
                <a:ext cx="102124" cy="134353"/>
              </a:xfrm>
              <a:prstGeom prst="ellipse">
                <a:avLst/>
              </a:prstGeom>
              <a:solidFill>
                <a:srgbClr val="92CA4F"/>
              </a:solidFill>
              <a:ln>
                <a:solidFill>
                  <a:srgbClr val="54A2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  <p:sp>
          <p:nvSpPr>
            <p:cNvPr id="169" name="Rectangle 168"/>
            <p:cNvSpPr/>
            <p:nvPr/>
          </p:nvSpPr>
          <p:spPr>
            <a:xfrm>
              <a:off x="3142935" y="4227934"/>
              <a:ext cx="182880" cy="72008"/>
            </a:xfrm>
            <a:prstGeom prst="rect">
              <a:avLst/>
            </a:prstGeom>
            <a:solidFill>
              <a:srgbClr val="92CA4F"/>
            </a:solidFill>
            <a:ln w="12700"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070927" y="4195384"/>
              <a:ext cx="362951" cy="72008"/>
            </a:xfrm>
            <a:prstGeom prst="rect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6541179" y="3982672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3000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9169851" y="3956883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5000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5676073" y="3963437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head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9" name="Down Arrow 178"/>
          <p:cNvSpPr/>
          <p:nvPr/>
        </p:nvSpPr>
        <p:spPr>
          <a:xfrm rot="10800000">
            <a:off x="8032754" y="4705202"/>
            <a:ext cx="207508" cy="305165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6962074" y="4981641"/>
            <a:ext cx="80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ph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7774969" y="3931272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4000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9500691" y="4214351"/>
            <a:ext cx="769920" cy="480053"/>
          </a:xfrm>
          <a:prstGeom prst="roundRect">
            <a:avLst/>
          </a:prstGeom>
          <a:ln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67" b="1" dirty="0">
                <a:solidFill>
                  <a:schemeClr val="accent6">
                    <a:lumMod val="50000"/>
                  </a:schemeClr>
                </a:solidFill>
              </a:rPr>
              <a:t>5000</a:t>
            </a:r>
            <a:endParaRPr lang="en-GB" sz="1467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9101837" y="4214351"/>
            <a:ext cx="511000" cy="480053"/>
          </a:xfrm>
          <a:prstGeom prst="roundRect">
            <a:avLst/>
          </a:prstGeom>
          <a:ln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92CA4F"/>
                </a:solidFill>
              </a:rPr>
              <a:t>4</a:t>
            </a:r>
            <a:endParaRPr lang="en-GB" sz="2400" b="1" dirty="0">
              <a:solidFill>
                <a:srgbClr val="92CA4F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10620929" y="3939580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6000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7" name="Down Arrow 186"/>
          <p:cNvSpPr/>
          <p:nvPr/>
        </p:nvSpPr>
        <p:spPr>
          <a:xfrm rot="10800000">
            <a:off x="9801455" y="4737348"/>
            <a:ext cx="207508" cy="305165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8741094" y="4986264"/>
            <a:ext cx="80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hapus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7722489" y="5010369"/>
            <a:ext cx="828035" cy="34075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4000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9492036" y="5042514"/>
            <a:ext cx="828035" cy="34075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5000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317505" y="1400543"/>
            <a:ext cx="4823513" cy="7943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189" indent="-300559">
              <a:lnSpc>
                <a:spcPct val="107000"/>
              </a:lnSpc>
              <a:spcAft>
                <a:spcPts val="1067"/>
              </a:spcAft>
              <a:buFont typeface="+mj-lt"/>
              <a:buAutoNum type="arabicPeriod" startAt="2"/>
            </a:pP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Selamatkan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Linked </a:t>
            </a: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Listnya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83108">
              <a:lnSpc>
                <a:spcPct val="107000"/>
              </a:lnSpc>
              <a:spcAft>
                <a:spcPts val="1067"/>
              </a:spcAft>
            </a:pPr>
            <a:endParaRPr lang="en-US" sz="133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252624" y="2527039"/>
            <a:ext cx="4915577" cy="1555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189" indent="-300559">
              <a:lnSpc>
                <a:spcPct val="107000"/>
              </a:lnSpc>
              <a:spcAft>
                <a:spcPts val="1067"/>
              </a:spcAft>
              <a:buFont typeface="+mj-lt"/>
              <a:buAutoNum type="arabicPeriod" startAt="3"/>
            </a:pP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Bebaskan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lokasi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ditunjuk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oleh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NULL-</a:t>
            </a: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</a:t>
            </a:r>
            <a:r>
              <a:rPr lang="en-GB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pointer </a:t>
            </a:r>
            <a:r>
              <a:rPr lang="en-GB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tsb</a:t>
            </a:r>
            <a:endParaRPr lang="en-GB" sz="213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0296" indent="-457189">
              <a:lnSpc>
                <a:spcPct val="107000"/>
              </a:lnSpc>
              <a:spcAft>
                <a:spcPts val="1067"/>
              </a:spcAft>
              <a:buFont typeface="+mj-lt"/>
              <a:buAutoNum type="arabicPeriod" startAt="3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83108">
              <a:lnSpc>
                <a:spcPct val="107000"/>
              </a:lnSpc>
              <a:spcAft>
                <a:spcPts val="1067"/>
              </a:spcAft>
            </a:pPr>
            <a:endParaRPr lang="en-US" sz="53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9" name="Rounded Rectangle 198"/>
          <p:cNvSpPr/>
          <p:nvPr/>
        </p:nvSpPr>
        <p:spPr>
          <a:xfrm>
            <a:off x="472538" y="3484087"/>
            <a:ext cx="1893716" cy="487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free (</a:t>
            </a:r>
            <a:r>
              <a:rPr lang="en-US" sz="1867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US" sz="1867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GB" sz="1867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0" name="Isosceles Triangle 199"/>
          <p:cNvSpPr/>
          <p:nvPr/>
        </p:nvSpPr>
        <p:spPr>
          <a:xfrm rot="5400000">
            <a:off x="164268" y="3572442"/>
            <a:ext cx="480053" cy="303345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01" name="Rounded Rectangle 200"/>
          <p:cNvSpPr/>
          <p:nvPr/>
        </p:nvSpPr>
        <p:spPr>
          <a:xfrm>
            <a:off x="3136281" y="3484088"/>
            <a:ext cx="1893716" cy="487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US" sz="1867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NULL;</a:t>
            </a:r>
            <a:endParaRPr lang="en-GB" sz="1867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1109948" y="1862373"/>
            <a:ext cx="3052165" cy="487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83108">
              <a:lnSpc>
                <a:spcPct val="107000"/>
              </a:lnSpc>
              <a:spcAft>
                <a:spcPts val="1067"/>
              </a:spcAft>
            </a:pPr>
            <a:r>
              <a:rPr lang="en-US" sz="1867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</a:t>
            </a:r>
            <a:r>
              <a:rPr lang="en-US" sz="1867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-&gt;next = </a:t>
            </a:r>
            <a:r>
              <a:rPr lang="en-US" sz="1867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US" sz="1867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-&gt;next;</a:t>
            </a:r>
          </a:p>
        </p:txBody>
      </p:sp>
      <p:sp>
        <p:nvSpPr>
          <p:cNvPr id="249" name="Rounded Rectangle 248"/>
          <p:cNvSpPr/>
          <p:nvPr/>
        </p:nvSpPr>
        <p:spPr>
          <a:xfrm>
            <a:off x="8278806" y="379075"/>
            <a:ext cx="809980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67" b="1" dirty="0">
                <a:solidFill>
                  <a:schemeClr val="accent6">
                    <a:lumMod val="50000"/>
                  </a:schemeClr>
                </a:solidFill>
              </a:rPr>
              <a:t>5000</a:t>
            </a:r>
            <a:endParaRPr lang="en-GB" sz="1467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0" name="Rounded Rectangle 249"/>
          <p:cNvSpPr/>
          <p:nvPr/>
        </p:nvSpPr>
        <p:spPr>
          <a:xfrm>
            <a:off x="7997145" y="379075"/>
            <a:ext cx="390040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92CA4F"/>
                </a:solidFill>
              </a:rPr>
              <a:t>3</a:t>
            </a:r>
            <a:endParaRPr lang="en-GB" sz="2400" b="1" dirty="0">
              <a:solidFill>
                <a:srgbClr val="92CA4F"/>
              </a:solidFill>
            </a:endParaRPr>
          </a:p>
        </p:txBody>
      </p:sp>
      <p:grpSp>
        <p:nvGrpSpPr>
          <p:cNvPr id="246" name="Group 245"/>
          <p:cNvGrpSpPr/>
          <p:nvPr/>
        </p:nvGrpSpPr>
        <p:grpSpPr>
          <a:xfrm>
            <a:off x="9004667" y="516715"/>
            <a:ext cx="376068" cy="214871"/>
            <a:chOff x="2497879" y="3356972"/>
            <a:chExt cx="424530" cy="172744"/>
          </a:xfrm>
        </p:grpSpPr>
        <p:sp>
          <p:nvSpPr>
            <p:cNvPr id="247" name="Right Arrow 246"/>
            <p:cNvSpPr/>
            <p:nvPr/>
          </p:nvSpPr>
          <p:spPr>
            <a:xfrm>
              <a:off x="2508109" y="3356972"/>
              <a:ext cx="414300" cy="172744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248" name="Oval 247"/>
            <p:cNvSpPr/>
            <p:nvPr/>
          </p:nvSpPr>
          <p:spPr>
            <a:xfrm>
              <a:off x="2497879" y="3363585"/>
              <a:ext cx="138878" cy="144016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256" name="Rounded Rectangle 255"/>
          <p:cNvSpPr/>
          <p:nvPr/>
        </p:nvSpPr>
        <p:spPr>
          <a:xfrm>
            <a:off x="7067983" y="389030"/>
            <a:ext cx="757992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67" b="1" dirty="0">
                <a:solidFill>
                  <a:schemeClr val="accent6">
                    <a:lumMod val="50000"/>
                  </a:schemeClr>
                </a:solidFill>
              </a:rPr>
              <a:t>4000</a:t>
            </a:r>
            <a:endParaRPr lang="en-GB" sz="1467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7" name="Rounded Rectangle 256"/>
          <p:cNvSpPr/>
          <p:nvPr/>
        </p:nvSpPr>
        <p:spPr>
          <a:xfrm>
            <a:off x="6751198" y="389030"/>
            <a:ext cx="399399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92CA4F"/>
                </a:solidFill>
              </a:rPr>
              <a:t>2</a:t>
            </a:r>
            <a:endParaRPr lang="en-GB" sz="2400" b="1" dirty="0">
              <a:solidFill>
                <a:srgbClr val="92CA4F"/>
              </a:solidFill>
            </a:endParaRPr>
          </a:p>
        </p:txBody>
      </p:sp>
      <p:grpSp>
        <p:nvGrpSpPr>
          <p:cNvPr id="253" name="Group 252"/>
          <p:cNvGrpSpPr/>
          <p:nvPr/>
        </p:nvGrpSpPr>
        <p:grpSpPr>
          <a:xfrm>
            <a:off x="7711301" y="526671"/>
            <a:ext cx="384043" cy="177759"/>
            <a:chOff x="2362827" y="3356972"/>
            <a:chExt cx="400924" cy="142908"/>
          </a:xfrm>
        </p:grpSpPr>
        <p:sp>
          <p:nvSpPr>
            <p:cNvPr id="254" name="Right Arrow 253"/>
            <p:cNvSpPr/>
            <p:nvPr/>
          </p:nvSpPr>
          <p:spPr>
            <a:xfrm>
              <a:off x="2386170" y="3356972"/>
              <a:ext cx="377581" cy="142908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255" name="Oval 254"/>
            <p:cNvSpPr/>
            <p:nvPr/>
          </p:nvSpPr>
          <p:spPr>
            <a:xfrm>
              <a:off x="2362827" y="3372606"/>
              <a:ext cx="127945" cy="115027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258" name="Rounded Rectangle 257"/>
          <p:cNvSpPr/>
          <p:nvPr/>
        </p:nvSpPr>
        <p:spPr>
          <a:xfrm>
            <a:off x="5697117" y="389030"/>
            <a:ext cx="828035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3000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0" name="Right Arrow 259"/>
          <p:cNvSpPr/>
          <p:nvPr/>
        </p:nvSpPr>
        <p:spPr>
          <a:xfrm>
            <a:off x="6525883" y="528696"/>
            <a:ext cx="333564" cy="202889"/>
          </a:xfrm>
          <a:prstGeom prst="rightArrow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61" name="Oval 260"/>
          <p:cNvSpPr/>
          <p:nvPr/>
        </p:nvSpPr>
        <p:spPr>
          <a:xfrm>
            <a:off x="6465245" y="548823"/>
            <a:ext cx="111815" cy="169148"/>
          </a:xfrm>
          <a:prstGeom prst="ellipse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63" name="Bent-Up Arrow 262"/>
          <p:cNvSpPr/>
          <p:nvPr/>
        </p:nvSpPr>
        <p:spPr>
          <a:xfrm flipV="1">
            <a:off x="11556961" y="525253"/>
            <a:ext cx="436492" cy="429884"/>
          </a:xfrm>
          <a:prstGeom prst="bentUpArrow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69" name="Rounded Rectangle 268"/>
          <p:cNvSpPr/>
          <p:nvPr/>
        </p:nvSpPr>
        <p:spPr>
          <a:xfrm>
            <a:off x="11169035" y="379075"/>
            <a:ext cx="576064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70" name="Rounded Rectangle 269"/>
          <p:cNvSpPr/>
          <p:nvPr/>
        </p:nvSpPr>
        <p:spPr>
          <a:xfrm>
            <a:off x="10693764" y="379075"/>
            <a:ext cx="576064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92CA4F"/>
                </a:solidFill>
              </a:rPr>
              <a:t>6</a:t>
            </a:r>
            <a:endParaRPr lang="en-GB" sz="2400" b="1" dirty="0">
              <a:solidFill>
                <a:srgbClr val="92CA4F"/>
              </a:solidFill>
            </a:endParaRPr>
          </a:p>
        </p:txBody>
      </p:sp>
      <p:sp>
        <p:nvSpPr>
          <p:cNvPr id="268" name="Oval 267"/>
          <p:cNvSpPr/>
          <p:nvPr/>
        </p:nvSpPr>
        <p:spPr>
          <a:xfrm>
            <a:off x="11653867" y="533426"/>
            <a:ext cx="136165" cy="179137"/>
          </a:xfrm>
          <a:prstGeom prst="ellipse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65" name="Rectangle 264"/>
          <p:cNvSpPr/>
          <p:nvPr/>
        </p:nvSpPr>
        <p:spPr>
          <a:xfrm>
            <a:off x="11763773" y="955139"/>
            <a:ext cx="243840" cy="96011"/>
          </a:xfrm>
          <a:prstGeom prst="rect">
            <a:avLst/>
          </a:prstGeom>
          <a:solidFill>
            <a:srgbClr val="92CA4F"/>
          </a:solidFill>
          <a:ln w="12700"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66" name="Rectangle 265"/>
          <p:cNvSpPr/>
          <p:nvPr/>
        </p:nvSpPr>
        <p:spPr>
          <a:xfrm>
            <a:off x="11667763" y="911739"/>
            <a:ext cx="483935" cy="96011"/>
          </a:xfrm>
          <a:prstGeom prst="rect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71" name="TextBox 270"/>
          <p:cNvSpPr txBox="1"/>
          <p:nvPr/>
        </p:nvSpPr>
        <p:spPr>
          <a:xfrm>
            <a:off x="6614013" y="119541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3000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9242685" y="93752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5000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5748908" y="100307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head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7847804" y="68141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4000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0" name="Rounded Rectangle 279"/>
          <p:cNvSpPr/>
          <p:nvPr/>
        </p:nvSpPr>
        <p:spPr>
          <a:xfrm>
            <a:off x="9702499" y="368416"/>
            <a:ext cx="769920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67" b="1" dirty="0">
                <a:solidFill>
                  <a:schemeClr val="accent6">
                    <a:lumMod val="50000"/>
                  </a:schemeClr>
                </a:solidFill>
              </a:rPr>
              <a:t>6000</a:t>
            </a:r>
            <a:endParaRPr lang="en-GB" sz="1467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1" name="Rounded Rectangle 280"/>
          <p:cNvSpPr/>
          <p:nvPr/>
        </p:nvSpPr>
        <p:spPr>
          <a:xfrm>
            <a:off x="9303645" y="368416"/>
            <a:ext cx="511000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92CA4F"/>
                </a:solidFill>
              </a:rPr>
              <a:t>4</a:t>
            </a:r>
            <a:endParaRPr lang="en-GB" sz="2400" b="1" dirty="0">
              <a:solidFill>
                <a:srgbClr val="92CA4F"/>
              </a:solidFill>
            </a:endParaRPr>
          </a:p>
        </p:txBody>
      </p:sp>
      <p:grpSp>
        <p:nvGrpSpPr>
          <p:cNvPr id="277" name="Group 276"/>
          <p:cNvGrpSpPr/>
          <p:nvPr/>
        </p:nvGrpSpPr>
        <p:grpSpPr>
          <a:xfrm>
            <a:off x="10382358" y="506057"/>
            <a:ext cx="402639" cy="214871"/>
            <a:chOff x="2497879" y="3356972"/>
            <a:chExt cx="424530" cy="172744"/>
          </a:xfrm>
        </p:grpSpPr>
        <p:sp>
          <p:nvSpPr>
            <p:cNvPr id="278" name="Right Arrow 277"/>
            <p:cNvSpPr/>
            <p:nvPr/>
          </p:nvSpPr>
          <p:spPr>
            <a:xfrm>
              <a:off x="2508109" y="3356972"/>
              <a:ext cx="414300" cy="172744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279" name="Oval 278"/>
            <p:cNvSpPr/>
            <p:nvPr/>
          </p:nvSpPr>
          <p:spPr>
            <a:xfrm>
              <a:off x="2497879" y="3363585"/>
              <a:ext cx="138878" cy="144016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282" name="TextBox 281"/>
          <p:cNvSpPr txBox="1"/>
          <p:nvPr/>
        </p:nvSpPr>
        <p:spPr>
          <a:xfrm>
            <a:off x="10682700" y="16252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6000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2" name="Isosceles Triangle 321"/>
          <p:cNvSpPr/>
          <p:nvPr/>
        </p:nvSpPr>
        <p:spPr>
          <a:xfrm rot="5400000">
            <a:off x="5184832" y="2217946"/>
            <a:ext cx="480053" cy="303345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24" name="Down Arrow 323"/>
          <p:cNvSpPr/>
          <p:nvPr/>
        </p:nvSpPr>
        <p:spPr>
          <a:xfrm rot="10800000">
            <a:off x="8072274" y="741147"/>
            <a:ext cx="201829" cy="58861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25" name="TextBox 324"/>
          <p:cNvSpPr txBox="1"/>
          <p:nvPr/>
        </p:nvSpPr>
        <p:spPr>
          <a:xfrm>
            <a:off x="7030893" y="966146"/>
            <a:ext cx="784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ph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7" name="Down Arrow 326"/>
          <p:cNvSpPr/>
          <p:nvPr/>
        </p:nvSpPr>
        <p:spPr>
          <a:xfrm rot="10800000">
            <a:off x="9552470" y="765328"/>
            <a:ext cx="201829" cy="645397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28" name="TextBox 327"/>
          <p:cNvSpPr txBox="1"/>
          <p:nvPr/>
        </p:nvSpPr>
        <p:spPr>
          <a:xfrm>
            <a:off x="8763161" y="1024262"/>
            <a:ext cx="784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hapus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9" name="Rounded Rectangle 328"/>
          <p:cNvSpPr/>
          <p:nvPr/>
        </p:nvSpPr>
        <p:spPr>
          <a:xfrm>
            <a:off x="7793205" y="1204407"/>
            <a:ext cx="805375" cy="34075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4000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0" name="Rounded Rectangle 329"/>
          <p:cNvSpPr/>
          <p:nvPr/>
        </p:nvSpPr>
        <p:spPr>
          <a:xfrm>
            <a:off x="9260031" y="1280938"/>
            <a:ext cx="805375" cy="34075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5000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331" name="Group 330"/>
          <p:cNvGrpSpPr/>
          <p:nvPr/>
        </p:nvGrpSpPr>
        <p:grpSpPr>
          <a:xfrm>
            <a:off x="8781385" y="2266867"/>
            <a:ext cx="376068" cy="214871"/>
            <a:chOff x="2497879" y="3356972"/>
            <a:chExt cx="424530" cy="172744"/>
          </a:xfrm>
        </p:grpSpPr>
        <p:sp>
          <p:nvSpPr>
            <p:cNvPr id="332" name="Right Arrow 331"/>
            <p:cNvSpPr/>
            <p:nvPr/>
          </p:nvSpPr>
          <p:spPr>
            <a:xfrm>
              <a:off x="2508109" y="3356972"/>
              <a:ext cx="414300" cy="172744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333" name="Oval 332"/>
            <p:cNvSpPr/>
            <p:nvPr/>
          </p:nvSpPr>
          <p:spPr>
            <a:xfrm>
              <a:off x="2497879" y="3363585"/>
              <a:ext cx="138878" cy="144016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334" name="Group 333"/>
          <p:cNvGrpSpPr/>
          <p:nvPr/>
        </p:nvGrpSpPr>
        <p:grpSpPr>
          <a:xfrm>
            <a:off x="10125629" y="2262182"/>
            <a:ext cx="402639" cy="214871"/>
            <a:chOff x="2497879" y="3356972"/>
            <a:chExt cx="424530" cy="172744"/>
          </a:xfrm>
        </p:grpSpPr>
        <p:sp>
          <p:nvSpPr>
            <p:cNvPr id="335" name="Right Arrow 334"/>
            <p:cNvSpPr/>
            <p:nvPr/>
          </p:nvSpPr>
          <p:spPr>
            <a:xfrm>
              <a:off x="2508109" y="3356972"/>
              <a:ext cx="414300" cy="172744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336" name="Oval 335"/>
            <p:cNvSpPr/>
            <p:nvPr/>
          </p:nvSpPr>
          <p:spPr>
            <a:xfrm>
              <a:off x="2497879" y="3363585"/>
              <a:ext cx="138878" cy="144016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337" name="Isosceles Triangle 336"/>
          <p:cNvSpPr/>
          <p:nvPr/>
        </p:nvSpPr>
        <p:spPr>
          <a:xfrm rot="5400000">
            <a:off x="5283251" y="4339533"/>
            <a:ext cx="480053" cy="303345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42" name="Isosceles Triangle 341"/>
          <p:cNvSpPr/>
          <p:nvPr/>
        </p:nvSpPr>
        <p:spPr>
          <a:xfrm rot="5400000">
            <a:off x="2848110" y="3602672"/>
            <a:ext cx="480053" cy="303345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45" name="Bent-Up Arrow 344"/>
          <p:cNvSpPr/>
          <p:nvPr/>
        </p:nvSpPr>
        <p:spPr>
          <a:xfrm flipV="1">
            <a:off x="10295827" y="5147599"/>
            <a:ext cx="436492" cy="429884"/>
          </a:xfrm>
          <a:prstGeom prst="bentUpArrow">
            <a:avLst/>
          </a:prstGeom>
          <a:solidFill>
            <a:schemeClr val="tx2">
              <a:lumMod val="50000"/>
            </a:schemeClr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48" name="Rectangle 347"/>
          <p:cNvSpPr/>
          <p:nvPr/>
        </p:nvSpPr>
        <p:spPr>
          <a:xfrm>
            <a:off x="10406630" y="5534085"/>
            <a:ext cx="483935" cy="9601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53" name="Rounded Rectangle 352"/>
          <p:cNvSpPr/>
          <p:nvPr/>
        </p:nvSpPr>
        <p:spPr>
          <a:xfrm>
            <a:off x="9499457" y="5045789"/>
            <a:ext cx="828035" cy="34075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1" name="Isosceles Triangle 190">
            <a:hlinkClick r:id="rId2" action="ppaction://hlinksldjump"/>
          </p:cNvPr>
          <p:cNvSpPr/>
          <p:nvPr/>
        </p:nvSpPr>
        <p:spPr>
          <a:xfrm rot="16200000">
            <a:off x="19252" y="6263479"/>
            <a:ext cx="656664" cy="3595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02" name="Isosceles Triangle 201"/>
          <p:cNvSpPr/>
          <p:nvPr/>
        </p:nvSpPr>
        <p:spPr>
          <a:xfrm rot="5400000">
            <a:off x="773240" y="1960577"/>
            <a:ext cx="480053" cy="303345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92" name="Rounded Rectangle 191"/>
          <p:cNvSpPr/>
          <p:nvPr/>
        </p:nvSpPr>
        <p:spPr>
          <a:xfrm>
            <a:off x="8180650" y="2148282"/>
            <a:ext cx="723671" cy="3901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67" b="1" dirty="0">
                <a:solidFill>
                  <a:schemeClr val="accent6">
                    <a:lumMod val="50000"/>
                  </a:schemeClr>
                </a:solidFill>
              </a:rPr>
              <a:t>6000</a:t>
            </a:r>
            <a:endParaRPr lang="en-GB" sz="1467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264780" y="4311399"/>
            <a:ext cx="4823513" cy="47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83108">
              <a:lnSpc>
                <a:spcPct val="107000"/>
              </a:lnSpc>
              <a:spcAft>
                <a:spcPts val="1067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 Dan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Hasilnya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14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25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1500" tmFilter="0, 0; .2, .5; .8, .5; 1, 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1" dur="750" autoRev="1" fill="hold"/>
                                        <p:tgtEl>
                                          <p:spTgt spid="2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1500" tmFilter="0, 0; .2, .5; .8, .5; 1, 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4" dur="750" autoRev="1" fill="hold"/>
                                        <p:tgtEl>
                                          <p:spTgt spid="1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1500" tmFilter="0, 0; .2, .5; .8, .5; 1, 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7" dur="750" autoRev="1" fill="hold"/>
                                        <p:tgtEl>
                                          <p:spTgt spid="1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1500" tmFilter="0, 0; .2, .5; .8, .5; 1, 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0" dur="750" autoRev="1" fill="hold"/>
                                        <p:tgtEl>
                                          <p:spTgt spid="1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1500" tmFilter="0, 0; .2, .5; .8, .5; 1, 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3" dur="750" autoRev="1" fill="hold"/>
                                        <p:tgtEl>
                                          <p:spTgt spid="3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1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1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1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1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1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1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1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1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1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1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1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1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1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1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1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1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3" dur="1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2" dur="1000" tmFilter="0, 0; .2, .5; .8, .5; 1, 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3" dur="500" autoRev="1" fill="hold"/>
                                        <p:tgtEl>
                                          <p:spTgt spid="2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7" dur="1250" tmFilter="0, 0; .2, .5; .8, .5; 1, 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8" dur="625" autoRev="1" fill="hold"/>
                                        <p:tgtEl>
                                          <p:spTgt spid="1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0" dur="1250" tmFilter="0, 0; .2, .5; .8, .5; 1, 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1" dur="625" autoRev="1" fill="hold"/>
                                        <p:tgtEl>
                                          <p:spTgt spid="1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3" dur="1250" tmFilter="0, 0; .2, .5; .8, .5; 1, 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4" dur="625" autoRev="1" fill="hold"/>
                                        <p:tgtEl>
                                          <p:spTgt spid="1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6" dur="1250" tmFilter="0, 0; .2, .5; .8, .5; 1, 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7" dur="625" autoRev="1" fill="hold"/>
                                        <p:tgtEl>
                                          <p:spTgt spid="2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1" dur="17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4" dur="17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7" dur="12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3" dur="1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8" dur="1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2" dur="1250" tmFilter="0, 0; .2, .5; .8, .5; 1, 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3" dur="625" autoRev="1" fill="hold"/>
                                        <p:tgtEl>
                                          <p:spTgt spid="1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4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5" dur="1250" tmFilter="0, 0; .2, .5; .8, .5; 1, 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6" dur="625" autoRev="1" fill="hold"/>
                                        <p:tgtEl>
                                          <p:spTgt spid="1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8" dur="1250" tmFilter="0, 0; .2, .5; .8, .5; 1, 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9" dur="625" autoRev="1" fill="hold"/>
                                        <p:tgtEl>
                                          <p:spTgt spid="3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3" dur="1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6" dur="2250" tmFilter="0, 0; .2, .5; .8, .5; 1, 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7" dur="1125" autoRev="1" fill="hold"/>
                                        <p:tgtEl>
                                          <p:spTgt spid="3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2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5" dur="2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2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3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8" grpId="1" animBg="1"/>
      <p:bldP spid="108" grpId="2" animBg="1"/>
      <p:bldP spid="109" grpId="0" animBg="1"/>
      <p:bldP spid="109" grpId="1" animBg="1"/>
      <p:bldP spid="115" grpId="0" animBg="1"/>
      <p:bldP spid="115" grpId="1" animBg="1"/>
      <p:bldP spid="116" grpId="0" animBg="1"/>
      <p:bldP spid="116" grpId="1" animBg="1"/>
      <p:bldP spid="113" grpId="0" animBg="1"/>
      <p:bldP spid="113" grpId="1" animBg="1"/>
      <p:bldP spid="114" grpId="0" animBg="1"/>
      <p:bldP spid="114" grpId="1" animBg="1"/>
      <p:bldP spid="117" grpId="0" animBg="1"/>
      <p:bldP spid="117" grpId="1" animBg="1"/>
      <p:bldP spid="130" grpId="0"/>
      <p:bldP spid="130" grpId="1"/>
      <p:bldP spid="131" grpId="0"/>
      <p:bldP spid="131" grpId="1"/>
      <p:bldP spid="132" grpId="0"/>
      <p:bldP spid="132" grpId="1"/>
      <p:bldP spid="134" grpId="0" animBg="1"/>
      <p:bldP spid="134" grpId="1" animBg="1"/>
      <p:bldP spid="134" grpId="2" animBg="1"/>
      <p:bldP spid="135" grpId="0"/>
      <p:bldP spid="135" grpId="1"/>
      <p:bldP spid="136" grpId="0"/>
      <p:bldP spid="136" grpId="1"/>
      <p:bldP spid="138" grpId="0" animBg="1"/>
      <p:bldP spid="138" grpId="1" animBg="1"/>
      <p:bldP spid="139" grpId="0" animBg="1"/>
      <p:bldP spid="139" grpId="1" animBg="1"/>
      <p:bldP spid="140" grpId="0"/>
      <p:bldP spid="140" grpId="1"/>
      <p:bldP spid="142" grpId="0" animBg="1"/>
      <p:bldP spid="142" grpId="1" animBg="1"/>
      <p:bldP spid="143" grpId="0"/>
      <p:bldP spid="143" grpId="1"/>
      <p:bldP spid="144" grpId="0" animBg="1"/>
      <p:bldP spid="144" grpId="1" animBg="1"/>
      <p:bldP spid="144" grpId="2" animBg="1"/>
      <p:bldP spid="145" grpId="0" animBg="1"/>
      <p:bldP spid="145" grpId="1" animBg="1"/>
      <p:bldP spid="153" grpId="0" animBg="1"/>
      <p:bldP spid="154" grpId="0" animBg="1"/>
      <p:bldP spid="160" grpId="0" animBg="1"/>
      <p:bldP spid="161" grpId="0" animBg="1"/>
      <p:bldP spid="158" grpId="0" animBg="1"/>
      <p:bldP spid="159" grpId="0" animBg="1"/>
      <p:bldP spid="162" grpId="0" animBg="1"/>
      <p:bldP spid="175" grpId="0"/>
      <p:bldP spid="176" grpId="0"/>
      <p:bldP spid="176" grpId="1"/>
      <p:bldP spid="177" grpId="0"/>
      <p:bldP spid="179" grpId="0" animBg="1"/>
      <p:bldP spid="180" grpId="0"/>
      <p:bldP spid="181" grpId="0"/>
      <p:bldP spid="183" grpId="0" animBg="1"/>
      <p:bldP spid="183" grpId="1" animBg="1"/>
      <p:bldP spid="183" grpId="2" animBg="1"/>
      <p:bldP spid="184" grpId="0" animBg="1"/>
      <p:bldP spid="184" grpId="1" animBg="1"/>
      <p:bldP spid="184" grpId="2" animBg="1"/>
      <p:bldP spid="185" grpId="0"/>
      <p:bldP spid="187" grpId="0" animBg="1"/>
      <p:bldP spid="187" grpId="1" animBg="1"/>
      <p:bldP spid="187" grpId="2" animBg="1"/>
      <p:bldP spid="188" grpId="0"/>
      <p:bldP spid="189" grpId="0" animBg="1"/>
      <p:bldP spid="190" grpId="0" animBg="1"/>
      <p:bldP spid="190" grpId="1" animBg="1"/>
      <p:bldP spid="190" grpId="2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200" grpId="0" animBg="1"/>
      <p:bldP spid="200" grpId="1" animBg="1"/>
      <p:bldP spid="200" grpId="2" animBg="1"/>
      <p:bldP spid="200" grpId="3" animBg="1"/>
      <p:bldP spid="201" grpId="0" animBg="1"/>
      <p:bldP spid="201" grpId="1" animBg="1"/>
      <p:bldP spid="203" grpId="0" animBg="1"/>
      <p:bldP spid="203" grpId="1" animBg="1"/>
      <p:bldP spid="249" grpId="0" animBg="1"/>
      <p:bldP spid="249" grpId="1" animBg="1"/>
      <p:bldP spid="250" grpId="0" animBg="1"/>
      <p:bldP spid="250" grpId="1" animBg="1"/>
      <p:bldP spid="256" grpId="0" animBg="1"/>
      <p:bldP spid="256" grpId="1" animBg="1"/>
      <p:bldP spid="257" grpId="0" animBg="1"/>
      <p:bldP spid="257" grpId="1" animBg="1"/>
      <p:bldP spid="258" grpId="0" animBg="1"/>
      <p:bldP spid="258" grpId="1" animBg="1"/>
      <p:bldP spid="260" grpId="0" animBg="1"/>
      <p:bldP spid="260" grpId="1" animBg="1"/>
      <p:bldP spid="261" grpId="0" animBg="1"/>
      <p:bldP spid="261" grpId="1" animBg="1"/>
      <p:bldP spid="263" grpId="0" animBg="1"/>
      <p:bldP spid="263" grpId="1" animBg="1"/>
      <p:bldP spid="269" grpId="0" animBg="1"/>
      <p:bldP spid="269" grpId="1" animBg="1"/>
      <p:bldP spid="270" grpId="0" animBg="1"/>
      <p:bldP spid="270" grpId="1" animBg="1"/>
      <p:bldP spid="268" grpId="0" animBg="1"/>
      <p:bldP spid="268" grpId="1" animBg="1"/>
      <p:bldP spid="265" grpId="0" animBg="1"/>
      <p:bldP spid="265" grpId="1" animBg="1"/>
      <p:bldP spid="266" grpId="0" animBg="1"/>
      <p:bldP spid="266" grpId="1" animBg="1"/>
      <p:bldP spid="271" grpId="0"/>
      <p:bldP spid="271" grpId="1"/>
      <p:bldP spid="272" grpId="0"/>
      <p:bldP spid="272" grpId="1"/>
      <p:bldP spid="273" grpId="0"/>
      <p:bldP spid="273" grpId="1"/>
      <p:bldP spid="274" grpId="0"/>
      <p:bldP spid="274" grpId="1"/>
      <p:bldP spid="280" grpId="0" animBg="1"/>
      <p:bldP spid="280" grpId="1" animBg="1"/>
      <p:bldP spid="281" grpId="0" animBg="1"/>
      <p:bldP spid="281" grpId="1" animBg="1"/>
      <p:bldP spid="282" grpId="0"/>
      <p:bldP spid="282" grpId="1"/>
      <p:bldP spid="322" grpId="0" animBg="1"/>
      <p:bldP spid="322" grpId="1" animBg="1"/>
      <p:bldP spid="324" grpId="0" animBg="1"/>
      <p:bldP spid="324" grpId="1" animBg="1"/>
      <p:bldP spid="325" grpId="0"/>
      <p:bldP spid="325" grpId="1"/>
      <p:bldP spid="327" grpId="0" animBg="1"/>
      <p:bldP spid="327" grpId="1" animBg="1"/>
      <p:bldP spid="328" grpId="0"/>
      <p:bldP spid="328" grpId="1"/>
      <p:bldP spid="329" grpId="0" animBg="1"/>
      <p:bldP spid="329" grpId="1" animBg="1"/>
      <p:bldP spid="330" grpId="0" animBg="1"/>
      <p:bldP spid="330" grpId="1" animBg="1"/>
      <p:bldP spid="337" grpId="0" animBg="1"/>
      <p:bldP spid="342" grpId="0" animBg="1"/>
      <p:bldP spid="342" grpId="1" animBg="1"/>
      <p:bldP spid="342" grpId="2" animBg="1"/>
      <p:bldP spid="342" grpId="3" animBg="1"/>
      <p:bldP spid="345" grpId="0" animBg="1"/>
      <p:bldP spid="348" grpId="0" animBg="1"/>
      <p:bldP spid="353" grpId="0" animBg="1"/>
      <p:bldP spid="202" grpId="0" animBg="1"/>
      <p:bldP spid="202" grpId="1" animBg="1"/>
      <p:bldP spid="202" grpId="2" animBg="1"/>
      <p:bldP spid="192" grpId="0" animBg="1"/>
      <p:bldP spid="192" grpId="1" animBg="1"/>
      <p:bldP spid="1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170" y="452669"/>
            <a:ext cx="10896533" cy="1179288"/>
          </a:xfrm>
        </p:spPr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Hapus</a:t>
            </a:r>
            <a:r>
              <a:rPr lang="en-US" dirty="0"/>
              <a:t> Node </a:t>
            </a:r>
            <a:r>
              <a:rPr lang="en-US" dirty="0" err="1"/>
              <a:t>Terakhir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527381" y="1700808"/>
            <a:ext cx="11329259" cy="4896544"/>
          </a:xfrm>
        </p:spPr>
        <p:txBody>
          <a:bodyPr/>
          <a:lstStyle/>
          <a:p>
            <a:pPr marL="380990" indent="-380990" algn="just">
              <a:buFont typeface="Arial" panose="020B0604020202020204" pitchFamily="34" charset="0"/>
              <a:buChar char="•"/>
            </a:pPr>
            <a:r>
              <a:rPr lang="en-GB" b="1" dirty="0" err="1"/>
              <a:t>Operasi</a:t>
            </a:r>
            <a:r>
              <a:rPr lang="en-GB" b="1" dirty="0"/>
              <a:t> </a:t>
            </a:r>
            <a:r>
              <a:rPr lang="en-GB" b="1" dirty="0" err="1"/>
              <a:t>ini</a:t>
            </a:r>
            <a:r>
              <a:rPr lang="en-GB" b="1" dirty="0"/>
              <a:t> </a:t>
            </a:r>
            <a:r>
              <a:rPr lang="en-GB" b="1" dirty="0" err="1"/>
              <a:t>akan</a:t>
            </a:r>
            <a:r>
              <a:rPr lang="en-GB" b="1" dirty="0"/>
              <a:t> </a:t>
            </a:r>
            <a:r>
              <a:rPr lang="en-GB" b="1" dirty="0" err="1"/>
              <a:t>menghapus</a:t>
            </a:r>
            <a:r>
              <a:rPr lang="en-GB" b="1" dirty="0"/>
              <a:t> data </a:t>
            </a:r>
            <a:r>
              <a:rPr lang="en-GB" b="1" dirty="0" err="1"/>
              <a:t>terbelakang</a:t>
            </a:r>
            <a:r>
              <a:rPr lang="en-GB" b="1" dirty="0"/>
              <a:t> (</a:t>
            </a:r>
            <a:r>
              <a:rPr lang="en-GB" b="1" dirty="0" err="1"/>
              <a:t>terakhir</a:t>
            </a:r>
            <a:r>
              <a:rPr lang="en-GB" b="1" dirty="0"/>
              <a:t>) yang </a:t>
            </a:r>
            <a:r>
              <a:rPr lang="en-GB" b="1" dirty="0" err="1"/>
              <a:t>ditunjuk</a:t>
            </a:r>
            <a:r>
              <a:rPr lang="en-GB" b="1" dirty="0"/>
              <a:t> </a:t>
            </a:r>
            <a:r>
              <a:rPr lang="en-GB" b="1" dirty="0" err="1"/>
              <a:t>oleh</a:t>
            </a:r>
            <a:r>
              <a:rPr lang="en-GB" b="1" dirty="0"/>
              <a:t> tail </a:t>
            </a:r>
            <a:r>
              <a:rPr lang="en-GB" b="1" dirty="0" err="1"/>
              <a:t>pada</a:t>
            </a:r>
            <a:r>
              <a:rPr lang="en-GB" b="1" dirty="0"/>
              <a:t>        linked list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b="1" dirty="0" err="1"/>
              <a:t>Membutuhkan</a:t>
            </a:r>
            <a:r>
              <a:rPr lang="en-GB" b="1" dirty="0"/>
              <a:t> pointer bantu (</a:t>
            </a:r>
            <a:r>
              <a:rPr lang="en-GB" b="1" dirty="0" err="1"/>
              <a:t>ph</a:t>
            </a:r>
            <a:r>
              <a:rPr lang="en-GB" b="1" dirty="0"/>
              <a:t>) </a:t>
            </a:r>
            <a:r>
              <a:rPr lang="en-GB" b="1" dirty="0" err="1"/>
              <a:t>dan</a:t>
            </a:r>
            <a:r>
              <a:rPr lang="en-GB" b="1" dirty="0"/>
              <a:t> pointer </a:t>
            </a:r>
            <a:r>
              <a:rPr lang="en-GB" b="1" dirty="0" err="1"/>
              <a:t>hapus</a:t>
            </a:r>
            <a:r>
              <a:rPr lang="en-GB" b="1" dirty="0"/>
              <a:t>. </a:t>
            </a:r>
          </a:p>
          <a:p>
            <a:pPr marL="380990" indent="-380990">
              <a:buFont typeface="Wingdings" panose="05000000000000000000" pitchFamily="2" charset="2"/>
              <a:buChar char="Ø"/>
            </a:pPr>
            <a:r>
              <a:rPr lang="en-GB" b="1" dirty="0"/>
              <a:t>Pointer </a:t>
            </a:r>
            <a:r>
              <a:rPr lang="en-GB" b="1" dirty="0" err="1"/>
              <a:t>hapus</a:t>
            </a:r>
            <a:r>
              <a:rPr lang="en-GB" b="1" dirty="0"/>
              <a:t>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menunjuk</a:t>
            </a:r>
            <a:r>
              <a:rPr lang="en-GB" dirty="0"/>
              <a:t> node yang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dihapus</a:t>
            </a:r>
            <a:endParaRPr lang="en-GB" dirty="0"/>
          </a:p>
          <a:p>
            <a:pPr marL="380990" indent="-380990" algn="just">
              <a:buFont typeface="Wingdings" panose="05000000000000000000" pitchFamily="2" charset="2"/>
              <a:buChar char="Ø"/>
            </a:pPr>
            <a:r>
              <a:rPr lang="en-GB" b="1" dirty="0"/>
              <a:t>Pointer bantu (</a:t>
            </a:r>
            <a:r>
              <a:rPr lang="en-GB" b="1" dirty="0" err="1"/>
              <a:t>ph</a:t>
            </a:r>
            <a:r>
              <a:rPr lang="en-GB" b="1" dirty="0"/>
              <a:t>)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menunjuk</a:t>
            </a:r>
            <a:r>
              <a:rPr lang="en-GB" dirty="0"/>
              <a:t> node </a:t>
            </a:r>
            <a:r>
              <a:rPr lang="en-GB" dirty="0" err="1"/>
              <a:t>sebelum</a:t>
            </a:r>
            <a:r>
              <a:rPr lang="en-GB" dirty="0"/>
              <a:t> node yang </a:t>
            </a:r>
            <a:r>
              <a:rPr lang="en-GB" dirty="0" err="1"/>
              <a:t>dihapus</a:t>
            </a:r>
            <a:r>
              <a:rPr lang="en-GB" dirty="0"/>
              <a:t>. </a:t>
            </a:r>
          </a:p>
          <a:p>
            <a:pPr marL="766214" indent="-383108" algn="just">
              <a:buFont typeface="Wingdings" panose="05000000000000000000" pitchFamily="2" charset="2"/>
              <a:buChar char="ü"/>
            </a:pPr>
            <a:r>
              <a:rPr lang="en-GB" dirty="0"/>
              <a:t>Pointer bantu (</a:t>
            </a:r>
            <a:r>
              <a:rPr lang="en-GB" dirty="0" err="1"/>
              <a:t>ph</a:t>
            </a:r>
            <a:r>
              <a:rPr lang="en-GB" dirty="0"/>
              <a:t>)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menunjuk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</a:t>
            </a:r>
            <a:r>
              <a:rPr lang="en-GB" dirty="0" err="1"/>
              <a:t>nilai</a:t>
            </a:r>
            <a:r>
              <a:rPr lang="en-GB" dirty="0"/>
              <a:t> NULL. </a:t>
            </a:r>
          </a:p>
          <a:p>
            <a:pPr marL="766214" indent="-383108" algn="just">
              <a:buFont typeface="Wingdings" panose="05000000000000000000" pitchFamily="2" charset="2"/>
              <a:buChar char="ü"/>
            </a:pPr>
            <a:r>
              <a:rPr lang="en-GB" dirty="0"/>
              <a:t>Pointer bantu (</a:t>
            </a:r>
            <a:r>
              <a:rPr lang="en-GB" dirty="0" err="1"/>
              <a:t>ph</a:t>
            </a:r>
            <a:r>
              <a:rPr lang="en-GB" dirty="0"/>
              <a:t>)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selalu</a:t>
            </a:r>
            <a:r>
              <a:rPr lang="en-GB" dirty="0"/>
              <a:t> </a:t>
            </a:r>
            <a:r>
              <a:rPr lang="en-GB" dirty="0" err="1"/>
              <a:t>bergerak</a:t>
            </a:r>
            <a:r>
              <a:rPr lang="en-GB" dirty="0"/>
              <a:t> </a:t>
            </a:r>
            <a:r>
              <a:rPr lang="en-GB" dirty="0" err="1"/>
              <a:t>bersama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pointer </a:t>
            </a:r>
            <a:r>
              <a:rPr lang="en-GB" dirty="0" err="1"/>
              <a:t>hapus</a:t>
            </a:r>
            <a:r>
              <a:rPr lang="en-GB" dirty="0"/>
              <a:t> </a:t>
            </a:r>
            <a:r>
              <a:rPr lang="en-GB" dirty="0" err="1"/>
              <a:t>tapi</a:t>
            </a:r>
            <a:r>
              <a:rPr lang="en-GB" dirty="0"/>
              <a:t> </a:t>
            </a:r>
            <a:r>
              <a:rPr lang="en-GB" dirty="0" err="1"/>
              <a:t>letak</a:t>
            </a:r>
            <a:r>
              <a:rPr lang="en-GB" dirty="0"/>
              <a:t> pointer     </a:t>
            </a:r>
            <a:br>
              <a:rPr lang="en-GB" dirty="0"/>
            </a:br>
            <a:r>
              <a:rPr lang="en-GB" dirty="0"/>
              <a:t>bantu </a:t>
            </a:r>
            <a:r>
              <a:rPr lang="en-GB" dirty="0" err="1"/>
              <a:t>harus</a:t>
            </a:r>
            <a:r>
              <a:rPr lang="en-GB" dirty="0"/>
              <a:t> </a:t>
            </a:r>
            <a:r>
              <a:rPr lang="en-GB" dirty="0" err="1"/>
              <a:t>selalu</a:t>
            </a:r>
            <a:r>
              <a:rPr lang="en-GB" dirty="0"/>
              <a:t> </a:t>
            </a:r>
            <a:r>
              <a:rPr lang="en-GB" dirty="0" err="1"/>
              <a:t>dibelakang</a:t>
            </a:r>
            <a:r>
              <a:rPr lang="en-GB" dirty="0"/>
              <a:t> pointer </a:t>
            </a:r>
            <a:r>
              <a:rPr lang="en-GB" dirty="0" err="1"/>
              <a:t>hapus</a:t>
            </a:r>
            <a:r>
              <a:rPr lang="en-GB" dirty="0"/>
              <a:t>. </a:t>
            </a:r>
          </a:p>
          <a:p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6775655" y="5732693"/>
            <a:ext cx="80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hapus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775655" y="5319750"/>
            <a:ext cx="805804" cy="4017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Down Arrow 18"/>
          <p:cNvSpPr/>
          <p:nvPr/>
        </p:nvSpPr>
        <p:spPr>
          <a:xfrm rot="16200000">
            <a:off x="7709330" y="5289712"/>
            <a:ext cx="241836" cy="461797"/>
          </a:xfrm>
          <a:prstGeom prst="downArrow">
            <a:avLst/>
          </a:prstGeom>
          <a:solidFill>
            <a:srgbClr val="002060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0" name="TextBox 19"/>
          <p:cNvSpPr txBox="1"/>
          <p:nvPr/>
        </p:nvSpPr>
        <p:spPr>
          <a:xfrm>
            <a:off x="8028012" y="5274390"/>
            <a:ext cx="38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?</a:t>
            </a:r>
            <a:endParaRPr lang="en-GB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696414" y="5732694"/>
            <a:ext cx="80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ph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696414" y="5319750"/>
            <a:ext cx="805804" cy="4017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Down Arrow 22"/>
          <p:cNvSpPr/>
          <p:nvPr/>
        </p:nvSpPr>
        <p:spPr>
          <a:xfrm rot="16200000">
            <a:off x="5630089" y="5289712"/>
            <a:ext cx="241836" cy="461797"/>
          </a:xfrm>
          <a:prstGeom prst="downArrow">
            <a:avLst/>
          </a:prstGeom>
          <a:solidFill>
            <a:srgbClr val="002060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4" name="TextBox 23"/>
          <p:cNvSpPr txBox="1"/>
          <p:nvPr/>
        </p:nvSpPr>
        <p:spPr>
          <a:xfrm>
            <a:off x="5948771" y="5274390"/>
            <a:ext cx="38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?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42431658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17" grpId="0"/>
      <p:bldP spid="18" grpId="0" animBg="1"/>
      <p:bldP spid="19" grpId="0" animBg="1"/>
      <p:bldP spid="20" grpId="0"/>
      <p:bldP spid="21" grpId="0"/>
      <p:bldP spid="22" grpId="0" animBg="1"/>
      <p:bldP spid="23" grpId="0" animBg="1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295" y="220143"/>
            <a:ext cx="6556192" cy="1179288"/>
          </a:xfrm>
        </p:spPr>
        <p:txBody>
          <a:bodyPr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Delete Node </a:t>
            </a:r>
            <a:r>
              <a:rPr lang="en-US" dirty="0" err="1">
                <a:latin typeface="Baskerville Old Face" panose="02020602080505020303" pitchFamily="18" charset="0"/>
              </a:rPr>
              <a:t>Terakhir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81" y="1508786"/>
            <a:ext cx="11329259" cy="902228"/>
          </a:xfrm>
        </p:spPr>
        <p:txBody>
          <a:bodyPr>
            <a:normAutofit lnSpcReduction="10000"/>
          </a:bodyPr>
          <a:lstStyle/>
          <a:p>
            <a:pPr marL="609585" indent="-609585">
              <a:buAutoNum type="arabicPeriod"/>
            </a:pPr>
            <a:r>
              <a:rPr lang="en-US" dirty="0" err="1"/>
              <a:t>Posisi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ditunjuk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pointer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</a:p>
          <a:p>
            <a:r>
              <a:rPr lang="en-US" dirty="0"/>
              <a:t>     </a:t>
            </a:r>
            <a:r>
              <a:rPr lang="en-US" dirty="0" err="1"/>
              <a:t>hapus</a:t>
            </a:r>
            <a:r>
              <a:rPr lang="en-US" dirty="0"/>
              <a:t>-&gt;next == NULL .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137314" y="2984733"/>
            <a:ext cx="1582861" cy="429803"/>
            <a:chOff x="395538" y="3253053"/>
            <a:chExt cx="731599" cy="360040"/>
          </a:xfrm>
        </p:grpSpPr>
        <p:sp>
          <p:nvSpPr>
            <p:cNvPr id="26" name="Rounded Rectangle 25"/>
            <p:cNvSpPr/>
            <p:nvPr/>
          </p:nvSpPr>
          <p:spPr>
            <a:xfrm>
              <a:off x="695089" y="3253053"/>
              <a:ext cx="432048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95538" y="3253053"/>
              <a:ext cx="297171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92CA4F"/>
                  </a:solidFill>
                </a:rPr>
                <a:t>3</a:t>
              </a:r>
              <a:endParaRPr lang="en-GB" sz="2400" b="1" dirty="0">
                <a:solidFill>
                  <a:srgbClr val="92CA4F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555864" y="4823194"/>
            <a:ext cx="833165" cy="666747"/>
            <a:chOff x="7063553" y="1164854"/>
            <a:chExt cx="624874" cy="597561"/>
          </a:xfrm>
        </p:grpSpPr>
        <p:sp>
          <p:nvSpPr>
            <p:cNvPr id="31" name="Rounded Rectangle 30"/>
            <p:cNvSpPr/>
            <p:nvPr/>
          </p:nvSpPr>
          <p:spPr>
            <a:xfrm>
              <a:off x="7084074" y="1164854"/>
              <a:ext cx="604353" cy="360041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n-GB" sz="1600" b="1" dirty="0">
                <a:solidFill>
                  <a:srgbClr val="92CA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063553" y="1486575"/>
              <a:ext cx="604791" cy="275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tx2">
                      <a:lumMod val="50000"/>
                    </a:schemeClr>
                  </a:solidFill>
                </a:rPr>
                <a:t>hapus</a:t>
              </a:r>
              <a:endParaRPr lang="en-GB" sz="1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92273" y="2636339"/>
            <a:ext cx="806388" cy="751056"/>
            <a:chOff x="7063553" y="789128"/>
            <a:chExt cx="604791" cy="673122"/>
          </a:xfrm>
        </p:grpSpPr>
        <p:sp>
          <p:nvSpPr>
            <p:cNvPr id="38" name="Rounded Rectangle 37"/>
            <p:cNvSpPr/>
            <p:nvPr/>
          </p:nvSpPr>
          <p:spPr>
            <a:xfrm>
              <a:off x="7063991" y="1102210"/>
              <a:ext cx="604353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6">
                      <a:lumMod val="50000"/>
                    </a:schemeClr>
                  </a:solidFill>
                </a:rPr>
                <a:t>3000</a:t>
              </a:r>
              <a:endParaRPr lang="en-GB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063553" y="789128"/>
              <a:ext cx="604791" cy="275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</a:rPr>
                <a:t>head</a:t>
              </a:r>
              <a:endParaRPr lang="en-GB" sz="1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671835" y="3088697"/>
            <a:ext cx="480053" cy="214871"/>
            <a:chOff x="2150368" y="4041934"/>
            <a:chExt cx="360040" cy="161153"/>
          </a:xfrm>
        </p:grpSpPr>
        <p:sp>
          <p:nvSpPr>
            <p:cNvPr id="42" name="Right Arrow 41"/>
            <p:cNvSpPr/>
            <p:nvPr/>
          </p:nvSpPr>
          <p:spPr>
            <a:xfrm>
              <a:off x="2205752" y="4041934"/>
              <a:ext cx="304656" cy="161153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43" name="Oval 42"/>
            <p:cNvSpPr/>
            <p:nvPr/>
          </p:nvSpPr>
          <p:spPr>
            <a:xfrm>
              <a:off x="2150368" y="4057921"/>
              <a:ext cx="102124" cy="134353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877170" y="3011464"/>
            <a:ext cx="105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4000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3724530" y="3100486"/>
            <a:ext cx="480053" cy="214871"/>
            <a:chOff x="2150368" y="4041934"/>
            <a:chExt cx="360040" cy="161153"/>
          </a:xfrm>
        </p:grpSpPr>
        <p:sp>
          <p:nvSpPr>
            <p:cNvPr id="55" name="Right Arrow 54"/>
            <p:cNvSpPr/>
            <p:nvPr/>
          </p:nvSpPr>
          <p:spPr>
            <a:xfrm>
              <a:off x="2205752" y="4041934"/>
              <a:ext cx="304656" cy="161153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56" name="Oval 55"/>
            <p:cNvSpPr/>
            <p:nvPr/>
          </p:nvSpPr>
          <p:spPr>
            <a:xfrm>
              <a:off x="2150368" y="4057921"/>
              <a:ext cx="102124" cy="134353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204583" y="2993019"/>
            <a:ext cx="1582861" cy="429803"/>
            <a:chOff x="395538" y="3253053"/>
            <a:chExt cx="731599" cy="360040"/>
          </a:xfrm>
        </p:grpSpPr>
        <p:sp>
          <p:nvSpPr>
            <p:cNvPr id="58" name="Rounded Rectangle 57"/>
            <p:cNvSpPr/>
            <p:nvPr/>
          </p:nvSpPr>
          <p:spPr>
            <a:xfrm>
              <a:off x="695089" y="3253053"/>
              <a:ext cx="432048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95538" y="3253053"/>
              <a:ext cx="297171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92CA4F"/>
                  </a:solidFill>
                </a:rPr>
                <a:t>5</a:t>
              </a:r>
              <a:endParaRPr lang="en-GB" sz="2400" b="1" dirty="0">
                <a:solidFill>
                  <a:srgbClr val="92CA4F"/>
                </a:solidFill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943873" y="3011463"/>
            <a:ext cx="105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5000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5791799" y="3098697"/>
            <a:ext cx="480053" cy="214871"/>
            <a:chOff x="2150368" y="4041934"/>
            <a:chExt cx="360040" cy="161153"/>
          </a:xfrm>
        </p:grpSpPr>
        <p:sp>
          <p:nvSpPr>
            <p:cNvPr id="62" name="Right Arrow 61"/>
            <p:cNvSpPr/>
            <p:nvPr/>
          </p:nvSpPr>
          <p:spPr>
            <a:xfrm>
              <a:off x="2205752" y="4041934"/>
              <a:ext cx="304656" cy="161153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63" name="Oval 62"/>
            <p:cNvSpPr/>
            <p:nvPr/>
          </p:nvSpPr>
          <p:spPr>
            <a:xfrm>
              <a:off x="2150368" y="4057921"/>
              <a:ext cx="102124" cy="134353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271852" y="3000464"/>
            <a:ext cx="1582861" cy="429803"/>
            <a:chOff x="395538" y="3253053"/>
            <a:chExt cx="731599" cy="360040"/>
          </a:xfrm>
        </p:grpSpPr>
        <p:sp>
          <p:nvSpPr>
            <p:cNvPr id="65" name="Rounded Rectangle 64"/>
            <p:cNvSpPr/>
            <p:nvPr/>
          </p:nvSpPr>
          <p:spPr>
            <a:xfrm>
              <a:off x="695089" y="3253053"/>
              <a:ext cx="432048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395538" y="3253053"/>
              <a:ext cx="297171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92CA4F"/>
                  </a:solidFill>
                </a:rPr>
                <a:t>7</a:t>
              </a:r>
              <a:endParaRPr lang="en-GB" sz="2400" b="1" dirty="0">
                <a:solidFill>
                  <a:srgbClr val="92CA4F"/>
                </a:solidFill>
              </a:endParaRPr>
            </a:p>
          </p:txBody>
        </p:sp>
      </p:grpSp>
      <p:sp>
        <p:nvSpPr>
          <p:cNvPr id="68" name="Bent-Up Arrow 67"/>
          <p:cNvSpPr/>
          <p:nvPr/>
        </p:nvSpPr>
        <p:spPr>
          <a:xfrm flipV="1">
            <a:off x="7851659" y="3128693"/>
            <a:ext cx="543815" cy="429884"/>
          </a:xfrm>
          <a:prstGeom prst="bentUpArrow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69" name="Rectangle 68"/>
          <p:cNvSpPr/>
          <p:nvPr/>
        </p:nvSpPr>
        <p:spPr>
          <a:xfrm>
            <a:off x="8058319" y="3572391"/>
            <a:ext cx="483935" cy="96011"/>
          </a:xfrm>
          <a:prstGeom prst="rect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70" name="Rectangle 69"/>
          <p:cNvSpPr/>
          <p:nvPr/>
        </p:nvSpPr>
        <p:spPr>
          <a:xfrm>
            <a:off x="8208235" y="3668401"/>
            <a:ext cx="243840" cy="96011"/>
          </a:xfrm>
          <a:prstGeom prst="rect">
            <a:avLst/>
          </a:prstGeom>
          <a:solidFill>
            <a:srgbClr val="92CA4F"/>
          </a:solidFill>
          <a:ln w="12700"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72" name="TextBox 71"/>
          <p:cNvSpPr txBox="1"/>
          <p:nvPr/>
        </p:nvSpPr>
        <p:spPr>
          <a:xfrm>
            <a:off x="4204583" y="2597620"/>
            <a:ext cx="105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4000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137314" y="2539995"/>
            <a:ext cx="105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3000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309817" y="2598816"/>
            <a:ext cx="105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5000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602167" y="4823196"/>
            <a:ext cx="1197824" cy="636638"/>
            <a:chOff x="7061103" y="1164854"/>
            <a:chExt cx="898368" cy="570577"/>
          </a:xfrm>
        </p:grpSpPr>
        <p:sp>
          <p:nvSpPr>
            <p:cNvPr id="102" name="Rounded Rectangle 101"/>
            <p:cNvSpPr/>
            <p:nvPr/>
          </p:nvSpPr>
          <p:spPr>
            <a:xfrm>
              <a:off x="7084074" y="1164854"/>
              <a:ext cx="604353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061103" y="1459590"/>
              <a:ext cx="898368" cy="275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tx2">
                      <a:lumMod val="50000"/>
                    </a:schemeClr>
                  </a:solidFill>
                </a:rPr>
                <a:t>ph</a:t>
              </a:r>
              <a:endParaRPr lang="en-GB" sz="1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8784299" y="4692835"/>
            <a:ext cx="2040468" cy="318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hapus</a:t>
            </a:r>
            <a:r>
              <a:rPr lang="en-U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 = head;</a:t>
            </a:r>
          </a:p>
        </p:txBody>
      </p:sp>
      <p:sp>
        <p:nvSpPr>
          <p:cNvPr id="80" name="Down Arrow 79"/>
          <p:cNvSpPr/>
          <p:nvPr/>
        </p:nvSpPr>
        <p:spPr>
          <a:xfrm rot="10800000">
            <a:off x="2839639" y="3437945"/>
            <a:ext cx="238836" cy="1361841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2" name="Right Arrow 81"/>
          <p:cNvSpPr/>
          <p:nvPr/>
        </p:nvSpPr>
        <p:spPr>
          <a:xfrm>
            <a:off x="1438599" y="4916622"/>
            <a:ext cx="406208" cy="214871"/>
          </a:xfrm>
          <a:prstGeom prst="rightArrow">
            <a:avLst/>
          </a:prstGeom>
          <a:solidFill>
            <a:srgbClr val="10253F"/>
          </a:solidFill>
          <a:ln>
            <a:solidFill>
              <a:srgbClr val="3263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06" name="TextBox 105"/>
          <p:cNvSpPr txBox="1"/>
          <p:nvPr/>
        </p:nvSpPr>
        <p:spPr>
          <a:xfrm>
            <a:off x="2583226" y="4799787"/>
            <a:ext cx="105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3000</a:t>
            </a:r>
          </a:p>
        </p:txBody>
      </p:sp>
      <p:sp>
        <p:nvSpPr>
          <p:cNvPr id="107" name="Right Arrow 106"/>
          <p:cNvSpPr/>
          <p:nvPr/>
        </p:nvSpPr>
        <p:spPr>
          <a:xfrm>
            <a:off x="3381825" y="4930518"/>
            <a:ext cx="406208" cy="214871"/>
          </a:xfrm>
          <a:prstGeom prst="rightArrow">
            <a:avLst/>
          </a:prstGeom>
          <a:solidFill>
            <a:srgbClr val="10253F"/>
          </a:solidFill>
          <a:ln>
            <a:solidFill>
              <a:srgbClr val="3263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4" name="TextBox 3"/>
          <p:cNvSpPr txBox="1"/>
          <p:nvPr/>
        </p:nvSpPr>
        <p:spPr>
          <a:xfrm>
            <a:off x="3760738" y="4777836"/>
            <a:ext cx="44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?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786343" y="4741405"/>
            <a:ext cx="44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?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878487" y="4319735"/>
            <a:ext cx="3786132" cy="9954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sz="14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hapus</a:t>
            </a:r>
            <a:r>
              <a:rPr lang="en-U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!= NULL) {</a:t>
            </a:r>
          </a:p>
          <a:p>
            <a:r>
              <a:rPr lang="en-U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</a:t>
            </a:r>
            <a:r>
              <a:rPr lang="en-U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hapus</a:t>
            </a:r>
            <a:r>
              <a:rPr lang="en-U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hapus</a:t>
            </a:r>
            <a:r>
              <a:rPr lang="en-U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hapus</a:t>
            </a:r>
            <a:r>
              <a:rPr lang="en-U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r>
              <a:rPr lang="en-U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52372" y="3389701"/>
            <a:ext cx="1048665" cy="1665108"/>
            <a:chOff x="3082855" y="3137851"/>
            <a:chExt cx="786499" cy="1248831"/>
          </a:xfrm>
        </p:grpSpPr>
        <p:sp>
          <p:nvSpPr>
            <p:cNvPr id="12" name="Up Arrow 11"/>
            <p:cNvSpPr/>
            <p:nvPr/>
          </p:nvSpPr>
          <p:spPr>
            <a:xfrm>
              <a:off x="3681558" y="3137851"/>
              <a:ext cx="187796" cy="1248831"/>
            </a:xfrm>
            <a:prstGeom prst="upArrow">
              <a:avLst/>
            </a:prstGeom>
            <a:solidFill>
              <a:srgbClr val="10253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18" name="Straight Connector 117"/>
            <p:cNvCxnSpPr/>
            <p:nvPr/>
          </p:nvCxnSpPr>
          <p:spPr>
            <a:xfrm flipV="1">
              <a:off x="3082855" y="4355161"/>
              <a:ext cx="721674" cy="1"/>
            </a:xfrm>
            <a:prstGeom prst="line">
              <a:avLst/>
            </a:prstGeom>
            <a:ln w="76200"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681719" y="4825944"/>
            <a:ext cx="105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3000</a:t>
            </a:r>
          </a:p>
        </p:txBody>
      </p:sp>
      <p:sp>
        <p:nvSpPr>
          <p:cNvPr id="121" name="Isosceles Triangle 120"/>
          <p:cNvSpPr/>
          <p:nvPr/>
        </p:nvSpPr>
        <p:spPr>
          <a:xfrm rot="5400000">
            <a:off x="8083099" y="4605077"/>
            <a:ext cx="289408" cy="238107"/>
          </a:xfrm>
          <a:prstGeom prst="triangle">
            <a:avLst/>
          </a:prstGeom>
          <a:solidFill>
            <a:srgbClr val="FF0000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22" name="Isosceles Triangle 121"/>
          <p:cNvSpPr/>
          <p:nvPr/>
        </p:nvSpPr>
        <p:spPr>
          <a:xfrm rot="5400000">
            <a:off x="8083099" y="4848845"/>
            <a:ext cx="289408" cy="238107"/>
          </a:xfrm>
          <a:prstGeom prst="triangle">
            <a:avLst/>
          </a:prstGeom>
          <a:solidFill>
            <a:srgbClr val="FF0000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grpSp>
        <p:nvGrpSpPr>
          <p:cNvPr id="123" name="Group 122"/>
          <p:cNvGrpSpPr/>
          <p:nvPr/>
        </p:nvGrpSpPr>
        <p:grpSpPr>
          <a:xfrm>
            <a:off x="3387139" y="3413689"/>
            <a:ext cx="1922324" cy="1665108"/>
            <a:chOff x="2473972" y="3108456"/>
            <a:chExt cx="1441743" cy="1248831"/>
          </a:xfrm>
        </p:grpSpPr>
        <p:sp>
          <p:nvSpPr>
            <p:cNvPr id="124" name="Up Arrow 123"/>
            <p:cNvSpPr/>
            <p:nvPr/>
          </p:nvSpPr>
          <p:spPr>
            <a:xfrm>
              <a:off x="3727919" y="3108456"/>
              <a:ext cx="187796" cy="1248831"/>
            </a:xfrm>
            <a:prstGeom prst="upArrow">
              <a:avLst/>
            </a:prstGeom>
            <a:solidFill>
              <a:srgbClr val="10253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25" name="Straight Connector 124"/>
            <p:cNvCxnSpPr/>
            <p:nvPr/>
          </p:nvCxnSpPr>
          <p:spPr>
            <a:xfrm flipV="1">
              <a:off x="2473972" y="4324802"/>
              <a:ext cx="1371600" cy="1"/>
            </a:xfrm>
            <a:prstGeom prst="line">
              <a:avLst/>
            </a:prstGeom>
            <a:ln w="76200"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TextBox 125"/>
          <p:cNvSpPr txBox="1"/>
          <p:nvPr/>
        </p:nvSpPr>
        <p:spPr>
          <a:xfrm>
            <a:off x="2603634" y="4813519"/>
            <a:ext cx="105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4000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467923" y="3448627"/>
            <a:ext cx="3090340" cy="1569304"/>
            <a:chOff x="3049994" y="3506377"/>
            <a:chExt cx="2317755" cy="1176978"/>
          </a:xfrm>
        </p:grpSpPr>
        <p:sp>
          <p:nvSpPr>
            <p:cNvPr id="128" name="Up Arrow 127"/>
            <p:cNvSpPr/>
            <p:nvPr/>
          </p:nvSpPr>
          <p:spPr>
            <a:xfrm>
              <a:off x="5179953" y="3506377"/>
              <a:ext cx="187796" cy="365760"/>
            </a:xfrm>
            <a:prstGeom prst="upArrow">
              <a:avLst/>
            </a:prstGeom>
            <a:solidFill>
              <a:srgbClr val="10253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29" name="Straight Connector 128"/>
            <p:cNvCxnSpPr/>
            <p:nvPr/>
          </p:nvCxnSpPr>
          <p:spPr>
            <a:xfrm flipV="1">
              <a:off x="3049994" y="4668546"/>
              <a:ext cx="640080" cy="1"/>
            </a:xfrm>
            <a:prstGeom prst="line">
              <a:avLst/>
            </a:prstGeom>
            <a:ln w="76200"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3662627" y="3892878"/>
              <a:ext cx="1645920" cy="1"/>
            </a:xfrm>
            <a:prstGeom prst="line">
              <a:avLst/>
            </a:prstGeom>
            <a:ln w="76200"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16200000" flipV="1">
              <a:off x="3266915" y="4271874"/>
              <a:ext cx="822960" cy="1"/>
            </a:xfrm>
            <a:prstGeom prst="line">
              <a:avLst/>
            </a:prstGeom>
            <a:ln w="76200"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683546" y="4825944"/>
            <a:ext cx="105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4000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3395919" y="3487641"/>
            <a:ext cx="3263444" cy="1584960"/>
            <a:chOff x="1319642" y="2970551"/>
            <a:chExt cx="2447583" cy="1188720"/>
          </a:xfrm>
        </p:grpSpPr>
        <p:sp>
          <p:nvSpPr>
            <p:cNvPr id="75" name="Up Arrow 74"/>
            <p:cNvSpPr/>
            <p:nvPr/>
          </p:nvSpPr>
          <p:spPr>
            <a:xfrm>
              <a:off x="3579429" y="2970551"/>
              <a:ext cx="187796" cy="1188720"/>
            </a:xfrm>
            <a:prstGeom prst="upArrow">
              <a:avLst/>
            </a:prstGeom>
            <a:solidFill>
              <a:srgbClr val="10253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76" name="Straight Connector 75"/>
            <p:cNvCxnSpPr/>
            <p:nvPr/>
          </p:nvCxnSpPr>
          <p:spPr>
            <a:xfrm flipV="1">
              <a:off x="1319642" y="4139477"/>
              <a:ext cx="2377440" cy="1"/>
            </a:xfrm>
            <a:prstGeom prst="line">
              <a:avLst/>
            </a:prstGeom>
            <a:ln w="76200"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2625523" y="4806646"/>
            <a:ext cx="105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5000</a:t>
            </a:r>
          </a:p>
        </p:txBody>
      </p:sp>
    </p:spTree>
    <p:extLst>
      <p:ext uri="{BB962C8B-B14F-4D97-AF65-F5344CB8AC3E}">
        <p14:creationId xmlns:p14="http://schemas.microsoft.com/office/powerpoint/2010/main" val="261977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0" grpId="1" animBg="1"/>
      <p:bldP spid="82" grpId="0" animBg="1"/>
      <p:bldP spid="106" grpId="0"/>
      <p:bldP spid="106" grpId="1"/>
      <p:bldP spid="107" grpId="0" animBg="1"/>
      <p:bldP spid="4" grpId="0"/>
      <p:bldP spid="108" grpId="0"/>
      <p:bldP spid="109" grpId="0" animBg="1"/>
      <p:bldP spid="120" grpId="0"/>
      <p:bldP spid="120" grpId="1"/>
      <p:bldP spid="121" grpId="0" animBg="1"/>
      <p:bldP spid="121" grpId="1" animBg="1"/>
      <p:bldP spid="121" grpId="2" animBg="1"/>
      <p:bldP spid="121" grpId="3" animBg="1"/>
      <p:bldP spid="122" grpId="0" animBg="1"/>
      <p:bldP spid="122" grpId="1" animBg="1"/>
      <p:bldP spid="122" grpId="2" animBg="1"/>
      <p:bldP spid="126" grpId="0"/>
      <p:bldP spid="126" grpId="1"/>
      <p:bldP spid="67" grpId="0"/>
      <p:bldP spid="7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2701" y="296951"/>
            <a:ext cx="5467825" cy="902228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Selamatkan</a:t>
            </a:r>
            <a:r>
              <a:rPr lang="en-US" dirty="0"/>
              <a:t> Linked </a:t>
            </a:r>
            <a:r>
              <a:rPr lang="en-US" dirty="0" err="1"/>
              <a:t>Listnya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8510009" y="4792402"/>
            <a:ext cx="2911900" cy="318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</a:t>
            </a:r>
            <a:r>
              <a:rPr lang="en-U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2137314" y="2984733"/>
            <a:ext cx="1582861" cy="429803"/>
            <a:chOff x="395538" y="3253053"/>
            <a:chExt cx="731599" cy="360040"/>
          </a:xfrm>
        </p:grpSpPr>
        <p:sp>
          <p:nvSpPr>
            <p:cNvPr id="71" name="Rounded Rectangle 70"/>
            <p:cNvSpPr/>
            <p:nvPr/>
          </p:nvSpPr>
          <p:spPr>
            <a:xfrm>
              <a:off x="695089" y="3253053"/>
              <a:ext cx="432048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95538" y="3253053"/>
              <a:ext cx="297171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92CA4F"/>
                  </a:solidFill>
                </a:rPr>
                <a:t>3</a:t>
              </a:r>
              <a:endParaRPr lang="en-GB" sz="2400" b="1" dirty="0">
                <a:solidFill>
                  <a:srgbClr val="92CA4F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555864" y="4823194"/>
            <a:ext cx="833165" cy="666747"/>
            <a:chOff x="7063553" y="1164854"/>
            <a:chExt cx="624874" cy="597561"/>
          </a:xfrm>
        </p:grpSpPr>
        <p:sp>
          <p:nvSpPr>
            <p:cNvPr id="77" name="Rounded Rectangle 76"/>
            <p:cNvSpPr/>
            <p:nvPr/>
          </p:nvSpPr>
          <p:spPr>
            <a:xfrm>
              <a:off x="7084074" y="1164854"/>
              <a:ext cx="604353" cy="360041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n-GB" sz="1600" b="1" dirty="0">
                <a:solidFill>
                  <a:srgbClr val="92CA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063553" y="1486575"/>
              <a:ext cx="604791" cy="275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tx2">
                      <a:lumMod val="50000"/>
                    </a:schemeClr>
                  </a:solidFill>
                </a:rPr>
                <a:t>hapus</a:t>
              </a:r>
              <a:endParaRPr lang="en-GB" sz="1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892273" y="2636339"/>
            <a:ext cx="806388" cy="751056"/>
            <a:chOff x="7063553" y="789128"/>
            <a:chExt cx="604791" cy="673122"/>
          </a:xfrm>
        </p:grpSpPr>
        <p:sp>
          <p:nvSpPr>
            <p:cNvPr id="80" name="Rounded Rectangle 79"/>
            <p:cNvSpPr/>
            <p:nvPr/>
          </p:nvSpPr>
          <p:spPr>
            <a:xfrm>
              <a:off x="7063991" y="1102210"/>
              <a:ext cx="604353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6">
                      <a:lumMod val="50000"/>
                    </a:schemeClr>
                  </a:solidFill>
                </a:rPr>
                <a:t>3000</a:t>
              </a:r>
              <a:endParaRPr lang="en-GB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063553" y="789128"/>
              <a:ext cx="604791" cy="275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</a:rPr>
                <a:t>head</a:t>
              </a:r>
              <a:endParaRPr lang="en-GB" sz="1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671835" y="3088697"/>
            <a:ext cx="480053" cy="214871"/>
            <a:chOff x="2150368" y="4041934"/>
            <a:chExt cx="360040" cy="161153"/>
          </a:xfrm>
        </p:grpSpPr>
        <p:sp>
          <p:nvSpPr>
            <p:cNvPr id="83" name="Right Arrow 82"/>
            <p:cNvSpPr/>
            <p:nvPr/>
          </p:nvSpPr>
          <p:spPr>
            <a:xfrm>
              <a:off x="2205752" y="4041934"/>
              <a:ext cx="304656" cy="161153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84" name="Oval 83"/>
            <p:cNvSpPr/>
            <p:nvPr/>
          </p:nvSpPr>
          <p:spPr>
            <a:xfrm>
              <a:off x="2150368" y="4057921"/>
              <a:ext cx="102124" cy="134353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2877170" y="3011464"/>
            <a:ext cx="105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4000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3724530" y="3100486"/>
            <a:ext cx="480053" cy="214871"/>
            <a:chOff x="2150368" y="4041934"/>
            <a:chExt cx="360040" cy="161153"/>
          </a:xfrm>
        </p:grpSpPr>
        <p:sp>
          <p:nvSpPr>
            <p:cNvPr id="87" name="Right Arrow 86"/>
            <p:cNvSpPr/>
            <p:nvPr/>
          </p:nvSpPr>
          <p:spPr>
            <a:xfrm>
              <a:off x="2205752" y="4041934"/>
              <a:ext cx="304656" cy="161153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88" name="Oval 87"/>
            <p:cNvSpPr/>
            <p:nvPr/>
          </p:nvSpPr>
          <p:spPr>
            <a:xfrm>
              <a:off x="2150368" y="4057921"/>
              <a:ext cx="102124" cy="134353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4204583" y="2993019"/>
            <a:ext cx="1582861" cy="429803"/>
            <a:chOff x="395538" y="3253053"/>
            <a:chExt cx="731599" cy="360040"/>
          </a:xfrm>
        </p:grpSpPr>
        <p:sp>
          <p:nvSpPr>
            <p:cNvPr id="100" name="Rounded Rectangle 99"/>
            <p:cNvSpPr/>
            <p:nvPr/>
          </p:nvSpPr>
          <p:spPr>
            <a:xfrm>
              <a:off x="695089" y="3253053"/>
              <a:ext cx="432048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395538" y="3253053"/>
              <a:ext cx="297171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92CA4F"/>
                  </a:solidFill>
                </a:rPr>
                <a:t>5</a:t>
              </a:r>
              <a:endParaRPr lang="en-GB" sz="2400" b="1" dirty="0">
                <a:solidFill>
                  <a:srgbClr val="92CA4F"/>
                </a:solidFill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4943873" y="3011463"/>
            <a:ext cx="105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5000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5791799" y="3098697"/>
            <a:ext cx="975360" cy="214871"/>
            <a:chOff x="2150368" y="4041934"/>
            <a:chExt cx="360040" cy="161153"/>
          </a:xfrm>
        </p:grpSpPr>
        <p:sp>
          <p:nvSpPr>
            <p:cNvPr id="104" name="Right Arrow 103"/>
            <p:cNvSpPr/>
            <p:nvPr/>
          </p:nvSpPr>
          <p:spPr>
            <a:xfrm>
              <a:off x="2205752" y="4041934"/>
              <a:ext cx="304656" cy="161153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06" name="Oval 105"/>
            <p:cNvSpPr/>
            <p:nvPr/>
          </p:nvSpPr>
          <p:spPr>
            <a:xfrm>
              <a:off x="2150368" y="4057921"/>
              <a:ext cx="102124" cy="134353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733515" y="2984733"/>
            <a:ext cx="1582861" cy="429803"/>
            <a:chOff x="395538" y="3253053"/>
            <a:chExt cx="731599" cy="360040"/>
          </a:xfrm>
        </p:grpSpPr>
        <p:sp>
          <p:nvSpPr>
            <p:cNvPr id="108" name="Rounded Rectangle 107"/>
            <p:cNvSpPr/>
            <p:nvPr/>
          </p:nvSpPr>
          <p:spPr>
            <a:xfrm>
              <a:off x="695089" y="3253053"/>
              <a:ext cx="432048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395538" y="3253053"/>
              <a:ext cx="297171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92CA4F"/>
                  </a:solidFill>
                </a:rPr>
                <a:t>7</a:t>
              </a:r>
              <a:endParaRPr lang="en-GB" sz="2400" b="1" dirty="0">
                <a:solidFill>
                  <a:srgbClr val="92CA4F"/>
                </a:solidFill>
              </a:endParaRPr>
            </a:p>
          </p:txBody>
        </p:sp>
      </p:grpSp>
      <p:sp>
        <p:nvSpPr>
          <p:cNvPr id="110" name="Bent-Up Arrow 109"/>
          <p:cNvSpPr/>
          <p:nvPr/>
        </p:nvSpPr>
        <p:spPr>
          <a:xfrm flipV="1">
            <a:off x="8330155" y="3100115"/>
            <a:ext cx="543815" cy="429884"/>
          </a:xfrm>
          <a:prstGeom prst="bentUpArrow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11" name="Rectangle 110"/>
          <p:cNvSpPr/>
          <p:nvPr/>
        </p:nvSpPr>
        <p:spPr>
          <a:xfrm>
            <a:off x="8544705" y="3532239"/>
            <a:ext cx="483935" cy="96011"/>
          </a:xfrm>
          <a:prstGeom prst="rect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12" name="Rectangle 111"/>
          <p:cNvSpPr/>
          <p:nvPr/>
        </p:nvSpPr>
        <p:spPr>
          <a:xfrm>
            <a:off x="8666432" y="3628249"/>
            <a:ext cx="243840" cy="96011"/>
          </a:xfrm>
          <a:prstGeom prst="rect">
            <a:avLst/>
          </a:prstGeom>
          <a:solidFill>
            <a:srgbClr val="92CA4F"/>
          </a:solidFill>
          <a:ln w="12700"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13" name="TextBox 112"/>
          <p:cNvSpPr txBox="1"/>
          <p:nvPr/>
        </p:nvSpPr>
        <p:spPr>
          <a:xfrm>
            <a:off x="4204583" y="2597620"/>
            <a:ext cx="105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4000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7314" y="2539995"/>
            <a:ext cx="105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3000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646423" y="2615402"/>
            <a:ext cx="105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5000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602167" y="4823196"/>
            <a:ext cx="1197824" cy="636638"/>
            <a:chOff x="7061103" y="1164854"/>
            <a:chExt cx="898368" cy="570577"/>
          </a:xfrm>
        </p:grpSpPr>
        <p:sp>
          <p:nvSpPr>
            <p:cNvPr id="117" name="Rounded Rectangle 116"/>
            <p:cNvSpPr/>
            <p:nvPr/>
          </p:nvSpPr>
          <p:spPr>
            <a:xfrm>
              <a:off x="7084074" y="1164854"/>
              <a:ext cx="604353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061103" y="1459590"/>
              <a:ext cx="898368" cy="275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tx2">
                      <a:lumMod val="50000"/>
                    </a:schemeClr>
                  </a:solidFill>
                </a:rPr>
                <a:t>ph</a:t>
              </a:r>
              <a:endParaRPr lang="en-GB" sz="1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440957" y="3446229"/>
            <a:ext cx="3090340" cy="1569304"/>
            <a:chOff x="3049994" y="3506377"/>
            <a:chExt cx="2317755" cy="1176978"/>
          </a:xfrm>
        </p:grpSpPr>
        <p:sp>
          <p:nvSpPr>
            <p:cNvPr id="154" name="Up Arrow 153"/>
            <p:cNvSpPr/>
            <p:nvPr/>
          </p:nvSpPr>
          <p:spPr>
            <a:xfrm>
              <a:off x="5179953" y="3506377"/>
              <a:ext cx="187796" cy="365760"/>
            </a:xfrm>
            <a:prstGeom prst="upArrow">
              <a:avLst/>
            </a:prstGeom>
            <a:solidFill>
              <a:srgbClr val="10253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55" name="Straight Connector 154"/>
            <p:cNvCxnSpPr/>
            <p:nvPr/>
          </p:nvCxnSpPr>
          <p:spPr>
            <a:xfrm flipV="1">
              <a:off x="3049994" y="4668546"/>
              <a:ext cx="640080" cy="1"/>
            </a:xfrm>
            <a:prstGeom prst="line">
              <a:avLst/>
            </a:prstGeom>
            <a:ln w="76200"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V="1">
              <a:off x="3662627" y="3892878"/>
              <a:ext cx="1645920" cy="1"/>
            </a:xfrm>
            <a:prstGeom prst="line">
              <a:avLst/>
            </a:prstGeom>
            <a:ln w="76200"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rot="16200000" flipV="1">
              <a:off x="3266915" y="4271874"/>
              <a:ext cx="822960" cy="1"/>
            </a:xfrm>
            <a:prstGeom prst="line">
              <a:avLst/>
            </a:prstGeom>
            <a:ln w="76200"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TextBox 157"/>
          <p:cNvSpPr txBox="1"/>
          <p:nvPr/>
        </p:nvSpPr>
        <p:spPr>
          <a:xfrm>
            <a:off x="635498" y="4829407"/>
            <a:ext cx="105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4000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3399754" y="3471724"/>
            <a:ext cx="3731167" cy="1584960"/>
            <a:chOff x="1319642" y="2958148"/>
            <a:chExt cx="2798375" cy="1188720"/>
          </a:xfrm>
        </p:grpSpPr>
        <p:sp>
          <p:nvSpPr>
            <p:cNvPr id="160" name="Up Arrow 159"/>
            <p:cNvSpPr/>
            <p:nvPr/>
          </p:nvSpPr>
          <p:spPr>
            <a:xfrm>
              <a:off x="3930221" y="2958148"/>
              <a:ext cx="187796" cy="1188720"/>
            </a:xfrm>
            <a:prstGeom prst="upArrow">
              <a:avLst/>
            </a:prstGeom>
            <a:solidFill>
              <a:srgbClr val="10253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61" name="Straight Connector 160"/>
            <p:cNvCxnSpPr/>
            <p:nvPr/>
          </p:nvCxnSpPr>
          <p:spPr>
            <a:xfrm flipV="1">
              <a:off x="1319642" y="4139477"/>
              <a:ext cx="2743200" cy="1"/>
            </a:xfrm>
            <a:prstGeom prst="line">
              <a:avLst/>
            </a:prstGeom>
            <a:ln w="76200"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TextBox 161"/>
          <p:cNvSpPr txBox="1"/>
          <p:nvPr/>
        </p:nvSpPr>
        <p:spPr>
          <a:xfrm>
            <a:off x="2608953" y="4829407"/>
            <a:ext cx="105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5000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810983" y="3151583"/>
            <a:ext cx="721123" cy="632891"/>
            <a:chOff x="6156176" y="3482503"/>
            <a:chExt cx="540842" cy="474668"/>
          </a:xfrm>
        </p:grpSpPr>
        <p:sp>
          <p:nvSpPr>
            <p:cNvPr id="163" name="Bent-Up Arrow 162"/>
            <p:cNvSpPr/>
            <p:nvPr/>
          </p:nvSpPr>
          <p:spPr>
            <a:xfrm flipV="1">
              <a:off x="6156176" y="3482503"/>
              <a:ext cx="407861" cy="322413"/>
            </a:xfrm>
            <a:prstGeom prst="bentUp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6406690" y="3885163"/>
              <a:ext cx="182880" cy="72008"/>
            </a:xfrm>
            <a:prstGeom prst="rect">
              <a:avLst/>
            </a:prstGeom>
            <a:solidFill>
              <a:srgbClr val="92CA4F"/>
            </a:solidFill>
            <a:ln w="12700"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334067" y="3804916"/>
              <a:ext cx="362951" cy="72008"/>
            </a:xfrm>
            <a:prstGeom prst="rect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41547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2701" y="296951"/>
            <a:ext cx="8139684" cy="902228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Bebaskan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NULL-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pointernya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2137314" y="2984733"/>
            <a:ext cx="1582861" cy="429803"/>
            <a:chOff x="395538" y="3253053"/>
            <a:chExt cx="731599" cy="360040"/>
          </a:xfrm>
        </p:grpSpPr>
        <p:sp>
          <p:nvSpPr>
            <p:cNvPr id="71" name="Rounded Rectangle 70"/>
            <p:cNvSpPr/>
            <p:nvPr/>
          </p:nvSpPr>
          <p:spPr>
            <a:xfrm>
              <a:off x="695089" y="3253053"/>
              <a:ext cx="432048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95538" y="3253053"/>
              <a:ext cx="297171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92CA4F"/>
                  </a:solidFill>
                </a:rPr>
                <a:t>3</a:t>
              </a:r>
              <a:endParaRPr lang="en-GB" sz="2400" b="1" dirty="0">
                <a:solidFill>
                  <a:srgbClr val="92CA4F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555864" y="4823194"/>
            <a:ext cx="833165" cy="666747"/>
            <a:chOff x="7063553" y="1164854"/>
            <a:chExt cx="624874" cy="597561"/>
          </a:xfrm>
        </p:grpSpPr>
        <p:sp>
          <p:nvSpPr>
            <p:cNvPr id="77" name="Rounded Rectangle 76"/>
            <p:cNvSpPr/>
            <p:nvPr/>
          </p:nvSpPr>
          <p:spPr>
            <a:xfrm>
              <a:off x="7084074" y="1164854"/>
              <a:ext cx="604353" cy="360041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n-GB" sz="1600" b="1" dirty="0">
                <a:solidFill>
                  <a:srgbClr val="92CA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063553" y="1486575"/>
              <a:ext cx="604791" cy="275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tx2">
                      <a:lumMod val="50000"/>
                    </a:schemeClr>
                  </a:solidFill>
                </a:rPr>
                <a:t>hapus</a:t>
              </a:r>
              <a:endParaRPr lang="en-GB" sz="1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892273" y="2636339"/>
            <a:ext cx="806388" cy="751056"/>
            <a:chOff x="7063553" y="789128"/>
            <a:chExt cx="604791" cy="673122"/>
          </a:xfrm>
        </p:grpSpPr>
        <p:sp>
          <p:nvSpPr>
            <p:cNvPr id="80" name="Rounded Rectangle 79"/>
            <p:cNvSpPr/>
            <p:nvPr/>
          </p:nvSpPr>
          <p:spPr>
            <a:xfrm>
              <a:off x="7063991" y="1102210"/>
              <a:ext cx="604353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6">
                      <a:lumMod val="50000"/>
                    </a:schemeClr>
                  </a:solidFill>
                </a:rPr>
                <a:t>3000</a:t>
              </a:r>
              <a:endParaRPr lang="en-GB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063553" y="789128"/>
              <a:ext cx="604791" cy="275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</a:rPr>
                <a:t>head</a:t>
              </a:r>
              <a:endParaRPr lang="en-GB" sz="1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671835" y="3088697"/>
            <a:ext cx="480053" cy="214871"/>
            <a:chOff x="2150368" y="4041934"/>
            <a:chExt cx="360040" cy="161153"/>
          </a:xfrm>
        </p:grpSpPr>
        <p:sp>
          <p:nvSpPr>
            <p:cNvPr id="83" name="Right Arrow 82"/>
            <p:cNvSpPr/>
            <p:nvPr/>
          </p:nvSpPr>
          <p:spPr>
            <a:xfrm>
              <a:off x="2205752" y="4041934"/>
              <a:ext cx="304656" cy="161153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84" name="Oval 83"/>
            <p:cNvSpPr/>
            <p:nvPr/>
          </p:nvSpPr>
          <p:spPr>
            <a:xfrm>
              <a:off x="2150368" y="4057921"/>
              <a:ext cx="102124" cy="134353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2877170" y="3011464"/>
            <a:ext cx="105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4000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3724530" y="3100486"/>
            <a:ext cx="480053" cy="214871"/>
            <a:chOff x="2150368" y="4041934"/>
            <a:chExt cx="360040" cy="161153"/>
          </a:xfrm>
        </p:grpSpPr>
        <p:sp>
          <p:nvSpPr>
            <p:cNvPr id="87" name="Right Arrow 86"/>
            <p:cNvSpPr/>
            <p:nvPr/>
          </p:nvSpPr>
          <p:spPr>
            <a:xfrm>
              <a:off x="2205752" y="4041934"/>
              <a:ext cx="304656" cy="161153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88" name="Oval 87"/>
            <p:cNvSpPr/>
            <p:nvPr/>
          </p:nvSpPr>
          <p:spPr>
            <a:xfrm>
              <a:off x="2150368" y="4057921"/>
              <a:ext cx="102124" cy="134353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4204583" y="2993019"/>
            <a:ext cx="1582861" cy="429803"/>
            <a:chOff x="395538" y="3253053"/>
            <a:chExt cx="731599" cy="360040"/>
          </a:xfrm>
        </p:grpSpPr>
        <p:sp>
          <p:nvSpPr>
            <p:cNvPr id="100" name="Rounded Rectangle 99"/>
            <p:cNvSpPr/>
            <p:nvPr/>
          </p:nvSpPr>
          <p:spPr>
            <a:xfrm>
              <a:off x="695089" y="3253053"/>
              <a:ext cx="432048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395538" y="3253053"/>
              <a:ext cx="297171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92CA4F"/>
                  </a:solidFill>
                </a:rPr>
                <a:t>5</a:t>
              </a:r>
              <a:endParaRPr lang="en-GB" sz="2400" b="1" dirty="0">
                <a:solidFill>
                  <a:srgbClr val="92CA4F"/>
                </a:solidFill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4204583" y="2597620"/>
            <a:ext cx="105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4000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37314" y="2539995"/>
            <a:ext cx="105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3000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646423" y="2615401"/>
            <a:ext cx="2382216" cy="1108859"/>
            <a:chOff x="4984817" y="1961551"/>
            <a:chExt cx="1786662" cy="831644"/>
          </a:xfrm>
        </p:grpSpPr>
        <p:grpSp>
          <p:nvGrpSpPr>
            <p:cNvPr id="107" name="Group 106"/>
            <p:cNvGrpSpPr/>
            <p:nvPr/>
          </p:nvGrpSpPr>
          <p:grpSpPr>
            <a:xfrm>
              <a:off x="5050136" y="2238550"/>
              <a:ext cx="1187146" cy="322352"/>
              <a:chOff x="395538" y="3253053"/>
              <a:chExt cx="731599" cy="360040"/>
            </a:xfrm>
          </p:grpSpPr>
          <p:sp>
            <p:nvSpPr>
              <p:cNvPr id="108" name="Rounded Rectangle 107"/>
              <p:cNvSpPr/>
              <p:nvPr/>
            </p:nvSpPr>
            <p:spPr>
              <a:xfrm>
                <a:off x="695089" y="3253053"/>
                <a:ext cx="432048" cy="360040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2400" dirty="0"/>
              </a:p>
            </p:txBody>
          </p:sp>
          <p:sp>
            <p:nvSpPr>
              <p:cNvPr id="109" name="Rounded Rectangle 108"/>
              <p:cNvSpPr/>
              <p:nvPr/>
            </p:nvSpPr>
            <p:spPr>
              <a:xfrm>
                <a:off x="395538" y="3253053"/>
                <a:ext cx="297171" cy="360040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92CA4F"/>
                    </a:solidFill>
                  </a:rPr>
                  <a:t>7</a:t>
                </a:r>
                <a:endParaRPr lang="en-GB" sz="2400" b="1" dirty="0">
                  <a:solidFill>
                    <a:srgbClr val="92CA4F"/>
                  </a:solidFill>
                </a:endParaRPr>
              </a:p>
            </p:txBody>
          </p:sp>
        </p:grpSp>
        <p:sp>
          <p:nvSpPr>
            <p:cNvPr id="110" name="Bent-Up Arrow 109"/>
            <p:cNvSpPr/>
            <p:nvPr/>
          </p:nvSpPr>
          <p:spPr>
            <a:xfrm flipV="1">
              <a:off x="6247616" y="2325086"/>
              <a:ext cx="407861" cy="322413"/>
            </a:xfrm>
            <a:prstGeom prst="bentUp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408528" y="2649179"/>
              <a:ext cx="362951" cy="72008"/>
            </a:xfrm>
            <a:prstGeom prst="rect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499824" y="2721187"/>
              <a:ext cx="182880" cy="72008"/>
            </a:xfrm>
            <a:prstGeom prst="rect">
              <a:avLst/>
            </a:prstGeom>
            <a:solidFill>
              <a:srgbClr val="92CA4F"/>
            </a:solidFill>
            <a:ln w="12700"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984817" y="1961551"/>
              <a:ext cx="788501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6">
                      <a:lumMod val="50000"/>
                    </a:schemeClr>
                  </a:solidFill>
                </a:rPr>
                <a:t>5000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602167" y="4823196"/>
            <a:ext cx="1197824" cy="636638"/>
            <a:chOff x="7061103" y="1164854"/>
            <a:chExt cx="898368" cy="570577"/>
          </a:xfrm>
        </p:grpSpPr>
        <p:sp>
          <p:nvSpPr>
            <p:cNvPr id="117" name="Rounded Rectangle 116"/>
            <p:cNvSpPr/>
            <p:nvPr/>
          </p:nvSpPr>
          <p:spPr>
            <a:xfrm>
              <a:off x="7084074" y="1164854"/>
              <a:ext cx="604353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061103" y="1459590"/>
              <a:ext cx="898368" cy="275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tx2">
                      <a:lumMod val="50000"/>
                    </a:schemeClr>
                  </a:solidFill>
                </a:rPr>
                <a:t>ph</a:t>
              </a:r>
              <a:endParaRPr lang="en-GB" sz="1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440957" y="3446229"/>
            <a:ext cx="3090340" cy="1569304"/>
            <a:chOff x="3049994" y="3506377"/>
            <a:chExt cx="2317755" cy="1176978"/>
          </a:xfrm>
        </p:grpSpPr>
        <p:sp>
          <p:nvSpPr>
            <p:cNvPr id="154" name="Up Arrow 153"/>
            <p:cNvSpPr/>
            <p:nvPr/>
          </p:nvSpPr>
          <p:spPr>
            <a:xfrm>
              <a:off x="5179953" y="3506377"/>
              <a:ext cx="187796" cy="365760"/>
            </a:xfrm>
            <a:prstGeom prst="upArrow">
              <a:avLst/>
            </a:prstGeom>
            <a:solidFill>
              <a:srgbClr val="10253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55" name="Straight Connector 154"/>
            <p:cNvCxnSpPr/>
            <p:nvPr/>
          </p:nvCxnSpPr>
          <p:spPr>
            <a:xfrm flipV="1">
              <a:off x="3049994" y="4668546"/>
              <a:ext cx="640080" cy="1"/>
            </a:xfrm>
            <a:prstGeom prst="line">
              <a:avLst/>
            </a:prstGeom>
            <a:ln w="76200"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V="1">
              <a:off x="3662627" y="3892878"/>
              <a:ext cx="1645920" cy="1"/>
            </a:xfrm>
            <a:prstGeom prst="line">
              <a:avLst/>
            </a:prstGeom>
            <a:ln w="76200"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rot="16200000" flipV="1">
              <a:off x="3266915" y="4271874"/>
              <a:ext cx="822960" cy="1"/>
            </a:xfrm>
            <a:prstGeom prst="line">
              <a:avLst/>
            </a:prstGeom>
            <a:ln w="76200"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TextBox 157"/>
          <p:cNvSpPr txBox="1"/>
          <p:nvPr/>
        </p:nvSpPr>
        <p:spPr>
          <a:xfrm>
            <a:off x="635498" y="4829407"/>
            <a:ext cx="105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4000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3399754" y="3471724"/>
            <a:ext cx="3731167" cy="1584960"/>
            <a:chOff x="1319642" y="2958148"/>
            <a:chExt cx="2798375" cy="1188720"/>
          </a:xfrm>
        </p:grpSpPr>
        <p:sp>
          <p:nvSpPr>
            <p:cNvPr id="160" name="Up Arrow 159"/>
            <p:cNvSpPr/>
            <p:nvPr/>
          </p:nvSpPr>
          <p:spPr>
            <a:xfrm>
              <a:off x="3930221" y="2958148"/>
              <a:ext cx="187796" cy="1188720"/>
            </a:xfrm>
            <a:prstGeom prst="upArrow">
              <a:avLst/>
            </a:prstGeom>
            <a:solidFill>
              <a:srgbClr val="10253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61" name="Straight Connector 160"/>
            <p:cNvCxnSpPr/>
            <p:nvPr/>
          </p:nvCxnSpPr>
          <p:spPr>
            <a:xfrm flipV="1">
              <a:off x="1319642" y="4139477"/>
              <a:ext cx="2743200" cy="1"/>
            </a:xfrm>
            <a:prstGeom prst="line">
              <a:avLst/>
            </a:prstGeom>
            <a:ln w="76200"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TextBox 161"/>
          <p:cNvSpPr txBox="1"/>
          <p:nvPr/>
        </p:nvSpPr>
        <p:spPr>
          <a:xfrm>
            <a:off x="2608953" y="4829407"/>
            <a:ext cx="105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5000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810983" y="3151583"/>
            <a:ext cx="721123" cy="632891"/>
            <a:chOff x="6156176" y="3482503"/>
            <a:chExt cx="540842" cy="474668"/>
          </a:xfrm>
        </p:grpSpPr>
        <p:sp>
          <p:nvSpPr>
            <p:cNvPr id="163" name="Bent-Up Arrow 162"/>
            <p:cNvSpPr/>
            <p:nvPr/>
          </p:nvSpPr>
          <p:spPr>
            <a:xfrm flipV="1">
              <a:off x="6156176" y="3482503"/>
              <a:ext cx="407861" cy="322413"/>
            </a:xfrm>
            <a:prstGeom prst="bentUp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6406690" y="3885163"/>
              <a:ext cx="182880" cy="72008"/>
            </a:xfrm>
            <a:prstGeom prst="rect">
              <a:avLst/>
            </a:prstGeom>
            <a:solidFill>
              <a:srgbClr val="92CA4F"/>
            </a:solidFill>
            <a:ln w="12700"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334067" y="3804916"/>
              <a:ext cx="362951" cy="72008"/>
            </a:xfrm>
            <a:prstGeom prst="rect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219025" y="4656575"/>
            <a:ext cx="1773520" cy="7696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free(</a:t>
            </a:r>
            <a:r>
              <a:rPr lang="en-US" sz="14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hapus</a:t>
            </a:r>
            <a:r>
              <a:rPr lang="en-U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hapus</a:t>
            </a:r>
            <a:r>
              <a:rPr lang="en-U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endParaRPr lang="en-US" sz="14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Isosceles Triangle 54"/>
          <p:cNvSpPr/>
          <p:nvPr/>
        </p:nvSpPr>
        <p:spPr>
          <a:xfrm rot="5400000">
            <a:off x="9074321" y="4713535"/>
            <a:ext cx="289408" cy="238107"/>
          </a:xfrm>
          <a:prstGeom prst="triangle">
            <a:avLst/>
          </a:prstGeom>
          <a:solidFill>
            <a:srgbClr val="FF0000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56" name="Isosceles Triangle 55"/>
          <p:cNvSpPr/>
          <p:nvPr/>
        </p:nvSpPr>
        <p:spPr>
          <a:xfrm rot="5400000">
            <a:off x="9074321" y="4961163"/>
            <a:ext cx="289408" cy="238107"/>
          </a:xfrm>
          <a:prstGeom prst="triangle">
            <a:avLst/>
          </a:prstGeom>
          <a:solidFill>
            <a:srgbClr val="FF0000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grpSp>
        <p:nvGrpSpPr>
          <p:cNvPr id="57" name="Group 56"/>
          <p:cNvGrpSpPr/>
          <p:nvPr/>
        </p:nvGrpSpPr>
        <p:grpSpPr>
          <a:xfrm>
            <a:off x="3418779" y="5013803"/>
            <a:ext cx="721123" cy="632891"/>
            <a:chOff x="6156176" y="3482503"/>
            <a:chExt cx="540842" cy="474668"/>
          </a:xfrm>
        </p:grpSpPr>
        <p:sp>
          <p:nvSpPr>
            <p:cNvPr id="58" name="Bent-Up Arrow 57"/>
            <p:cNvSpPr/>
            <p:nvPr/>
          </p:nvSpPr>
          <p:spPr>
            <a:xfrm flipV="1">
              <a:off x="6156176" y="3482503"/>
              <a:ext cx="407861" cy="322413"/>
            </a:xfrm>
            <a:prstGeom prst="bentUp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406690" y="3885163"/>
              <a:ext cx="182880" cy="72008"/>
            </a:xfrm>
            <a:prstGeom prst="rect">
              <a:avLst/>
            </a:prstGeom>
            <a:solidFill>
              <a:srgbClr val="92CA4F"/>
            </a:solidFill>
            <a:ln w="12700"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334067" y="3804916"/>
              <a:ext cx="362951" cy="72008"/>
            </a:xfrm>
            <a:prstGeom prst="rect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288706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  <p:bldP spid="55" grpId="0" animBg="1"/>
      <p:bldP spid="55" grpId="1" animBg="1"/>
      <p:bldP spid="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7ED12467-5A40-4A84-96C3-206D5C753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6679" y="689113"/>
            <a:ext cx="10270434" cy="1139687"/>
          </a:xfrm>
        </p:spPr>
        <p:txBody>
          <a:bodyPr/>
          <a:lstStyle/>
          <a:p>
            <a:r>
              <a:rPr lang="en-US" sz="6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Disusun</a:t>
            </a:r>
            <a:r>
              <a:rPr 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oleh:</a:t>
            </a:r>
          </a:p>
        </p:txBody>
      </p:sp>
      <p:sp>
        <p:nvSpPr>
          <p:cNvPr id="7" name="Scroll: Vertical 6">
            <a:extLst>
              <a:ext uri="{FF2B5EF4-FFF2-40B4-BE49-F238E27FC236}">
                <a16:creationId xmlns:a16="http://schemas.microsoft.com/office/drawing/2014/main" xmlns="" id="{03D916F0-A00F-49FE-B180-77DCC3F67DB3}"/>
              </a:ext>
            </a:extLst>
          </p:cNvPr>
          <p:cNvSpPr/>
          <p:nvPr/>
        </p:nvSpPr>
        <p:spPr>
          <a:xfrm>
            <a:off x="1301522" y="2171521"/>
            <a:ext cx="2855742" cy="2968281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NASRULLAH MUHYIDIN</a:t>
            </a: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2110161009</a:t>
            </a:r>
          </a:p>
        </p:txBody>
      </p:sp>
      <p:sp>
        <p:nvSpPr>
          <p:cNvPr id="8" name="Scroll: Vertical 7">
            <a:extLst>
              <a:ext uri="{FF2B5EF4-FFF2-40B4-BE49-F238E27FC236}">
                <a16:creationId xmlns:a16="http://schemas.microsoft.com/office/drawing/2014/main" xmlns="" id="{ECBB60CB-1ED2-4AA0-BB7D-5A2879503C11}"/>
              </a:ext>
            </a:extLst>
          </p:cNvPr>
          <p:cNvSpPr/>
          <p:nvPr/>
        </p:nvSpPr>
        <p:spPr>
          <a:xfrm>
            <a:off x="4661504" y="2171521"/>
            <a:ext cx="2855742" cy="2968281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RIZKA RAHAYU SASMITA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2110161013</a:t>
            </a:r>
          </a:p>
        </p:txBody>
      </p:sp>
      <p:sp>
        <p:nvSpPr>
          <p:cNvPr id="9" name="Scroll: Vertical 8">
            <a:extLst>
              <a:ext uri="{FF2B5EF4-FFF2-40B4-BE49-F238E27FC236}">
                <a16:creationId xmlns:a16="http://schemas.microsoft.com/office/drawing/2014/main" xmlns="" id="{D748186E-9E4C-447B-A8D2-A6793CE98A67}"/>
              </a:ext>
            </a:extLst>
          </p:cNvPr>
          <p:cNvSpPr/>
          <p:nvPr/>
        </p:nvSpPr>
        <p:spPr>
          <a:xfrm>
            <a:off x="7900901" y="2171521"/>
            <a:ext cx="2855742" cy="2968281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VIERY DARMAWAN</a:t>
            </a: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2110161028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xmlns="" id="{6258325A-413A-4DC3-A68C-16340144D957}"/>
              </a:ext>
            </a:extLst>
          </p:cNvPr>
          <p:cNvSpPr txBox="1">
            <a:spLocks/>
          </p:cNvSpPr>
          <p:nvPr/>
        </p:nvSpPr>
        <p:spPr bwMode="auto">
          <a:xfrm>
            <a:off x="1086679" y="5486400"/>
            <a:ext cx="102704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 D4 TEKNIK INFORMATIKA A</a:t>
            </a:r>
          </a:p>
        </p:txBody>
      </p:sp>
    </p:spTree>
    <p:extLst>
      <p:ext uri="{BB962C8B-B14F-4D97-AF65-F5344CB8AC3E}">
        <p14:creationId xmlns:p14="http://schemas.microsoft.com/office/powerpoint/2010/main" val="231431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87493" y="96396"/>
            <a:ext cx="10515600" cy="1182688"/>
          </a:xfrm>
        </p:spPr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492876"/>
            <a:ext cx="2057400" cy="365125"/>
          </a:xfrm>
        </p:spPr>
        <p:txBody>
          <a:bodyPr/>
          <a:lstStyle/>
          <a:p>
            <a:fld id="{F999CC68-15AB-49EC-8522-2FFC82531B5B}" type="slidenum">
              <a:rPr lang="id-ID" smtClean="0"/>
              <a:t>19</a:t>
            </a:fld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598174" y="1279084"/>
            <a:ext cx="974031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 Narrow" panose="020B0606020202030204" pitchFamily="34" charset="0"/>
              <a:buAutoNum type="arabicPeriod"/>
              <a:tabLst>
                <a:tab pos="133985" algn="l"/>
                <a:tab pos="174625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id-ID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Brian W. Kerninghan, Dennis M. Ritchie (</a:t>
            </a:r>
            <a:r>
              <a:rPr lang="en-AU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  <a:r>
              <a:rPr lang="id-ID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The C Programming Language</a:t>
            </a:r>
            <a:r>
              <a:rPr lang="en-AU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sz="24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Ansi</a:t>
            </a:r>
            <a:r>
              <a:rPr lang="en-AU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 Version 2 Edition</a:t>
            </a:r>
            <a:r>
              <a:rPr lang="id-ID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PHI Learning</a:t>
            </a:r>
            <a:endParaRPr lang="id-ID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Arial Narrow" panose="020B0606020202030204" pitchFamily="34" charset="0"/>
              <a:buAutoNum type="arabicPeriod"/>
              <a:tabLst>
                <a:tab pos="133985" algn="l"/>
                <a:tab pos="174625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Byron Gottfried (2010) : Programming with C, Tata McGraw - Hill Education</a:t>
            </a:r>
            <a:endParaRPr lang="id-ID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Arial Narrow" panose="020B0606020202030204" pitchFamily="34" charset="0"/>
              <a:buAutoNum type="arabicPeriod"/>
              <a:tabLst>
                <a:tab pos="133985" algn="l"/>
                <a:tab pos="174625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b="1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  <a:hlinkClick r:id="rId2" tooltip="Kochan Stephen"/>
              </a:rPr>
              <a:t>Kochan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  <a:hlinkClick r:id="rId2" tooltip="Kochan Stephen"/>
              </a:rPr>
              <a:t> Stephen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(20040 :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Programming in C, 3rd Edition,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Sams</a:t>
            </a:r>
            <a:endParaRPr lang="id-ID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Arial Narrow" panose="020B0606020202030204" pitchFamily="34" charset="0"/>
              <a:buAutoNum type="arabicPeriod"/>
              <a:tabLst>
                <a:tab pos="133985" algn="l"/>
                <a:tab pos="174625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K. N. King (2008) :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 Programming: A Modern Approach, 2nd Edition,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W. W. Norton &amp; Company</a:t>
            </a:r>
            <a:endParaRPr lang="id-ID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Arial Narrow" panose="020B0606020202030204" pitchFamily="34" charset="0"/>
              <a:buAutoNum type="arabicPeriod"/>
              <a:tabLst>
                <a:tab pos="133985" algn="l"/>
                <a:tab pos="174625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AU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Abdul </a:t>
            </a:r>
            <a:r>
              <a:rPr lang="en-AU" sz="24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Kadir</a:t>
            </a:r>
            <a:r>
              <a:rPr lang="en-AU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(2012) : </a:t>
            </a:r>
            <a:r>
              <a:rPr lang="en-AU" sz="24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AU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AU" sz="24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AU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AU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 &amp; C++, Andi Publisher, Yogyakarta</a:t>
            </a:r>
            <a:endParaRPr lang="id-ID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Arial Narrow" panose="020B0606020202030204" pitchFamily="34" charset="0"/>
              <a:buAutoNum type="arabicPeriod"/>
              <a:tabLst>
                <a:tab pos="133985" algn="l"/>
                <a:tab pos="174625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id-ID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http://www.gdsw.at/languages/c/programming-bbrown/</a:t>
            </a:r>
            <a:endParaRPr lang="id-ID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Arial Narrow" panose="020B0606020202030204" pitchFamily="34" charset="0"/>
              <a:buAutoNum type="arabicPeriod"/>
              <a:tabLst>
                <a:tab pos="133985" algn="l"/>
                <a:tab pos="174625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id-ID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https://www.petanikode.com/tutorial/c/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Arial Narrow" panose="020B0606020202030204" pitchFamily="34" charset="0"/>
              <a:buAutoNum type="arabicPeriod"/>
              <a:tabLst>
                <a:tab pos="133985" algn="l"/>
                <a:tab pos="174625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id-ID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http://www.cprogramming.com/tutorial/c-tutorial.html</a:t>
            </a:r>
            <a:endParaRPr lang="id-ID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81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xmlns="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9863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409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ent-Up Arrow 20"/>
          <p:cNvSpPr/>
          <p:nvPr/>
        </p:nvSpPr>
        <p:spPr>
          <a:xfrm>
            <a:off x="7100630" y="3525011"/>
            <a:ext cx="1570676" cy="1332384"/>
          </a:xfrm>
          <a:custGeom>
            <a:avLst/>
            <a:gdLst>
              <a:gd name="connsiteX0" fmla="*/ 0 w 936104"/>
              <a:gd name="connsiteY0" fmla="*/ 765262 h 999288"/>
              <a:gd name="connsiteX1" fmla="*/ 585065 w 936104"/>
              <a:gd name="connsiteY1" fmla="*/ 765262 h 999288"/>
              <a:gd name="connsiteX2" fmla="*/ 585065 w 936104"/>
              <a:gd name="connsiteY2" fmla="*/ 254124 h 999288"/>
              <a:gd name="connsiteX3" fmla="*/ 468052 w 936104"/>
              <a:gd name="connsiteY3" fmla="*/ 254124 h 999288"/>
              <a:gd name="connsiteX4" fmla="*/ 702078 w 936104"/>
              <a:gd name="connsiteY4" fmla="*/ 0 h 999288"/>
              <a:gd name="connsiteX5" fmla="*/ 936104 w 936104"/>
              <a:gd name="connsiteY5" fmla="*/ 254124 h 999288"/>
              <a:gd name="connsiteX6" fmla="*/ 819091 w 936104"/>
              <a:gd name="connsiteY6" fmla="*/ 254124 h 999288"/>
              <a:gd name="connsiteX7" fmla="*/ 819091 w 936104"/>
              <a:gd name="connsiteY7" fmla="*/ 999288 h 999288"/>
              <a:gd name="connsiteX8" fmla="*/ 0 w 936104"/>
              <a:gd name="connsiteY8" fmla="*/ 999288 h 999288"/>
              <a:gd name="connsiteX9" fmla="*/ 0 w 936104"/>
              <a:gd name="connsiteY9" fmla="*/ 765262 h 999288"/>
              <a:gd name="connsiteX0" fmla="*/ 0 w 1066732"/>
              <a:gd name="connsiteY0" fmla="*/ 765262 h 999288"/>
              <a:gd name="connsiteX1" fmla="*/ 585065 w 1066732"/>
              <a:gd name="connsiteY1" fmla="*/ 765262 h 999288"/>
              <a:gd name="connsiteX2" fmla="*/ 585065 w 1066732"/>
              <a:gd name="connsiteY2" fmla="*/ 254124 h 999288"/>
              <a:gd name="connsiteX3" fmla="*/ 468052 w 1066732"/>
              <a:gd name="connsiteY3" fmla="*/ 254124 h 999288"/>
              <a:gd name="connsiteX4" fmla="*/ 702078 w 1066732"/>
              <a:gd name="connsiteY4" fmla="*/ 0 h 999288"/>
              <a:gd name="connsiteX5" fmla="*/ 1066732 w 1066732"/>
              <a:gd name="connsiteY5" fmla="*/ 264172 h 999288"/>
              <a:gd name="connsiteX6" fmla="*/ 819091 w 1066732"/>
              <a:gd name="connsiteY6" fmla="*/ 254124 h 999288"/>
              <a:gd name="connsiteX7" fmla="*/ 819091 w 1066732"/>
              <a:gd name="connsiteY7" fmla="*/ 999288 h 999288"/>
              <a:gd name="connsiteX8" fmla="*/ 0 w 1066732"/>
              <a:gd name="connsiteY8" fmla="*/ 999288 h 999288"/>
              <a:gd name="connsiteX9" fmla="*/ 0 w 1066732"/>
              <a:gd name="connsiteY9" fmla="*/ 765262 h 99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6732" h="999288">
                <a:moveTo>
                  <a:pt x="0" y="765262"/>
                </a:moveTo>
                <a:lnTo>
                  <a:pt x="585065" y="765262"/>
                </a:lnTo>
                <a:lnTo>
                  <a:pt x="585065" y="254124"/>
                </a:lnTo>
                <a:lnTo>
                  <a:pt x="468052" y="254124"/>
                </a:lnTo>
                <a:lnTo>
                  <a:pt x="702078" y="0"/>
                </a:lnTo>
                <a:lnTo>
                  <a:pt x="1066732" y="264172"/>
                </a:lnTo>
                <a:lnTo>
                  <a:pt x="819091" y="254124"/>
                </a:lnTo>
                <a:lnTo>
                  <a:pt x="819091" y="999288"/>
                </a:lnTo>
                <a:lnTo>
                  <a:pt x="0" y="999288"/>
                </a:lnTo>
                <a:lnTo>
                  <a:pt x="0" y="765262"/>
                </a:lnTo>
                <a:close/>
              </a:path>
            </a:pathLst>
          </a:custGeom>
          <a:solidFill>
            <a:srgbClr val="C2C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/>
          </a:p>
        </p:txBody>
      </p:sp>
      <p:sp>
        <p:nvSpPr>
          <p:cNvPr id="26" name="Bent-Up Arrow 26"/>
          <p:cNvSpPr/>
          <p:nvPr/>
        </p:nvSpPr>
        <p:spPr>
          <a:xfrm flipV="1">
            <a:off x="7100630" y="5072945"/>
            <a:ext cx="1659449" cy="1332384"/>
          </a:xfrm>
          <a:custGeom>
            <a:avLst/>
            <a:gdLst>
              <a:gd name="connsiteX0" fmla="*/ 0 w 936104"/>
              <a:gd name="connsiteY0" fmla="*/ 765262 h 999288"/>
              <a:gd name="connsiteX1" fmla="*/ 585065 w 936104"/>
              <a:gd name="connsiteY1" fmla="*/ 765262 h 999288"/>
              <a:gd name="connsiteX2" fmla="*/ 585065 w 936104"/>
              <a:gd name="connsiteY2" fmla="*/ 254124 h 999288"/>
              <a:gd name="connsiteX3" fmla="*/ 468052 w 936104"/>
              <a:gd name="connsiteY3" fmla="*/ 254124 h 999288"/>
              <a:gd name="connsiteX4" fmla="*/ 702078 w 936104"/>
              <a:gd name="connsiteY4" fmla="*/ 0 h 999288"/>
              <a:gd name="connsiteX5" fmla="*/ 936104 w 936104"/>
              <a:gd name="connsiteY5" fmla="*/ 254124 h 999288"/>
              <a:gd name="connsiteX6" fmla="*/ 819091 w 936104"/>
              <a:gd name="connsiteY6" fmla="*/ 254124 h 999288"/>
              <a:gd name="connsiteX7" fmla="*/ 819091 w 936104"/>
              <a:gd name="connsiteY7" fmla="*/ 999288 h 999288"/>
              <a:gd name="connsiteX8" fmla="*/ 0 w 936104"/>
              <a:gd name="connsiteY8" fmla="*/ 999288 h 999288"/>
              <a:gd name="connsiteX9" fmla="*/ 0 w 936104"/>
              <a:gd name="connsiteY9" fmla="*/ 765262 h 999288"/>
              <a:gd name="connsiteX0" fmla="*/ 0 w 1127023"/>
              <a:gd name="connsiteY0" fmla="*/ 765262 h 999288"/>
              <a:gd name="connsiteX1" fmla="*/ 585065 w 1127023"/>
              <a:gd name="connsiteY1" fmla="*/ 765262 h 999288"/>
              <a:gd name="connsiteX2" fmla="*/ 585065 w 1127023"/>
              <a:gd name="connsiteY2" fmla="*/ 254124 h 999288"/>
              <a:gd name="connsiteX3" fmla="*/ 468052 w 1127023"/>
              <a:gd name="connsiteY3" fmla="*/ 254124 h 999288"/>
              <a:gd name="connsiteX4" fmla="*/ 702078 w 1127023"/>
              <a:gd name="connsiteY4" fmla="*/ 0 h 999288"/>
              <a:gd name="connsiteX5" fmla="*/ 1127023 w 1127023"/>
              <a:gd name="connsiteY5" fmla="*/ 244076 h 999288"/>
              <a:gd name="connsiteX6" fmla="*/ 819091 w 1127023"/>
              <a:gd name="connsiteY6" fmla="*/ 254124 h 999288"/>
              <a:gd name="connsiteX7" fmla="*/ 819091 w 1127023"/>
              <a:gd name="connsiteY7" fmla="*/ 999288 h 999288"/>
              <a:gd name="connsiteX8" fmla="*/ 0 w 1127023"/>
              <a:gd name="connsiteY8" fmla="*/ 999288 h 999288"/>
              <a:gd name="connsiteX9" fmla="*/ 0 w 1127023"/>
              <a:gd name="connsiteY9" fmla="*/ 765262 h 99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7023" h="999288">
                <a:moveTo>
                  <a:pt x="0" y="765262"/>
                </a:moveTo>
                <a:lnTo>
                  <a:pt x="585065" y="765262"/>
                </a:lnTo>
                <a:lnTo>
                  <a:pt x="585065" y="254124"/>
                </a:lnTo>
                <a:lnTo>
                  <a:pt x="468052" y="254124"/>
                </a:lnTo>
                <a:lnTo>
                  <a:pt x="702078" y="0"/>
                </a:lnTo>
                <a:lnTo>
                  <a:pt x="1127023" y="244076"/>
                </a:lnTo>
                <a:lnTo>
                  <a:pt x="819091" y="254124"/>
                </a:lnTo>
                <a:lnTo>
                  <a:pt x="819091" y="999288"/>
                </a:lnTo>
                <a:lnTo>
                  <a:pt x="0" y="999288"/>
                </a:lnTo>
                <a:lnTo>
                  <a:pt x="0" y="765262"/>
                </a:lnTo>
                <a:close/>
              </a:path>
            </a:pathLst>
          </a:custGeom>
          <a:solidFill>
            <a:srgbClr val="C2C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/>
          </a:p>
        </p:txBody>
      </p:sp>
      <p:sp>
        <p:nvSpPr>
          <p:cNvPr id="32" name="Right Arrow 31"/>
          <p:cNvSpPr/>
          <p:nvPr/>
        </p:nvSpPr>
        <p:spPr>
          <a:xfrm>
            <a:off x="7620635" y="4593365"/>
            <a:ext cx="1094148" cy="671601"/>
          </a:xfrm>
          <a:prstGeom prst="rightArrow">
            <a:avLst/>
          </a:prstGeom>
          <a:solidFill>
            <a:srgbClr val="C2C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/>
          </a:p>
        </p:txBody>
      </p:sp>
      <p:sp>
        <p:nvSpPr>
          <p:cNvPr id="33" name="Oval 32"/>
          <p:cNvSpPr/>
          <p:nvPr/>
        </p:nvSpPr>
        <p:spPr>
          <a:xfrm>
            <a:off x="7989805" y="4677137"/>
            <a:ext cx="426720" cy="426720"/>
          </a:xfrm>
          <a:prstGeom prst="ellipse">
            <a:avLst/>
          </a:prstGeom>
          <a:solidFill>
            <a:srgbClr val="C2CD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0" name="Bent-Up Arrow 9"/>
          <p:cNvSpPr/>
          <p:nvPr/>
        </p:nvSpPr>
        <p:spPr>
          <a:xfrm rot="16200000" flipV="1">
            <a:off x="4145044" y="788703"/>
            <a:ext cx="1248139" cy="1943751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28" name="Picture 4" descr="https://encrypted-tbn0.gstatic.com/images?q=tbn:ANd9GcQEqhFeVi5NjqOLD2Vdr__neFt8ZhSY6m7qg16cQKPNMXFdI61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717" y="464433"/>
            <a:ext cx="1802440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Bent-Up Arrow 16"/>
          <p:cNvSpPr/>
          <p:nvPr/>
        </p:nvSpPr>
        <p:spPr>
          <a:xfrm rot="16200000" flipH="1">
            <a:off x="5222792" y="1119813"/>
            <a:ext cx="1891792" cy="1943751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blipFill rotWithShape="0">
            <a:blip r:embed="rId4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Rounded Rectangle 14">
            <a:hlinkClick r:id="rId5" action="ppaction://hlinksldjump"/>
          </p:cNvPr>
          <p:cNvSpPr/>
          <p:nvPr/>
        </p:nvSpPr>
        <p:spPr>
          <a:xfrm>
            <a:off x="5811730" y="944488"/>
            <a:ext cx="2544621" cy="1056117"/>
          </a:xfrm>
          <a:prstGeom prst="roundRect">
            <a:avLst/>
          </a:prstGeom>
          <a:solidFill>
            <a:srgbClr val="2196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Pendahuluan</a:t>
            </a:r>
            <a:endParaRPr lang="en-GB" sz="2400" b="1" dirty="0"/>
          </a:p>
        </p:txBody>
      </p:sp>
      <p:sp>
        <p:nvSpPr>
          <p:cNvPr id="22" name="Bent-Up Arrow 21"/>
          <p:cNvSpPr/>
          <p:nvPr/>
        </p:nvSpPr>
        <p:spPr>
          <a:xfrm rot="5400000">
            <a:off x="4409539" y="3670756"/>
            <a:ext cx="1392155" cy="1412225"/>
          </a:xfrm>
          <a:prstGeom prst="bentUpArrow">
            <a:avLst/>
          </a:prstGeom>
          <a:solidFill>
            <a:srgbClr val="C2C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/>
          </a:p>
        </p:txBody>
      </p:sp>
      <p:sp>
        <p:nvSpPr>
          <p:cNvPr id="16" name="Bent-Up Arrow 15"/>
          <p:cNvSpPr/>
          <p:nvPr/>
        </p:nvSpPr>
        <p:spPr>
          <a:xfrm rot="5400000">
            <a:off x="4392595" y="2667825"/>
            <a:ext cx="1392155" cy="1378336"/>
          </a:xfrm>
          <a:prstGeom prst="bentUpArrow">
            <a:avLst/>
          </a:prstGeom>
          <a:solidFill>
            <a:srgbClr val="C2C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/>
          </a:p>
        </p:txBody>
      </p:sp>
      <p:sp>
        <p:nvSpPr>
          <p:cNvPr id="19" name="Rounded Rectangle 18"/>
          <p:cNvSpPr/>
          <p:nvPr/>
        </p:nvSpPr>
        <p:spPr>
          <a:xfrm>
            <a:off x="2397664" y="2000606"/>
            <a:ext cx="2969960" cy="1056117"/>
          </a:xfrm>
          <a:prstGeom prst="roundRect">
            <a:avLst/>
          </a:prstGeom>
          <a:solidFill>
            <a:srgbClr val="2196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Single Linked List</a:t>
            </a:r>
            <a:endParaRPr lang="en-GB" sz="24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5758471" y="2996954"/>
            <a:ext cx="1802440" cy="1056117"/>
          </a:xfrm>
          <a:prstGeom prst="roundRect">
            <a:avLst/>
          </a:prstGeom>
          <a:solidFill>
            <a:srgbClr val="2196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Insert</a:t>
            </a:r>
            <a:endParaRPr lang="en-GB" sz="2400" b="1" dirty="0"/>
          </a:p>
        </p:txBody>
      </p:sp>
      <p:sp>
        <p:nvSpPr>
          <p:cNvPr id="24" name="Rounded Rectangle 23">
            <a:hlinkClick r:id="rId6" action="ppaction://hlinksldjump"/>
          </p:cNvPr>
          <p:cNvSpPr/>
          <p:nvPr/>
        </p:nvSpPr>
        <p:spPr>
          <a:xfrm>
            <a:off x="5777840" y="4329338"/>
            <a:ext cx="1802440" cy="1056117"/>
          </a:xfrm>
          <a:prstGeom prst="roundRect">
            <a:avLst/>
          </a:prstGeom>
          <a:solidFill>
            <a:srgbClr val="2196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Delete</a:t>
            </a:r>
            <a:endParaRPr lang="en-GB" sz="2400" b="1" dirty="0"/>
          </a:p>
        </p:txBody>
      </p:sp>
      <p:sp>
        <p:nvSpPr>
          <p:cNvPr id="28" name="Rounded Rectangle 27">
            <a:hlinkClick r:id="rId7" action="ppaction://hlinksldjump"/>
          </p:cNvPr>
          <p:cNvSpPr/>
          <p:nvPr/>
        </p:nvSpPr>
        <p:spPr>
          <a:xfrm>
            <a:off x="8645179" y="3488771"/>
            <a:ext cx="1867311" cy="720080"/>
          </a:xfrm>
          <a:prstGeom prst="roundRect">
            <a:avLst/>
          </a:prstGeom>
          <a:solidFill>
            <a:srgbClr val="2196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Awal</a:t>
            </a:r>
            <a:endParaRPr lang="en-GB" sz="2400" b="1" dirty="0"/>
          </a:p>
        </p:txBody>
      </p:sp>
      <p:sp>
        <p:nvSpPr>
          <p:cNvPr id="30" name="Rounded Rectangle 29">
            <a:hlinkClick r:id="rId8" action="ppaction://hlinksldjump"/>
          </p:cNvPr>
          <p:cNvSpPr/>
          <p:nvPr/>
        </p:nvSpPr>
        <p:spPr>
          <a:xfrm>
            <a:off x="8442061" y="4539666"/>
            <a:ext cx="2070431" cy="725303"/>
          </a:xfrm>
          <a:prstGeom prst="roundRect">
            <a:avLst/>
          </a:prstGeom>
          <a:solidFill>
            <a:srgbClr val="2196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Tertentu</a:t>
            </a:r>
            <a:endParaRPr lang="en-GB" sz="24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8780455" y="5649011"/>
            <a:ext cx="1732036" cy="731707"/>
          </a:xfrm>
          <a:prstGeom prst="roundRect">
            <a:avLst/>
          </a:prstGeom>
          <a:solidFill>
            <a:srgbClr val="2196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Akhir</a:t>
            </a:r>
            <a:endParaRPr lang="en-GB" sz="2400" b="1" dirty="0"/>
          </a:p>
        </p:txBody>
      </p:sp>
      <p:sp>
        <p:nvSpPr>
          <p:cNvPr id="1024" name="Oval 1023"/>
          <p:cNvSpPr/>
          <p:nvPr/>
        </p:nvSpPr>
        <p:spPr>
          <a:xfrm>
            <a:off x="3849507" y="1124744"/>
            <a:ext cx="576064" cy="566781"/>
          </a:xfrm>
          <a:prstGeom prst="ellipse">
            <a:avLst/>
          </a:prstGeom>
          <a:solidFill>
            <a:srgbClr val="C2CD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5" name="Oval 34"/>
          <p:cNvSpPr/>
          <p:nvPr/>
        </p:nvSpPr>
        <p:spPr>
          <a:xfrm>
            <a:off x="6479165" y="1650291"/>
            <a:ext cx="576064" cy="566781"/>
          </a:xfrm>
          <a:prstGeom prst="ellipse">
            <a:avLst/>
          </a:prstGeom>
          <a:solidFill>
            <a:srgbClr val="C2CD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6" name="Oval 35"/>
          <p:cNvSpPr/>
          <p:nvPr/>
        </p:nvSpPr>
        <p:spPr>
          <a:xfrm>
            <a:off x="4367808" y="2775208"/>
            <a:ext cx="426720" cy="426720"/>
          </a:xfrm>
          <a:prstGeom prst="ellipse">
            <a:avLst/>
          </a:prstGeom>
          <a:solidFill>
            <a:srgbClr val="C2CD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extBox 1"/>
          <p:cNvSpPr txBox="1"/>
          <p:nvPr/>
        </p:nvSpPr>
        <p:spPr>
          <a:xfrm>
            <a:off x="6288022" y="153269"/>
            <a:ext cx="5614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Baskerville Old Face" panose="02020602080505020303" pitchFamily="18" charset="0"/>
              </a:rPr>
              <a:t>Materi</a:t>
            </a:r>
            <a:r>
              <a:rPr lang="en-US" sz="3200" b="1" dirty="0">
                <a:latin typeface="Baskerville Old Face" panose="02020602080505020303" pitchFamily="18" charset="0"/>
              </a:rPr>
              <a:t> Single Linked List Delete</a:t>
            </a:r>
            <a:endParaRPr lang="en-GB" sz="3200" b="1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0"/>
                            </p:stCondLst>
                            <p:childTnLst>
                              <p:par>
                                <p:cTn id="8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8000"/>
                            </p:stCondLst>
                            <p:childTnLst>
                              <p:par>
                                <p:cTn id="1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0"/>
                            </p:stCondLst>
                            <p:childTnLst>
                              <p:par>
                                <p:cTn id="1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2000"/>
                            </p:stCondLst>
                            <p:childTnLst>
                              <p:par>
                                <p:cTn id="13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4000"/>
                            </p:stCondLst>
                            <p:childTnLst>
                              <p:par>
                                <p:cTn id="15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6000"/>
                            </p:stCondLst>
                            <p:childTnLst>
                              <p:par>
                                <p:cTn id="16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2" grpId="0" animBg="1"/>
      <p:bldP spid="33" grpId="0" animBg="1"/>
      <p:bldP spid="15" grpId="0" animBg="1"/>
      <p:bldP spid="22" grpId="0" animBg="1"/>
      <p:bldP spid="16" grpId="0" animBg="1"/>
      <p:bldP spid="19" grpId="0" animBg="1"/>
      <p:bldP spid="23" grpId="0" animBg="1"/>
      <p:bldP spid="24" grpId="0" animBg="1"/>
      <p:bldP spid="28" grpId="0" animBg="1"/>
      <p:bldP spid="30" grpId="0" animBg="1"/>
      <p:bldP spid="31" grpId="0" animBg="1"/>
      <p:bldP spid="1024" grpId="0" animBg="1"/>
      <p:bldP spid="35" grpId="0" animBg="1"/>
      <p:bldP spid="36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77" y="0"/>
            <a:ext cx="8928992" cy="1179288"/>
          </a:xfrm>
        </p:spPr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Single Linked List ??</a:t>
            </a:r>
            <a:endParaRPr lang="en-GB" dirty="0"/>
          </a:p>
        </p:txBody>
      </p:sp>
      <p:pic>
        <p:nvPicPr>
          <p:cNvPr id="5" name="Picture 2" descr="https://i.ytimg.com/vi/lYNBG4K0hpM/hqdefaul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00" r="2351" b="11801"/>
          <a:stretch/>
        </p:blipFill>
        <p:spPr bwMode="auto">
          <a:xfrm>
            <a:off x="6267751" y="2293562"/>
            <a:ext cx="5952661" cy="459182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67787" y="2735413"/>
            <a:ext cx="6099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Linked List </a:t>
            </a:r>
            <a:r>
              <a:rPr lang="en-GB" sz="2400" dirty="0" err="1"/>
              <a:t>adalah</a:t>
            </a:r>
            <a:r>
              <a:rPr lang="en-GB" sz="2400" dirty="0"/>
              <a:t> </a:t>
            </a:r>
            <a:r>
              <a:rPr lang="en-GB" sz="2400" dirty="0" err="1"/>
              <a:t>struktur</a:t>
            </a:r>
            <a:r>
              <a:rPr lang="en-GB" sz="2400" dirty="0"/>
              <a:t> data yang </a:t>
            </a:r>
            <a:r>
              <a:rPr lang="en-GB" sz="2400" dirty="0" err="1"/>
              <a:t>terdiri</a:t>
            </a:r>
            <a:r>
              <a:rPr lang="en-GB" sz="2400" dirty="0"/>
              <a:t> </a:t>
            </a:r>
            <a:r>
              <a:rPr lang="en-GB" sz="2400" dirty="0" err="1"/>
              <a:t>dari</a:t>
            </a:r>
            <a:r>
              <a:rPr lang="en-GB" sz="2400" dirty="0"/>
              <a:t> </a:t>
            </a:r>
            <a:r>
              <a:rPr lang="en-GB" sz="2400" dirty="0" err="1"/>
              <a:t>urutan</a:t>
            </a:r>
            <a:r>
              <a:rPr lang="en-GB" sz="2400" dirty="0"/>
              <a:t> record data di mana </a:t>
            </a:r>
            <a:r>
              <a:rPr lang="en-GB" sz="2400" dirty="0" err="1"/>
              <a:t>setiap</a:t>
            </a:r>
            <a:r>
              <a:rPr lang="en-GB" sz="2400" dirty="0"/>
              <a:t> record yang </a:t>
            </a:r>
            <a:r>
              <a:rPr lang="en-GB" sz="2400" dirty="0" err="1"/>
              <a:t>saling</a:t>
            </a:r>
            <a:r>
              <a:rPr lang="en-GB" sz="2400" dirty="0"/>
              <a:t> </a:t>
            </a:r>
            <a:r>
              <a:rPr lang="en-GB" sz="2400" dirty="0" err="1"/>
              <a:t>berhubungan</a:t>
            </a:r>
            <a:r>
              <a:rPr lang="en-GB" sz="2400" dirty="0"/>
              <a:t>. </a:t>
            </a:r>
          </a:p>
          <a:p>
            <a:endParaRPr lang="en-GB" sz="2400" dirty="0"/>
          </a:p>
          <a:p>
            <a:r>
              <a:rPr lang="en-GB" sz="2400" b="1" dirty="0"/>
              <a:t>Single Linked List </a:t>
            </a:r>
            <a:r>
              <a:rPr lang="en-GB" sz="2400" dirty="0" err="1"/>
              <a:t>merupakan</a:t>
            </a:r>
            <a:r>
              <a:rPr lang="en-GB" sz="2400" dirty="0"/>
              <a:t> </a:t>
            </a:r>
            <a:r>
              <a:rPr lang="en-GB" sz="2400" dirty="0" err="1"/>
              <a:t>suatu</a:t>
            </a:r>
            <a:r>
              <a:rPr lang="en-GB" sz="2400" dirty="0"/>
              <a:t> linked list yang </a:t>
            </a:r>
            <a:r>
              <a:rPr lang="en-GB" sz="2400" dirty="0" err="1"/>
              <a:t>hanya</a:t>
            </a:r>
            <a:r>
              <a:rPr lang="en-GB" sz="2400" dirty="0"/>
              <a:t> </a:t>
            </a:r>
            <a:r>
              <a:rPr lang="en-GB" sz="2400" dirty="0" err="1"/>
              <a:t>memiliki</a:t>
            </a:r>
            <a:r>
              <a:rPr lang="en-GB" sz="2400" dirty="0"/>
              <a:t> </a:t>
            </a:r>
            <a:r>
              <a:rPr lang="en-GB" sz="2400" dirty="0" err="1"/>
              <a:t>satu</a:t>
            </a:r>
            <a:r>
              <a:rPr lang="en-GB" sz="2400" dirty="0"/>
              <a:t>  </a:t>
            </a:r>
            <a:r>
              <a:rPr lang="en-GB" sz="2400" dirty="0" err="1"/>
              <a:t>variabel</a:t>
            </a:r>
            <a:r>
              <a:rPr lang="en-GB" sz="2400" dirty="0"/>
              <a:t> pointer, yang </a:t>
            </a:r>
            <a:r>
              <a:rPr lang="en-GB" sz="2400" dirty="0" err="1"/>
              <a:t>menunjuk</a:t>
            </a:r>
            <a:r>
              <a:rPr lang="en-GB" sz="2400" dirty="0"/>
              <a:t> </a:t>
            </a:r>
            <a:r>
              <a:rPr lang="en-GB" sz="2400" dirty="0" err="1"/>
              <a:t>ke</a:t>
            </a:r>
            <a:r>
              <a:rPr lang="en-GB" sz="2400" dirty="0"/>
              <a:t> node </a:t>
            </a:r>
            <a:r>
              <a:rPr lang="en-GB" sz="2400" dirty="0" err="1"/>
              <a:t>selanjutnya</a:t>
            </a:r>
            <a:r>
              <a:rPr lang="en-GB" sz="2400" dirty="0"/>
              <a:t>. </a:t>
            </a:r>
          </a:p>
        </p:txBody>
      </p:sp>
      <p:sp>
        <p:nvSpPr>
          <p:cNvPr id="3" name="Isosceles Triangle 2">
            <a:hlinkClick r:id="rId3" action="ppaction://hlinksldjump"/>
          </p:cNvPr>
          <p:cNvSpPr/>
          <p:nvPr/>
        </p:nvSpPr>
        <p:spPr>
          <a:xfrm rot="16200000">
            <a:off x="19252" y="6263479"/>
            <a:ext cx="656664" cy="3595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389561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25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25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25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6015351" y="1974204"/>
            <a:ext cx="1144255" cy="480053"/>
            <a:chOff x="395537" y="3253053"/>
            <a:chExt cx="788501" cy="360040"/>
          </a:xfrm>
        </p:grpSpPr>
        <p:sp>
          <p:nvSpPr>
            <p:cNvPr id="52" name="Rounded Rectangle 51"/>
            <p:cNvSpPr/>
            <p:nvPr/>
          </p:nvSpPr>
          <p:spPr>
            <a:xfrm>
              <a:off x="751990" y="3253053"/>
              <a:ext cx="432048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395537" y="3253053"/>
              <a:ext cx="432048" cy="36004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 b="1" dirty="0">
                <a:solidFill>
                  <a:srgbClr val="92CA4F"/>
                </a:solidFill>
              </a:endParaRPr>
            </a:p>
          </p:txBody>
        </p:sp>
      </p:grpSp>
      <p:sp>
        <p:nvSpPr>
          <p:cNvPr id="68" name="Down Arrow 67"/>
          <p:cNvSpPr/>
          <p:nvPr/>
        </p:nvSpPr>
        <p:spPr>
          <a:xfrm rot="10800000">
            <a:off x="6192011" y="2369044"/>
            <a:ext cx="192021" cy="365760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774" y="260648"/>
            <a:ext cx="10896533" cy="1179288"/>
          </a:xfrm>
        </p:spPr>
        <p:txBody>
          <a:bodyPr/>
          <a:lstStyle/>
          <a:p>
            <a:pPr algn="ctr"/>
            <a:r>
              <a:rPr lang="en-US" sz="4267" dirty="0" err="1"/>
              <a:t>Istilah</a:t>
            </a:r>
            <a:r>
              <a:rPr lang="en-US" sz="4267" dirty="0"/>
              <a:t> </a:t>
            </a:r>
            <a:r>
              <a:rPr lang="en-US" sz="4267" dirty="0" err="1"/>
              <a:t>Variabel</a:t>
            </a:r>
            <a:r>
              <a:rPr lang="en-US" sz="4267" dirty="0"/>
              <a:t> </a:t>
            </a:r>
            <a:r>
              <a:rPr lang="en-US" sz="4267" dirty="0" err="1"/>
              <a:t>dalam</a:t>
            </a:r>
            <a:r>
              <a:rPr lang="en-US" sz="4267" dirty="0"/>
              <a:t> Single Linked List</a:t>
            </a:r>
            <a:endParaRPr lang="en-GB" sz="4267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78759" y="4379095"/>
            <a:ext cx="11329259" cy="2424827"/>
          </a:xfrm>
        </p:spPr>
        <p:txBody>
          <a:bodyPr>
            <a:norm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endParaRPr lang="en-GB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dirty="0" err="1"/>
              <a:t>Elemen</a:t>
            </a:r>
            <a:r>
              <a:rPr lang="en-GB" dirty="0"/>
              <a:t> data yang </a:t>
            </a:r>
            <a:r>
              <a:rPr lang="en-GB" dirty="0" err="1"/>
              <a:t>dihubungkan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link pada Linked List </a:t>
            </a:r>
            <a:r>
              <a:rPr lang="en-GB" dirty="0" err="1"/>
              <a:t>disebut</a:t>
            </a:r>
            <a:r>
              <a:rPr lang="en-GB" dirty="0"/>
              <a:t> </a:t>
            </a:r>
            <a:r>
              <a:rPr lang="en-GB" b="1" dirty="0"/>
              <a:t>Node</a:t>
            </a:r>
            <a:r>
              <a:rPr lang="en-GB" dirty="0"/>
              <a:t>.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b="1" dirty="0"/>
              <a:t>head, </a:t>
            </a:r>
            <a:r>
              <a:rPr lang="en-GB" dirty="0" err="1"/>
              <a:t>sebuah</a:t>
            </a:r>
            <a:r>
              <a:rPr lang="en-GB" dirty="0"/>
              <a:t> variable pointer yang </a:t>
            </a:r>
            <a:r>
              <a:rPr lang="en-GB" dirty="0" err="1"/>
              <a:t>menyimpan</a:t>
            </a:r>
            <a:r>
              <a:rPr lang="en-GB" dirty="0"/>
              <a:t> node </a:t>
            </a:r>
            <a:r>
              <a:rPr lang="en-GB" dirty="0" err="1"/>
              <a:t>pertama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linked list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dirty="0"/>
              <a:t>Node </a:t>
            </a:r>
            <a:r>
              <a:rPr lang="en-GB" dirty="0" err="1"/>
              <a:t>terakhir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linked list </a:t>
            </a:r>
            <a:r>
              <a:rPr lang="en-GB" dirty="0" err="1"/>
              <a:t>ditandai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p</a:t>
            </a:r>
            <a:r>
              <a:rPr lang="en-GB" b="1" dirty="0"/>
              <a:t>ointer next </a:t>
            </a:r>
            <a:r>
              <a:rPr lang="en-GB" dirty="0"/>
              <a:t>yang </a:t>
            </a:r>
            <a:r>
              <a:rPr lang="en-GB" dirty="0" err="1"/>
              <a:t>berisi</a:t>
            </a:r>
            <a:r>
              <a:rPr lang="en-GB" dirty="0"/>
              <a:t> NULL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GB" b="1" dirty="0"/>
              <a:t>tail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pointer </a:t>
            </a:r>
            <a:r>
              <a:rPr lang="en-GB" dirty="0" err="1"/>
              <a:t>bantuan</a:t>
            </a:r>
            <a:r>
              <a:rPr lang="en-GB" dirty="0"/>
              <a:t> yang </a:t>
            </a:r>
            <a:r>
              <a:rPr lang="en-GB" dirty="0" err="1"/>
              <a:t>menunjuk</a:t>
            </a:r>
            <a:r>
              <a:rPr lang="en-GB" dirty="0"/>
              <a:t> pada data </a:t>
            </a:r>
            <a:r>
              <a:rPr lang="en-GB" dirty="0" err="1"/>
              <a:t>terakhir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linked list</a:t>
            </a:r>
          </a:p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585389" y="1538091"/>
            <a:ext cx="66877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/>
              <a:t>head</a:t>
            </a:r>
            <a:endParaRPr lang="en-GB" sz="1867" dirty="0"/>
          </a:p>
        </p:txBody>
      </p:sp>
      <p:sp>
        <p:nvSpPr>
          <p:cNvPr id="16" name="TextBox 15"/>
          <p:cNvSpPr txBox="1"/>
          <p:nvPr/>
        </p:nvSpPr>
        <p:spPr>
          <a:xfrm>
            <a:off x="4061288" y="1580067"/>
            <a:ext cx="61549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/>
              <a:t>data</a:t>
            </a:r>
            <a:endParaRPr lang="en-GB" sz="1867" dirty="0"/>
          </a:p>
        </p:txBody>
      </p:sp>
      <p:sp>
        <p:nvSpPr>
          <p:cNvPr id="17" name="TextBox 16"/>
          <p:cNvSpPr txBox="1"/>
          <p:nvPr/>
        </p:nvSpPr>
        <p:spPr>
          <a:xfrm>
            <a:off x="5850591" y="1582631"/>
            <a:ext cx="61549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/>
              <a:t>data</a:t>
            </a:r>
            <a:endParaRPr lang="en-GB" sz="1867" dirty="0"/>
          </a:p>
        </p:txBody>
      </p:sp>
      <p:sp>
        <p:nvSpPr>
          <p:cNvPr id="23" name="Rounded Rectangle 22"/>
          <p:cNvSpPr/>
          <p:nvPr/>
        </p:nvSpPr>
        <p:spPr>
          <a:xfrm>
            <a:off x="2697283" y="1993000"/>
            <a:ext cx="828035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252181" y="1985272"/>
            <a:ext cx="1096268" cy="480053"/>
            <a:chOff x="1619672" y="3253053"/>
            <a:chExt cx="822201" cy="360040"/>
          </a:xfrm>
        </p:grpSpPr>
        <p:grpSp>
          <p:nvGrpSpPr>
            <p:cNvPr id="32" name="Group 31"/>
            <p:cNvGrpSpPr/>
            <p:nvPr/>
          </p:nvGrpSpPr>
          <p:grpSpPr>
            <a:xfrm>
              <a:off x="1619672" y="3253053"/>
              <a:ext cx="788501" cy="360040"/>
              <a:chOff x="395537" y="3253053"/>
              <a:chExt cx="788501" cy="360040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751990" y="3253053"/>
                <a:ext cx="432048" cy="360040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2400" dirty="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395537" y="3253053"/>
                <a:ext cx="432048" cy="360040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solidFill>
                    <a:srgbClr val="92CA4F"/>
                  </a:solidFill>
                </a:endParaRPr>
              </a:p>
            </p:txBody>
          </p:sp>
        </p:grpSp>
        <p:sp>
          <p:nvSpPr>
            <p:cNvPr id="33" name="Oval 32"/>
            <p:cNvSpPr/>
            <p:nvPr/>
          </p:nvSpPr>
          <p:spPr>
            <a:xfrm>
              <a:off x="2339749" y="3362697"/>
              <a:ext cx="102124" cy="134353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688157" y="2124663"/>
            <a:ext cx="5257087" cy="2151108"/>
            <a:chOff x="-1548215" y="3943945"/>
            <a:chExt cx="3942815" cy="1613331"/>
          </a:xfrm>
        </p:grpSpPr>
        <p:grpSp>
          <p:nvGrpSpPr>
            <p:cNvPr id="38" name="Group 37"/>
            <p:cNvGrpSpPr/>
            <p:nvPr/>
          </p:nvGrpSpPr>
          <p:grpSpPr>
            <a:xfrm>
              <a:off x="-1548215" y="3943945"/>
              <a:ext cx="3410577" cy="1613331"/>
              <a:chOff x="-2268971" y="3401112"/>
              <a:chExt cx="3410577" cy="1613331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-2268971" y="4654403"/>
                <a:ext cx="621026" cy="360040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2400" b="1" dirty="0">
                  <a:solidFill>
                    <a:srgbClr val="92CA4F"/>
                  </a:solidFill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039482" y="3401112"/>
                <a:ext cx="102124" cy="134353"/>
              </a:xfrm>
              <a:prstGeom prst="ellipse">
                <a:avLst/>
              </a:prstGeom>
              <a:solidFill>
                <a:srgbClr val="92CA4F"/>
              </a:solidFill>
              <a:ln>
                <a:solidFill>
                  <a:srgbClr val="54A2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2127434" y="4346134"/>
              <a:ext cx="182880" cy="72008"/>
            </a:xfrm>
            <a:prstGeom prst="rect">
              <a:avLst/>
            </a:prstGeom>
            <a:solidFill>
              <a:srgbClr val="92CA4F"/>
            </a:solidFill>
            <a:ln w="12700"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31649" y="4262760"/>
              <a:ext cx="362951" cy="72008"/>
            </a:xfrm>
            <a:prstGeom prst="rect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216169" y="2117864"/>
            <a:ext cx="819159" cy="192737"/>
            <a:chOff x="2150368" y="4041934"/>
            <a:chExt cx="360040" cy="161153"/>
          </a:xfrm>
        </p:grpSpPr>
        <p:sp>
          <p:nvSpPr>
            <p:cNvPr id="55" name="Right Arrow 54"/>
            <p:cNvSpPr/>
            <p:nvPr/>
          </p:nvSpPr>
          <p:spPr>
            <a:xfrm>
              <a:off x="2205752" y="4041934"/>
              <a:ext cx="304656" cy="161153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56" name="Oval 55"/>
            <p:cNvSpPr/>
            <p:nvPr/>
          </p:nvSpPr>
          <p:spPr>
            <a:xfrm>
              <a:off x="2150368" y="4057921"/>
              <a:ext cx="102124" cy="134353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489850" y="2107824"/>
            <a:ext cx="819159" cy="192737"/>
            <a:chOff x="2150368" y="4041934"/>
            <a:chExt cx="360040" cy="161153"/>
          </a:xfrm>
        </p:grpSpPr>
        <p:sp>
          <p:nvSpPr>
            <p:cNvPr id="58" name="Right Arrow 57"/>
            <p:cNvSpPr/>
            <p:nvPr/>
          </p:nvSpPr>
          <p:spPr>
            <a:xfrm>
              <a:off x="2205752" y="4041934"/>
              <a:ext cx="304656" cy="161153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59" name="Oval 58"/>
            <p:cNvSpPr/>
            <p:nvPr/>
          </p:nvSpPr>
          <p:spPr>
            <a:xfrm>
              <a:off x="2150368" y="4057921"/>
              <a:ext cx="102124" cy="134353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471030" y="2117865"/>
            <a:ext cx="819159" cy="192737"/>
            <a:chOff x="2150368" y="4041934"/>
            <a:chExt cx="360040" cy="161153"/>
          </a:xfrm>
        </p:grpSpPr>
        <p:sp>
          <p:nvSpPr>
            <p:cNvPr id="61" name="Right Arrow 60"/>
            <p:cNvSpPr/>
            <p:nvPr/>
          </p:nvSpPr>
          <p:spPr>
            <a:xfrm>
              <a:off x="2205752" y="4041934"/>
              <a:ext cx="304656" cy="161153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62" name="Oval 61"/>
            <p:cNvSpPr/>
            <p:nvPr/>
          </p:nvSpPr>
          <p:spPr>
            <a:xfrm>
              <a:off x="2150368" y="4057921"/>
              <a:ext cx="102124" cy="134353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cxnSp>
        <p:nvCxnSpPr>
          <p:cNvPr id="64" name="Straight Arrow Connector 63"/>
          <p:cNvCxnSpPr>
            <a:stCxn id="34" idx="2"/>
          </p:cNvCxnSpPr>
          <p:nvPr/>
        </p:nvCxnSpPr>
        <p:spPr>
          <a:xfrm flipH="1">
            <a:off x="5014511" y="2465326"/>
            <a:ext cx="972" cy="46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698378" y="2840824"/>
            <a:ext cx="60971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/>
              <a:t>next</a:t>
            </a:r>
            <a:endParaRPr lang="en-GB" sz="1867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6988198" y="2410627"/>
            <a:ext cx="972" cy="46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672065" y="2786125"/>
            <a:ext cx="60971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/>
              <a:t>next</a:t>
            </a:r>
            <a:endParaRPr lang="en-GB" sz="1867" dirty="0"/>
          </a:p>
        </p:txBody>
      </p:sp>
      <p:sp>
        <p:nvSpPr>
          <p:cNvPr id="69" name="Oval 68"/>
          <p:cNvSpPr/>
          <p:nvPr/>
        </p:nvSpPr>
        <p:spPr>
          <a:xfrm>
            <a:off x="3850604" y="1474966"/>
            <a:ext cx="2027101" cy="17762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cxnSp>
        <p:nvCxnSpPr>
          <p:cNvPr id="71" name="Straight Arrow Connector 70"/>
          <p:cNvCxnSpPr>
            <a:stCxn id="69" idx="5"/>
          </p:cNvCxnSpPr>
          <p:nvPr/>
        </p:nvCxnSpPr>
        <p:spPr>
          <a:xfrm>
            <a:off x="5580843" y="2991071"/>
            <a:ext cx="107909" cy="41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332343" y="3284557"/>
            <a:ext cx="708848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/>
              <a:t>Node</a:t>
            </a:r>
            <a:endParaRPr lang="en-GB" sz="1867" dirty="0"/>
          </a:p>
        </p:txBody>
      </p:sp>
      <p:sp>
        <p:nvSpPr>
          <p:cNvPr id="48" name="Bent-Up Arrow 47"/>
          <p:cNvSpPr/>
          <p:nvPr/>
        </p:nvSpPr>
        <p:spPr>
          <a:xfrm flipV="1">
            <a:off x="7248129" y="2167871"/>
            <a:ext cx="543815" cy="429884"/>
          </a:xfrm>
          <a:prstGeom prst="bentUpArrow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" name="Rectangle 2"/>
          <p:cNvSpPr/>
          <p:nvPr/>
        </p:nvSpPr>
        <p:spPr>
          <a:xfrm>
            <a:off x="2697282" y="3402893"/>
            <a:ext cx="828033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33" dirty="0"/>
              <a:t>tail</a:t>
            </a:r>
            <a:endParaRPr lang="en-GB" sz="2133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3533267" y="4089978"/>
            <a:ext cx="2799267" cy="11097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274531" y="2486121"/>
            <a:ext cx="2775" cy="1636967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8144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0"/>
                            </p:stCondLst>
                            <p:childTnLst>
                              <p:par>
                                <p:cTn id="9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500"/>
                            </p:stCondLst>
                            <p:childTnLst>
                              <p:par>
                                <p:cTn id="9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2" grpId="0"/>
      <p:bldP spid="4" grpId="0" uiExpand="1" build="p"/>
      <p:bldP spid="13" grpId="0"/>
      <p:bldP spid="16" grpId="0"/>
      <p:bldP spid="17" grpId="0"/>
      <p:bldP spid="23" grpId="0" animBg="1"/>
      <p:bldP spid="65" grpId="0"/>
      <p:bldP spid="67" grpId="0"/>
      <p:bldP spid="69" grpId="0" animBg="1"/>
      <p:bldP spid="72" grpId="0"/>
      <p:bldP spid="48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04" y="160568"/>
            <a:ext cx="4847861" cy="1179288"/>
          </a:xfrm>
        </p:spPr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Delete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846690" y="1209058"/>
            <a:ext cx="6681549" cy="2212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GB" sz="2133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GB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133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GB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133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GB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133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operasi</a:t>
            </a:r>
            <a:r>
              <a:rPr lang="en-GB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delete </a:t>
            </a:r>
            <a:r>
              <a:rPr lang="en-GB" sz="2133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GB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311143">
              <a:lnSpc>
                <a:spcPct val="107000"/>
              </a:lnSpc>
              <a:spcAft>
                <a:spcPts val="1067"/>
              </a:spcAft>
            </a:pPr>
            <a:r>
              <a:rPr lang="en-GB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GB" sz="2133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Cari</a:t>
            </a:r>
            <a:r>
              <a:rPr lang="en-GB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133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posisi</a:t>
            </a:r>
            <a:r>
              <a:rPr lang="en-GB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yang </a:t>
            </a:r>
            <a:r>
              <a:rPr lang="en-GB" sz="2133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GB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di-delete</a:t>
            </a:r>
          </a:p>
          <a:p>
            <a:pPr marL="311143">
              <a:lnSpc>
                <a:spcPct val="107000"/>
              </a:lnSpc>
              <a:spcAft>
                <a:spcPts val="1067"/>
              </a:spcAft>
            </a:pPr>
            <a:r>
              <a:rPr lang="en-GB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GB" sz="2133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Selamatkan</a:t>
            </a:r>
            <a:r>
              <a:rPr lang="en-GB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agar linked list </a:t>
            </a:r>
            <a:r>
              <a:rPr lang="en-GB" sz="2133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GB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133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terputus</a:t>
            </a:r>
            <a:endParaRPr lang="en-GB" sz="2133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11143">
              <a:lnSpc>
                <a:spcPct val="107000"/>
              </a:lnSpc>
              <a:spcAft>
                <a:spcPts val="1067"/>
              </a:spcAft>
            </a:pPr>
            <a:r>
              <a:rPr lang="en-GB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GB" sz="2133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Bebaskan</a:t>
            </a:r>
            <a:r>
              <a:rPr lang="en-GB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133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lokasi</a:t>
            </a:r>
            <a:r>
              <a:rPr lang="en-GB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133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GB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NULL-</a:t>
            </a:r>
            <a:r>
              <a:rPr lang="en-GB" sz="2133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</a:t>
            </a:r>
            <a:r>
              <a:rPr lang="en-GB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133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pointernya</a:t>
            </a:r>
            <a:endParaRPr lang="en-GB" sz="2133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99723" y="1470655"/>
            <a:ext cx="1871531" cy="1874031"/>
          </a:xfrm>
          <a:prstGeom prst="ellipse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 err="1"/>
              <a:t>Algoritma</a:t>
            </a:r>
            <a:r>
              <a:rPr lang="en-US" sz="1867" dirty="0"/>
              <a:t> </a:t>
            </a:r>
            <a:r>
              <a:rPr lang="en-US" sz="2133" dirty="0" err="1"/>
              <a:t>Umum</a:t>
            </a:r>
            <a:r>
              <a:rPr lang="en-US" sz="2133" dirty="0"/>
              <a:t> </a:t>
            </a:r>
          </a:p>
          <a:p>
            <a:pPr algn="ctr"/>
            <a:r>
              <a:rPr lang="en-US" sz="2133" dirty="0"/>
              <a:t>Delete</a:t>
            </a:r>
            <a:endParaRPr lang="en-GB" sz="2133" dirty="0"/>
          </a:p>
        </p:txBody>
      </p:sp>
      <p:sp>
        <p:nvSpPr>
          <p:cNvPr id="32" name="Isosceles Triangle 31">
            <a:hlinkClick r:id="rId2" action="ppaction://hlinksldjump"/>
          </p:cNvPr>
          <p:cNvSpPr/>
          <p:nvPr/>
        </p:nvSpPr>
        <p:spPr>
          <a:xfrm rot="16200000">
            <a:off x="19252" y="6263479"/>
            <a:ext cx="656664" cy="3595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" name="TextBox 2"/>
          <p:cNvSpPr txBox="1"/>
          <p:nvPr/>
        </p:nvSpPr>
        <p:spPr>
          <a:xfrm>
            <a:off x="527381" y="3717033"/>
            <a:ext cx="7340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Apa</a:t>
            </a:r>
            <a:r>
              <a:rPr lang="en-US" sz="2400" b="1" dirty="0"/>
              <a:t> Yang </a:t>
            </a:r>
            <a:r>
              <a:rPr lang="en-US" sz="2400" b="1" dirty="0" err="1"/>
              <a:t>Diperlukan</a:t>
            </a:r>
            <a:r>
              <a:rPr lang="en-US" sz="2400" b="1" dirty="0"/>
              <a:t> </a:t>
            </a:r>
            <a:r>
              <a:rPr lang="en-US" sz="2400" b="1" dirty="0" err="1"/>
              <a:t>Untuk</a:t>
            </a:r>
            <a:r>
              <a:rPr lang="en-US" sz="2400" b="1" dirty="0"/>
              <a:t> </a:t>
            </a:r>
            <a:r>
              <a:rPr lang="en-US" sz="2400" b="1" dirty="0" err="1"/>
              <a:t>Melakukan</a:t>
            </a:r>
            <a:r>
              <a:rPr lang="en-US" sz="2400" b="1" dirty="0"/>
              <a:t> </a:t>
            </a:r>
            <a:r>
              <a:rPr lang="en-US" sz="2400" b="1" dirty="0" err="1"/>
              <a:t>Operasi</a:t>
            </a:r>
            <a:r>
              <a:rPr lang="en-US" sz="2400" b="1" dirty="0"/>
              <a:t> Delete ?</a:t>
            </a:r>
            <a:endParaRPr lang="en-GB" sz="2400" b="1" dirty="0"/>
          </a:p>
        </p:txBody>
      </p:sp>
      <p:sp>
        <p:nvSpPr>
          <p:cNvPr id="7" name="Content Placeholder 4"/>
          <p:cNvSpPr>
            <a:spLocks noGrp="1"/>
          </p:cNvSpPr>
          <p:nvPr>
            <p:ph idx="10"/>
          </p:nvPr>
        </p:nvSpPr>
        <p:spPr>
          <a:xfrm>
            <a:off x="2159563" y="4293097"/>
            <a:ext cx="6681549" cy="2910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 algn="just">
              <a:lnSpc>
                <a:spcPct val="107000"/>
              </a:lnSpc>
              <a:spcAft>
                <a:spcPts val="1067"/>
              </a:spcAft>
              <a:buFont typeface="+mj-lt"/>
              <a:buAutoNum type="arabicPeriod"/>
            </a:pPr>
            <a:r>
              <a:rPr lang="en-US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Pointer </a:t>
            </a:r>
            <a:r>
              <a:rPr lang="en-US" sz="2133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US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2133" dirty="0"/>
              <a:t>Pointer </a:t>
            </a:r>
            <a:r>
              <a:rPr lang="en-GB" sz="2133" dirty="0" err="1"/>
              <a:t>hapus</a:t>
            </a:r>
            <a:r>
              <a:rPr lang="en-GB" sz="2133" dirty="0"/>
              <a:t> </a:t>
            </a:r>
            <a:r>
              <a:rPr lang="en-GB" sz="2133" dirty="0" err="1"/>
              <a:t>digunakan</a:t>
            </a:r>
            <a:r>
              <a:rPr lang="en-GB" sz="2133" dirty="0"/>
              <a:t> </a:t>
            </a:r>
            <a:r>
              <a:rPr lang="en-GB" sz="2133" dirty="0" err="1"/>
              <a:t>untuk</a:t>
            </a:r>
            <a:r>
              <a:rPr lang="en-GB" sz="2133" dirty="0"/>
              <a:t> </a:t>
            </a:r>
            <a:r>
              <a:rPr lang="en-GB" sz="2133" dirty="0" err="1"/>
              <a:t>menunjuk</a:t>
            </a:r>
            <a:r>
              <a:rPr lang="en-GB" sz="2133" dirty="0"/>
              <a:t> node yang </a:t>
            </a:r>
            <a:r>
              <a:rPr lang="en-GB" sz="2133" dirty="0" err="1"/>
              <a:t>akan</a:t>
            </a:r>
            <a:r>
              <a:rPr lang="en-GB" sz="2133" dirty="0"/>
              <a:t> </a:t>
            </a:r>
            <a:r>
              <a:rPr lang="en-GB" sz="2133" dirty="0" err="1"/>
              <a:t>dihapus</a:t>
            </a:r>
            <a:r>
              <a:rPr lang="en-GB" sz="2133" dirty="0"/>
              <a:t>,</a:t>
            </a:r>
            <a:endParaRPr lang="en-US" sz="2133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 algn="just">
              <a:lnSpc>
                <a:spcPct val="107000"/>
              </a:lnSpc>
              <a:spcAft>
                <a:spcPts val="1067"/>
              </a:spcAft>
              <a:buFont typeface="+mj-lt"/>
              <a:buAutoNum type="arabicPeriod"/>
            </a:pPr>
            <a:r>
              <a:rPr lang="en-US" sz="2133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US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free() pada Pointer </a:t>
            </a:r>
            <a:r>
              <a:rPr lang="en-US" sz="2133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US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membebaskan</a:t>
            </a:r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me-NULL-</a:t>
            </a:r>
            <a:r>
              <a:rPr lang="en-US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</a:t>
            </a:r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Pointer </a:t>
            </a:r>
            <a:r>
              <a:rPr lang="en-US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ctr">
              <a:spcBef>
                <a:spcPts val="0"/>
              </a:spcBef>
            </a:pPr>
            <a:r>
              <a:rPr lang="en-US" sz="2133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ea typeface="Calibri" panose="020F0502020204030204" pitchFamily="34" charset="0"/>
                <a:cs typeface="Courier New" pitchFamily="49" charset="0"/>
              </a:rPr>
              <a:t>free(</a:t>
            </a:r>
            <a:r>
              <a:rPr lang="en-US" sz="2133" b="1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ea typeface="Calibri" panose="020F0502020204030204" pitchFamily="34" charset="0"/>
                <a:cs typeface="Courier New" pitchFamily="49" charset="0"/>
              </a:rPr>
              <a:t>hapus</a:t>
            </a:r>
            <a:r>
              <a:rPr lang="en-US" sz="2133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ea typeface="Calibri" panose="020F0502020204030204" pitchFamily="34" charset="0"/>
                <a:cs typeface="Courier New" pitchFamily="49" charset="0"/>
              </a:rPr>
              <a:t>);</a:t>
            </a:r>
          </a:p>
          <a:p>
            <a:pPr algn="ctr">
              <a:spcBef>
                <a:spcPts val="0"/>
              </a:spcBef>
            </a:pPr>
            <a:r>
              <a:rPr lang="en-US" sz="2133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ea typeface="Calibri" panose="020F0502020204030204" pitchFamily="34" charset="0"/>
                <a:cs typeface="Courier New" pitchFamily="49" charset="0"/>
              </a:rPr>
              <a:t> </a:t>
            </a:r>
            <a:r>
              <a:rPr lang="en-US" sz="2133" b="1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ea typeface="Calibri" panose="020F0502020204030204" pitchFamily="34" charset="0"/>
                <a:cs typeface="Courier New" pitchFamily="49" charset="0"/>
              </a:rPr>
              <a:t>hapus</a:t>
            </a:r>
            <a:r>
              <a:rPr lang="en-US" sz="2133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ea typeface="Calibri" panose="020F0502020204030204" pitchFamily="34" charset="0"/>
                <a:cs typeface="Courier New" pitchFamily="49" charset="0"/>
              </a:rPr>
              <a:t> = NULL;</a:t>
            </a:r>
            <a:endParaRPr lang="en-GB" sz="2133" b="1" dirty="0">
              <a:solidFill>
                <a:schemeClr val="tx2">
                  <a:lumMod val="50000"/>
                </a:schemeClr>
              </a:solidFill>
              <a:latin typeface="Courier New" pitchFamily="49" charset="0"/>
              <a:ea typeface="Calibri" panose="020F0502020204030204" pitchFamily="34" charset="0"/>
              <a:cs typeface="Courier New" pitchFamily="49" charset="0"/>
            </a:endParaRPr>
          </a:p>
          <a:p>
            <a:pPr marL="457189" indent="-457189" algn="just">
              <a:lnSpc>
                <a:spcPct val="107000"/>
              </a:lnSpc>
              <a:spcAft>
                <a:spcPts val="1067"/>
              </a:spcAft>
              <a:buFont typeface="+mj-lt"/>
              <a:buAutoNum type="arabicPeriod"/>
            </a:pPr>
            <a:endParaRPr lang="en-GB" sz="2133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76321" y="5069637"/>
            <a:ext cx="80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hapus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976321" y="4656694"/>
            <a:ext cx="805804" cy="4017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Down Arrow 9"/>
          <p:cNvSpPr/>
          <p:nvPr/>
        </p:nvSpPr>
        <p:spPr>
          <a:xfrm rot="16200000">
            <a:off x="9909995" y="4626656"/>
            <a:ext cx="241836" cy="461797"/>
          </a:xfrm>
          <a:prstGeom prst="downArrow">
            <a:avLst/>
          </a:prstGeom>
          <a:solidFill>
            <a:srgbClr val="002060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4" name="TextBox 3"/>
          <p:cNvSpPr txBox="1"/>
          <p:nvPr/>
        </p:nvSpPr>
        <p:spPr>
          <a:xfrm>
            <a:off x="10228677" y="4611334"/>
            <a:ext cx="38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?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13113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  <p:bldP spid="15" grpId="0" animBg="1"/>
      <p:bldP spid="32" grpId="0" animBg="1"/>
      <p:bldP spid="3" grpId="0"/>
      <p:bldP spid="7" grpId="0" uiExpand="1" build="p"/>
      <p:bldP spid="8" grpId="0"/>
      <p:bldP spid="9" grpId="0" animBg="1"/>
      <p:bldP spid="10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err="1"/>
              <a:t>Operasi</a:t>
            </a:r>
            <a:r>
              <a:rPr lang="en-US" dirty="0"/>
              <a:t> Delete Node </a:t>
            </a:r>
            <a:r>
              <a:rPr lang="en-US" dirty="0" err="1"/>
              <a:t>Awal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79509" y="1316766"/>
            <a:ext cx="10094912" cy="2784309"/>
          </a:xfrm>
        </p:spPr>
        <p:txBody>
          <a:bodyPr/>
          <a:lstStyle/>
          <a:p>
            <a:pPr marL="380990" indent="-38099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Operasi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akan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menghapus</a:t>
            </a:r>
            <a:r>
              <a:rPr lang="en-GB" dirty="0">
                <a:solidFill>
                  <a:schemeClr val="tx1"/>
                </a:solidFill>
              </a:rPr>
              <a:t> data </a:t>
            </a:r>
            <a:r>
              <a:rPr lang="en-GB" dirty="0" err="1">
                <a:solidFill>
                  <a:schemeClr val="tx1"/>
                </a:solidFill>
              </a:rPr>
              <a:t>teratas</a:t>
            </a:r>
            <a:r>
              <a:rPr lang="en-GB" dirty="0">
                <a:solidFill>
                  <a:schemeClr val="tx1"/>
                </a:solidFill>
              </a:rPr>
              <a:t> (</a:t>
            </a:r>
            <a:r>
              <a:rPr lang="en-GB" dirty="0" err="1">
                <a:solidFill>
                  <a:schemeClr val="tx1"/>
                </a:solidFill>
              </a:rPr>
              <a:t>pertama</a:t>
            </a:r>
            <a:r>
              <a:rPr lang="en-GB" dirty="0">
                <a:solidFill>
                  <a:schemeClr val="tx1"/>
                </a:solidFill>
              </a:rPr>
              <a:t>) yang </a:t>
            </a:r>
            <a:r>
              <a:rPr lang="en-GB" dirty="0" err="1">
                <a:solidFill>
                  <a:schemeClr val="tx1"/>
                </a:solidFill>
              </a:rPr>
              <a:t>ditunjuk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oleh</a:t>
            </a:r>
            <a:r>
              <a:rPr lang="en-GB" dirty="0">
                <a:solidFill>
                  <a:schemeClr val="tx1"/>
                </a:solidFill>
              </a:rPr>
              <a:t> head </a:t>
            </a:r>
            <a:r>
              <a:rPr lang="en-GB" dirty="0" err="1">
                <a:solidFill>
                  <a:schemeClr val="tx1"/>
                </a:solidFill>
              </a:rPr>
              <a:t>pada</a:t>
            </a:r>
            <a:r>
              <a:rPr lang="en-GB" dirty="0">
                <a:solidFill>
                  <a:schemeClr val="tx1"/>
                </a:solidFill>
              </a:rPr>
              <a:t>      linked list .</a:t>
            </a:r>
          </a:p>
          <a:p>
            <a:pPr marL="380990" indent="-38099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Hal yang </a:t>
            </a:r>
            <a:r>
              <a:rPr lang="en-US" dirty="0" err="1">
                <a:solidFill>
                  <a:schemeClr val="tx1"/>
                </a:solidFill>
              </a:rPr>
              <a:t>digunakan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Operasi</a:t>
            </a:r>
            <a:r>
              <a:rPr lang="en-US" dirty="0">
                <a:solidFill>
                  <a:schemeClr val="tx1"/>
                </a:solidFill>
              </a:rPr>
              <a:t> Delete </a:t>
            </a:r>
            <a:r>
              <a:rPr lang="en-US" dirty="0" err="1">
                <a:solidFill>
                  <a:schemeClr val="tx1"/>
                </a:solidFill>
              </a:rPr>
              <a:t>Awal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255574" y="2948947"/>
            <a:ext cx="6681549" cy="248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 algn="just">
              <a:lnSpc>
                <a:spcPct val="107000"/>
              </a:lnSpc>
              <a:spcAft>
                <a:spcPts val="1067"/>
              </a:spcAft>
              <a:buFont typeface="+mj-lt"/>
              <a:buAutoNum type="arabicPeriod"/>
            </a:pPr>
            <a:r>
              <a:rPr lang="en-US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Pointer </a:t>
            </a:r>
            <a:r>
              <a:rPr lang="en-US" sz="2133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US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2133" dirty="0"/>
              <a:t>Pointer </a:t>
            </a:r>
            <a:r>
              <a:rPr lang="en-GB" sz="2133" dirty="0" err="1"/>
              <a:t>hapus</a:t>
            </a:r>
            <a:r>
              <a:rPr lang="en-GB" sz="2133" dirty="0"/>
              <a:t> </a:t>
            </a:r>
            <a:r>
              <a:rPr lang="en-GB" sz="2133" dirty="0" err="1"/>
              <a:t>digunakan</a:t>
            </a:r>
            <a:r>
              <a:rPr lang="en-GB" sz="2133" dirty="0"/>
              <a:t> </a:t>
            </a:r>
            <a:r>
              <a:rPr lang="en-GB" sz="2133" dirty="0" err="1"/>
              <a:t>untuk</a:t>
            </a:r>
            <a:r>
              <a:rPr lang="en-GB" sz="2133" dirty="0"/>
              <a:t> </a:t>
            </a:r>
            <a:r>
              <a:rPr lang="en-GB" sz="2133" dirty="0" err="1"/>
              <a:t>menunjuk</a:t>
            </a:r>
            <a:r>
              <a:rPr lang="en-GB" sz="2133" dirty="0"/>
              <a:t> node yang </a:t>
            </a:r>
            <a:r>
              <a:rPr lang="en-GB" sz="2133" dirty="0" err="1"/>
              <a:t>akan</a:t>
            </a:r>
            <a:r>
              <a:rPr lang="en-GB" sz="2133" dirty="0"/>
              <a:t> </a:t>
            </a:r>
            <a:r>
              <a:rPr lang="en-GB" sz="2133" dirty="0" err="1"/>
              <a:t>dihapus</a:t>
            </a:r>
            <a:r>
              <a:rPr lang="en-GB" sz="2133" dirty="0"/>
              <a:t>,</a:t>
            </a:r>
            <a:endParaRPr lang="en-US" sz="2133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 algn="just">
              <a:lnSpc>
                <a:spcPct val="107000"/>
              </a:lnSpc>
              <a:spcAft>
                <a:spcPts val="1067"/>
              </a:spcAft>
              <a:buFont typeface="+mj-lt"/>
              <a:buAutoNum type="arabicPeriod"/>
            </a:pPr>
            <a:r>
              <a:rPr lang="en-US" sz="2133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US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free() pada Pointer </a:t>
            </a:r>
            <a:r>
              <a:rPr lang="en-US" sz="2133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US" sz="21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membebaskan</a:t>
            </a:r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me-NULL-</a:t>
            </a:r>
            <a:r>
              <a:rPr lang="en-US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</a:t>
            </a:r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Pointer </a:t>
            </a:r>
            <a:r>
              <a:rPr lang="en-US" sz="2133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US" sz="213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ctr">
              <a:spcBef>
                <a:spcPts val="0"/>
              </a:spcBef>
            </a:pPr>
            <a:r>
              <a:rPr lang="en-US" sz="2133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ea typeface="Calibri" panose="020F0502020204030204" pitchFamily="34" charset="0"/>
                <a:cs typeface="Courier New" pitchFamily="49" charset="0"/>
              </a:rPr>
              <a:t>free(</a:t>
            </a:r>
            <a:r>
              <a:rPr lang="en-US" sz="2133" b="1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ea typeface="Calibri" panose="020F0502020204030204" pitchFamily="34" charset="0"/>
                <a:cs typeface="Courier New" pitchFamily="49" charset="0"/>
              </a:rPr>
              <a:t>hapus</a:t>
            </a:r>
            <a:r>
              <a:rPr lang="en-US" sz="2133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ea typeface="Calibri" panose="020F0502020204030204" pitchFamily="34" charset="0"/>
                <a:cs typeface="Courier New" pitchFamily="49" charset="0"/>
              </a:rPr>
              <a:t>);</a:t>
            </a:r>
          </a:p>
          <a:p>
            <a:pPr algn="ctr">
              <a:spcBef>
                <a:spcPts val="0"/>
              </a:spcBef>
            </a:pPr>
            <a:r>
              <a:rPr lang="en-US" sz="2133" b="1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ea typeface="Calibri" panose="020F0502020204030204" pitchFamily="34" charset="0"/>
                <a:cs typeface="Courier New" pitchFamily="49" charset="0"/>
              </a:rPr>
              <a:t>hapus</a:t>
            </a:r>
            <a:r>
              <a:rPr lang="en-US" sz="2133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ea typeface="Calibri" panose="020F0502020204030204" pitchFamily="34" charset="0"/>
                <a:cs typeface="Courier New" pitchFamily="49" charset="0"/>
              </a:rPr>
              <a:t> = NULL;</a:t>
            </a:r>
            <a:endParaRPr lang="en-GB" sz="2133" b="1" dirty="0">
              <a:solidFill>
                <a:schemeClr val="tx2">
                  <a:lumMod val="50000"/>
                </a:schemeClr>
              </a:solidFill>
              <a:latin typeface="Courier New" pitchFamily="49" charset="0"/>
              <a:ea typeface="Calibri" panose="020F0502020204030204" pitchFamily="34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60363" y="3434417"/>
            <a:ext cx="80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hapus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360363" y="3021474"/>
            <a:ext cx="805804" cy="4017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Down Arrow 10"/>
          <p:cNvSpPr/>
          <p:nvPr/>
        </p:nvSpPr>
        <p:spPr>
          <a:xfrm rot="16200000">
            <a:off x="10294038" y="2991436"/>
            <a:ext cx="241836" cy="461797"/>
          </a:xfrm>
          <a:prstGeom prst="downArrow">
            <a:avLst/>
          </a:prstGeom>
          <a:solidFill>
            <a:srgbClr val="002060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2" name="TextBox 11"/>
          <p:cNvSpPr txBox="1"/>
          <p:nvPr/>
        </p:nvSpPr>
        <p:spPr>
          <a:xfrm>
            <a:off x="10612720" y="2976114"/>
            <a:ext cx="38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?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78291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  <p:bldP spid="5" grpId="0" uiExpand="1" build="p"/>
      <p:bldP spid="9" grpId="0"/>
      <p:bldP spid="10" grpId="0" animBg="1"/>
      <p:bldP spid="11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/>
          <p:cNvSpPr/>
          <p:nvPr/>
        </p:nvSpPr>
        <p:spPr>
          <a:xfrm>
            <a:off x="150773" y="3416572"/>
            <a:ext cx="5753207" cy="15424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840296" indent="-457189">
              <a:lnSpc>
                <a:spcPct val="107000"/>
              </a:lnSpc>
              <a:spcAft>
                <a:spcPts val="1067"/>
              </a:spcAft>
              <a:buFont typeface="+mj-lt"/>
              <a:buAutoNum type="arabicPeriod" startAt="2"/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Selamatkan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Linked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Listnya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83108">
              <a:lnSpc>
                <a:spcPct val="107000"/>
              </a:lnSpc>
              <a:spcAft>
                <a:spcPts val="1067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83108">
              <a:lnSpc>
                <a:spcPct val="107000"/>
              </a:lnSpc>
              <a:spcAft>
                <a:spcPts val="1067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27762" y="-12428"/>
            <a:ext cx="5135893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4" name="TextBox 3"/>
          <p:cNvSpPr txBox="1"/>
          <p:nvPr/>
        </p:nvSpPr>
        <p:spPr>
          <a:xfrm>
            <a:off x="1443297" y="73328"/>
            <a:ext cx="4000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Delete Node </a:t>
            </a:r>
            <a:r>
              <a:rPr lang="en-US" sz="2400" b="1" dirty="0" err="1"/>
              <a:t>Pertama</a:t>
            </a:r>
            <a:endParaRPr lang="en-GB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43339" y="1412776"/>
            <a:ext cx="5760640" cy="193764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Algoritmanya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sbb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679434" indent="-296326">
              <a:lnSpc>
                <a:spcPct val="107000"/>
              </a:lnSpc>
              <a:spcAft>
                <a:spcPts val="1067"/>
              </a:spcAft>
              <a:buAutoNum type="arabicPeriod"/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Posisi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yang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ditunjuk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posisi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disimpan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oleh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head.</a:t>
            </a:r>
          </a:p>
          <a:p>
            <a:pPr>
              <a:lnSpc>
                <a:spcPct val="107000"/>
              </a:lnSpc>
              <a:spcAft>
                <a:spcPts val="1067"/>
              </a:spcAft>
            </a:pP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7391180" y="344051"/>
            <a:ext cx="828035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3000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8164928" y="468915"/>
            <a:ext cx="480053" cy="214871"/>
            <a:chOff x="2150368" y="4041934"/>
            <a:chExt cx="360040" cy="161153"/>
          </a:xfrm>
        </p:grpSpPr>
        <p:sp>
          <p:nvSpPr>
            <p:cNvPr id="48" name="Right Arrow 47"/>
            <p:cNvSpPr/>
            <p:nvPr/>
          </p:nvSpPr>
          <p:spPr>
            <a:xfrm>
              <a:off x="2205752" y="4041934"/>
              <a:ext cx="304656" cy="161153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49" name="Oval 48"/>
            <p:cNvSpPr/>
            <p:nvPr/>
          </p:nvSpPr>
          <p:spPr>
            <a:xfrm>
              <a:off x="2150368" y="4057921"/>
              <a:ext cx="102124" cy="134353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607204" y="333331"/>
            <a:ext cx="1535269" cy="672075"/>
            <a:chOff x="2340428" y="3795886"/>
            <a:chExt cx="1151452" cy="504056"/>
          </a:xfrm>
        </p:grpSpPr>
        <p:sp>
          <p:nvSpPr>
            <p:cNvPr id="51" name="Bent-Up Arrow 50"/>
            <p:cNvSpPr/>
            <p:nvPr/>
          </p:nvSpPr>
          <p:spPr>
            <a:xfrm flipV="1">
              <a:off x="2987824" y="3905521"/>
              <a:ext cx="407861" cy="322413"/>
            </a:xfrm>
            <a:prstGeom prst="bentUp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2340428" y="3795886"/>
              <a:ext cx="822201" cy="360040"/>
              <a:chOff x="1619672" y="3253053"/>
              <a:chExt cx="822201" cy="360040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619672" y="3253053"/>
                <a:ext cx="788501" cy="360040"/>
                <a:chOff x="395537" y="3253053"/>
                <a:chExt cx="788501" cy="360040"/>
              </a:xfrm>
            </p:grpSpPr>
            <p:sp>
              <p:nvSpPr>
                <p:cNvPr id="57" name="Rounded Rectangle 56"/>
                <p:cNvSpPr/>
                <p:nvPr/>
              </p:nvSpPr>
              <p:spPr>
                <a:xfrm>
                  <a:off x="751990" y="3253053"/>
                  <a:ext cx="432048" cy="360040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dirty="0"/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395537" y="3253053"/>
                  <a:ext cx="432048" cy="360040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rgbClr val="92CA4F"/>
                      </a:solidFill>
                    </a:rPr>
                    <a:t>4</a:t>
                  </a:r>
                  <a:endParaRPr lang="en-GB" sz="2400" b="1" dirty="0">
                    <a:solidFill>
                      <a:srgbClr val="92CA4F"/>
                    </a:solidFill>
                  </a:endParaRPr>
                </a:p>
              </p:txBody>
            </p:sp>
          </p:grpSp>
          <p:sp>
            <p:nvSpPr>
              <p:cNvPr id="56" name="Oval 55"/>
              <p:cNvSpPr/>
              <p:nvPr/>
            </p:nvSpPr>
            <p:spPr>
              <a:xfrm>
                <a:off x="2339749" y="3362697"/>
                <a:ext cx="102124" cy="134353"/>
              </a:xfrm>
              <a:prstGeom prst="ellipse">
                <a:avLst/>
              </a:prstGeom>
              <a:solidFill>
                <a:srgbClr val="92CA4F"/>
              </a:solidFill>
              <a:ln>
                <a:solidFill>
                  <a:srgbClr val="54A2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3218512" y="4227934"/>
              <a:ext cx="182880" cy="72008"/>
            </a:xfrm>
            <a:prstGeom prst="rect">
              <a:avLst/>
            </a:prstGeom>
            <a:solidFill>
              <a:srgbClr val="92CA4F"/>
            </a:solidFill>
            <a:ln w="12700"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128929" y="4195384"/>
              <a:ext cx="362951" cy="72008"/>
            </a:xfrm>
            <a:prstGeom prst="rect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8531140" y="43252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3000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42971" y="55328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head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496267" y="1619891"/>
            <a:ext cx="80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hapus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 rot="5400000">
            <a:off x="6871743" y="459044"/>
            <a:ext cx="480053" cy="303345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72" name="Isosceles Triangle 71"/>
          <p:cNvSpPr/>
          <p:nvPr/>
        </p:nvSpPr>
        <p:spPr>
          <a:xfrm rot="5400000">
            <a:off x="1433025" y="2950783"/>
            <a:ext cx="391815" cy="303347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73" name="Rounded Rectangle 72"/>
          <p:cNvSpPr/>
          <p:nvPr/>
        </p:nvSpPr>
        <p:spPr>
          <a:xfrm>
            <a:off x="1727515" y="2852936"/>
            <a:ext cx="2592288" cy="480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head ;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1621728" y="4018711"/>
            <a:ext cx="2803861" cy="8702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(</a:t>
            </a:r>
            <a:r>
              <a:rPr lang="en-US" sz="1867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US" sz="1867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-&gt;next == NULL)</a:t>
            </a:r>
          </a:p>
          <a:p>
            <a:pPr algn="ctr"/>
            <a:r>
              <a:rPr lang="en-US" sz="1867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head= NULL;</a:t>
            </a:r>
            <a:endParaRPr lang="en-GB" sz="186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8" name="Isosceles Triangle 137"/>
          <p:cNvSpPr/>
          <p:nvPr/>
        </p:nvSpPr>
        <p:spPr>
          <a:xfrm rot="5400000">
            <a:off x="1371822" y="4129509"/>
            <a:ext cx="411897" cy="303348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59" name="TextBox 58"/>
          <p:cNvSpPr txBox="1"/>
          <p:nvPr/>
        </p:nvSpPr>
        <p:spPr>
          <a:xfrm>
            <a:off x="1117608" y="498934"/>
            <a:ext cx="4000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“</a:t>
            </a:r>
            <a:r>
              <a:rPr lang="en-US" sz="2400" b="1" dirty="0" err="1"/>
              <a:t>Satu</a:t>
            </a:r>
            <a:r>
              <a:rPr lang="en-US" sz="2400" b="1" dirty="0"/>
              <a:t> Node”</a:t>
            </a:r>
            <a:endParaRPr lang="en-GB" sz="2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8492334" y="1191026"/>
            <a:ext cx="805804" cy="4017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4" name="Isosceles Triangle 113"/>
          <p:cNvSpPr/>
          <p:nvPr/>
        </p:nvSpPr>
        <p:spPr>
          <a:xfrm rot="5400000">
            <a:off x="2058565" y="4522704"/>
            <a:ext cx="357673" cy="257379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20" name="Bent-Up Arrow 119"/>
          <p:cNvSpPr/>
          <p:nvPr/>
        </p:nvSpPr>
        <p:spPr>
          <a:xfrm flipV="1">
            <a:off x="9745875" y="4310911"/>
            <a:ext cx="543815" cy="429884"/>
          </a:xfrm>
          <a:prstGeom prst="bentUpArrow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grpSp>
        <p:nvGrpSpPr>
          <p:cNvPr id="121" name="Group 120"/>
          <p:cNvGrpSpPr/>
          <p:nvPr/>
        </p:nvGrpSpPr>
        <p:grpSpPr>
          <a:xfrm>
            <a:off x="8882681" y="4164731"/>
            <a:ext cx="1096268" cy="480053"/>
            <a:chOff x="1619672" y="3253053"/>
            <a:chExt cx="822201" cy="360040"/>
          </a:xfrm>
        </p:grpSpPr>
        <p:grpSp>
          <p:nvGrpSpPr>
            <p:cNvPr id="123" name="Group 122"/>
            <p:cNvGrpSpPr/>
            <p:nvPr/>
          </p:nvGrpSpPr>
          <p:grpSpPr>
            <a:xfrm>
              <a:off x="1619672" y="3253053"/>
              <a:ext cx="788501" cy="360040"/>
              <a:chOff x="395537" y="3253053"/>
              <a:chExt cx="788501" cy="360040"/>
            </a:xfrm>
          </p:grpSpPr>
          <p:sp>
            <p:nvSpPr>
              <p:cNvPr id="139" name="Rounded Rectangle 138"/>
              <p:cNvSpPr/>
              <p:nvPr/>
            </p:nvSpPr>
            <p:spPr>
              <a:xfrm>
                <a:off x="751990" y="3253053"/>
                <a:ext cx="432048" cy="360040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2400" dirty="0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395537" y="3253053"/>
                <a:ext cx="432048" cy="360040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92CA4F"/>
                    </a:solidFill>
                  </a:rPr>
                  <a:t>4</a:t>
                </a:r>
                <a:endParaRPr lang="en-GB" sz="2400" b="1" dirty="0">
                  <a:solidFill>
                    <a:srgbClr val="92CA4F"/>
                  </a:solidFill>
                </a:endParaRPr>
              </a:p>
            </p:txBody>
          </p:sp>
        </p:grpSp>
        <p:sp>
          <p:nvSpPr>
            <p:cNvPr id="132" name="Oval 131"/>
            <p:cNvSpPr/>
            <p:nvPr/>
          </p:nvSpPr>
          <p:spPr>
            <a:xfrm>
              <a:off x="2339749" y="3362697"/>
              <a:ext cx="102124" cy="134353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143" name="Rectangle 142"/>
          <p:cNvSpPr/>
          <p:nvPr/>
        </p:nvSpPr>
        <p:spPr>
          <a:xfrm>
            <a:off x="10053459" y="4740795"/>
            <a:ext cx="243840" cy="96011"/>
          </a:xfrm>
          <a:prstGeom prst="rect">
            <a:avLst/>
          </a:prstGeom>
          <a:solidFill>
            <a:srgbClr val="92CA4F"/>
          </a:solidFill>
          <a:ln w="12700"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46" name="Rectangle 145"/>
          <p:cNvSpPr/>
          <p:nvPr/>
        </p:nvSpPr>
        <p:spPr>
          <a:xfrm>
            <a:off x="9934015" y="4697395"/>
            <a:ext cx="483935" cy="96011"/>
          </a:xfrm>
          <a:prstGeom prst="rect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49" name="TextBox 148"/>
          <p:cNvSpPr txBox="1"/>
          <p:nvPr/>
        </p:nvSpPr>
        <p:spPr>
          <a:xfrm>
            <a:off x="8806616" y="3874652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3000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7666656" y="4175451"/>
            <a:ext cx="828035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3000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8440404" y="4300315"/>
            <a:ext cx="480053" cy="214871"/>
            <a:chOff x="2150368" y="4041934"/>
            <a:chExt cx="360040" cy="161153"/>
          </a:xfrm>
        </p:grpSpPr>
        <p:sp>
          <p:nvSpPr>
            <p:cNvPr id="118" name="Right Arrow 117"/>
            <p:cNvSpPr/>
            <p:nvPr/>
          </p:nvSpPr>
          <p:spPr>
            <a:xfrm>
              <a:off x="2205752" y="4041934"/>
              <a:ext cx="304656" cy="161153"/>
            </a:xfrm>
            <a:prstGeom prst="rightArrow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19" name="Oval 118"/>
            <p:cNvSpPr/>
            <p:nvPr/>
          </p:nvSpPr>
          <p:spPr>
            <a:xfrm>
              <a:off x="2150368" y="4057921"/>
              <a:ext cx="102124" cy="134353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158" name="TextBox 157"/>
          <p:cNvSpPr txBox="1"/>
          <p:nvPr/>
        </p:nvSpPr>
        <p:spPr>
          <a:xfrm>
            <a:off x="8771743" y="5465320"/>
            <a:ext cx="80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hapus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9" name="Isosceles Triangle 158"/>
          <p:cNvSpPr/>
          <p:nvPr/>
        </p:nvSpPr>
        <p:spPr>
          <a:xfrm rot="5400000">
            <a:off x="6902356" y="4260225"/>
            <a:ext cx="480053" cy="303345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60" name="Down Arrow 159"/>
          <p:cNvSpPr/>
          <p:nvPr/>
        </p:nvSpPr>
        <p:spPr>
          <a:xfrm rot="10800000">
            <a:off x="9071181" y="4609950"/>
            <a:ext cx="241836" cy="461797"/>
          </a:xfrm>
          <a:prstGeom prst="downArrow">
            <a:avLst/>
          </a:prstGeom>
          <a:solidFill>
            <a:srgbClr val="002060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61" name="Rounded Rectangle 160"/>
          <p:cNvSpPr/>
          <p:nvPr/>
        </p:nvSpPr>
        <p:spPr>
          <a:xfrm>
            <a:off x="8789195" y="5054774"/>
            <a:ext cx="805804" cy="4017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3000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5" name="Bent-Up Arrow 164"/>
          <p:cNvSpPr/>
          <p:nvPr/>
        </p:nvSpPr>
        <p:spPr>
          <a:xfrm flipV="1">
            <a:off x="8483177" y="4364943"/>
            <a:ext cx="401632" cy="429884"/>
          </a:xfrm>
          <a:prstGeom prst="bentUpArrow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67" name="Rectangle 166"/>
          <p:cNvSpPr/>
          <p:nvPr/>
        </p:nvSpPr>
        <p:spPr>
          <a:xfrm>
            <a:off x="8620107" y="4794827"/>
            <a:ext cx="357408" cy="96011"/>
          </a:xfrm>
          <a:prstGeom prst="rect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grpSp>
        <p:nvGrpSpPr>
          <p:cNvPr id="6" name="Group 5"/>
          <p:cNvGrpSpPr/>
          <p:nvPr/>
        </p:nvGrpSpPr>
        <p:grpSpPr>
          <a:xfrm>
            <a:off x="9313017" y="1313401"/>
            <a:ext cx="543815" cy="231793"/>
            <a:chOff x="6628367" y="937973"/>
            <a:chExt cx="407861" cy="322413"/>
          </a:xfrm>
          <a:solidFill>
            <a:srgbClr val="002060"/>
          </a:solidFill>
        </p:grpSpPr>
        <p:sp>
          <p:nvSpPr>
            <p:cNvPr id="76" name="Oval 75"/>
            <p:cNvSpPr/>
            <p:nvPr/>
          </p:nvSpPr>
          <p:spPr>
            <a:xfrm>
              <a:off x="6654816" y="1058492"/>
              <a:ext cx="102124" cy="134353"/>
            </a:xfrm>
            <a:prstGeom prst="rightArrow">
              <a:avLst/>
            </a:prstGeom>
            <a:grpFill/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71" name="Bent-Up Arrow 70"/>
            <p:cNvSpPr/>
            <p:nvPr/>
          </p:nvSpPr>
          <p:spPr>
            <a:xfrm flipV="1">
              <a:off x="6628367" y="937973"/>
              <a:ext cx="407861" cy="322413"/>
            </a:xfrm>
            <a:prstGeom prst="rightArrow">
              <a:avLst/>
            </a:prstGeom>
            <a:grpFill/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65" name="Rounded Rectangle 64"/>
          <p:cNvSpPr/>
          <p:nvPr/>
        </p:nvSpPr>
        <p:spPr>
          <a:xfrm>
            <a:off x="8496267" y="1206947"/>
            <a:ext cx="805804" cy="4017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3000</a:t>
            </a:r>
            <a:endParaRPr lang="en-GB" sz="16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Down Arrow 66"/>
          <p:cNvSpPr/>
          <p:nvPr/>
        </p:nvSpPr>
        <p:spPr>
          <a:xfrm rot="10800000">
            <a:off x="8795121" y="780442"/>
            <a:ext cx="241836" cy="461797"/>
          </a:xfrm>
          <a:prstGeom prst="downArrow">
            <a:avLst/>
          </a:prstGeom>
          <a:solidFill>
            <a:srgbClr val="002060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55" name="Rounded Rectangle 154"/>
          <p:cNvSpPr/>
          <p:nvPr/>
        </p:nvSpPr>
        <p:spPr>
          <a:xfrm>
            <a:off x="7712718" y="4235541"/>
            <a:ext cx="709151" cy="272915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7735303" y="3851705"/>
            <a:ext cx="663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head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42783" y="120212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?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42550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1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0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100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0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100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40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00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1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0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5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6000"/>
                            </p:stCondLst>
                            <p:childTnLst>
                              <p:par>
                                <p:cTn id="1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750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9000"/>
                            </p:stCondLst>
                            <p:childTnLst>
                              <p:par>
                                <p:cTn id="1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2000" tmFilter="0, 0; .2, .5; .8, .5; 1, 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6" dur="1000" autoRev="1" fill="hold"/>
                                        <p:tgtEl>
                                          <p:spTgt spid="1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2000" tmFilter="0, 0; .2, .5; .8, .5; 1, 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9" dur="1000" autoRev="1" fill="hold"/>
                                        <p:tgtEl>
                                          <p:spTgt spid="1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2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2" dur="10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2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5" dur="10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2000" tmFilter="0, 0; .2, .5; .8, .5; 1, 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8" dur="1000" autoRev="1" fill="hold"/>
                                        <p:tgtEl>
                                          <p:spTgt spid="1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2000" tmFilter="0, 0; .2, .5; .8, .5; 1, 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1" dur="1000" autoRev="1" fill="hold"/>
                                        <p:tgtEl>
                                          <p:spTgt spid="1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2000" tmFilter="0, 0; .2, .5; .8, .5; 1, 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4" dur="1000" autoRev="1" fill="hold"/>
                                        <p:tgtEl>
                                          <p:spTgt spid="1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2000" tmFilter="0, 0; .2, .5; .8, .5; 1, 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7" dur="1000" autoRev="1" fill="hold"/>
                                        <p:tgtEl>
                                          <p:spTgt spid="1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2000" tmFilter="0, 0; .2, .5; .8, .5; 1, 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0" dur="1000" autoRev="1" fill="hold"/>
                                        <p:tgtEl>
                                          <p:spTgt spid="1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1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2000" tmFilter="0, 0; .2, .5; .8, .5; 1, 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7" dur="1000" autoRev="1" fill="hold"/>
                                        <p:tgtEl>
                                          <p:spTgt spid="1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4" grpId="0"/>
      <p:bldP spid="5" grpId="0" animBg="1"/>
      <p:bldP spid="46" grpId="0" animBg="1"/>
      <p:bldP spid="46" grpId="1" animBg="1"/>
      <p:bldP spid="60" grpId="0"/>
      <p:bldP spid="60" grpId="1"/>
      <p:bldP spid="61" grpId="0"/>
      <p:bldP spid="61" grpId="1"/>
      <p:bldP spid="64" grpId="0"/>
      <p:bldP spid="64" grpId="1"/>
      <p:bldP spid="3" grpId="0" animBg="1"/>
      <p:bldP spid="3" grpId="1" animBg="1"/>
      <p:bldP spid="72" grpId="0" animBg="1"/>
      <p:bldP spid="72" grpId="1" animBg="1"/>
      <p:bldP spid="72" grpId="2" animBg="1"/>
      <p:bldP spid="73" grpId="0" animBg="1"/>
      <p:bldP spid="74" grpId="0" animBg="1"/>
      <p:bldP spid="138" grpId="0" animBg="1"/>
      <p:bldP spid="138" grpId="1" animBg="1"/>
      <p:bldP spid="138" grpId="2" animBg="1"/>
      <p:bldP spid="59" grpId="0"/>
      <p:bldP spid="69" grpId="0" animBg="1"/>
      <p:bldP spid="69" grpId="1" animBg="1"/>
      <p:bldP spid="69" grpId="2" animBg="1"/>
      <p:bldP spid="114" grpId="0" animBg="1"/>
      <p:bldP spid="114" grpId="1" animBg="1"/>
      <p:bldP spid="114" grpId="2" animBg="1"/>
      <p:bldP spid="120" grpId="0" animBg="1"/>
      <p:bldP spid="120" grpId="1" animBg="1"/>
      <p:bldP spid="143" grpId="0" animBg="1"/>
      <p:bldP spid="146" grpId="0" animBg="1"/>
      <p:bldP spid="146" grpId="1" animBg="1"/>
      <p:bldP spid="149" grpId="0"/>
      <p:bldP spid="149" grpId="1"/>
      <p:bldP spid="115" grpId="0" animBg="1"/>
      <p:bldP spid="158" grpId="0"/>
      <p:bldP spid="159" grpId="0" animBg="1"/>
      <p:bldP spid="159" grpId="1" animBg="1"/>
      <p:bldP spid="160" grpId="0" animBg="1"/>
      <p:bldP spid="160" grpId="1" animBg="1"/>
      <p:bldP spid="161" grpId="0" animBg="1"/>
      <p:bldP spid="161" grpId="1" animBg="1"/>
      <p:bldP spid="165" grpId="0" animBg="1"/>
      <p:bldP spid="167" grpId="0" animBg="1"/>
      <p:bldP spid="65" grpId="0" animBg="1"/>
      <p:bldP spid="65" grpId="1" animBg="1"/>
      <p:bldP spid="67" grpId="0" animBg="1"/>
      <p:bldP spid="67" grpId="1" animBg="1"/>
      <p:bldP spid="155" grpId="0" animBg="1"/>
      <p:bldP spid="157" grpId="0"/>
      <p:bldP spid="8" grpId="0"/>
      <p:bldP spid="8" grpId="1"/>
      <p:bldP spid="8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7043708" y="-6369"/>
            <a:ext cx="5135893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5" name="Rectangle 4"/>
          <p:cNvSpPr/>
          <p:nvPr/>
        </p:nvSpPr>
        <p:spPr>
          <a:xfrm>
            <a:off x="659771" y="1159167"/>
            <a:ext cx="5760640" cy="19376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840296" indent="-457189">
              <a:lnSpc>
                <a:spcPct val="107000"/>
              </a:lnSpc>
              <a:spcAft>
                <a:spcPts val="1067"/>
              </a:spcAft>
              <a:buFont typeface="+mj-lt"/>
              <a:buAutoNum type="arabicPeriod" startAt="3"/>
            </a:pP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Bebaskan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lokasi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ditunjuk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oleh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NULL-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pointer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tsb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0296" indent="-457189">
              <a:lnSpc>
                <a:spcPct val="107000"/>
              </a:lnSpc>
              <a:spcAft>
                <a:spcPts val="1067"/>
              </a:spcAft>
              <a:buFont typeface="+mj-lt"/>
              <a:buAutoNum type="arabicPeriod" startAt="3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83108">
              <a:lnSpc>
                <a:spcPct val="107000"/>
              </a:lnSpc>
              <a:spcAft>
                <a:spcPts val="1067"/>
              </a:spcAft>
            </a:pP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96403" y="2147813"/>
            <a:ext cx="1893716" cy="487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free (</a:t>
            </a:r>
            <a:r>
              <a:rPr lang="en-US" sz="1867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US" sz="1867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GB" sz="1867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Isosceles Triangle 6"/>
          <p:cNvSpPr/>
          <p:nvPr/>
        </p:nvSpPr>
        <p:spPr>
          <a:xfrm rot="5400000">
            <a:off x="1388134" y="2236169"/>
            <a:ext cx="480053" cy="303345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8" name="Rounded Rectangle 7"/>
          <p:cNvSpPr/>
          <p:nvPr/>
        </p:nvSpPr>
        <p:spPr>
          <a:xfrm>
            <a:off x="4387106" y="2147813"/>
            <a:ext cx="1893716" cy="487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</a:t>
            </a:r>
            <a:r>
              <a:rPr lang="en-US" sz="1867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NULL;</a:t>
            </a:r>
            <a:endParaRPr lang="en-GB" sz="1867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 rot="5400000">
            <a:off x="4099530" y="2236169"/>
            <a:ext cx="480053" cy="303345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0" name="Rounded Rectangle 9"/>
          <p:cNvSpPr/>
          <p:nvPr/>
        </p:nvSpPr>
        <p:spPr>
          <a:xfrm>
            <a:off x="7467124" y="2064363"/>
            <a:ext cx="828035" cy="4800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Bent-Up Arrow 13"/>
          <p:cNvSpPr/>
          <p:nvPr/>
        </p:nvSpPr>
        <p:spPr>
          <a:xfrm flipV="1">
            <a:off x="9546343" y="2199823"/>
            <a:ext cx="543815" cy="429884"/>
          </a:xfrm>
          <a:prstGeom prst="bentUpArrow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grpSp>
        <p:nvGrpSpPr>
          <p:cNvPr id="15" name="Group 14"/>
          <p:cNvGrpSpPr/>
          <p:nvPr/>
        </p:nvGrpSpPr>
        <p:grpSpPr>
          <a:xfrm>
            <a:off x="8683149" y="2053643"/>
            <a:ext cx="1096268" cy="480053"/>
            <a:chOff x="1619672" y="3253053"/>
            <a:chExt cx="822201" cy="360040"/>
          </a:xfrm>
        </p:grpSpPr>
        <p:grpSp>
          <p:nvGrpSpPr>
            <p:cNvPr id="16" name="Group 15"/>
            <p:cNvGrpSpPr/>
            <p:nvPr/>
          </p:nvGrpSpPr>
          <p:grpSpPr>
            <a:xfrm>
              <a:off x="1619672" y="3253053"/>
              <a:ext cx="788501" cy="360040"/>
              <a:chOff x="395537" y="3253053"/>
              <a:chExt cx="788501" cy="360040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751990" y="3253053"/>
                <a:ext cx="432048" cy="360040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2400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395537" y="3253053"/>
                <a:ext cx="432048" cy="360040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92CA4F"/>
                    </a:solidFill>
                  </a:rPr>
                  <a:t>4</a:t>
                </a:r>
                <a:endParaRPr lang="en-GB" sz="2400" b="1" dirty="0">
                  <a:solidFill>
                    <a:srgbClr val="92CA4F"/>
                  </a:solidFill>
                </a:endParaRPr>
              </a:p>
            </p:txBody>
          </p:sp>
        </p:grpSp>
        <p:sp>
          <p:nvSpPr>
            <p:cNvPr id="17" name="Oval 16"/>
            <p:cNvSpPr/>
            <p:nvPr/>
          </p:nvSpPr>
          <p:spPr>
            <a:xfrm>
              <a:off x="2339749" y="3362697"/>
              <a:ext cx="102124" cy="134353"/>
            </a:xfrm>
            <a:prstGeom prst="ellipse">
              <a:avLst/>
            </a:prstGeom>
            <a:solidFill>
              <a:srgbClr val="92CA4F"/>
            </a:solidFill>
            <a:ln>
              <a:solidFill>
                <a:srgbClr val="54A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9367815" y="-219406"/>
            <a:ext cx="243840" cy="96011"/>
          </a:xfrm>
          <a:prstGeom prst="rect">
            <a:avLst/>
          </a:prstGeom>
          <a:solidFill>
            <a:srgbClr val="92CA4F"/>
          </a:solidFill>
          <a:ln w="12700"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1" name="Rectangle 20"/>
          <p:cNvSpPr/>
          <p:nvPr/>
        </p:nvSpPr>
        <p:spPr>
          <a:xfrm>
            <a:off x="9734483" y="2586307"/>
            <a:ext cx="483935" cy="96011"/>
          </a:xfrm>
          <a:prstGeom prst="rect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3" name="TextBox 22"/>
          <p:cNvSpPr txBox="1"/>
          <p:nvPr/>
        </p:nvSpPr>
        <p:spPr>
          <a:xfrm>
            <a:off x="8572211" y="3354232"/>
            <a:ext cx="80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hapus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Isosceles Triangle 23"/>
          <p:cNvSpPr/>
          <p:nvPr/>
        </p:nvSpPr>
        <p:spPr>
          <a:xfrm rot="5400000">
            <a:off x="6910750" y="2152717"/>
            <a:ext cx="480053" cy="303345"/>
          </a:xfrm>
          <a:prstGeom prst="triangle">
            <a:avLst/>
          </a:prstGeom>
          <a:solidFill>
            <a:srgbClr val="54A2ED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5" name="Down Arrow 24"/>
          <p:cNvSpPr/>
          <p:nvPr/>
        </p:nvSpPr>
        <p:spPr>
          <a:xfrm rot="10800000">
            <a:off x="8871649" y="2498862"/>
            <a:ext cx="241836" cy="461797"/>
          </a:xfrm>
          <a:prstGeom prst="downArrow">
            <a:avLst/>
          </a:prstGeom>
          <a:solidFill>
            <a:srgbClr val="002060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6" name="Rounded Rectangle 25"/>
          <p:cNvSpPr/>
          <p:nvPr/>
        </p:nvSpPr>
        <p:spPr>
          <a:xfrm>
            <a:off x="8589663" y="2900496"/>
            <a:ext cx="805804" cy="4017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3000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Bent-Up Arrow 26"/>
          <p:cNvSpPr/>
          <p:nvPr/>
        </p:nvSpPr>
        <p:spPr>
          <a:xfrm flipV="1">
            <a:off x="8281452" y="2243222"/>
            <a:ext cx="401632" cy="429884"/>
          </a:xfrm>
          <a:prstGeom prst="bentUpArrow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8" name="Rectangle 27"/>
          <p:cNvSpPr/>
          <p:nvPr/>
        </p:nvSpPr>
        <p:spPr>
          <a:xfrm>
            <a:off x="8392745" y="2629707"/>
            <a:ext cx="357408" cy="96011"/>
          </a:xfrm>
          <a:prstGeom prst="rect">
            <a:avLst/>
          </a:prstGeom>
          <a:solidFill>
            <a:srgbClr val="92CA4F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9" name="Isosceles Triangle 28">
            <a:hlinkClick r:id="rId2" action="ppaction://hlinksldjump"/>
          </p:cNvPr>
          <p:cNvSpPr/>
          <p:nvPr/>
        </p:nvSpPr>
        <p:spPr>
          <a:xfrm rot="16200000">
            <a:off x="19252" y="6263479"/>
            <a:ext cx="656664" cy="3595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1" name="TextBox 30"/>
          <p:cNvSpPr txBox="1"/>
          <p:nvPr/>
        </p:nvSpPr>
        <p:spPr>
          <a:xfrm>
            <a:off x="7488771" y="1715089"/>
            <a:ext cx="80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head</a:t>
            </a:r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72743" y="1682058"/>
            <a:ext cx="80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3000</a:t>
            </a: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593257" y="2903034"/>
            <a:ext cx="805804" cy="4017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b="1" dirty="0">
              <a:solidFill>
                <a:srgbClr val="92CA4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Bent-Up Arrow 35"/>
          <p:cNvSpPr/>
          <p:nvPr/>
        </p:nvSpPr>
        <p:spPr>
          <a:xfrm flipV="1">
            <a:off x="9302513" y="3086678"/>
            <a:ext cx="543815" cy="429884"/>
          </a:xfrm>
          <a:prstGeom prst="bentUpArrow">
            <a:avLst/>
          </a:prstGeom>
          <a:solidFill>
            <a:srgbClr val="002060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8" name="Rectangle 37"/>
          <p:cNvSpPr/>
          <p:nvPr/>
        </p:nvSpPr>
        <p:spPr>
          <a:xfrm>
            <a:off x="9490653" y="3473161"/>
            <a:ext cx="483935" cy="96011"/>
          </a:xfrm>
          <a:prstGeom prst="rect">
            <a:avLst/>
          </a:prstGeom>
          <a:solidFill>
            <a:srgbClr val="002060"/>
          </a:solidFill>
          <a:ln>
            <a:solidFill>
              <a:srgbClr val="54A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3" name="Rectangle 32"/>
          <p:cNvSpPr/>
          <p:nvPr/>
        </p:nvSpPr>
        <p:spPr>
          <a:xfrm>
            <a:off x="659771" y="1695875"/>
            <a:ext cx="5760640" cy="1006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83108">
              <a:lnSpc>
                <a:spcPct val="107000"/>
              </a:lnSpc>
              <a:spcAft>
                <a:spcPts val="1067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 Dan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akhirnya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83108">
              <a:lnSpc>
                <a:spcPct val="107000"/>
              </a:lnSpc>
              <a:spcAft>
                <a:spcPts val="1067"/>
              </a:spcAft>
            </a:pP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40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10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10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10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1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4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2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10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0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10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9" grpId="0" animBg="1"/>
      <p:bldP spid="9" grpId="1" animBg="1"/>
      <p:bldP spid="10" grpId="0" animBg="1"/>
      <p:bldP spid="14" grpId="0" animBg="1"/>
      <p:bldP spid="14" grpId="1" animBg="1"/>
      <p:bldP spid="14" grpId="2" animBg="1"/>
      <p:bldP spid="21" grpId="0" animBg="1"/>
      <p:bldP spid="21" grpId="1" animBg="1"/>
      <p:bldP spid="21" grpId="2" animBg="1"/>
      <p:bldP spid="23" grpId="0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8" grpId="0" animBg="1"/>
      <p:bldP spid="31" grpId="0"/>
      <p:bldP spid="32" grpId="0"/>
      <p:bldP spid="32" grpId="1"/>
      <p:bldP spid="22" grpId="0" animBg="1"/>
      <p:bldP spid="36" grpId="0" animBg="1"/>
      <p:bldP spid="38" grpId="0" animBg="1"/>
      <p:bldP spid="33" grpId="0" animBg="1"/>
    </p:bldLst>
  </p:timing>
</p:sld>
</file>

<file path=ppt/theme/theme1.xml><?xml version="1.0" encoding="utf-8"?>
<a:theme xmlns:a="http://schemas.openxmlformats.org/drawingml/2006/main" name="template_ppt_oo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D463544-B9C8-46A9-B2DD-E07B64A917A8}" vid="{BD3B542D-B363-448E-B543-08D8815909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template_ppt_oop</Template>
  <TotalTime>1336</TotalTime>
  <Words>1068</Words>
  <Application>Microsoft Office PowerPoint</Application>
  <PresentationFormat>Widescreen</PresentationFormat>
  <Paragraphs>361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맑은 고딕</vt:lpstr>
      <vt:lpstr>Arial</vt:lpstr>
      <vt:lpstr>Arial Black</vt:lpstr>
      <vt:lpstr>Arial Narrow</vt:lpstr>
      <vt:lpstr>Baskerville Old Face</vt:lpstr>
      <vt:lpstr>Calibri</vt:lpstr>
      <vt:lpstr>Calibri Light</vt:lpstr>
      <vt:lpstr>Courier New</vt:lpstr>
      <vt:lpstr>Helvetica</vt:lpstr>
      <vt:lpstr>Tahoma</vt:lpstr>
      <vt:lpstr>Times New Roman</vt:lpstr>
      <vt:lpstr>Wingdings</vt:lpstr>
      <vt:lpstr>template_ppt_oop</vt:lpstr>
      <vt:lpstr>Algoritma dan Struktur Data</vt:lpstr>
      <vt:lpstr>Overview</vt:lpstr>
      <vt:lpstr>PowerPoint Presentation</vt:lpstr>
      <vt:lpstr>Apa Itu Single Linked List ??</vt:lpstr>
      <vt:lpstr>Istilah Variabel dalam Single Linked List</vt:lpstr>
      <vt:lpstr>Operasi Delete</vt:lpstr>
      <vt:lpstr>Operasi Delete Node Awal</vt:lpstr>
      <vt:lpstr>PowerPoint Presentation</vt:lpstr>
      <vt:lpstr>PowerPoint Presentation</vt:lpstr>
      <vt:lpstr>PowerPoint Presentation</vt:lpstr>
      <vt:lpstr>Operasi Delete Tertentu</vt:lpstr>
      <vt:lpstr>PowerPoint Presentation</vt:lpstr>
      <vt:lpstr>PowerPoint Presentation</vt:lpstr>
      <vt:lpstr>Operasi Hapus Node Terakhir</vt:lpstr>
      <vt:lpstr>Delete Node Terakhir</vt:lpstr>
      <vt:lpstr>PowerPoint Presentation</vt:lpstr>
      <vt:lpstr>PowerPoint Presentation</vt:lpstr>
      <vt:lpstr>Disusun oleh:</vt:lpstr>
      <vt:lpstr>Referensi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</dc:title>
  <dc:creator>Fahrul</dc:creator>
  <cp:lastModifiedBy>tita</cp:lastModifiedBy>
  <cp:revision>186</cp:revision>
  <dcterms:created xsi:type="dcterms:W3CDTF">2017-03-29T06:09:29Z</dcterms:created>
  <dcterms:modified xsi:type="dcterms:W3CDTF">2021-03-08T12:41:15Z</dcterms:modified>
</cp:coreProperties>
</file>