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embeddedFontLs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Arial Narrow" panose="020B0606020202030204" pitchFamily="34" charset="0"/>
      <p:regular r:id="rId55"/>
      <p:bold r:id="rId56"/>
      <p:italic r:id="rId57"/>
      <p:boldItalic r:id="rId58"/>
    </p:embeddedFont>
    <p:embeddedFont>
      <p:font typeface="Arial Black" panose="020B0A04020102020204" pitchFamily="34" charset="0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jWsdxW2UeDSH323TLLv0ZJrmPn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5628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0770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8686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7766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8200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833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0472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251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5466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517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7071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23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258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6520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658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1716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441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4612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8456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020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621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145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1543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7886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1330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083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75790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927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7932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0313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7092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49333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10377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5010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0011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0726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17629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49295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27550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97205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93232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34299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7047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013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307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1991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17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054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733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1"/>
          <p:cNvSpPr txBox="1">
            <a:spLocks noGrp="1"/>
          </p:cNvSpPr>
          <p:nvPr>
            <p:ph type="ctrTitle"/>
          </p:nvPr>
        </p:nvSpPr>
        <p:spPr>
          <a:xfrm>
            <a:off x="435430" y="498250"/>
            <a:ext cx="11292113" cy="151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4050"/>
              <a:buFont typeface="Arial Black"/>
              <a:buNone/>
              <a:defRPr sz="4050">
                <a:solidFill>
                  <a:srgbClr val="F4C80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1"/>
          <p:cNvSpPr txBox="1">
            <a:spLocks noGrp="1"/>
          </p:cNvSpPr>
          <p:nvPr>
            <p:ph type="subTitle" idx="1"/>
          </p:nvPr>
        </p:nvSpPr>
        <p:spPr>
          <a:xfrm>
            <a:off x="435429" y="2179639"/>
            <a:ext cx="11291435" cy="65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" name="Google Shape;17;p51"/>
          <p:cNvSpPr txBox="1">
            <a:spLocks noGrp="1"/>
          </p:cNvSpPr>
          <p:nvPr>
            <p:ph type="body" idx="2"/>
          </p:nvPr>
        </p:nvSpPr>
        <p:spPr>
          <a:xfrm>
            <a:off x="4122739" y="2992443"/>
            <a:ext cx="7604125" cy="85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100"/>
              <a:buNone/>
              <a:defRPr>
                <a:solidFill>
                  <a:srgbClr val="F4C80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0"/>
          <p:cNvSpPr txBox="1">
            <a:spLocks noGrp="1"/>
          </p:cNvSpPr>
          <p:nvPr>
            <p:ph type="title"/>
          </p:nvPr>
        </p:nvSpPr>
        <p:spPr>
          <a:xfrm>
            <a:off x="839788" y="508000"/>
            <a:ext cx="3932237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2400"/>
              <a:buFont typeface="Calibri"/>
              <a:buNone/>
              <a:defRPr sz="2400"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0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400"/>
              <a:buChar char="•"/>
              <a:defRPr sz="2400">
                <a:solidFill>
                  <a:srgbClr val="163964"/>
                </a:solidFill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 sz="2100">
                <a:solidFill>
                  <a:srgbClr val="163964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 sz="1800">
                <a:solidFill>
                  <a:srgbClr val="163964"/>
                </a:solidFill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 sz="1500">
                <a:solidFill>
                  <a:srgbClr val="163964"/>
                </a:solidFill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 sz="1500">
                <a:solidFill>
                  <a:srgbClr val="163964"/>
                </a:solidFill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8" name="Google Shape;58;p6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1200"/>
              <a:buNone/>
              <a:defRPr sz="1200">
                <a:solidFill>
                  <a:srgbClr val="163964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9" name="Google Shape;59;p60"/>
          <p:cNvSpPr txBox="1">
            <a:spLocks noGrp="1"/>
          </p:cNvSpPr>
          <p:nvPr>
            <p:ph type="dt" idx="10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0"/>
          <p:cNvSpPr txBox="1">
            <a:spLocks noGrp="1"/>
          </p:cNvSpPr>
          <p:nvPr>
            <p:ph type="sldNum" idx="12"/>
          </p:nvPr>
        </p:nvSpPr>
        <p:spPr>
          <a:xfrm>
            <a:off x="0" y="64919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1"/>
          <p:cNvSpPr txBox="1">
            <a:spLocks noGrp="1"/>
          </p:cNvSpPr>
          <p:nvPr>
            <p:ph type="title"/>
          </p:nvPr>
        </p:nvSpPr>
        <p:spPr>
          <a:xfrm>
            <a:off x="839788" y="508000"/>
            <a:ext cx="3932237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2400"/>
              <a:buFont typeface="Calibri"/>
              <a:buNone/>
              <a:defRPr sz="2400"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1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1639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6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1200"/>
              <a:buNone/>
              <a:defRPr sz="1200">
                <a:solidFill>
                  <a:srgbClr val="163964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61"/>
          <p:cNvSpPr txBox="1">
            <a:spLocks noGrp="1"/>
          </p:cNvSpPr>
          <p:nvPr>
            <p:ph type="dt" idx="10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1"/>
          <p:cNvSpPr txBox="1">
            <a:spLocks noGrp="1"/>
          </p:cNvSpPr>
          <p:nvPr>
            <p:ph type="sldNum" idx="12"/>
          </p:nvPr>
        </p:nvSpPr>
        <p:spPr>
          <a:xfrm>
            <a:off x="3629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2"/>
          <p:cNvSpPr txBox="1">
            <a:spLocks noGrp="1"/>
          </p:cNvSpPr>
          <p:nvPr>
            <p:ph type="title"/>
          </p:nvPr>
        </p:nvSpPr>
        <p:spPr>
          <a:xfrm>
            <a:off x="838200" y="493486"/>
            <a:ext cx="10515600" cy="119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  <a:defRPr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62"/>
          <p:cNvSpPr txBox="1">
            <a:spLocks noGrp="1"/>
          </p:cNvSpPr>
          <p:nvPr>
            <p:ph type="dt" idx="10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2"/>
          <p:cNvSpPr txBox="1">
            <a:spLocks noGrp="1"/>
          </p:cNvSpPr>
          <p:nvPr>
            <p:ph type="sldNum" idx="12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3"/>
          <p:cNvSpPr txBox="1">
            <a:spLocks noGrp="1"/>
          </p:cNvSpPr>
          <p:nvPr>
            <p:ph type="title"/>
          </p:nvPr>
        </p:nvSpPr>
        <p:spPr>
          <a:xfrm rot="5400000">
            <a:off x="7204869" y="2028031"/>
            <a:ext cx="5668964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  <a:defRPr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3"/>
          <p:cNvSpPr txBox="1">
            <a:spLocks noGrp="1"/>
          </p:cNvSpPr>
          <p:nvPr>
            <p:ph type="body" idx="1"/>
          </p:nvPr>
        </p:nvSpPr>
        <p:spPr>
          <a:xfrm rot="5400000">
            <a:off x="1870869" y="-524668"/>
            <a:ext cx="5668963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3"/>
          <p:cNvSpPr txBox="1">
            <a:spLocks noGrp="1"/>
          </p:cNvSpPr>
          <p:nvPr>
            <p:ph type="dt" idx="10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3"/>
          <p:cNvSpPr txBox="1">
            <a:spLocks noGrp="1"/>
          </p:cNvSpPr>
          <p:nvPr>
            <p:ph type="sldNum" idx="12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2"/>
          <p:cNvSpPr txBox="1">
            <a:spLocks noGrp="1"/>
          </p:cNvSpPr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  <a:defRPr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B4679"/>
              </a:buClr>
              <a:buSzPts val="2100"/>
              <a:buChar char="•"/>
              <a:defRPr>
                <a:solidFill>
                  <a:srgbClr val="1B467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B4679"/>
              </a:buClr>
              <a:buSzPts val="1800"/>
              <a:buChar char="•"/>
              <a:defRPr>
                <a:solidFill>
                  <a:srgbClr val="1B4679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B4679"/>
              </a:buClr>
              <a:buSzPts val="1500"/>
              <a:buChar char="•"/>
              <a:defRPr>
                <a:solidFill>
                  <a:srgbClr val="1B4679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B4679"/>
              </a:buClr>
              <a:buSzPts val="1350"/>
              <a:buChar char="•"/>
              <a:defRPr>
                <a:solidFill>
                  <a:srgbClr val="1B4679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B4679"/>
              </a:buClr>
              <a:buSzPts val="1350"/>
              <a:buChar char="•"/>
              <a:defRPr>
                <a:solidFill>
                  <a:srgbClr val="1B467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52"/>
          <p:cNvSpPr txBox="1">
            <a:spLocks noGrp="1"/>
          </p:cNvSpPr>
          <p:nvPr>
            <p:ph type="dt" idx="10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2"/>
          <p:cNvSpPr txBox="1">
            <a:spLocks noGrp="1"/>
          </p:cNvSpPr>
          <p:nvPr>
            <p:ph type="sldNum" idx="12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350" b="1" i="0" u="none" strike="noStrike" cap="non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350" b="1" i="0" u="none" strike="noStrike" cap="non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350" b="1" i="0" u="none" strike="noStrike" cap="non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350" b="1" i="0" u="none" strike="noStrike" cap="non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350" b="1" i="0" u="none" strike="noStrike" cap="non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350" b="1" i="0" u="none" strike="noStrike" cap="non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350" b="1" i="0" u="none" strike="noStrike" cap="non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350" b="1" i="0" u="none" strike="noStrike" cap="non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350" b="1" i="0" u="none" strike="noStrike" cap="non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aption">
  <p:cSld name="1_Title and 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3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3"/>
          <p:cNvSpPr txBox="1">
            <a:spLocks noGrp="1"/>
          </p:cNvSpPr>
          <p:nvPr>
            <p:ph type="dt" idx="10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3"/>
          <p:cNvSpPr txBox="1">
            <a:spLocks noGrp="1"/>
          </p:cNvSpPr>
          <p:nvPr>
            <p:ph type="sldNum" idx="12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4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4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4"/>
          <p:cNvSpPr txBox="1">
            <a:spLocks noGrp="1"/>
          </p:cNvSpPr>
          <p:nvPr>
            <p:ph type="dt" idx="10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4"/>
          <p:cNvSpPr txBox="1">
            <a:spLocks noGrp="1"/>
          </p:cNvSpPr>
          <p:nvPr>
            <p:ph type="sldNum" idx="12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5"/>
          <p:cNvSpPr txBox="1">
            <a:spLocks noGrp="1"/>
          </p:cNvSpPr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4500"/>
              <a:buFont typeface="Calibri"/>
              <a:buNone/>
              <a:defRPr sz="4500" b="1">
                <a:solidFill>
                  <a:srgbClr val="F4C80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7"/>
          <p:cNvSpPr txBox="1">
            <a:spLocks noGrp="1"/>
          </p:cNvSpPr>
          <p:nvPr>
            <p:ph type="title"/>
          </p:nvPr>
        </p:nvSpPr>
        <p:spPr>
          <a:xfrm>
            <a:off x="831851" y="505054"/>
            <a:ext cx="10515600" cy="94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4500"/>
              <a:buFont typeface="Calibri"/>
              <a:buNone/>
              <a:defRPr sz="4500" b="1">
                <a:solidFill>
                  <a:srgbClr val="F4C80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7"/>
          <p:cNvSpPr txBox="1">
            <a:spLocks noGrp="1"/>
          </p:cNvSpPr>
          <p:nvPr>
            <p:ph type="body" idx="1"/>
          </p:nvPr>
        </p:nvSpPr>
        <p:spPr>
          <a:xfrm>
            <a:off x="831851" y="1628549"/>
            <a:ext cx="10515600" cy="404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700"/>
              <a:buFont typeface="Arial"/>
              <a:buChar char="•"/>
              <a:defRPr sz="2700">
                <a:solidFill>
                  <a:srgbClr val="F4C80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8"/>
          <p:cNvSpPr txBox="1">
            <a:spLocks noGrp="1"/>
          </p:cNvSpPr>
          <p:nvPr>
            <p:ph type="title"/>
          </p:nvPr>
        </p:nvSpPr>
        <p:spPr>
          <a:xfrm>
            <a:off x="838200" y="493486"/>
            <a:ext cx="10515600" cy="119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  <a:defRPr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8"/>
          <p:cNvSpPr txBox="1">
            <a:spLocks noGrp="1"/>
          </p:cNvSpPr>
          <p:nvPr>
            <p:ph type="dt" idx="10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8"/>
          <p:cNvSpPr txBox="1">
            <a:spLocks noGrp="1"/>
          </p:cNvSpPr>
          <p:nvPr>
            <p:ph type="sldNum" idx="12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9"/>
          <p:cNvSpPr txBox="1">
            <a:spLocks noGrp="1"/>
          </p:cNvSpPr>
          <p:nvPr>
            <p:ph type="title"/>
          </p:nvPr>
        </p:nvSpPr>
        <p:spPr>
          <a:xfrm>
            <a:off x="839788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  <a:defRPr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1800"/>
              <a:buNone/>
              <a:defRPr sz="1800" b="1">
                <a:solidFill>
                  <a:srgbClr val="163964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59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9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1800"/>
              <a:buNone/>
              <a:defRPr sz="1800" b="1">
                <a:solidFill>
                  <a:srgbClr val="163964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59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9"/>
          <p:cNvSpPr txBox="1">
            <a:spLocks noGrp="1"/>
          </p:cNvSpPr>
          <p:nvPr>
            <p:ph type="dt" idx="10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9"/>
          <p:cNvSpPr txBox="1">
            <a:spLocks noGrp="1"/>
          </p:cNvSpPr>
          <p:nvPr>
            <p:ph type="sldNum" idx="12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>
            <a:spLocks noGrp="1"/>
          </p:cNvSpPr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0"/>
          <p:cNvSpPr txBox="1">
            <a:spLocks noGrp="1"/>
          </p:cNvSpPr>
          <p:nvPr>
            <p:ph type="dt" idx="10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0"/>
          <p:cNvSpPr txBox="1">
            <a:spLocks noGrp="1"/>
          </p:cNvSpPr>
          <p:nvPr>
            <p:ph type="sldNum" idx="12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-reading.club/bookbyauthor.php?author=45209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>
            <a:spLocks noGrp="1"/>
          </p:cNvSpPr>
          <p:nvPr>
            <p:ph type="ctrTitle"/>
          </p:nvPr>
        </p:nvSpPr>
        <p:spPr>
          <a:xfrm>
            <a:off x="435430" y="498250"/>
            <a:ext cx="11292113" cy="151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4800"/>
              <a:buFont typeface="Arial Black"/>
              <a:buNone/>
            </a:pPr>
            <a:r>
              <a:rPr lang="id-ID" sz="4800"/>
              <a:t>Algoritma dan Struktur Data</a:t>
            </a:r>
            <a:endParaRPr sz="4800"/>
          </a:p>
        </p:txBody>
      </p:sp>
      <p:sp>
        <p:nvSpPr>
          <p:cNvPr id="82" name="Google Shape;82;p1"/>
          <p:cNvSpPr txBox="1">
            <a:spLocks noGrp="1"/>
          </p:cNvSpPr>
          <p:nvPr>
            <p:ph type="subTitle" idx="1"/>
          </p:nvPr>
        </p:nvSpPr>
        <p:spPr>
          <a:xfrm>
            <a:off x="435429" y="2179639"/>
            <a:ext cx="11291435" cy="65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id-ID" sz="4000"/>
              <a:t>Double Linked List – Operasi INSERT</a:t>
            </a:r>
            <a:endParaRPr sz="4000">
              <a:solidFill>
                <a:srgbClr val="FFFF00"/>
              </a:solidFill>
            </a:endParaRPr>
          </a:p>
        </p:txBody>
      </p:sp>
      <p:sp>
        <p:nvSpPr>
          <p:cNvPr id="83" name="Google Shape;83;p1"/>
          <p:cNvSpPr txBox="1">
            <a:spLocks noGrp="1"/>
          </p:cNvSpPr>
          <p:nvPr>
            <p:ph type="body" idx="2"/>
          </p:nvPr>
        </p:nvSpPr>
        <p:spPr>
          <a:xfrm>
            <a:off x="4122739" y="2830288"/>
            <a:ext cx="7604125" cy="1887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2000"/>
              <a:buNone/>
            </a:pPr>
            <a:r>
              <a:rPr lang="id-ID" sz="2000"/>
              <a:t>Umi Sa’adah</a:t>
            </a:r>
            <a:endParaRPr sz="2000"/>
          </a:p>
          <a:p>
            <a:pPr marL="0" lvl="0" indent="0" algn="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000"/>
              <a:buNone/>
            </a:pPr>
            <a:r>
              <a:rPr lang="id-ID" sz="2000"/>
              <a:t>Tita Karlita</a:t>
            </a:r>
            <a:endParaRPr sz="2000"/>
          </a:p>
          <a:p>
            <a:pPr marL="0" lvl="0" indent="0" algn="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000"/>
              <a:buNone/>
            </a:pPr>
            <a:r>
              <a:rPr lang="id-ID" sz="2000"/>
              <a:t>Entin Martiana K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000"/>
              <a:buNone/>
            </a:pPr>
            <a:r>
              <a:rPr lang="id-ID" sz="2000"/>
              <a:t>Arna Fariza</a:t>
            </a:r>
            <a:endParaRPr sz="2000"/>
          </a:p>
          <a:p>
            <a:pPr marL="0" lvl="0" indent="0" algn="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000"/>
              <a:buNone/>
            </a:pPr>
            <a:r>
              <a:rPr lang="id-ID" sz="2000"/>
              <a:t>2021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/>
        </p:nvSpPr>
        <p:spPr>
          <a:xfrm>
            <a:off x="4495235" y="2034073"/>
            <a:ext cx="315586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Siapkan Node baru yang akan dimasukkan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/>
          <p:nvPr/>
        </p:nvSpPr>
        <p:spPr>
          <a:xfrm>
            <a:off x="2788638" y="1092982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3572693" y="1092982"/>
            <a:ext cx="631065" cy="656823"/>
          </a:xfrm>
          <a:prstGeom prst="rect">
            <a:avLst/>
          </a:prstGeom>
          <a:solidFill>
            <a:srgbClr val="E9EDF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99" name="Google Shape;199;p11"/>
          <p:cNvSpPr txBox="1"/>
          <p:nvPr/>
        </p:nvSpPr>
        <p:spPr>
          <a:xfrm>
            <a:off x="2758271" y="63131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sp>
        <p:nvSpPr>
          <p:cNvPr id="200" name="Google Shape;200;p11"/>
          <p:cNvSpPr txBox="1"/>
          <p:nvPr/>
        </p:nvSpPr>
        <p:spPr>
          <a:xfrm>
            <a:off x="1414999" y="508207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1189159" y="1092982"/>
            <a:ext cx="840120" cy="6568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1247133" y="119056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203" name="Google Shape;203;p11"/>
          <p:cNvCxnSpPr>
            <a:stCxn id="197" idx="3"/>
          </p:cNvCxnSpPr>
          <p:nvPr/>
        </p:nvCxnSpPr>
        <p:spPr>
          <a:xfrm>
            <a:off x="5016683" y="1421394"/>
            <a:ext cx="401400" cy="1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4" name="Google Shape;204;p11"/>
          <p:cNvCxnSpPr/>
          <p:nvPr/>
        </p:nvCxnSpPr>
        <p:spPr>
          <a:xfrm rot="10800000">
            <a:off x="2432391" y="1533360"/>
            <a:ext cx="3562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5" name="Google Shape;205;p11"/>
          <p:cNvSpPr txBox="1"/>
          <p:nvPr/>
        </p:nvSpPr>
        <p:spPr>
          <a:xfrm>
            <a:off x="5372930" y="1224716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206" name="Google Shape;206;p11"/>
          <p:cNvSpPr txBox="1"/>
          <p:nvPr/>
        </p:nvSpPr>
        <p:spPr>
          <a:xfrm>
            <a:off x="2186568" y="1299360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cxnSp>
        <p:nvCxnSpPr>
          <p:cNvPr id="207" name="Google Shape;207;p11"/>
          <p:cNvCxnSpPr/>
          <p:nvPr/>
        </p:nvCxnSpPr>
        <p:spPr>
          <a:xfrm>
            <a:off x="2029279" y="1299360"/>
            <a:ext cx="72899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8" name="Google Shape;208;p11"/>
          <p:cNvSpPr/>
          <p:nvPr/>
        </p:nvSpPr>
        <p:spPr>
          <a:xfrm>
            <a:off x="6813750" y="2341100"/>
            <a:ext cx="4989000" cy="38307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7112398" y="2411832"/>
            <a:ext cx="4391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alokasi()</a:t>
            </a:r>
            <a:endParaRPr sz="4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4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 = (Dnode *)malloc(sizeof(Dnode));</a:t>
            </a:r>
            <a:endParaRPr sz="4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4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7512483" y="3399938"/>
            <a:ext cx="26433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if(p == NULL)</a:t>
            </a:r>
            <a:endParaRPr sz="4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exit(0);</a:t>
            </a:r>
            <a:endParaRPr sz="4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else {</a:t>
            </a:r>
            <a:endParaRPr sz="4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p-&gt;next = NULL;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4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11"/>
          <p:cNvCxnSpPr/>
          <p:nvPr/>
        </p:nvCxnSpPr>
        <p:spPr>
          <a:xfrm rot="-5400000" flipH="1">
            <a:off x="4930584" y="1217511"/>
            <a:ext cx="678600" cy="506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2" name="Google Shape;212;p11"/>
          <p:cNvSpPr txBox="1"/>
          <p:nvPr/>
        </p:nvSpPr>
        <p:spPr>
          <a:xfrm>
            <a:off x="8282037" y="4581055"/>
            <a:ext cx="1888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p-&gt;prev = NULL;</a:t>
            </a:r>
            <a:endParaRPr sz="4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11"/>
          <p:cNvCxnSpPr>
            <a:stCxn id="197" idx="1"/>
          </p:cNvCxnSpPr>
          <p:nvPr/>
        </p:nvCxnSpPr>
        <p:spPr>
          <a:xfrm flipH="1">
            <a:off x="2486538" y="1421394"/>
            <a:ext cx="302100" cy="556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4" name="Google Shape;214;p11"/>
          <p:cNvSpPr txBox="1"/>
          <p:nvPr/>
        </p:nvSpPr>
        <p:spPr>
          <a:xfrm>
            <a:off x="7312298" y="4919325"/>
            <a:ext cx="3805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</a:rPr>
              <a:t> </a:t>
            </a:r>
            <a:r>
              <a:rPr lang="id-I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printf("Masukkan data : ");</a:t>
            </a:r>
            <a:endParaRPr/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</a:rPr>
              <a:t> </a:t>
            </a:r>
            <a:r>
              <a:rPr lang="id-I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scanf("%d", &amp;p-&gt;data);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/>
        </p:nvSpPr>
        <p:spPr>
          <a:xfrm>
            <a:off x="4666401" y="2127380"/>
            <a:ext cx="2966042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Cari posisi dimana node akan dimasukkan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/>
          <p:nvPr/>
        </p:nvSpPr>
        <p:spPr>
          <a:xfrm>
            <a:off x="7847925" y="3965125"/>
            <a:ext cx="3050700" cy="2218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3"/>
          <p:cNvSpPr/>
          <p:nvPr/>
        </p:nvSpPr>
        <p:spPr>
          <a:xfrm>
            <a:off x="1564815" y="1153023"/>
            <a:ext cx="2228100" cy="6567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2274226" y="1153023"/>
            <a:ext cx="631200" cy="6567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4149880" y="1153023"/>
            <a:ext cx="2228100" cy="6567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3"/>
          <p:cNvSpPr/>
          <p:nvPr/>
        </p:nvSpPr>
        <p:spPr>
          <a:xfrm>
            <a:off x="4922612" y="1153023"/>
            <a:ext cx="631200" cy="6567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6905734" y="1153023"/>
            <a:ext cx="2228100" cy="6567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7678466" y="1153023"/>
            <a:ext cx="631200" cy="6567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9615032" y="1153023"/>
            <a:ext cx="2228100" cy="6567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3"/>
          <p:cNvSpPr/>
          <p:nvPr/>
        </p:nvSpPr>
        <p:spPr>
          <a:xfrm>
            <a:off x="10387764" y="1153023"/>
            <a:ext cx="631200" cy="6567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3"/>
          <p:cNvSpPr/>
          <p:nvPr/>
        </p:nvSpPr>
        <p:spPr>
          <a:xfrm>
            <a:off x="195839" y="1153023"/>
            <a:ext cx="1024800" cy="6567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234" name="Google Shape;234;p13"/>
          <p:cNvSpPr txBox="1"/>
          <p:nvPr/>
        </p:nvSpPr>
        <p:spPr>
          <a:xfrm>
            <a:off x="296493" y="698489"/>
            <a:ext cx="100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</p:txBody>
      </p:sp>
      <p:sp>
        <p:nvSpPr>
          <p:cNvPr id="235" name="Google Shape;235;p13"/>
          <p:cNvSpPr txBox="1"/>
          <p:nvPr/>
        </p:nvSpPr>
        <p:spPr>
          <a:xfrm>
            <a:off x="2906320" y="1250601"/>
            <a:ext cx="100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236" name="Google Shape;236;p13"/>
          <p:cNvSpPr txBox="1"/>
          <p:nvPr/>
        </p:nvSpPr>
        <p:spPr>
          <a:xfrm>
            <a:off x="4149880" y="1250600"/>
            <a:ext cx="100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237" name="Google Shape;237;p13"/>
          <p:cNvSpPr txBox="1"/>
          <p:nvPr/>
        </p:nvSpPr>
        <p:spPr>
          <a:xfrm>
            <a:off x="5055193" y="1250599"/>
            <a:ext cx="45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38" name="Google Shape;238;p13"/>
          <p:cNvSpPr txBox="1"/>
          <p:nvPr/>
        </p:nvSpPr>
        <p:spPr>
          <a:xfrm>
            <a:off x="5586033" y="1250599"/>
            <a:ext cx="8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239" name="Google Shape;239;p13"/>
          <p:cNvSpPr txBox="1"/>
          <p:nvPr/>
        </p:nvSpPr>
        <p:spPr>
          <a:xfrm>
            <a:off x="7823090" y="1250598"/>
            <a:ext cx="39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40" name="Google Shape;240;p13"/>
          <p:cNvSpPr txBox="1"/>
          <p:nvPr/>
        </p:nvSpPr>
        <p:spPr>
          <a:xfrm>
            <a:off x="6932844" y="1250597"/>
            <a:ext cx="82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241" name="Google Shape;241;p13"/>
          <p:cNvSpPr txBox="1"/>
          <p:nvPr/>
        </p:nvSpPr>
        <p:spPr>
          <a:xfrm>
            <a:off x="8345146" y="1250597"/>
            <a:ext cx="8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5000</a:t>
            </a:r>
            <a:endParaRPr/>
          </a:p>
        </p:txBody>
      </p:sp>
      <p:sp>
        <p:nvSpPr>
          <p:cNvPr id="242" name="Google Shape;242;p13"/>
          <p:cNvSpPr txBox="1"/>
          <p:nvPr/>
        </p:nvSpPr>
        <p:spPr>
          <a:xfrm>
            <a:off x="10532388" y="1223218"/>
            <a:ext cx="39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43" name="Google Shape;243;p13"/>
          <p:cNvSpPr txBox="1"/>
          <p:nvPr/>
        </p:nvSpPr>
        <p:spPr>
          <a:xfrm>
            <a:off x="9591898" y="1223218"/>
            <a:ext cx="8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244" name="Google Shape;244;p13"/>
          <p:cNvSpPr txBox="1"/>
          <p:nvPr/>
        </p:nvSpPr>
        <p:spPr>
          <a:xfrm>
            <a:off x="1458248" y="691358"/>
            <a:ext cx="92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245" name="Google Shape;245;p13"/>
          <p:cNvSpPr txBox="1"/>
          <p:nvPr/>
        </p:nvSpPr>
        <p:spPr>
          <a:xfrm>
            <a:off x="4146586" y="717874"/>
            <a:ext cx="100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246" name="Google Shape;246;p13"/>
          <p:cNvSpPr txBox="1"/>
          <p:nvPr/>
        </p:nvSpPr>
        <p:spPr>
          <a:xfrm>
            <a:off x="6875367" y="724379"/>
            <a:ext cx="8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247" name="Google Shape;247;p13"/>
          <p:cNvSpPr txBox="1"/>
          <p:nvPr/>
        </p:nvSpPr>
        <p:spPr>
          <a:xfrm>
            <a:off x="9597398" y="761007"/>
            <a:ext cx="8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5000</a:t>
            </a:r>
            <a:endParaRPr/>
          </a:p>
        </p:txBody>
      </p:sp>
      <p:cxnSp>
        <p:nvCxnSpPr>
          <p:cNvPr id="248" name="Google Shape;248;p13"/>
          <p:cNvCxnSpPr>
            <a:stCxn id="233" idx="3"/>
            <a:endCxn id="225" idx="1"/>
          </p:cNvCxnSpPr>
          <p:nvPr/>
        </p:nvCxnSpPr>
        <p:spPr>
          <a:xfrm>
            <a:off x="1220639" y="1481373"/>
            <a:ext cx="34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9" name="Google Shape;249;p13"/>
          <p:cNvCxnSpPr>
            <a:endCxn id="236" idx="1"/>
          </p:cNvCxnSpPr>
          <p:nvPr/>
        </p:nvCxnSpPr>
        <p:spPr>
          <a:xfrm>
            <a:off x="3792880" y="1481450"/>
            <a:ext cx="35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0" name="Google Shape;250;p13"/>
          <p:cNvCxnSpPr/>
          <p:nvPr/>
        </p:nvCxnSpPr>
        <p:spPr>
          <a:xfrm flipH="1">
            <a:off x="3800086" y="1348487"/>
            <a:ext cx="346500" cy="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1" name="Google Shape;251;p13"/>
          <p:cNvCxnSpPr/>
          <p:nvPr/>
        </p:nvCxnSpPr>
        <p:spPr>
          <a:xfrm>
            <a:off x="6377925" y="1358012"/>
            <a:ext cx="52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2" name="Google Shape;252;p13"/>
          <p:cNvCxnSpPr>
            <a:stCxn id="229" idx="1"/>
            <a:endCxn id="238" idx="3"/>
          </p:cNvCxnSpPr>
          <p:nvPr/>
        </p:nvCxnSpPr>
        <p:spPr>
          <a:xfrm rot="10800000">
            <a:off x="6405034" y="1481373"/>
            <a:ext cx="50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3" name="Google Shape;253;p13"/>
          <p:cNvCxnSpPr/>
          <p:nvPr/>
        </p:nvCxnSpPr>
        <p:spPr>
          <a:xfrm>
            <a:off x="9133779" y="1348487"/>
            <a:ext cx="4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4" name="Google Shape;254;p13"/>
          <p:cNvCxnSpPr>
            <a:endCxn id="241" idx="3"/>
          </p:cNvCxnSpPr>
          <p:nvPr/>
        </p:nvCxnSpPr>
        <p:spPr>
          <a:xfrm rot="10800000">
            <a:off x="9164146" y="1481447"/>
            <a:ext cx="446700" cy="1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5" name="Google Shape;255;p13"/>
          <p:cNvCxnSpPr>
            <a:stCxn id="231" idx="3"/>
          </p:cNvCxnSpPr>
          <p:nvPr/>
        </p:nvCxnSpPr>
        <p:spPr>
          <a:xfrm>
            <a:off x="11843132" y="1481373"/>
            <a:ext cx="199800" cy="657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6" name="Google Shape;256;p13"/>
          <p:cNvCxnSpPr/>
          <p:nvPr/>
        </p:nvCxnSpPr>
        <p:spPr>
          <a:xfrm rot="5400000">
            <a:off x="1077330" y="1652135"/>
            <a:ext cx="732000" cy="242100"/>
          </a:xfrm>
          <a:prstGeom prst="bentConnector3">
            <a:avLst>
              <a:gd name="adj1" fmla="val 2787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7" name="Google Shape;257;p13"/>
          <p:cNvSpPr/>
          <p:nvPr/>
        </p:nvSpPr>
        <p:spPr>
          <a:xfrm>
            <a:off x="1942768" y="3497253"/>
            <a:ext cx="2228100" cy="6567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2726823" y="3497253"/>
            <a:ext cx="631200" cy="656700"/>
          </a:xfrm>
          <a:prstGeom prst="rect">
            <a:avLst/>
          </a:prstGeom>
          <a:solidFill>
            <a:srgbClr val="E9EDF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59" name="Google Shape;259;p13"/>
          <p:cNvSpPr txBox="1"/>
          <p:nvPr/>
        </p:nvSpPr>
        <p:spPr>
          <a:xfrm>
            <a:off x="1912401" y="3035588"/>
            <a:ext cx="92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sp>
        <p:nvSpPr>
          <p:cNvPr id="260" name="Google Shape;260;p13"/>
          <p:cNvSpPr txBox="1"/>
          <p:nvPr/>
        </p:nvSpPr>
        <p:spPr>
          <a:xfrm>
            <a:off x="569129" y="2912478"/>
            <a:ext cx="39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343289" y="3497253"/>
            <a:ext cx="840000" cy="656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3"/>
          <p:cNvSpPr txBox="1"/>
          <p:nvPr/>
        </p:nvSpPr>
        <p:spPr>
          <a:xfrm>
            <a:off x="401263" y="3594831"/>
            <a:ext cx="92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263" name="Google Shape;263;p13"/>
          <p:cNvCxnSpPr/>
          <p:nvPr/>
        </p:nvCxnSpPr>
        <p:spPr>
          <a:xfrm>
            <a:off x="1183409" y="3703631"/>
            <a:ext cx="72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4" name="Google Shape;264;p13"/>
          <p:cNvCxnSpPr/>
          <p:nvPr/>
        </p:nvCxnSpPr>
        <p:spPr>
          <a:xfrm rot="-5400000" flipH="1">
            <a:off x="4070020" y="3654436"/>
            <a:ext cx="678600" cy="506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5" name="Google Shape;265;p13"/>
          <p:cNvCxnSpPr/>
          <p:nvPr/>
        </p:nvCxnSpPr>
        <p:spPr>
          <a:xfrm rot="5400000">
            <a:off x="1513318" y="4035051"/>
            <a:ext cx="556800" cy="302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6" name="Google Shape;266;p13"/>
          <p:cNvSpPr txBox="1"/>
          <p:nvPr/>
        </p:nvSpPr>
        <p:spPr>
          <a:xfrm>
            <a:off x="7981552" y="4114548"/>
            <a:ext cx="26781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if(head!=NULL)</a:t>
            </a:r>
            <a:r>
              <a:rPr lang="id-ID" sz="4000">
                <a:solidFill>
                  <a:srgbClr val="0C0C0C"/>
                </a:solidFill>
              </a:rPr>
              <a:t> </a:t>
            </a:r>
            <a:r>
              <a:rPr lang="id-ID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4000" b="0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   p-&gt;next = head;</a:t>
            </a:r>
            <a:endParaRPr sz="4000" b="0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3"/>
          <p:cNvSpPr txBox="1"/>
          <p:nvPr/>
        </p:nvSpPr>
        <p:spPr>
          <a:xfrm>
            <a:off x="3378900" y="3625607"/>
            <a:ext cx="800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cxnSp>
        <p:nvCxnSpPr>
          <p:cNvPr id="268" name="Google Shape;268;p13"/>
          <p:cNvCxnSpPr/>
          <p:nvPr/>
        </p:nvCxnSpPr>
        <p:spPr>
          <a:xfrm rot="10800000">
            <a:off x="1718242" y="1867054"/>
            <a:ext cx="1883400" cy="16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9" name="Google Shape;269;p13"/>
          <p:cNvSpPr txBox="1"/>
          <p:nvPr/>
        </p:nvSpPr>
        <p:spPr>
          <a:xfrm>
            <a:off x="8127352" y="5284525"/>
            <a:ext cx="2866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head-&gt;prev = p;</a:t>
            </a:r>
            <a:endParaRPr sz="2400" b="0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3"/>
          <p:cNvSpPr txBox="1"/>
          <p:nvPr/>
        </p:nvSpPr>
        <p:spPr>
          <a:xfrm>
            <a:off x="1560731" y="1250596"/>
            <a:ext cx="92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271" name="Google Shape;271;p13"/>
          <p:cNvCxnSpPr/>
          <p:nvPr/>
        </p:nvCxnSpPr>
        <p:spPr>
          <a:xfrm>
            <a:off x="2024153" y="1809846"/>
            <a:ext cx="1874400" cy="164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 txBox="1"/>
          <p:nvPr/>
        </p:nvSpPr>
        <p:spPr>
          <a:xfrm>
            <a:off x="4404049" y="1922107"/>
            <a:ext cx="3415003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Sambungkan dengan existing linked list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/>
          <p:nvPr/>
        </p:nvSpPr>
        <p:spPr>
          <a:xfrm>
            <a:off x="8909572" y="4402003"/>
            <a:ext cx="2766300" cy="1820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head = p;</a:t>
            </a:r>
            <a:endParaRPr sz="4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5"/>
          <p:cNvSpPr/>
          <p:nvPr/>
        </p:nvSpPr>
        <p:spPr>
          <a:xfrm>
            <a:off x="1634640" y="959223"/>
            <a:ext cx="2228100" cy="6567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5"/>
          <p:cNvSpPr/>
          <p:nvPr/>
        </p:nvSpPr>
        <p:spPr>
          <a:xfrm>
            <a:off x="2344051" y="959223"/>
            <a:ext cx="631200" cy="6567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4" name="Google Shape;284;p15"/>
          <p:cNvSpPr/>
          <p:nvPr/>
        </p:nvSpPr>
        <p:spPr>
          <a:xfrm>
            <a:off x="4219705" y="959223"/>
            <a:ext cx="2228100" cy="6567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5"/>
          <p:cNvSpPr/>
          <p:nvPr/>
        </p:nvSpPr>
        <p:spPr>
          <a:xfrm>
            <a:off x="4992437" y="959223"/>
            <a:ext cx="631200" cy="6567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6975559" y="959223"/>
            <a:ext cx="2228100" cy="6567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5"/>
          <p:cNvSpPr/>
          <p:nvPr/>
        </p:nvSpPr>
        <p:spPr>
          <a:xfrm>
            <a:off x="7748291" y="959223"/>
            <a:ext cx="631200" cy="6567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5"/>
          <p:cNvSpPr/>
          <p:nvPr/>
        </p:nvSpPr>
        <p:spPr>
          <a:xfrm>
            <a:off x="9684857" y="959223"/>
            <a:ext cx="2228100" cy="6567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5"/>
          <p:cNvSpPr/>
          <p:nvPr/>
        </p:nvSpPr>
        <p:spPr>
          <a:xfrm>
            <a:off x="10457589" y="959223"/>
            <a:ext cx="631200" cy="6567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5"/>
          <p:cNvSpPr/>
          <p:nvPr/>
        </p:nvSpPr>
        <p:spPr>
          <a:xfrm>
            <a:off x="265664" y="959223"/>
            <a:ext cx="1024800" cy="6567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291" name="Google Shape;291;p15"/>
          <p:cNvSpPr txBox="1"/>
          <p:nvPr/>
        </p:nvSpPr>
        <p:spPr>
          <a:xfrm>
            <a:off x="366318" y="504689"/>
            <a:ext cx="100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2976145" y="1056801"/>
            <a:ext cx="100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293" name="Google Shape;293;p15"/>
          <p:cNvSpPr txBox="1"/>
          <p:nvPr/>
        </p:nvSpPr>
        <p:spPr>
          <a:xfrm>
            <a:off x="4219705" y="1056800"/>
            <a:ext cx="100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294" name="Google Shape;294;p15"/>
          <p:cNvSpPr txBox="1"/>
          <p:nvPr/>
        </p:nvSpPr>
        <p:spPr>
          <a:xfrm>
            <a:off x="5125018" y="1056799"/>
            <a:ext cx="45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5655858" y="1056799"/>
            <a:ext cx="8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296" name="Google Shape;296;p15"/>
          <p:cNvSpPr txBox="1"/>
          <p:nvPr/>
        </p:nvSpPr>
        <p:spPr>
          <a:xfrm>
            <a:off x="7892915" y="1056798"/>
            <a:ext cx="39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97" name="Google Shape;297;p15"/>
          <p:cNvSpPr txBox="1"/>
          <p:nvPr/>
        </p:nvSpPr>
        <p:spPr>
          <a:xfrm>
            <a:off x="7002669" y="1056797"/>
            <a:ext cx="82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298" name="Google Shape;298;p15"/>
          <p:cNvSpPr txBox="1"/>
          <p:nvPr/>
        </p:nvSpPr>
        <p:spPr>
          <a:xfrm>
            <a:off x="8414971" y="1056797"/>
            <a:ext cx="8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5000</a:t>
            </a:r>
            <a:endParaRPr/>
          </a:p>
        </p:txBody>
      </p:sp>
      <p:sp>
        <p:nvSpPr>
          <p:cNvPr id="299" name="Google Shape;299;p15"/>
          <p:cNvSpPr txBox="1"/>
          <p:nvPr/>
        </p:nvSpPr>
        <p:spPr>
          <a:xfrm>
            <a:off x="10602213" y="1029418"/>
            <a:ext cx="39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00" name="Google Shape;300;p15"/>
          <p:cNvSpPr txBox="1"/>
          <p:nvPr/>
        </p:nvSpPr>
        <p:spPr>
          <a:xfrm>
            <a:off x="9661723" y="1029418"/>
            <a:ext cx="8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301" name="Google Shape;301;p15"/>
          <p:cNvSpPr txBox="1"/>
          <p:nvPr/>
        </p:nvSpPr>
        <p:spPr>
          <a:xfrm>
            <a:off x="1528073" y="497558"/>
            <a:ext cx="92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302" name="Google Shape;302;p15"/>
          <p:cNvSpPr txBox="1"/>
          <p:nvPr/>
        </p:nvSpPr>
        <p:spPr>
          <a:xfrm>
            <a:off x="4216411" y="524074"/>
            <a:ext cx="100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303" name="Google Shape;303;p15"/>
          <p:cNvSpPr txBox="1"/>
          <p:nvPr/>
        </p:nvSpPr>
        <p:spPr>
          <a:xfrm>
            <a:off x="6945192" y="530579"/>
            <a:ext cx="8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304" name="Google Shape;304;p15"/>
          <p:cNvSpPr txBox="1"/>
          <p:nvPr/>
        </p:nvSpPr>
        <p:spPr>
          <a:xfrm>
            <a:off x="9667223" y="567207"/>
            <a:ext cx="8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5000</a:t>
            </a:r>
            <a:endParaRPr/>
          </a:p>
        </p:txBody>
      </p:sp>
      <p:cxnSp>
        <p:nvCxnSpPr>
          <p:cNvPr id="305" name="Google Shape;305;p15"/>
          <p:cNvCxnSpPr>
            <a:stCxn id="290" idx="3"/>
            <a:endCxn id="282" idx="1"/>
          </p:cNvCxnSpPr>
          <p:nvPr/>
        </p:nvCxnSpPr>
        <p:spPr>
          <a:xfrm>
            <a:off x="1290464" y="1287573"/>
            <a:ext cx="34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6" name="Google Shape;306;p15"/>
          <p:cNvCxnSpPr>
            <a:endCxn id="293" idx="1"/>
          </p:cNvCxnSpPr>
          <p:nvPr/>
        </p:nvCxnSpPr>
        <p:spPr>
          <a:xfrm>
            <a:off x="3862705" y="1287650"/>
            <a:ext cx="35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7" name="Google Shape;307;p15"/>
          <p:cNvCxnSpPr/>
          <p:nvPr/>
        </p:nvCxnSpPr>
        <p:spPr>
          <a:xfrm flipH="1">
            <a:off x="3869911" y="1154687"/>
            <a:ext cx="346500" cy="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8" name="Google Shape;308;p15"/>
          <p:cNvCxnSpPr/>
          <p:nvPr/>
        </p:nvCxnSpPr>
        <p:spPr>
          <a:xfrm>
            <a:off x="6447750" y="1164212"/>
            <a:ext cx="52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9" name="Google Shape;309;p15"/>
          <p:cNvCxnSpPr>
            <a:stCxn id="286" idx="1"/>
            <a:endCxn id="295" idx="3"/>
          </p:cNvCxnSpPr>
          <p:nvPr/>
        </p:nvCxnSpPr>
        <p:spPr>
          <a:xfrm rot="10800000">
            <a:off x="6474859" y="1287573"/>
            <a:ext cx="50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0" name="Google Shape;310;p15"/>
          <p:cNvCxnSpPr/>
          <p:nvPr/>
        </p:nvCxnSpPr>
        <p:spPr>
          <a:xfrm>
            <a:off x="9203604" y="1154687"/>
            <a:ext cx="4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1" name="Google Shape;311;p15"/>
          <p:cNvCxnSpPr>
            <a:endCxn id="298" idx="3"/>
          </p:cNvCxnSpPr>
          <p:nvPr/>
        </p:nvCxnSpPr>
        <p:spPr>
          <a:xfrm rot="10800000">
            <a:off x="9233971" y="1287647"/>
            <a:ext cx="446700" cy="1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2" name="Google Shape;312;p15"/>
          <p:cNvCxnSpPr>
            <a:stCxn id="288" idx="3"/>
          </p:cNvCxnSpPr>
          <p:nvPr/>
        </p:nvCxnSpPr>
        <p:spPr>
          <a:xfrm>
            <a:off x="11912957" y="1287573"/>
            <a:ext cx="199800" cy="657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3" name="Google Shape;313;p15"/>
          <p:cNvSpPr/>
          <p:nvPr/>
        </p:nvSpPr>
        <p:spPr>
          <a:xfrm>
            <a:off x="2012593" y="3303453"/>
            <a:ext cx="2228100" cy="6567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2796648" y="3303453"/>
            <a:ext cx="631200" cy="656700"/>
          </a:xfrm>
          <a:prstGeom prst="rect">
            <a:avLst/>
          </a:prstGeom>
          <a:solidFill>
            <a:srgbClr val="E9EDF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15" name="Google Shape;315;p15"/>
          <p:cNvSpPr txBox="1"/>
          <p:nvPr/>
        </p:nvSpPr>
        <p:spPr>
          <a:xfrm>
            <a:off x="1982226" y="2841788"/>
            <a:ext cx="92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sp>
        <p:nvSpPr>
          <p:cNvPr id="316" name="Google Shape;316;p15"/>
          <p:cNvSpPr txBox="1"/>
          <p:nvPr/>
        </p:nvSpPr>
        <p:spPr>
          <a:xfrm>
            <a:off x="638954" y="2718678"/>
            <a:ext cx="39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317" name="Google Shape;317;p15"/>
          <p:cNvSpPr/>
          <p:nvPr/>
        </p:nvSpPr>
        <p:spPr>
          <a:xfrm>
            <a:off x="413114" y="3303453"/>
            <a:ext cx="840000" cy="656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471088" y="3401031"/>
            <a:ext cx="92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319" name="Google Shape;319;p15"/>
          <p:cNvCxnSpPr/>
          <p:nvPr/>
        </p:nvCxnSpPr>
        <p:spPr>
          <a:xfrm>
            <a:off x="1253234" y="3509831"/>
            <a:ext cx="72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0" name="Google Shape;320;p15"/>
          <p:cNvCxnSpPr/>
          <p:nvPr/>
        </p:nvCxnSpPr>
        <p:spPr>
          <a:xfrm rot="5400000">
            <a:off x="1583143" y="3841251"/>
            <a:ext cx="556800" cy="302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1" name="Google Shape;321;p15"/>
          <p:cNvSpPr txBox="1"/>
          <p:nvPr/>
        </p:nvSpPr>
        <p:spPr>
          <a:xfrm>
            <a:off x="3448725" y="3431807"/>
            <a:ext cx="800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cxnSp>
        <p:nvCxnSpPr>
          <p:cNvPr id="322" name="Google Shape;322;p15"/>
          <p:cNvCxnSpPr/>
          <p:nvPr/>
        </p:nvCxnSpPr>
        <p:spPr>
          <a:xfrm rot="10800000">
            <a:off x="1788067" y="1673254"/>
            <a:ext cx="1883400" cy="16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3" name="Google Shape;323;p15"/>
          <p:cNvSpPr txBox="1"/>
          <p:nvPr/>
        </p:nvSpPr>
        <p:spPr>
          <a:xfrm>
            <a:off x="1630556" y="1056796"/>
            <a:ext cx="92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324" name="Google Shape;324;p15"/>
          <p:cNvCxnSpPr/>
          <p:nvPr/>
        </p:nvCxnSpPr>
        <p:spPr>
          <a:xfrm>
            <a:off x="2093978" y="1616046"/>
            <a:ext cx="1874400" cy="164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5" name="Google Shape;325;p15"/>
          <p:cNvSpPr txBox="1"/>
          <p:nvPr/>
        </p:nvSpPr>
        <p:spPr>
          <a:xfrm>
            <a:off x="371880" y="1047448"/>
            <a:ext cx="92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326" name="Google Shape;326;p15"/>
          <p:cNvCxnSpPr>
            <a:endCxn id="315" idx="1"/>
          </p:cNvCxnSpPr>
          <p:nvPr/>
        </p:nvCxnSpPr>
        <p:spPr>
          <a:xfrm>
            <a:off x="812226" y="1673438"/>
            <a:ext cx="1170000" cy="139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/>
          <p:nvPr/>
        </p:nvSpPr>
        <p:spPr>
          <a:xfrm>
            <a:off x="4721291" y="1772816"/>
            <a:ext cx="2929812" cy="283650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6"/>
          <p:cNvSpPr txBox="1"/>
          <p:nvPr/>
        </p:nvSpPr>
        <p:spPr>
          <a:xfrm>
            <a:off x="4758613" y="2313906"/>
            <a:ext cx="289249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5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 AKHIR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 txBox="1">
            <a:spLocks noGrp="1"/>
          </p:cNvSpPr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6000"/>
              <a:buFont typeface="Calibri"/>
              <a:buNone/>
            </a:pPr>
            <a:r>
              <a:rPr lang="id-ID" sz="6000"/>
              <a:t>PENGERTIAN INSERT AKHIR</a:t>
            </a:r>
            <a:endParaRPr/>
          </a:p>
        </p:txBody>
      </p:sp>
      <p:sp>
        <p:nvSpPr>
          <p:cNvPr id="338" name="Google Shape;338;p17"/>
          <p:cNvSpPr/>
          <p:nvPr/>
        </p:nvSpPr>
        <p:spPr>
          <a:xfrm>
            <a:off x="1455576" y="1698171"/>
            <a:ext cx="9974424" cy="4683968"/>
          </a:xfrm>
          <a:prstGeom prst="roundRect">
            <a:avLst>
              <a:gd name="adj" fmla="val 16667"/>
            </a:avLst>
          </a:prstGeom>
          <a:solidFill>
            <a:srgbClr val="1E4E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7"/>
          <p:cNvSpPr txBox="1"/>
          <p:nvPr/>
        </p:nvSpPr>
        <p:spPr>
          <a:xfrm>
            <a:off x="2134376" y="2748150"/>
            <a:ext cx="89736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Sesuai dengan namanya, fungsi Insert akhir berguna untuk menambah simpul di belakang (sebelah  kanan). 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"/>
          <p:cNvSpPr txBox="1"/>
          <p:nvPr/>
        </p:nvSpPr>
        <p:spPr>
          <a:xfrm>
            <a:off x="4495235" y="2034073"/>
            <a:ext cx="3155868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DLL insert akhir ketika linked list masih kosong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"/>
          <p:cNvSpPr txBox="1"/>
          <p:nvPr/>
        </p:nvSpPr>
        <p:spPr>
          <a:xfrm>
            <a:off x="4495235" y="2034073"/>
            <a:ext cx="315586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Siapkan Node baru yang akan dimasukkan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</a:pPr>
            <a:r>
              <a:rPr lang="id-ID"/>
              <a:t>Overview</a:t>
            </a:r>
            <a:endParaRPr/>
          </a:p>
        </p:txBody>
      </p:sp>
      <p:grpSp>
        <p:nvGrpSpPr>
          <p:cNvPr id="89" name="Google Shape;89;p2"/>
          <p:cNvGrpSpPr/>
          <p:nvPr/>
        </p:nvGrpSpPr>
        <p:grpSpPr>
          <a:xfrm>
            <a:off x="1982702" y="2812503"/>
            <a:ext cx="8067379" cy="2589061"/>
            <a:chOff x="879389" y="759865"/>
            <a:chExt cx="8067379" cy="2589061"/>
          </a:xfrm>
        </p:grpSpPr>
        <p:sp>
          <p:nvSpPr>
            <p:cNvPr id="90" name="Google Shape;90;p2"/>
            <p:cNvSpPr/>
            <p:nvPr/>
          </p:nvSpPr>
          <p:spPr>
            <a:xfrm>
              <a:off x="2122598" y="768518"/>
              <a:ext cx="1439648" cy="143964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79389" y="2257736"/>
              <a:ext cx="4113281" cy="616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 txBox="1"/>
            <p:nvPr/>
          </p:nvSpPr>
          <p:spPr>
            <a:xfrm>
              <a:off x="879389" y="2257736"/>
              <a:ext cx="4113281" cy="616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id-ID" sz="3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Double Linked List</a:t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79389" y="3015252"/>
              <a:ext cx="4113281" cy="287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053173" y="759865"/>
              <a:ext cx="1439648" cy="143964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479148" y="2242068"/>
              <a:ext cx="3215434" cy="770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5479148" y="2242068"/>
              <a:ext cx="3215434" cy="770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id-ID" sz="3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Operasi INSERT</a:t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833487" y="3061107"/>
              <a:ext cx="4113281" cy="287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/>
          <p:nvPr/>
        </p:nvSpPr>
        <p:spPr>
          <a:xfrm>
            <a:off x="2788638" y="1092982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3572693" y="1092982"/>
            <a:ext cx="631065" cy="656823"/>
          </a:xfrm>
          <a:prstGeom prst="rect">
            <a:avLst/>
          </a:prstGeom>
          <a:solidFill>
            <a:srgbClr val="E9EDF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56" name="Google Shape;356;p21"/>
          <p:cNvSpPr txBox="1"/>
          <p:nvPr/>
        </p:nvSpPr>
        <p:spPr>
          <a:xfrm>
            <a:off x="2758271" y="63131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sp>
        <p:nvSpPr>
          <p:cNvPr id="357" name="Google Shape;357;p21"/>
          <p:cNvSpPr txBox="1"/>
          <p:nvPr/>
        </p:nvSpPr>
        <p:spPr>
          <a:xfrm>
            <a:off x="1414999" y="508207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1189159" y="1092982"/>
            <a:ext cx="840120" cy="6568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1"/>
          <p:cNvSpPr txBox="1"/>
          <p:nvPr/>
        </p:nvSpPr>
        <p:spPr>
          <a:xfrm>
            <a:off x="1247133" y="119056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360" name="Google Shape;360;p21"/>
          <p:cNvCxnSpPr>
            <a:stCxn id="354" idx="3"/>
          </p:cNvCxnSpPr>
          <p:nvPr/>
        </p:nvCxnSpPr>
        <p:spPr>
          <a:xfrm>
            <a:off x="5016683" y="1421394"/>
            <a:ext cx="401400" cy="1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1" name="Google Shape;361;p21"/>
          <p:cNvCxnSpPr/>
          <p:nvPr/>
        </p:nvCxnSpPr>
        <p:spPr>
          <a:xfrm rot="10800000">
            <a:off x="2432391" y="1533360"/>
            <a:ext cx="3562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2" name="Google Shape;362;p21"/>
          <p:cNvSpPr txBox="1"/>
          <p:nvPr/>
        </p:nvSpPr>
        <p:spPr>
          <a:xfrm>
            <a:off x="5372930" y="1224716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363" name="Google Shape;363;p21"/>
          <p:cNvSpPr txBox="1"/>
          <p:nvPr/>
        </p:nvSpPr>
        <p:spPr>
          <a:xfrm>
            <a:off x="2186568" y="1299360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cxnSp>
        <p:nvCxnSpPr>
          <p:cNvPr id="364" name="Google Shape;364;p21"/>
          <p:cNvCxnSpPr/>
          <p:nvPr/>
        </p:nvCxnSpPr>
        <p:spPr>
          <a:xfrm>
            <a:off x="2029279" y="1299360"/>
            <a:ext cx="72899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5" name="Google Shape;365;p21"/>
          <p:cNvSpPr/>
          <p:nvPr/>
        </p:nvSpPr>
        <p:spPr>
          <a:xfrm>
            <a:off x="6908860" y="1761025"/>
            <a:ext cx="4724339" cy="4101296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7166799" y="1912865"/>
            <a:ext cx="439184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alokasi()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 = (Dnode *)malloc(sizeof(Dnode));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1"/>
          <p:cNvSpPr txBox="1"/>
          <p:nvPr/>
        </p:nvSpPr>
        <p:spPr>
          <a:xfrm>
            <a:off x="7566959" y="2866046"/>
            <a:ext cx="2643416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if(p == NULL)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exit(0);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p-&gt;next = NULL;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21"/>
          <p:cNvCxnSpPr/>
          <p:nvPr/>
        </p:nvCxnSpPr>
        <p:spPr>
          <a:xfrm rot="-5400000" flipH="1">
            <a:off x="4930584" y="1217511"/>
            <a:ext cx="678600" cy="506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9" name="Google Shape;369;p21"/>
          <p:cNvSpPr txBox="1"/>
          <p:nvPr/>
        </p:nvSpPr>
        <p:spPr>
          <a:xfrm>
            <a:off x="8322038" y="4303313"/>
            <a:ext cx="18883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p-&gt;prev = NULL;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Google Shape;370;p21"/>
          <p:cNvCxnSpPr>
            <a:stCxn id="354" idx="1"/>
          </p:cNvCxnSpPr>
          <p:nvPr/>
        </p:nvCxnSpPr>
        <p:spPr>
          <a:xfrm flipH="1">
            <a:off x="2486538" y="1421394"/>
            <a:ext cx="302100" cy="556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1" name="Google Shape;371;p21"/>
          <p:cNvSpPr txBox="1"/>
          <p:nvPr/>
        </p:nvSpPr>
        <p:spPr>
          <a:xfrm>
            <a:off x="7166799" y="4560355"/>
            <a:ext cx="44664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printf("Masukkan data :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scanf("%d", &amp;p-&gt;data);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}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"/>
          <p:cNvSpPr txBox="1"/>
          <p:nvPr/>
        </p:nvSpPr>
        <p:spPr>
          <a:xfrm>
            <a:off x="4404049" y="1922107"/>
            <a:ext cx="3415003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Sambungkan dengan existing linked list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/>
          <p:nvPr/>
        </p:nvSpPr>
        <p:spPr>
          <a:xfrm>
            <a:off x="8896635" y="3373332"/>
            <a:ext cx="2768317" cy="2202026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3"/>
          <p:cNvSpPr txBox="1"/>
          <p:nvPr/>
        </p:nvSpPr>
        <p:spPr>
          <a:xfrm>
            <a:off x="9367725" y="4020550"/>
            <a:ext cx="211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 = p;</a:t>
            </a: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4150907" y="2716509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3"/>
          <p:cNvSpPr/>
          <p:nvPr/>
        </p:nvSpPr>
        <p:spPr>
          <a:xfrm>
            <a:off x="4934962" y="2716509"/>
            <a:ext cx="631065" cy="656823"/>
          </a:xfrm>
          <a:prstGeom prst="rect">
            <a:avLst/>
          </a:prstGeom>
          <a:solidFill>
            <a:srgbClr val="E9EDF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85" name="Google Shape;385;p23"/>
          <p:cNvSpPr txBox="1"/>
          <p:nvPr/>
        </p:nvSpPr>
        <p:spPr>
          <a:xfrm>
            <a:off x="4120540" y="2254844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2777268" y="2131734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>
            <a:off x="2551428" y="2716509"/>
            <a:ext cx="840120" cy="6568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3"/>
          <p:cNvSpPr txBox="1"/>
          <p:nvPr/>
        </p:nvSpPr>
        <p:spPr>
          <a:xfrm>
            <a:off x="2609402" y="281408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cxnSp>
        <p:nvCxnSpPr>
          <p:cNvPr id="389" name="Google Shape;389;p23"/>
          <p:cNvCxnSpPr/>
          <p:nvPr/>
        </p:nvCxnSpPr>
        <p:spPr>
          <a:xfrm>
            <a:off x="3391548" y="2922887"/>
            <a:ext cx="72899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0" name="Google Shape;390;p23"/>
          <p:cNvCxnSpPr/>
          <p:nvPr/>
        </p:nvCxnSpPr>
        <p:spPr>
          <a:xfrm rot="-5400000" flipH="1">
            <a:off x="6292852" y="2858807"/>
            <a:ext cx="678600" cy="506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1" name="Google Shape;391;p23"/>
          <p:cNvCxnSpPr/>
          <p:nvPr/>
        </p:nvCxnSpPr>
        <p:spPr>
          <a:xfrm rot="5400000">
            <a:off x="3721457" y="3236259"/>
            <a:ext cx="556800" cy="302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2" name="Google Shape;392;p23"/>
          <p:cNvSpPr/>
          <p:nvPr/>
        </p:nvSpPr>
        <p:spPr>
          <a:xfrm>
            <a:off x="3391548" y="1138335"/>
            <a:ext cx="956517" cy="59715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3"/>
          <p:cNvSpPr txBox="1"/>
          <p:nvPr/>
        </p:nvSpPr>
        <p:spPr>
          <a:xfrm>
            <a:off x="2247376" y="1175300"/>
            <a:ext cx="11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</p:txBody>
      </p:sp>
      <p:sp>
        <p:nvSpPr>
          <p:cNvPr id="394" name="Google Shape;394;p23"/>
          <p:cNvSpPr txBox="1"/>
          <p:nvPr/>
        </p:nvSpPr>
        <p:spPr>
          <a:xfrm>
            <a:off x="3477828" y="1206075"/>
            <a:ext cx="95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cxnSp>
        <p:nvCxnSpPr>
          <p:cNvPr id="395" name="Google Shape;395;p23"/>
          <p:cNvCxnSpPr/>
          <p:nvPr/>
        </p:nvCxnSpPr>
        <p:spPr>
          <a:xfrm>
            <a:off x="3536247" y="1735494"/>
            <a:ext cx="467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6" name="Google Shape;396;p23"/>
          <p:cNvCxnSpPr/>
          <p:nvPr/>
        </p:nvCxnSpPr>
        <p:spPr>
          <a:xfrm>
            <a:off x="3644618" y="1764336"/>
            <a:ext cx="475922" cy="95217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822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 txBox="1"/>
          <p:nvPr/>
        </p:nvSpPr>
        <p:spPr>
          <a:xfrm>
            <a:off x="4495235" y="2034073"/>
            <a:ext cx="3155868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DLL insert akhir ketika linked list telah terisi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 txBox="1"/>
          <p:nvPr/>
        </p:nvSpPr>
        <p:spPr>
          <a:xfrm>
            <a:off x="4495235" y="2034073"/>
            <a:ext cx="3155868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Siapkan Node baru yang akan dimasukkan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"/>
          <p:cNvSpPr/>
          <p:nvPr/>
        </p:nvSpPr>
        <p:spPr>
          <a:xfrm>
            <a:off x="2788638" y="1092982"/>
            <a:ext cx="2228100" cy="6567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6"/>
          <p:cNvSpPr/>
          <p:nvPr/>
        </p:nvSpPr>
        <p:spPr>
          <a:xfrm>
            <a:off x="3572693" y="1092982"/>
            <a:ext cx="631200" cy="656700"/>
          </a:xfrm>
          <a:prstGeom prst="rect">
            <a:avLst/>
          </a:prstGeom>
          <a:solidFill>
            <a:srgbClr val="E9EDF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13" name="Google Shape;413;p26"/>
          <p:cNvSpPr txBox="1"/>
          <p:nvPr/>
        </p:nvSpPr>
        <p:spPr>
          <a:xfrm>
            <a:off x="2758271" y="63131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414" name="Google Shape;414;p26"/>
          <p:cNvSpPr txBox="1"/>
          <p:nvPr/>
        </p:nvSpPr>
        <p:spPr>
          <a:xfrm>
            <a:off x="1414999" y="508207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1189159" y="1092982"/>
            <a:ext cx="840000" cy="656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6"/>
          <p:cNvSpPr txBox="1"/>
          <p:nvPr/>
        </p:nvSpPr>
        <p:spPr>
          <a:xfrm>
            <a:off x="1247133" y="119056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cxnSp>
        <p:nvCxnSpPr>
          <p:cNvPr id="417" name="Google Shape;417;p26"/>
          <p:cNvCxnSpPr>
            <a:stCxn id="411" idx="3"/>
          </p:cNvCxnSpPr>
          <p:nvPr/>
        </p:nvCxnSpPr>
        <p:spPr>
          <a:xfrm>
            <a:off x="5016738" y="1421332"/>
            <a:ext cx="401400" cy="1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8" name="Google Shape;418;p26"/>
          <p:cNvCxnSpPr/>
          <p:nvPr/>
        </p:nvCxnSpPr>
        <p:spPr>
          <a:xfrm rot="10800000">
            <a:off x="2432391" y="1533360"/>
            <a:ext cx="3562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9" name="Google Shape;419;p26"/>
          <p:cNvSpPr txBox="1"/>
          <p:nvPr/>
        </p:nvSpPr>
        <p:spPr>
          <a:xfrm>
            <a:off x="5372930" y="1224716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20" name="Google Shape;420;p26"/>
          <p:cNvSpPr txBox="1"/>
          <p:nvPr/>
        </p:nvSpPr>
        <p:spPr>
          <a:xfrm>
            <a:off x="2186568" y="1299360"/>
            <a:ext cx="3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cxnSp>
        <p:nvCxnSpPr>
          <p:cNvPr id="421" name="Google Shape;421;p26"/>
          <p:cNvCxnSpPr/>
          <p:nvPr/>
        </p:nvCxnSpPr>
        <p:spPr>
          <a:xfrm>
            <a:off x="2029279" y="1299360"/>
            <a:ext cx="72899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2" name="Google Shape;422;p26"/>
          <p:cNvCxnSpPr/>
          <p:nvPr/>
        </p:nvCxnSpPr>
        <p:spPr>
          <a:xfrm rot="-5400000" flipH="1">
            <a:off x="4930584" y="1217511"/>
            <a:ext cx="678600" cy="506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3" name="Google Shape;423;p26"/>
          <p:cNvCxnSpPr>
            <a:stCxn id="411" idx="1"/>
          </p:cNvCxnSpPr>
          <p:nvPr/>
        </p:nvCxnSpPr>
        <p:spPr>
          <a:xfrm flipH="1">
            <a:off x="2486538" y="1421332"/>
            <a:ext cx="302100" cy="556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4" name="Google Shape;424;p26"/>
          <p:cNvSpPr/>
          <p:nvPr/>
        </p:nvSpPr>
        <p:spPr>
          <a:xfrm>
            <a:off x="7152910" y="2190050"/>
            <a:ext cx="4724400" cy="41013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6"/>
          <p:cNvSpPr txBox="1"/>
          <p:nvPr/>
        </p:nvSpPr>
        <p:spPr>
          <a:xfrm>
            <a:off x="7410849" y="2341890"/>
            <a:ext cx="4391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alokasi()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 = (Dnode *)malloc(sizeof(Dnode));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6"/>
          <p:cNvSpPr txBox="1"/>
          <p:nvPr/>
        </p:nvSpPr>
        <p:spPr>
          <a:xfrm>
            <a:off x="7811009" y="3295071"/>
            <a:ext cx="26433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if(p == NULL)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exit(0);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p-&gt;next = NULL;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6"/>
          <p:cNvSpPr txBox="1"/>
          <p:nvPr/>
        </p:nvSpPr>
        <p:spPr>
          <a:xfrm>
            <a:off x="8566088" y="4732338"/>
            <a:ext cx="1888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p-&gt;prev = NULL;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6"/>
          <p:cNvSpPr txBox="1"/>
          <p:nvPr/>
        </p:nvSpPr>
        <p:spPr>
          <a:xfrm>
            <a:off x="7410849" y="4989380"/>
            <a:ext cx="4466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printf("Masukkan data :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scanf("%d", &amp;p-&gt;data);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}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7"/>
          <p:cNvSpPr txBox="1"/>
          <p:nvPr/>
        </p:nvSpPr>
        <p:spPr>
          <a:xfrm>
            <a:off x="4666401" y="2127380"/>
            <a:ext cx="2966042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b="1">
                <a:solidFill>
                  <a:srgbClr val="895E04"/>
                </a:solidFill>
                <a:latin typeface="Calibri"/>
                <a:ea typeface="Calibri"/>
                <a:cs typeface="Calibri"/>
                <a:sym typeface="Calibri"/>
              </a:rPr>
              <a:t>Cari posisi dimana node akan dimasukkan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895E0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8"/>
          <p:cNvSpPr/>
          <p:nvPr/>
        </p:nvSpPr>
        <p:spPr>
          <a:xfrm>
            <a:off x="2551715" y="1263870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8"/>
          <p:cNvSpPr/>
          <p:nvPr/>
        </p:nvSpPr>
        <p:spPr>
          <a:xfrm>
            <a:off x="3261126" y="1263870"/>
            <a:ext cx="631065" cy="65682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5136780" y="1263870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8"/>
          <p:cNvSpPr/>
          <p:nvPr/>
        </p:nvSpPr>
        <p:spPr>
          <a:xfrm>
            <a:off x="5909512" y="1263870"/>
            <a:ext cx="631065" cy="65682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8"/>
          <p:cNvSpPr/>
          <p:nvPr/>
        </p:nvSpPr>
        <p:spPr>
          <a:xfrm>
            <a:off x="1182739" y="1263870"/>
            <a:ext cx="1024758" cy="65682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443" name="Google Shape;443;p28"/>
          <p:cNvSpPr txBox="1"/>
          <p:nvPr/>
        </p:nvSpPr>
        <p:spPr>
          <a:xfrm>
            <a:off x="1283393" y="809336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24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8"/>
          <p:cNvSpPr txBox="1"/>
          <p:nvPr/>
        </p:nvSpPr>
        <p:spPr>
          <a:xfrm>
            <a:off x="3893220" y="1361448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445" name="Google Shape;445;p28"/>
          <p:cNvSpPr txBox="1"/>
          <p:nvPr/>
        </p:nvSpPr>
        <p:spPr>
          <a:xfrm>
            <a:off x="5136780" y="1361447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446" name="Google Shape;446;p28"/>
          <p:cNvSpPr txBox="1"/>
          <p:nvPr/>
        </p:nvSpPr>
        <p:spPr>
          <a:xfrm>
            <a:off x="6042093" y="1361446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47" name="Google Shape;447;p28"/>
          <p:cNvSpPr txBox="1"/>
          <p:nvPr/>
        </p:nvSpPr>
        <p:spPr>
          <a:xfrm>
            <a:off x="2445148" y="802205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448" name="Google Shape;448;p28"/>
          <p:cNvSpPr txBox="1"/>
          <p:nvPr/>
        </p:nvSpPr>
        <p:spPr>
          <a:xfrm>
            <a:off x="5133486" y="828721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449" name="Google Shape;449;p28"/>
          <p:cNvCxnSpPr>
            <a:stCxn id="442" idx="3"/>
            <a:endCxn id="438" idx="1"/>
          </p:cNvCxnSpPr>
          <p:nvPr/>
        </p:nvCxnSpPr>
        <p:spPr>
          <a:xfrm>
            <a:off x="2207497" y="1592282"/>
            <a:ext cx="34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0" name="Google Shape;450;p28"/>
          <p:cNvCxnSpPr>
            <a:endCxn id="445" idx="1"/>
          </p:cNvCxnSpPr>
          <p:nvPr/>
        </p:nvCxnSpPr>
        <p:spPr>
          <a:xfrm>
            <a:off x="4779780" y="1592279"/>
            <a:ext cx="35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1" name="Google Shape;451;p28"/>
          <p:cNvCxnSpPr/>
          <p:nvPr/>
        </p:nvCxnSpPr>
        <p:spPr>
          <a:xfrm flipH="1">
            <a:off x="4786920" y="1459334"/>
            <a:ext cx="346566" cy="9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2" name="Google Shape;452;p28"/>
          <p:cNvCxnSpPr/>
          <p:nvPr/>
        </p:nvCxnSpPr>
        <p:spPr>
          <a:xfrm rot="5400000">
            <a:off x="2064230" y="1762982"/>
            <a:ext cx="732000" cy="242100"/>
          </a:xfrm>
          <a:prstGeom prst="bentConnector3">
            <a:avLst>
              <a:gd name="adj1" fmla="val 2787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3" name="Google Shape;453;p28"/>
          <p:cNvCxnSpPr/>
          <p:nvPr/>
        </p:nvCxnSpPr>
        <p:spPr>
          <a:xfrm rot="-5400000" flipH="1">
            <a:off x="7236664" y="1470945"/>
            <a:ext cx="559200" cy="34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4" name="Google Shape;454;p28"/>
          <p:cNvSpPr/>
          <p:nvPr/>
        </p:nvSpPr>
        <p:spPr>
          <a:xfrm>
            <a:off x="7686305" y="4275805"/>
            <a:ext cx="3974841" cy="141379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8"/>
          <p:cNvSpPr/>
          <p:nvPr/>
        </p:nvSpPr>
        <p:spPr>
          <a:xfrm>
            <a:off x="2551281" y="2944327"/>
            <a:ext cx="1085538" cy="65314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8"/>
          <p:cNvSpPr txBox="1"/>
          <p:nvPr/>
        </p:nvSpPr>
        <p:spPr>
          <a:xfrm>
            <a:off x="1700148" y="3009300"/>
            <a:ext cx="851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</a:t>
            </a:r>
            <a:endParaRPr/>
          </a:p>
        </p:txBody>
      </p:sp>
      <p:cxnSp>
        <p:nvCxnSpPr>
          <p:cNvPr id="457" name="Google Shape;457;p28"/>
          <p:cNvCxnSpPr/>
          <p:nvPr/>
        </p:nvCxnSpPr>
        <p:spPr>
          <a:xfrm>
            <a:off x="3604046" y="3233575"/>
            <a:ext cx="52251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8" name="Google Shape;458;p28"/>
          <p:cNvSpPr txBox="1"/>
          <p:nvPr/>
        </p:nvSpPr>
        <p:spPr>
          <a:xfrm>
            <a:off x="4136446" y="3036926"/>
            <a:ext cx="3193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59" name="Google Shape;459;p28"/>
          <p:cNvSpPr txBox="1"/>
          <p:nvPr/>
        </p:nvSpPr>
        <p:spPr>
          <a:xfrm>
            <a:off x="7763071" y="4433246"/>
            <a:ext cx="141737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tail=head;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8"/>
          <p:cNvSpPr txBox="1"/>
          <p:nvPr/>
        </p:nvSpPr>
        <p:spPr>
          <a:xfrm>
            <a:off x="2704298" y="3063725"/>
            <a:ext cx="92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cxnSp>
        <p:nvCxnSpPr>
          <p:cNvPr id="461" name="Google Shape;461;p28"/>
          <p:cNvCxnSpPr/>
          <p:nvPr/>
        </p:nvCxnSpPr>
        <p:spPr>
          <a:xfrm rot="10800000">
            <a:off x="2445148" y="1920692"/>
            <a:ext cx="463422" cy="10236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2" name="Google Shape;462;p28"/>
          <p:cNvSpPr txBox="1"/>
          <p:nvPr/>
        </p:nvSpPr>
        <p:spPr>
          <a:xfrm>
            <a:off x="7763075" y="4829101"/>
            <a:ext cx="3292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while(tail-&gt;next !=NULL)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00">
                <a:solidFill>
                  <a:schemeClr val="dk1"/>
                </a:solidFill>
              </a:rPr>
              <a:t>     </a:t>
            </a:r>
            <a:r>
              <a:rPr lang="id-ID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tail=tail-&gt;next;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3" name="Google Shape;463;p28"/>
          <p:cNvCxnSpPr/>
          <p:nvPr/>
        </p:nvCxnSpPr>
        <p:spPr>
          <a:xfrm rot="10800000" flipH="1">
            <a:off x="3504528" y="1823111"/>
            <a:ext cx="1628958" cy="11212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4" name="Google Shape;464;p28"/>
          <p:cNvSpPr txBox="1"/>
          <p:nvPr/>
        </p:nvSpPr>
        <p:spPr>
          <a:xfrm>
            <a:off x="2704301" y="3040038"/>
            <a:ext cx="92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822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822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/>
          <p:nvPr/>
        </p:nvSpPr>
        <p:spPr>
          <a:xfrm>
            <a:off x="4404049" y="1922107"/>
            <a:ext cx="3415003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Sambungkan dengan existing linked list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/>
          <p:nvPr/>
        </p:nvSpPr>
        <p:spPr>
          <a:xfrm>
            <a:off x="6310143" y="2844442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0"/>
          <p:cNvSpPr/>
          <p:nvPr/>
        </p:nvSpPr>
        <p:spPr>
          <a:xfrm>
            <a:off x="7094198" y="2844442"/>
            <a:ext cx="631065" cy="656823"/>
          </a:xfrm>
          <a:prstGeom prst="rect">
            <a:avLst/>
          </a:prstGeom>
          <a:solidFill>
            <a:srgbClr val="E9EDF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76" name="Google Shape;476;p30"/>
          <p:cNvSpPr txBox="1"/>
          <p:nvPr/>
        </p:nvSpPr>
        <p:spPr>
          <a:xfrm>
            <a:off x="6279776" y="238277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477" name="Google Shape;477;p30"/>
          <p:cNvSpPr txBox="1"/>
          <p:nvPr/>
        </p:nvSpPr>
        <p:spPr>
          <a:xfrm>
            <a:off x="4936504" y="2259667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478" name="Google Shape;478;p30"/>
          <p:cNvSpPr/>
          <p:nvPr/>
        </p:nvSpPr>
        <p:spPr>
          <a:xfrm>
            <a:off x="4710664" y="2844442"/>
            <a:ext cx="840120" cy="6568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0"/>
          <p:cNvSpPr txBox="1"/>
          <p:nvPr/>
        </p:nvSpPr>
        <p:spPr>
          <a:xfrm>
            <a:off x="4768638" y="294202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cxnSp>
        <p:nvCxnSpPr>
          <p:cNvPr id="480" name="Google Shape;480;p30"/>
          <p:cNvCxnSpPr/>
          <p:nvPr/>
        </p:nvCxnSpPr>
        <p:spPr>
          <a:xfrm>
            <a:off x="5550784" y="3050820"/>
            <a:ext cx="72899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1" name="Google Shape;481;p30"/>
          <p:cNvCxnSpPr/>
          <p:nvPr/>
        </p:nvCxnSpPr>
        <p:spPr>
          <a:xfrm rot="-5400000" flipH="1">
            <a:off x="8433427" y="2987631"/>
            <a:ext cx="678600" cy="506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2" name="Google Shape;482;p30"/>
          <p:cNvCxnSpPr/>
          <p:nvPr/>
        </p:nvCxnSpPr>
        <p:spPr>
          <a:xfrm rot="5400000">
            <a:off x="5880693" y="3356183"/>
            <a:ext cx="556800" cy="302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3" name="Google Shape;483;p30"/>
          <p:cNvSpPr/>
          <p:nvPr/>
        </p:nvSpPr>
        <p:spPr>
          <a:xfrm>
            <a:off x="2489249" y="1167666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0"/>
          <p:cNvSpPr/>
          <p:nvPr/>
        </p:nvSpPr>
        <p:spPr>
          <a:xfrm>
            <a:off x="3198660" y="1167666"/>
            <a:ext cx="631065" cy="65682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5074314" y="1167666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0"/>
          <p:cNvSpPr/>
          <p:nvPr/>
        </p:nvSpPr>
        <p:spPr>
          <a:xfrm>
            <a:off x="5847046" y="1167666"/>
            <a:ext cx="631065" cy="65682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0"/>
          <p:cNvSpPr/>
          <p:nvPr/>
        </p:nvSpPr>
        <p:spPr>
          <a:xfrm>
            <a:off x="1120273" y="1167666"/>
            <a:ext cx="1024758" cy="65682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488" name="Google Shape;488;p30"/>
          <p:cNvSpPr txBox="1"/>
          <p:nvPr/>
        </p:nvSpPr>
        <p:spPr>
          <a:xfrm>
            <a:off x="1220927" y="713132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24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0"/>
          <p:cNvSpPr txBox="1"/>
          <p:nvPr/>
        </p:nvSpPr>
        <p:spPr>
          <a:xfrm>
            <a:off x="3830754" y="1265244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490" name="Google Shape;490;p30"/>
          <p:cNvSpPr txBox="1"/>
          <p:nvPr/>
        </p:nvSpPr>
        <p:spPr>
          <a:xfrm>
            <a:off x="5074314" y="1265243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491" name="Google Shape;491;p30"/>
          <p:cNvSpPr txBox="1"/>
          <p:nvPr/>
        </p:nvSpPr>
        <p:spPr>
          <a:xfrm>
            <a:off x="5979627" y="1265242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92" name="Google Shape;492;p30"/>
          <p:cNvSpPr txBox="1"/>
          <p:nvPr/>
        </p:nvSpPr>
        <p:spPr>
          <a:xfrm>
            <a:off x="2382682" y="706001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493" name="Google Shape;493;p30"/>
          <p:cNvSpPr txBox="1"/>
          <p:nvPr/>
        </p:nvSpPr>
        <p:spPr>
          <a:xfrm>
            <a:off x="5071020" y="732517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494" name="Google Shape;494;p30"/>
          <p:cNvCxnSpPr>
            <a:stCxn id="487" idx="3"/>
            <a:endCxn id="483" idx="1"/>
          </p:cNvCxnSpPr>
          <p:nvPr/>
        </p:nvCxnSpPr>
        <p:spPr>
          <a:xfrm>
            <a:off x="2145031" y="1496078"/>
            <a:ext cx="34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5" name="Google Shape;495;p30"/>
          <p:cNvCxnSpPr>
            <a:endCxn id="490" idx="1"/>
          </p:cNvCxnSpPr>
          <p:nvPr/>
        </p:nvCxnSpPr>
        <p:spPr>
          <a:xfrm>
            <a:off x="4717314" y="1496075"/>
            <a:ext cx="35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6" name="Google Shape;496;p30"/>
          <p:cNvCxnSpPr/>
          <p:nvPr/>
        </p:nvCxnSpPr>
        <p:spPr>
          <a:xfrm flipH="1">
            <a:off x="4724454" y="1363130"/>
            <a:ext cx="346566" cy="9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7" name="Google Shape;497;p30"/>
          <p:cNvCxnSpPr/>
          <p:nvPr/>
        </p:nvCxnSpPr>
        <p:spPr>
          <a:xfrm rot="5400000">
            <a:off x="2001764" y="1666778"/>
            <a:ext cx="732000" cy="242100"/>
          </a:xfrm>
          <a:prstGeom prst="bentConnector3">
            <a:avLst>
              <a:gd name="adj1" fmla="val 2787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8" name="Google Shape;498;p30"/>
          <p:cNvCxnSpPr/>
          <p:nvPr/>
        </p:nvCxnSpPr>
        <p:spPr>
          <a:xfrm rot="-5400000" flipH="1">
            <a:off x="7174198" y="1374741"/>
            <a:ext cx="559200" cy="34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9" name="Google Shape;499;p30"/>
          <p:cNvSpPr/>
          <p:nvPr/>
        </p:nvSpPr>
        <p:spPr>
          <a:xfrm>
            <a:off x="2488815" y="2848123"/>
            <a:ext cx="1085538" cy="65314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0"/>
          <p:cNvSpPr txBox="1"/>
          <p:nvPr/>
        </p:nvSpPr>
        <p:spPr>
          <a:xfrm>
            <a:off x="1872953" y="2913075"/>
            <a:ext cx="84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</a:t>
            </a:r>
            <a:endParaRPr/>
          </a:p>
        </p:txBody>
      </p:sp>
      <p:sp>
        <p:nvSpPr>
          <p:cNvPr id="501" name="Google Shape;501;p30"/>
          <p:cNvSpPr txBox="1"/>
          <p:nvPr/>
        </p:nvSpPr>
        <p:spPr>
          <a:xfrm>
            <a:off x="2641852" y="2967525"/>
            <a:ext cx="102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502" name="Google Shape;502;p30"/>
          <p:cNvCxnSpPr/>
          <p:nvPr/>
        </p:nvCxnSpPr>
        <p:spPr>
          <a:xfrm rot="10800000" flipH="1">
            <a:off x="3442062" y="1726907"/>
            <a:ext cx="1628958" cy="11212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3" name="Google Shape;503;p30"/>
          <p:cNvSpPr/>
          <p:nvPr/>
        </p:nvSpPr>
        <p:spPr>
          <a:xfrm>
            <a:off x="7686305" y="4275805"/>
            <a:ext cx="3974841" cy="187619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0"/>
          <p:cNvSpPr txBox="1"/>
          <p:nvPr/>
        </p:nvSpPr>
        <p:spPr>
          <a:xfrm>
            <a:off x="7918479" y="4533486"/>
            <a:ext cx="244169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p-&gt;prev=tail;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0"/>
          <p:cNvSpPr txBox="1"/>
          <p:nvPr/>
        </p:nvSpPr>
        <p:spPr>
          <a:xfrm>
            <a:off x="6340498" y="2926600"/>
            <a:ext cx="92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506" name="Google Shape;506;p30"/>
          <p:cNvCxnSpPr/>
          <p:nvPr/>
        </p:nvCxnSpPr>
        <p:spPr>
          <a:xfrm rot="10800000" flipH="1">
            <a:off x="6964576" y="1824488"/>
            <a:ext cx="298028" cy="10199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7" name="Google Shape;507;p30"/>
          <p:cNvSpPr txBox="1"/>
          <p:nvPr/>
        </p:nvSpPr>
        <p:spPr>
          <a:xfrm>
            <a:off x="7918472" y="5404943"/>
            <a:ext cx="130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 = p;</a:t>
            </a:r>
            <a:endParaRPr/>
          </a:p>
        </p:txBody>
      </p:sp>
      <p:cxnSp>
        <p:nvCxnSpPr>
          <p:cNvPr id="508" name="Google Shape;508;p30"/>
          <p:cNvCxnSpPr/>
          <p:nvPr/>
        </p:nvCxnSpPr>
        <p:spPr>
          <a:xfrm>
            <a:off x="3198660" y="3524280"/>
            <a:ext cx="0" cy="63657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9" name="Google Shape;509;p30"/>
          <p:cNvCxnSpPr/>
          <p:nvPr/>
        </p:nvCxnSpPr>
        <p:spPr>
          <a:xfrm>
            <a:off x="3198660" y="4160857"/>
            <a:ext cx="24968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0" name="Google Shape;510;p30"/>
          <p:cNvCxnSpPr/>
          <p:nvPr/>
        </p:nvCxnSpPr>
        <p:spPr>
          <a:xfrm rot="10800000" flipH="1">
            <a:off x="5695483" y="3580263"/>
            <a:ext cx="645027" cy="58059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1" name="Google Shape;511;p30"/>
          <p:cNvSpPr txBox="1"/>
          <p:nvPr/>
        </p:nvSpPr>
        <p:spPr>
          <a:xfrm>
            <a:off x="7918485" y="4952306"/>
            <a:ext cx="2061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tail-&gt;next=p;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0"/>
          <p:cNvSpPr txBox="1"/>
          <p:nvPr/>
        </p:nvSpPr>
        <p:spPr>
          <a:xfrm>
            <a:off x="2690892" y="2955353"/>
            <a:ext cx="92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513" name="Google Shape;513;p30"/>
          <p:cNvSpPr txBox="1"/>
          <p:nvPr/>
        </p:nvSpPr>
        <p:spPr>
          <a:xfrm>
            <a:off x="6506661" y="1247722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cxnSp>
        <p:nvCxnSpPr>
          <p:cNvPr id="514" name="Google Shape;514;p30"/>
          <p:cNvCxnSpPr>
            <a:endCxn id="476" idx="0"/>
          </p:cNvCxnSpPr>
          <p:nvPr/>
        </p:nvCxnSpPr>
        <p:spPr>
          <a:xfrm flipH="1">
            <a:off x="6743199" y="1824477"/>
            <a:ext cx="221400" cy="55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22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822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822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822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822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912401" y="1201525"/>
            <a:ext cx="10556700" cy="49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d-ID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Linked List</a:t>
            </a:r>
            <a:r>
              <a:rPr lang="id-ID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adalah elemen-elemen yang dihubungkan dengan dua pointer dalam satu elemen sehingga data-data dapat terhubung melalui 2 pointer tersebut</a:t>
            </a:r>
            <a:r>
              <a:rPr lang="id-ID" sz="24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d-ID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d-ID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Struktur Double Linked List, </a:t>
            </a:r>
            <a:r>
              <a:rPr lang="id-ID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terdiri atas</a:t>
            </a:r>
            <a:r>
              <a:rPr lang="id-ID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marL="514350" marR="0" lvl="0" indent="-5143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eriod"/>
            </a:pPr>
            <a:r>
              <a:rPr lang="id-ID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 -&gt; pointer yang menunjuk ke node sebelumnya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eriod"/>
            </a:pPr>
            <a:r>
              <a:rPr lang="id-ID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 -&gt; berupa informasi, dapat bertipe </a:t>
            </a: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tunggal</a:t>
            </a:r>
            <a:r>
              <a:rPr lang="id-ID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maupun struct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eriod"/>
            </a:pPr>
            <a:r>
              <a:rPr lang="id-ID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-&gt; pointer yang menunjuk ke node sesudahnya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424497" y="609601"/>
            <a:ext cx="4904319" cy="108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</a:pPr>
            <a:r>
              <a:rPr lang="id-ID" sz="5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PENGERTIAN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"/>
          <p:cNvSpPr/>
          <p:nvPr/>
        </p:nvSpPr>
        <p:spPr>
          <a:xfrm>
            <a:off x="4721291" y="1772816"/>
            <a:ext cx="2929812" cy="283650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1"/>
          <p:cNvSpPr txBox="1"/>
          <p:nvPr/>
        </p:nvSpPr>
        <p:spPr>
          <a:xfrm>
            <a:off x="4758613" y="2313906"/>
            <a:ext cx="289249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5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 AFTER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6000"/>
              <a:buFont typeface="Calibri"/>
              <a:buNone/>
            </a:pPr>
            <a:r>
              <a:rPr lang="id-ID" sz="6000"/>
              <a:t>PENGERTIAN INSERT after</a:t>
            </a:r>
            <a:endParaRPr/>
          </a:p>
        </p:txBody>
      </p:sp>
      <p:sp>
        <p:nvSpPr>
          <p:cNvPr id="526" name="Google Shape;526;p32"/>
          <p:cNvSpPr/>
          <p:nvPr/>
        </p:nvSpPr>
        <p:spPr>
          <a:xfrm>
            <a:off x="1455576" y="1698171"/>
            <a:ext cx="9974424" cy="4683968"/>
          </a:xfrm>
          <a:prstGeom prst="roundRect">
            <a:avLst>
              <a:gd name="adj" fmla="val 16667"/>
            </a:avLst>
          </a:prstGeom>
          <a:solidFill>
            <a:srgbClr val="1E4E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2"/>
          <p:cNvSpPr txBox="1"/>
          <p:nvPr/>
        </p:nvSpPr>
        <p:spPr>
          <a:xfrm>
            <a:off x="2029400" y="2202025"/>
            <a:ext cx="90204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Fungsi  insert  after berguna  untuk  menambah  simpul  di  belakang (sebelah  kanan) node tertentu yang sudah ada sebelumya pada sebuah linked list.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3"/>
          <p:cNvSpPr txBox="1"/>
          <p:nvPr/>
        </p:nvSpPr>
        <p:spPr>
          <a:xfrm>
            <a:off x="4495235" y="2034073"/>
            <a:ext cx="3155868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Siapkan Node baru yang akan dimasukkan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"/>
          <p:cNvSpPr/>
          <p:nvPr/>
        </p:nvSpPr>
        <p:spPr>
          <a:xfrm>
            <a:off x="2788638" y="1092982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4"/>
          <p:cNvSpPr/>
          <p:nvPr/>
        </p:nvSpPr>
        <p:spPr>
          <a:xfrm>
            <a:off x="3572693" y="1092982"/>
            <a:ext cx="631065" cy="656823"/>
          </a:xfrm>
          <a:prstGeom prst="rect">
            <a:avLst/>
          </a:prstGeom>
          <a:solidFill>
            <a:srgbClr val="E9EDF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39" name="Google Shape;539;p34"/>
          <p:cNvSpPr txBox="1"/>
          <p:nvPr/>
        </p:nvSpPr>
        <p:spPr>
          <a:xfrm>
            <a:off x="2758271" y="63131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540" name="Google Shape;540;p34"/>
          <p:cNvSpPr txBox="1"/>
          <p:nvPr/>
        </p:nvSpPr>
        <p:spPr>
          <a:xfrm>
            <a:off x="1414999" y="508207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541" name="Google Shape;541;p34"/>
          <p:cNvSpPr/>
          <p:nvPr/>
        </p:nvSpPr>
        <p:spPr>
          <a:xfrm>
            <a:off x="1189159" y="1092982"/>
            <a:ext cx="840120" cy="6568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4"/>
          <p:cNvSpPr txBox="1"/>
          <p:nvPr/>
        </p:nvSpPr>
        <p:spPr>
          <a:xfrm>
            <a:off x="1247133" y="119056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cxnSp>
        <p:nvCxnSpPr>
          <p:cNvPr id="543" name="Google Shape;543;p34"/>
          <p:cNvCxnSpPr>
            <a:stCxn id="537" idx="3"/>
          </p:cNvCxnSpPr>
          <p:nvPr/>
        </p:nvCxnSpPr>
        <p:spPr>
          <a:xfrm>
            <a:off x="5016683" y="1421394"/>
            <a:ext cx="401400" cy="1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4" name="Google Shape;544;p34"/>
          <p:cNvCxnSpPr/>
          <p:nvPr/>
        </p:nvCxnSpPr>
        <p:spPr>
          <a:xfrm rot="10800000">
            <a:off x="2432391" y="1533360"/>
            <a:ext cx="3562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5" name="Google Shape;545;p34"/>
          <p:cNvSpPr txBox="1"/>
          <p:nvPr/>
        </p:nvSpPr>
        <p:spPr>
          <a:xfrm>
            <a:off x="5372930" y="1224716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546" name="Google Shape;546;p34"/>
          <p:cNvSpPr txBox="1"/>
          <p:nvPr/>
        </p:nvSpPr>
        <p:spPr>
          <a:xfrm>
            <a:off x="2186568" y="1299360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cxnSp>
        <p:nvCxnSpPr>
          <p:cNvPr id="547" name="Google Shape;547;p34"/>
          <p:cNvCxnSpPr/>
          <p:nvPr/>
        </p:nvCxnSpPr>
        <p:spPr>
          <a:xfrm>
            <a:off x="2029279" y="1299360"/>
            <a:ext cx="72899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8" name="Google Shape;548;p34"/>
          <p:cNvSpPr/>
          <p:nvPr/>
        </p:nvSpPr>
        <p:spPr>
          <a:xfrm>
            <a:off x="6669028" y="1652225"/>
            <a:ext cx="4989003" cy="43294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4"/>
          <p:cNvSpPr txBox="1"/>
          <p:nvPr/>
        </p:nvSpPr>
        <p:spPr>
          <a:xfrm>
            <a:off x="6967609" y="2031730"/>
            <a:ext cx="439184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alokasi()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 = (Dnode *)malloc(sizeof(Dnode));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4"/>
          <p:cNvSpPr txBox="1"/>
          <p:nvPr/>
        </p:nvSpPr>
        <p:spPr>
          <a:xfrm>
            <a:off x="7367769" y="2984911"/>
            <a:ext cx="2643416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if(p == NULL)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exit(0);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p-&gt;next = NULL;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1" name="Google Shape;551;p34"/>
          <p:cNvCxnSpPr/>
          <p:nvPr/>
        </p:nvCxnSpPr>
        <p:spPr>
          <a:xfrm rot="-5400000" flipH="1">
            <a:off x="4930584" y="1217511"/>
            <a:ext cx="678600" cy="506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2" name="Google Shape;552;p34"/>
          <p:cNvSpPr txBox="1"/>
          <p:nvPr/>
        </p:nvSpPr>
        <p:spPr>
          <a:xfrm>
            <a:off x="8122848" y="4422178"/>
            <a:ext cx="18883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p-&gt;prev = NULL;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3" name="Google Shape;553;p34"/>
          <p:cNvCxnSpPr>
            <a:stCxn id="537" idx="1"/>
          </p:cNvCxnSpPr>
          <p:nvPr/>
        </p:nvCxnSpPr>
        <p:spPr>
          <a:xfrm flipH="1">
            <a:off x="2486538" y="1421394"/>
            <a:ext cx="302100" cy="556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4" name="Google Shape;554;p34"/>
          <p:cNvSpPr txBox="1"/>
          <p:nvPr/>
        </p:nvSpPr>
        <p:spPr>
          <a:xfrm>
            <a:off x="6967609" y="4773388"/>
            <a:ext cx="394797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printf("Masukkan data :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scanf("%d", &amp;p-&gt;data);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5"/>
          <p:cNvSpPr txBox="1"/>
          <p:nvPr/>
        </p:nvSpPr>
        <p:spPr>
          <a:xfrm>
            <a:off x="4441370" y="2127380"/>
            <a:ext cx="3340361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b="1">
                <a:solidFill>
                  <a:srgbClr val="895E04"/>
                </a:solidFill>
                <a:latin typeface="Calibri"/>
                <a:ea typeface="Calibri"/>
                <a:cs typeface="Calibri"/>
                <a:sym typeface="Calibri"/>
              </a:rPr>
              <a:t>Cari posisi dimana node akan dimasukkan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895E0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6"/>
          <p:cNvSpPr/>
          <p:nvPr/>
        </p:nvSpPr>
        <p:spPr>
          <a:xfrm>
            <a:off x="6274267" y="3020824"/>
            <a:ext cx="5563406" cy="3409576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6"/>
          <p:cNvSpPr/>
          <p:nvPr/>
        </p:nvSpPr>
        <p:spPr>
          <a:xfrm>
            <a:off x="2174289" y="1005156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6"/>
          <p:cNvSpPr/>
          <p:nvPr/>
        </p:nvSpPr>
        <p:spPr>
          <a:xfrm>
            <a:off x="2883700" y="1005156"/>
            <a:ext cx="631065" cy="65682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67" name="Google Shape;567;p36"/>
          <p:cNvSpPr/>
          <p:nvPr/>
        </p:nvSpPr>
        <p:spPr>
          <a:xfrm>
            <a:off x="4759354" y="1005156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6"/>
          <p:cNvSpPr/>
          <p:nvPr/>
        </p:nvSpPr>
        <p:spPr>
          <a:xfrm>
            <a:off x="5532086" y="1005156"/>
            <a:ext cx="631065" cy="65682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6"/>
          <p:cNvSpPr/>
          <p:nvPr/>
        </p:nvSpPr>
        <p:spPr>
          <a:xfrm>
            <a:off x="805313" y="1005156"/>
            <a:ext cx="1024758" cy="65682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570" name="Google Shape;570;p36"/>
          <p:cNvSpPr txBox="1"/>
          <p:nvPr/>
        </p:nvSpPr>
        <p:spPr>
          <a:xfrm>
            <a:off x="905967" y="550622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24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6"/>
          <p:cNvSpPr txBox="1"/>
          <p:nvPr/>
        </p:nvSpPr>
        <p:spPr>
          <a:xfrm>
            <a:off x="3515794" y="1102734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572" name="Google Shape;572;p36"/>
          <p:cNvSpPr txBox="1"/>
          <p:nvPr/>
        </p:nvSpPr>
        <p:spPr>
          <a:xfrm>
            <a:off x="4759354" y="1102733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573" name="Google Shape;573;p36"/>
          <p:cNvSpPr txBox="1"/>
          <p:nvPr/>
        </p:nvSpPr>
        <p:spPr>
          <a:xfrm>
            <a:off x="5664667" y="1102732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74" name="Google Shape;574;p36"/>
          <p:cNvSpPr txBox="1"/>
          <p:nvPr/>
        </p:nvSpPr>
        <p:spPr>
          <a:xfrm>
            <a:off x="2067722" y="543491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575" name="Google Shape;575;p36"/>
          <p:cNvSpPr txBox="1"/>
          <p:nvPr/>
        </p:nvSpPr>
        <p:spPr>
          <a:xfrm>
            <a:off x="4756060" y="570007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576" name="Google Shape;576;p36"/>
          <p:cNvCxnSpPr>
            <a:stCxn id="569" idx="3"/>
            <a:endCxn id="565" idx="1"/>
          </p:cNvCxnSpPr>
          <p:nvPr/>
        </p:nvCxnSpPr>
        <p:spPr>
          <a:xfrm>
            <a:off x="1830071" y="1333567"/>
            <a:ext cx="34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77" name="Google Shape;577;p36"/>
          <p:cNvCxnSpPr>
            <a:endCxn id="572" idx="1"/>
          </p:cNvCxnSpPr>
          <p:nvPr/>
        </p:nvCxnSpPr>
        <p:spPr>
          <a:xfrm>
            <a:off x="4402354" y="1333566"/>
            <a:ext cx="35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78" name="Google Shape;578;p36"/>
          <p:cNvCxnSpPr/>
          <p:nvPr/>
        </p:nvCxnSpPr>
        <p:spPr>
          <a:xfrm flipH="1">
            <a:off x="4409494" y="1200620"/>
            <a:ext cx="346566" cy="9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79" name="Google Shape;579;p36"/>
          <p:cNvCxnSpPr/>
          <p:nvPr/>
        </p:nvCxnSpPr>
        <p:spPr>
          <a:xfrm rot="5400000">
            <a:off x="1686804" y="1504267"/>
            <a:ext cx="732000" cy="242100"/>
          </a:xfrm>
          <a:prstGeom prst="bentConnector3">
            <a:avLst>
              <a:gd name="adj1" fmla="val 2787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0" name="Google Shape;580;p36"/>
          <p:cNvSpPr txBox="1"/>
          <p:nvPr/>
        </p:nvSpPr>
        <p:spPr>
          <a:xfrm>
            <a:off x="6191701" y="1085212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581" name="Google Shape;581;p36"/>
          <p:cNvCxnSpPr/>
          <p:nvPr/>
        </p:nvCxnSpPr>
        <p:spPr>
          <a:xfrm>
            <a:off x="6987399" y="1284465"/>
            <a:ext cx="3442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2" name="Google Shape;582;p36"/>
          <p:cNvCxnSpPr/>
          <p:nvPr/>
        </p:nvCxnSpPr>
        <p:spPr>
          <a:xfrm flipH="1">
            <a:off x="6987399" y="1483719"/>
            <a:ext cx="346566" cy="9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3" name="Google Shape;583;p36"/>
          <p:cNvSpPr/>
          <p:nvPr/>
        </p:nvSpPr>
        <p:spPr>
          <a:xfrm>
            <a:off x="7347713" y="1012287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6"/>
          <p:cNvSpPr/>
          <p:nvPr/>
        </p:nvSpPr>
        <p:spPr>
          <a:xfrm>
            <a:off x="8120445" y="1012287"/>
            <a:ext cx="631065" cy="65682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6"/>
          <p:cNvSpPr txBox="1"/>
          <p:nvPr/>
        </p:nvSpPr>
        <p:spPr>
          <a:xfrm>
            <a:off x="7347713" y="1109864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586" name="Google Shape;586;p36"/>
          <p:cNvSpPr txBox="1"/>
          <p:nvPr/>
        </p:nvSpPr>
        <p:spPr>
          <a:xfrm>
            <a:off x="8253026" y="1109863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87" name="Google Shape;587;p36"/>
          <p:cNvSpPr txBox="1"/>
          <p:nvPr/>
        </p:nvSpPr>
        <p:spPr>
          <a:xfrm>
            <a:off x="7344419" y="577138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588" name="Google Shape;588;p36"/>
          <p:cNvCxnSpPr/>
          <p:nvPr/>
        </p:nvCxnSpPr>
        <p:spPr>
          <a:xfrm rot="-5400000" flipH="1">
            <a:off x="9471537" y="1125311"/>
            <a:ext cx="678600" cy="506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9" name="Google Shape;589;p36"/>
          <p:cNvSpPr txBox="1"/>
          <p:nvPr/>
        </p:nvSpPr>
        <p:spPr>
          <a:xfrm>
            <a:off x="6457218" y="3180227"/>
            <a:ext cx="177484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= head;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6"/>
          <p:cNvSpPr txBox="1"/>
          <p:nvPr/>
        </p:nvSpPr>
        <p:spPr>
          <a:xfrm>
            <a:off x="1495874" y="2999625"/>
            <a:ext cx="1002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endParaRPr/>
          </a:p>
        </p:txBody>
      </p:sp>
      <p:cxnSp>
        <p:nvCxnSpPr>
          <p:cNvPr id="591" name="Google Shape;591;p36"/>
          <p:cNvCxnSpPr/>
          <p:nvPr/>
        </p:nvCxnSpPr>
        <p:spPr>
          <a:xfrm>
            <a:off x="3164517" y="3223905"/>
            <a:ext cx="52251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92" name="Google Shape;592;p36"/>
          <p:cNvSpPr txBox="1"/>
          <p:nvPr/>
        </p:nvSpPr>
        <p:spPr>
          <a:xfrm>
            <a:off x="3696917" y="3027256"/>
            <a:ext cx="3193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593" name="Google Shape;593;p36"/>
          <p:cNvSpPr txBox="1"/>
          <p:nvPr/>
        </p:nvSpPr>
        <p:spPr>
          <a:xfrm>
            <a:off x="2332208" y="2999618"/>
            <a:ext cx="822423" cy="516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6"/>
          <p:cNvSpPr txBox="1"/>
          <p:nvPr/>
        </p:nvSpPr>
        <p:spPr>
          <a:xfrm>
            <a:off x="2326207" y="299807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cxnSp>
        <p:nvCxnSpPr>
          <p:cNvPr id="595" name="Google Shape;595;p36"/>
          <p:cNvCxnSpPr>
            <a:stCxn id="593" idx="0"/>
          </p:cNvCxnSpPr>
          <p:nvPr/>
        </p:nvCxnSpPr>
        <p:spPr>
          <a:xfrm rot="10800000">
            <a:off x="2173720" y="1718018"/>
            <a:ext cx="569700" cy="128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96" name="Google Shape;596;p36"/>
          <p:cNvSpPr txBox="1"/>
          <p:nvPr/>
        </p:nvSpPr>
        <p:spPr>
          <a:xfrm>
            <a:off x="6482408" y="3643999"/>
            <a:ext cx="5294719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(after-&gt;data != key)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(after-&gt;next == NULL)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printf("Nilai %d tidak ada\n", key);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exit(0);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after = after-&gt;next;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</p:txBody>
      </p:sp>
      <p:cxnSp>
        <p:nvCxnSpPr>
          <p:cNvPr id="597" name="Google Shape;597;p36"/>
          <p:cNvCxnSpPr/>
          <p:nvPr/>
        </p:nvCxnSpPr>
        <p:spPr>
          <a:xfrm rot="10800000" flipH="1">
            <a:off x="2994567" y="1717942"/>
            <a:ext cx="1761493" cy="12801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98" name="Google Shape;598;p36"/>
          <p:cNvSpPr/>
          <p:nvPr/>
        </p:nvSpPr>
        <p:spPr>
          <a:xfrm>
            <a:off x="1515567" y="4795935"/>
            <a:ext cx="1977733" cy="1231641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6"/>
          <p:cNvSpPr txBox="1"/>
          <p:nvPr/>
        </p:nvSpPr>
        <p:spPr>
          <a:xfrm>
            <a:off x="1797765" y="5044723"/>
            <a:ext cx="14133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= 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822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822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7"/>
          <p:cNvSpPr txBox="1"/>
          <p:nvPr/>
        </p:nvSpPr>
        <p:spPr>
          <a:xfrm>
            <a:off x="4404049" y="1922107"/>
            <a:ext cx="3415003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Sambungkan dengan existing linked list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8"/>
          <p:cNvSpPr/>
          <p:nvPr/>
        </p:nvSpPr>
        <p:spPr>
          <a:xfrm>
            <a:off x="2316529" y="1056864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8"/>
          <p:cNvSpPr/>
          <p:nvPr/>
        </p:nvSpPr>
        <p:spPr>
          <a:xfrm>
            <a:off x="3025940" y="1056864"/>
            <a:ext cx="631065" cy="65682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11" name="Google Shape;611;p38"/>
          <p:cNvSpPr/>
          <p:nvPr/>
        </p:nvSpPr>
        <p:spPr>
          <a:xfrm>
            <a:off x="4901594" y="1056864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38"/>
          <p:cNvSpPr/>
          <p:nvPr/>
        </p:nvSpPr>
        <p:spPr>
          <a:xfrm>
            <a:off x="5674326" y="1056864"/>
            <a:ext cx="631065" cy="65682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38"/>
          <p:cNvSpPr/>
          <p:nvPr/>
        </p:nvSpPr>
        <p:spPr>
          <a:xfrm>
            <a:off x="947553" y="1056864"/>
            <a:ext cx="1024758" cy="65682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614" name="Google Shape;614;p38"/>
          <p:cNvSpPr txBox="1"/>
          <p:nvPr/>
        </p:nvSpPr>
        <p:spPr>
          <a:xfrm>
            <a:off x="1048207" y="602330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24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8"/>
          <p:cNvSpPr txBox="1"/>
          <p:nvPr/>
        </p:nvSpPr>
        <p:spPr>
          <a:xfrm>
            <a:off x="3658034" y="1154442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616" name="Google Shape;616;p38"/>
          <p:cNvSpPr txBox="1"/>
          <p:nvPr/>
        </p:nvSpPr>
        <p:spPr>
          <a:xfrm>
            <a:off x="4901594" y="1154441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617" name="Google Shape;617;p38"/>
          <p:cNvSpPr txBox="1"/>
          <p:nvPr/>
        </p:nvSpPr>
        <p:spPr>
          <a:xfrm>
            <a:off x="5806907" y="1154440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18" name="Google Shape;618;p38"/>
          <p:cNvSpPr txBox="1"/>
          <p:nvPr/>
        </p:nvSpPr>
        <p:spPr>
          <a:xfrm>
            <a:off x="2209962" y="595199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619" name="Google Shape;619;p38"/>
          <p:cNvSpPr txBox="1"/>
          <p:nvPr/>
        </p:nvSpPr>
        <p:spPr>
          <a:xfrm>
            <a:off x="4898300" y="621715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620" name="Google Shape;620;p38"/>
          <p:cNvCxnSpPr>
            <a:stCxn id="613" idx="3"/>
            <a:endCxn id="609" idx="1"/>
          </p:cNvCxnSpPr>
          <p:nvPr/>
        </p:nvCxnSpPr>
        <p:spPr>
          <a:xfrm>
            <a:off x="1972311" y="1385275"/>
            <a:ext cx="34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1" name="Google Shape;621;p38"/>
          <p:cNvCxnSpPr>
            <a:endCxn id="616" idx="1"/>
          </p:cNvCxnSpPr>
          <p:nvPr/>
        </p:nvCxnSpPr>
        <p:spPr>
          <a:xfrm>
            <a:off x="4544594" y="1385274"/>
            <a:ext cx="35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2" name="Google Shape;622;p38"/>
          <p:cNvCxnSpPr/>
          <p:nvPr/>
        </p:nvCxnSpPr>
        <p:spPr>
          <a:xfrm flipH="1">
            <a:off x="4551734" y="1252328"/>
            <a:ext cx="346566" cy="9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3" name="Google Shape;623;p38"/>
          <p:cNvCxnSpPr/>
          <p:nvPr/>
        </p:nvCxnSpPr>
        <p:spPr>
          <a:xfrm rot="5400000">
            <a:off x="1829045" y="1555975"/>
            <a:ext cx="732000" cy="242100"/>
          </a:xfrm>
          <a:prstGeom prst="bentConnector3">
            <a:avLst>
              <a:gd name="adj1" fmla="val 2787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24" name="Google Shape;624;p38"/>
          <p:cNvSpPr txBox="1"/>
          <p:nvPr/>
        </p:nvSpPr>
        <p:spPr>
          <a:xfrm>
            <a:off x="6333941" y="113692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625" name="Google Shape;625;p38"/>
          <p:cNvCxnSpPr/>
          <p:nvPr/>
        </p:nvCxnSpPr>
        <p:spPr>
          <a:xfrm>
            <a:off x="7129639" y="1336173"/>
            <a:ext cx="3442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6" name="Google Shape;626;p38"/>
          <p:cNvCxnSpPr/>
          <p:nvPr/>
        </p:nvCxnSpPr>
        <p:spPr>
          <a:xfrm flipH="1">
            <a:off x="7129639" y="1535427"/>
            <a:ext cx="346566" cy="9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27" name="Google Shape;627;p38"/>
          <p:cNvSpPr/>
          <p:nvPr/>
        </p:nvSpPr>
        <p:spPr>
          <a:xfrm>
            <a:off x="7489953" y="1063995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38"/>
          <p:cNvSpPr/>
          <p:nvPr/>
        </p:nvSpPr>
        <p:spPr>
          <a:xfrm>
            <a:off x="8262685" y="1063995"/>
            <a:ext cx="631065" cy="65682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38"/>
          <p:cNvSpPr txBox="1"/>
          <p:nvPr/>
        </p:nvSpPr>
        <p:spPr>
          <a:xfrm>
            <a:off x="7489953" y="1161572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630" name="Google Shape;630;p38"/>
          <p:cNvSpPr txBox="1"/>
          <p:nvPr/>
        </p:nvSpPr>
        <p:spPr>
          <a:xfrm>
            <a:off x="8395266" y="1161571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31" name="Google Shape;631;p38"/>
          <p:cNvSpPr txBox="1"/>
          <p:nvPr/>
        </p:nvSpPr>
        <p:spPr>
          <a:xfrm>
            <a:off x="7486659" y="628846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632" name="Google Shape;632;p38"/>
          <p:cNvCxnSpPr/>
          <p:nvPr/>
        </p:nvCxnSpPr>
        <p:spPr>
          <a:xfrm rot="-5400000" flipH="1">
            <a:off x="9613777" y="1177018"/>
            <a:ext cx="678600" cy="506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33" name="Google Shape;633;p38"/>
          <p:cNvSpPr txBox="1"/>
          <p:nvPr/>
        </p:nvSpPr>
        <p:spPr>
          <a:xfrm>
            <a:off x="7421525" y="2752750"/>
            <a:ext cx="92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endParaRPr/>
          </a:p>
        </p:txBody>
      </p:sp>
      <p:sp>
        <p:nvSpPr>
          <p:cNvPr id="634" name="Google Shape;634;p38"/>
          <p:cNvSpPr txBox="1"/>
          <p:nvPr/>
        </p:nvSpPr>
        <p:spPr>
          <a:xfrm>
            <a:off x="8257854" y="2752747"/>
            <a:ext cx="822423" cy="516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38"/>
          <p:cNvSpPr txBox="1"/>
          <p:nvPr/>
        </p:nvSpPr>
        <p:spPr>
          <a:xfrm>
            <a:off x="8251853" y="2751206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636" name="Google Shape;636;p38"/>
          <p:cNvCxnSpPr/>
          <p:nvPr/>
        </p:nvCxnSpPr>
        <p:spPr>
          <a:xfrm flipH="1" flipV="1">
            <a:off x="5674326" y="1790593"/>
            <a:ext cx="2815266" cy="9606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37" name="Google Shape;637;p38"/>
          <p:cNvSpPr/>
          <p:nvPr/>
        </p:nvSpPr>
        <p:spPr>
          <a:xfrm>
            <a:off x="2636061" y="2772493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8"/>
          <p:cNvSpPr/>
          <p:nvPr/>
        </p:nvSpPr>
        <p:spPr>
          <a:xfrm>
            <a:off x="3420116" y="2772493"/>
            <a:ext cx="631065" cy="656823"/>
          </a:xfrm>
          <a:prstGeom prst="rect">
            <a:avLst/>
          </a:prstGeom>
          <a:solidFill>
            <a:srgbClr val="E9EDF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39" name="Google Shape;639;p38"/>
          <p:cNvSpPr txBox="1"/>
          <p:nvPr/>
        </p:nvSpPr>
        <p:spPr>
          <a:xfrm>
            <a:off x="2605694" y="2310828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640" name="Google Shape;640;p38"/>
          <p:cNvSpPr txBox="1"/>
          <p:nvPr/>
        </p:nvSpPr>
        <p:spPr>
          <a:xfrm>
            <a:off x="1262422" y="2206379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641" name="Google Shape;641;p38"/>
          <p:cNvSpPr/>
          <p:nvPr/>
        </p:nvSpPr>
        <p:spPr>
          <a:xfrm>
            <a:off x="1036582" y="2772493"/>
            <a:ext cx="840120" cy="6568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38"/>
          <p:cNvSpPr txBox="1"/>
          <p:nvPr/>
        </p:nvSpPr>
        <p:spPr>
          <a:xfrm>
            <a:off x="1094556" y="2870071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cxnSp>
        <p:nvCxnSpPr>
          <p:cNvPr id="643" name="Google Shape;643;p38"/>
          <p:cNvCxnSpPr/>
          <p:nvPr/>
        </p:nvCxnSpPr>
        <p:spPr>
          <a:xfrm>
            <a:off x="1876702" y="2978871"/>
            <a:ext cx="72899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4" name="Google Shape;644;p38"/>
          <p:cNvCxnSpPr/>
          <p:nvPr/>
        </p:nvCxnSpPr>
        <p:spPr>
          <a:xfrm rot="-5400000" flipH="1">
            <a:off x="4759345" y="2934345"/>
            <a:ext cx="678600" cy="506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5" name="Google Shape;645;p38"/>
          <p:cNvCxnSpPr>
            <a:stCxn id="637" idx="1"/>
          </p:cNvCxnSpPr>
          <p:nvPr/>
        </p:nvCxnSpPr>
        <p:spPr>
          <a:xfrm flipH="1">
            <a:off x="2333961" y="3100904"/>
            <a:ext cx="302100" cy="556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46" name="Google Shape;646;p38"/>
          <p:cNvSpPr/>
          <p:nvPr/>
        </p:nvSpPr>
        <p:spPr>
          <a:xfrm>
            <a:off x="7077561" y="3657601"/>
            <a:ext cx="4322100" cy="23877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38"/>
          <p:cNvSpPr txBox="1"/>
          <p:nvPr/>
        </p:nvSpPr>
        <p:spPr>
          <a:xfrm>
            <a:off x="7228708" y="3749298"/>
            <a:ext cx="3926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p-&gt;next = after-&gt;next;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38"/>
          <p:cNvSpPr txBox="1"/>
          <p:nvPr/>
        </p:nvSpPr>
        <p:spPr>
          <a:xfrm>
            <a:off x="4088311" y="2878033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649" name="Google Shape;649;p38"/>
          <p:cNvCxnSpPr/>
          <p:nvPr/>
        </p:nvCxnSpPr>
        <p:spPr>
          <a:xfrm rot="10800000" flipH="1">
            <a:off x="4864106" y="1720818"/>
            <a:ext cx="2557418" cy="128998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50" name="Google Shape;650;p38"/>
          <p:cNvSpPr txBox="1"/>
          <p:nvPr/>
        </p:nvSpPr>
        <p:spPr>
          <a:xfrm>
            <a:off x="7228690" y="4167953"/>
            <a:ext cx="284443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p-&gt;prev = after;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38"/>
          <p:cNvSpPr txBox="1"/>
          <p:nvPr/>
        </p:nvSpPr>
        <p:spPr>
          <a:xfrm>
            <a:off x="2643314" y="2843027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652" name="Google Shape;652;p38"/>
          <p:cNvCxnSpPr>
            <a:stCxn id="639" idx="2"/>
          </p:cNvCxnSpPr>
          <p:nvPr/>
        </p:nvCxnSpPr>
        <p:spPr>
          <a:xfrm rot="10800000" flipH="1">
            <a:off x="3069116" y="1790593"/>
            <a:ext cx="3284400" cy="98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53" name="Google Shape;653;p38"/>
          <p:cNvSpPr txBox="1"/>
          <p:nvPr/>
        </p:nvSpPr>
        <p:spPr>
          <a:xfrm>
            <a:off x="7077562" y="4814755"/>
            <a:ext cx="402623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after-&gt;next-&gt;prev = 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38"/>
          <p:cNvSpPr txBox="1"/>
          <p:nvPr/>
        </p:nvSpPr>
        <p:spPr>
          <a:xfrm>
            <a:off x="7498907" y="1157182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cxnSp>
        <p:nvCxnSpPr>
          <p:cNvPr id="655" name="Google Shape;655;p38"/>
          <p:cNvCxnSpPr/>
          <p:nvPr/>
        </p:nvCxnSpPr>
        <p:spPr>
          <a:xfrm flipH="1">
            <a:off x="5098589" y="1720261"/>
            <a:ext cx="2647506" cy="13535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56" name="Google Shape;656;p38"/>
          <p:cNvSpPr txBox="1"/>
          <p:nvPr/>
        </p:nvSpPr>
        <p:spPr>
          <a:xfrm>
            <a:off x="7246130" y="5353364"/>
            <a:ext cx="276325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after-&gt;next = p;</a:t>
            </a:r>
            <a:endParaRPr/>
          </a:p>
        </p:txBody>
      </p:sp>
      <p:sp>
        <p:nvSpPr>
          <p:cNvPr id="657" name="Google Shape;657;p38"/>
          <p:cNvSpPr txBox="1"/>
          <p:nvPr/>
        </p:nvSpPr>
        <p:spPr>
          <a:xfrm>
            <a:off x="6340815" y="1122848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cxnSp>
        <p:nvCxnSpPr>
          <p:cNvPr id="658" name="Google Shape;658;p38"/>
          <p:cNvCxnSpPr/>
          <p:nvPr/>
        </p:nvCxnSpPr>
        <p:spPr>
          <a:xfrm flipH="1">
            <a:off x="4051181" y="1773894"/>
            <a:ext cx="2710149" cy="8377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22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822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822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822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822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822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822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9"/>
          <p:cNvSpPr/>
          <p:nvPr/>
        </p:nvSpPr>
        <p:spPr>
          <a:xfrm>
            <a:off x="4721291" y="1772816"/>
            <a:ext cx="2929812" cy="283650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39"/>
          <p:cNvSpPr txBox="1"/>
          <p:nvPr/>
        </p:nvSpPr>
        <p:spPr>
          <a:xfrm>
            <a:off x="4758613" y="2313906"/>
            <a:ext cx="289249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 BEFORE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6000"/>
              <a:buFont typeface="Calibri"/>
              <a:buNone/>
            </a:pPr>
            <a:r>
              <a:rPr lang="id-ID" sz="6000"/>
              <a:t>PENGERTIAN INSERT BEFORE</a:t>
            </a:r>
            <a:endParaRPr/>
          </a:p>
        </p:txBody>
      </p:sp>
      <p:sp>
        <p:nvSpPr>
          <p:cNvPr id="670" name="Google Shape;670;p40"/>
          <p:cNvSpPr/>
          <p:nvPr/>
        </p:nvSpPr>
        <p:spPr>
          <a:xfrm>
            <a:off x="1455576" y="1698171"/>
            <a:ext cx="9974424" cy="4683968"/>
          </a:xfrm>
          <a:prstGeom prst="roundRect">
            <a:avLst>
              <a:gd name="adj" fmla="val 16667"/>
            </a:avLst>
          </a:prstGeom>
          <a:solidFill>
            <a:srgbClr val="1E4E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40"/>
          <p:cNvSpPr txBox="1"/>
          <p:nvPr/>
        </p:nvSpPr>
        <p:spPr>
          <a:xfrm>
            <a:off x="2029409" y="2202024"/>
            <a:ext cx="8042988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Fungsi  insert  before berguna  untuk  menambah  simpul  di  depan (sebelah  kiri) node tertentu yang sudah ada sebelumya pada sebuah linked list.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4"/>
          <p:cNvGrpSpPr/>
          <p:nvPr/>
        </p:nvGrpSpPr>
        <p:grpSpPr>
          <a:xfrm>
            <a:off x="3352129" y="2687217"/>
            <a:ext cx="6052305" cy="1436914"/>
            <a:chOff x="3035510" y="3526972"/>
            <a:chExt cx="6052305" cy="1436914"/>
          </a:xfrm>
        </p:grpSpPr>
        <p:grpSp>
          <p:nvGrpSpPr>
            <p:cNvPr id="109" name="Google Shape;109;p4"/>
            <p:cNvGrpSpPr/>
            <p:nvPr/>
          </p:nvGrpSpPr>
          <p:grpSpPr>
            <a:xfrm>
              <a:off x="3388828" y="3526972"/>
              <a:ext cx="5698987" cy="1436914"/>
              <a:chOff x="3806905" y="7210455"/>
              <a:chExt cx="4346147" cy="916513"/>
            </a:xfrm>
          </p:grpSpPr>
          <p:sp>
            <p:nvSpPr>
              <p:cNvPr id="110" name="Google Shape;110;p4"/>
              <p:cNvSpPr/>
              <p:nvPr/>
            </p:nvSpPr>
            <p:spPr>
              <a:xfrm>
                <a:off x="4402105" y="7210455"/>
                <a:ext cx="2897544" cy="916513"/>
              </a:xfrm>
              <a:prstGeom prst="rect">
                <a:avLst/>
              </a:prstGeom>
              <a:solidFill>
                <a:srgbClr val="E9EDF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-ID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5408335" y="7210455"/>
                <a:ext cx="820692" cy="916513"/>
              </a:xfrm>
              <a:prstGeom prst="rect">
                <a:avLst/>
              </a:prstGeom>
              <a:solidFill>
                <a:srgbClr val="FFC000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4"/>
              <p:cNvSpPr txBox="1"/>
              <p:nvPr/>
            </p:nvSpPr>
            <p:spPr>
              <a:xfrm>
                <a:off x="4474867" y="7354199"/>
                <a:ext cx="840911" cy="412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-ID" sz="3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prev</a:t>
                </a:r>
                <a:endParaRPr/>
              </a:p>
            </p:txBody>
          </p:sp>
          <p:sp>
            <p:nvSpPr>
              <p:cNvPr id="113" name="Google Shape;113;p4"/>
              <p:cNvSpPr txBox="1"/>
              <p:nvPr/>
            </p:nvSpPr>
            <p:spPr>
              <a:xfrm>
                <a:off x="6316931" y="7338810"/>
                <a:ext cx="840911" cy="412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-ID"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next</a:t>
                </a:r>
                <a:endParaRPr/>
              </a:p>
            </p:txBody>
          </p:sp>
          <p:sp>
            <p:nvSpPr>
              <p:cNvPr id="114" name="Google Shape;114;p4"/>
              <p:cNvSpPr txBox="1"/>
              <p:nvPr/>
            </p:nvSpPr>
            <p:spPr>
              <a:xfrm>
                <a:off x="5430420" y="7369587"/>
                <a:ext cx="840900" cy="41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-ID"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info</a:t>
                </a:r>
                <a:endParaRPr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5" name="Google Shape;115;p4"/>
              <p:cNvCxnSpPr>
                <a:stCxn id="110" idx="3"/>
              </p:cNvCxnSpPr>
              <p:nvPr/>
            </p:nvCxnSpPr>
            <p:spPr>
              <a:xfrm>
                <a:off x="7299649" y="7668711"/>
                <a:ext cx="556800" cy="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16" name="Google Shape;116;p4"/>
              <p:cNvCxnSpPr>
                <a:stCxn id="110" idx="1"/>
              </p:cNvCxnSpPr>
              <p:nvPr/>
            </p:nvCxnSpPr>
            <p:spPr>
              <a:xfrm rot="10800000">
                <a:off x="3806905" y="7668711"/>
                <a:ext cx="595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17" name="Google Shape;117;p4"/>
              <p:cNvSpPr txBox="1"/>
              <p:nvPr/>
            </p:nvSpPr>
            <p:spPr>
              <a:xfrm>
                <a:off x="7894865" y="7489452"/>
                <a:ext cx="258187" cy="412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-ID"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118" name="Google Shape;118;p4"/>
            <p:cNvSpPr txBox="1"/>
            <p:nvPr/>
          </p:nvSpPr>
          <p:spPr>
            <a:xfrm>
              <a:off x="3035510" y="3953040"/>
              <a:ext cx="3385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sp>
        <p:nvSpPr>
          <p:cNvPr id="119" name="Google Shape;119;p4"/>
          <p:cNvSpPr/>
          <p:nvPr/>
        </p:nvSpPr>
        <p:spPr>
          <a:xfrm>
            <a:off x="1165570" y="996859"/>
            <a:ext cx="10487608" cy="110101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134478" y="1210032"/>
            <a:ext cx="1072518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ILUSTRASI ELEMEN DOUBLE LINKED LIST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3165" y="4565446"/>
            <a:ext cx="3956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t</a:t>
            </a:r>
            <a:r>
              <a:rPr lang="en-US" sz="1800" dirty="0" err="1" smtClean="0"/>
              <a:t>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simpul</a:t>
            </a:r>
            <a:r>
              <a:rPr lang="en-US" sz="1800" dirty="0" smtClean="0"/>
              <a:t> </a:t>
            </a:r>
            <a:r>
              <a:rPr lang="en-US" sz="1800" dirty="0" err="1" smtClean="0"/>
              <a:t>Dnode</a:t>
            </a:r>
            <a:r>
              <a:rPr lang="en-US" sz="1800" dirty="0" smtClean="0"/>
              <a:t>;</a:t>
            </a:r>
          </a:p>
          <a:p>
            <a:r>
              <a:rPr lang="en-US" sz="1800" dirty="0" err="1"/>
              <a:t>s</a:t>
            </a:r>
            <a:r>
              <a:rPr lang="en-US" sz="1800" dirty="0" err="1" smtClean="0"/>
              <a:t>truct</a:t>
            </a:r>
            <a:r>
              <a:rPr lang="en-US" sz="1800" dirty="0" smtClean="0"/>
              <a:t> </a:t>
            </a:r>
            <a:r>
              <a:rPr lang="en-US" sz="1800" dirty="0" err="1" smtClean="0"/>
              <a:t>simpul</a:t>
            </a:r>
            <a:r>
              <a:rPr lang="en-US" sz="1800" dirty="0" smtClean="0"/>
              <a:t>{</a:t>
            </a:r>
          </a:p>
          <a:p>
            <a:r>
              <a:rPr lang="en-US" sz="1800" dirty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info;</a:t>
            </a:r>
          </a:p>
          <a:p>
            <a:r>
              <a:rPr lang="en-US" sz="1800" dirty="0"/>
              <a:t>	</a:t>
            </a:r>
            <a:r>
              <a:rPr lang="en-US" sz="1800" dirty="0" err="1" smtClean="0"/>
              <a:t>Dnode</a:t>
            </a:r>
            <a:r>
              <a:rPr lang="en-US" sz="1800" dirty="0" smtClean="0"/>
              <a:t> *next;</a:t>
            </a:r>
          </a:p>
          <a:p>
            <a:r>
              <a:rPr lang="en-US" sz="1800" dirty="0"/>
              <a:t>	</a:t>
            </a:r>
            <a:r>
              <a:rPr lang="en-US" sz="1800" dirty="0" err="1" smtClean="0"/>
              <a:t>Dnode</a:t>
            </a:r>
            <a:r>
              <a:rPr lang="en-US" sz="1800" dirty="0" smtClean="0"/>
              <a:t> *</a:t>
            </a:r>
            <a:r>
              <a:rPr lang="en-US" sz="1800" dirty="0" err="1" smtClean="0"/>
              <a:t>prev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};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22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1"/>
          <p:cNvSpPr txBox="1"/>
          <p:nvPr/>
        </p:nvSpPr>
        <p:spPr>
          <a:xfrm>
            <a:off x="4495235" y="2034073"/>
            <a:ext cx="3155868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Siapkan Node baru yang akan dimasukkan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2"/>
          <p:cNvSpPr/>
          <p:nvPr/>
        </p:nvSpPr>
        <p:spPr>
          <a:xfrm>
            <a:off x="2788638" y="1092982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2"/>
          <p:cNvSpPr/>
          <p:nvPr/>
        </p:nvSpPr>
        <p:spPr>
          <a:xfrm>
            <a:off x="3572693" y="1092982"/>
            <a:ext cx="631065" cy="656823"/>
          </a:xfrm>
          <a:prstGeom prst="rect">
            <a:avLst/>
          </a:prstGeom>
          <a:solidFill>
            <a:srgbClr val="E9EDF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83" name="Google Shape;683;p42"/>
          <p:cNvSpPr txBox="1"/>
          <p:nvPr/>
        </p:nvSpPr>
        <p:spPr>
          <a:xfrm>
            <a:off x="2758271" y="63131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684" name="Google Shape;684;p42"/>
          <p:cNvSpPr txBox="1"/>
          <p:nvPr/>
        </p:nvSpPr>
        <p:spPr>
          <a:xfrm>
            <a:off x="1414999" y="508207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685" name="Google Shape;685;p42"/>
          <p:cNvSpPr/>
          <p:nvPr/>
        </p:nvSpPr>
        <p:spPr>
          <a:xfrm>
            <a:off x="1189159" y="1092982"/>
            <a:ext cx="840120" cy="6568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42"/>
          <p:cNvSpPr txBox="1"/>
          <p:nvPr/>
        </p:nvSpPr>
        <p:spPr>
          <a:xfrm>
            <a:off x="1247133" y="119056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cxnSp>
        <p:nvCxnSpPr>
          <p:cNvPr id="687" name="Google Shape;687;p42"/>
          <p:cNvCxnSpPr>
            <a:stCxn id="681" idx="3"/>
          </p:cNvCxnSpPr>
          <p:nvPr/>
        </p:nvCxnSpPr>
        <p:spPr>
          <a:xfrm>
            <a:off x="5016683" y="1421394"/>
            <a:ext cx="401400" cy="1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88" name="Google Shape;688;p42"/>
          <p:cNvCxnSpPr/>
          <p:nvPr/>
        </p:nvCxnSpPr>
        <p:spPr>
          <a:xfrm rot="10800000">
            <a:off x="2432391" y="1533360"/>
            <a:ext cx="3562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89" name="Google Shape;689;p42"/>
          <p:cNvSpPr txBox="1"/>
          <p:nvPr/>
        </p:nvSpPr>
        <p:spPr>
          <a:xfrm>
            <a:off x="5372930" y="1224716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690" name="Google Shape;690;p42"/>
          <p:cNvSpPr txBox="1"/>
          <p:nvPr/>
        </p:nvSpPr>
        <p:spPr>
          <a:xfrm>
            <a:off x="2186568" y="1299360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cxnSp>
        <p:nvCxnSpPr>
          <p:cNvPr id="691" name="Google Shape;691;p42"/>
          <p:cNvCxnSpPr/>
          <p:nvPr/>
        </p:nvCxnSpPr>
        <p:spPr>
          <a:xfrm>
            <a:off x="2029279" y="1299360"/>
            <a:ext cx="72899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92" name="Google Shape;692;p42"/>
          <p:cNvSpPr/>
          <p:nvPr/>
        </p:nvSpPr>
        <p:spPr>
          <a:xfrm>
            <a:off x="6848669" y="2631440"/>
            <a:ext cx="4989003" cy="3759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42"/>
          <p:cNvSpPr txBox="1"/>
          <p:nvPr/>
        </p:nvSpPr>
        <p:spPr>
          <a:xfrm>
            <a:off x="7147248" y="2749482"/>
            <a:ext cx="439184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alokasi()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 = (Dnode *)malloc(sizeof(Dnode));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42"/>
          <p:cNvSpPr txBox="1"/>
          <p:nvPr/>
        </p:nvSpPr>
        <p:spPr>
          <a:xfrm>
            <a:off x="7547408" y="3702663"/>
            <a:ext cx="27714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if(p == NULL)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exit(0);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else 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p-&gt;next = NULL;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5" name="Google Shape;695;p42"/>
          <p:cNvCxnSpPr/>
          <p:nvPr/>
        </p:nvCxnSpPr>
        <p:spPr>
          <a:xfrm rot="-5400000" flipH="1">
            <a:off x="4930584" y="1217511"/>
            <a:ext cx="678600" cy="506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96" name="Google Shape;696;p42"/>
          <p:cNvSpPr txBox="1"/>
          <p:nvPr/>
        </p:nvSpPr>
        <p:spPr>
          <a:xfrm>
            <a:off x="8325485" y="4835677"/>
            <a:ext cx="18883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p-&gt;prev = NULL;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7" name="Google Shape;697;p42"/>
          <p:cNvCxnSpPr>
            <a:stCxn id="681" idx="1"/>
          </p:cNvCxnSpPr>
          <p:nvPr/>
        </p:nvCxnSpPr>
        <p:spPr>
          <a:xfrm flipH="1">
            <a:off x="2486538" y="1421394"/>
            <a:ext cx="302100" cy="556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98" name="Google Shape;698;p42"/>
          <p:cNvSpPr txBox="1"/>
          <p:nvPr/>
        </p:nvSpPr>
        <p:spPr>
          <a:xfrm>
            <a:off x="7386318" y="5158842"/>
            <a:ext cx="376666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printf("Masukkan data :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scanf("%d", &amp;p-&gt;data);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3"/>
          <p:cNvSpPr txBox="1"/>
          <p:nvPr/>
        </p:nvSpPr>
        <p:spPr>
          <a:xfrm>
            <a:off x="4441370" y="2127380"/>
            <a:ext cx="3340361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b="1">
                <a:solidFill>
                  <a:srgbClr val="895E04"/>
                </a:solidFill>
                <a:latin typeface="Calibri"/>
                <a:ea typeface="Calibri"/>
                <a:cs typeface="Calibri"/>
                <a:sym typeface="Calibri"/>
              </a:rPr>
              <a:t>Cari posisi dimana node akan dimasukkan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895E0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/>
          <p:nvPr/>
        </p:nvSpPr>
        <p:spPr>
          <a:xfrm>
            <a:off x="2360874" y="1022280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44"/>
          <p:cNvSpPr/>
          <p:nvPr/>
        </p:nvSpPr>
        <p:spPr>
          <a:xfrm>
            <a:off x="3070285" y="1022280"/>
            <a:ext cx="631065" cy="65682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10" name="Google Shape;710;p44"/>
          <p:cNvSpPr/>
          <p:nvPr/>
        </p:nvSpPr>
        <p:spPr>
          <a:xfrm>
            <a:off x="4945939" y="1022280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44"/>
          <p:cNvSpPr/>
          <p:nvPr/>
        </p:nvSpPr>
        <p:spPr>
          <a:xfrm>
            <a:off x="5718671" y="1022280"/>
            <a:ext cx="631065" cy="65682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44"/>
          <p:cNvSpPr/>
          <p:nvPr/>
        </p:nvSpPr>
        <p:spPr>
          <a:xfrm>
            <a:off x="991898" y="1022280"/>
            <a:ext cx="1024758" cy="65682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713" name="Google Shape;713;p44"/>
          <p:cNvSpPr txBox="1"/>
          <p:nvPr/>
        </p:nvSpPr>
        <p:spPr>
          <a:xfrm>
            <a:off x="1092552" y="567746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</p:txBody>
      </p:sp>
      <p:sp>
        <p:nvSpPr>
          <p:cNvPr id="714" name="Google Shape;714;p44"/>
          <p:cNvSpPr txBox="1"/>
          <p:nvPr/>
        </p:nvSpPr>
        <p:spPr>
          <a:xfrm>
            <a:off x="3702379" y="1119858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715" name="Google Shape;715;p44"/>
          <p:cNvSpPr txBox="1"/>
          <p:nvPr/>
        </p:nvSpPr>
        <p:spPr>
          <a:xfrm>
            <a:off x="4945939" y="1119857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716" name="Google Shape;716;p44"/>
          <p:cNvSpPr txBox="1"/>
          <p:nvPr/>
        </p:nvSpPr>
        <p:spPr>
          <a:xfrm>
            <a:off x="5851252" y="1119856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17" name="Google Shape;717;p44"/>
          <p:cNvSpPr txBox="1"/>
          <p:nvPr/>
        </p:nvSpPr>
        <p:spPr>
          <a:xfrm>
            <a:off x="2254307" y="560615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718" name="Google Shape;718;p44"/>
          <p:cNvSpPr txBox="1"/>
          <p:nvPr/>
        </p:nvSpPr>
        <p:spPr>
          <a:xfrm>
            <a:off x="4942645" y="587131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719" name="Google Shape;719;p44"/>
          <p:cNvCxnSpPr>
            <a:stCxn id="712" idx="3"/>
            <a:endCxn id="708" idx="1"/>
          </p:cNvCxnSpPr>
          <p:nvPr/>
        </p:nvCxnSpPr>
        <p:spPr>
          <a:xfrm>
            <a:off x="2016656" y="1350691"/>
            <a:ext cx="34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20" name="Google Shape;720;p44"/>
          <p:cNvCxnSpPr>
            <a:endCxn id="715" idx="1"/>
          </p:cNvCxnSpPr>
          <p:nvPr/>
        </p:nvCxnSpPr>
        <p:spPr>
          <a:xfrm>
            <a:off x="4588939" y="1350690"/>
            <a:ext cx="35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21" name="Google Shape;721;p44"/>
          <p:cNvCxnSpPr/>
          <p:nvPr/>
        </p:nvCxnSpPr>
        <p:spPr>
          <a:xfrm flipH="1">
            <a:off x="4596079" y="1217744"/>
            <a:ext cx="346566" cy="9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22" name="Google Shape;722;p44"/>
          <p:cNvCxnSpPr/>
          <p:nvPr/>
        </p:nvCxnSpPr>
        <p:spPr>
          <a:xfrm rot="5400000">
            <a:off x="1873389" y="1521392"/>
            <a:ext cx="732000" cy="242100"/>
          </a:xfrm>
          <a:prstGeom prst="bentConnector3">
            <a:avLst>
              <a:gd name="adj1" fmla="val 2787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23" name="Google Shape;723;p44"/>
          <p:cNvSpPr txBox="1"/>
          <p:nvPr/>
        </p:nvSpPr>
        <p:spPr>
          <a:xfrm>
            <a:off x="6378286" y="1102336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724" name="Google Shape;724;p44"/>
          <p:cNvCxnSpPr/>
          <p:nvPr/>
        </p:nvCxnSpPr>
        <p:spPr>
          <a:xfrm>
            <a:off x="7173984" y="1301589"/>
            <a:ext cx="3442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25" name="Google Shape;725;p44"/>
          <p:cNvCxnSpPr/>
          <p:nvPr/>
        </p:nvCxnSpPr>
        <p:spPr>
          <a:xfrm flipH="1">
            <a:off x="7173984" y="1500843"/>
            <a:ext cx="346566" cy="9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26" name="Google Shape;726;p44"/>
          <p:cNvSpPr/>
          <p:nvPr/>
        </p:nvSpPr>
        <p:spPr>
          <a:xfrm>
            <a:off x="7534298" y="1029411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44"/>
          <p:cNvSpPr/>
          <p:nvPr/>
        </p:nvSpPr>
        <p:spPr>
          <a:xfrm>
            <a:off x="8307030" y="1029411"/>
            <a:ext cx="631065" cy="65682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4"/>
          <p:cNvSpPr txBox="1"/>
          <p:nvPr/>
        </p:nvSpPr>
        <p:spPr>
          <a:xfrm>
            <a:off x="7534298" y="1126988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729" name="Google Shape;729;p44"/>
          <p:cNvSpPr txBox="1"/>
          <p:nvPr/>
        </p:nvSpPr>
        <p:spPr>
          <a:xfrm>
            <a:off x="8439611" y="1126987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30" name="Google Shape;730;p44"/>
          <p:cNvSpPr txBox="1"/>
          <p:nvPr/>
        </p:nvSpPr>
        <p:spPr>
          <a:xfrm>
            <a:off x="7531004" y="594262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731" name="Google Shape;731;p44"/>
          <p:cNvCxnSpPr/>
          <p:nvPr/>
        </p:nvCxnSpPr>
        <p:spPr>
          <a:xfrm rot="-5400000" flipH="1">
            <a:off x="9658123" y="1142434"/>
            <a:ext cx="678600" cy="506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32" name="Google Shape;732;p44"/>
          <p:cNvSpPr/>
          <p:nvPr/>
        </p:nvSpPr>
        <p:spPr>
          <a:xfrm>
            <a:off x="6798917" y="2451582"/>
            <a:ext cx="4989003" cy="399673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44"/>
          <p:cNvSpPr/>
          <p:nvPr/>
        </p:nvSpPr>
        <p:spPr>
          <a:xfrm>
            <a:off x="1515567" y="4795935"/>
            <a:ext cx="1977733" cy="1231641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44"/>
          <p:cNvSpPr txBox="1"/>
          <p:nvPr/>
        </p:nvSpPr>
        <p:spPr>
          <a:xfrm>
            <a:off x="1797765" y="5044723"/>
            <a:ext cx="14133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= 4</a:t>
            </a:r>
            <a:endParaRPr/>
          </a:p>
        </p:txBody>
      </p:sp>
      <p:sp>
        <p:nvSpPr>
          <p:cNvPr id="735" name="Google Shape;735;p44"/>
          <p:cNvSpPr txBox="1"/>
          <p:nvPr/>
        </p:nvSpPr>
        <p:spPr>
          <a:xfrm>
            <a:off x="1147326" y="3075175"/>
            <a:ext cx="82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</a:t>
            </a:r>
            <a:endParaRPr/>
          </a:p>
        </p:txBody>
      </p:sp>
      <p:cxnSp>
        <p:nvCxnSpPr>
          <p:cNvPr id="736" name="Google Shape;736;p44"/>
          <p:cNvCxnSpPr/>
          <p:nvPr/>
        </p:nvCxnSpPr>
        <p:spPr>
          <a:xfrm>
            <a:off x="2815961" y="3299455"/>
            <a:ext cx="52251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37" name="Google Shape;737;p44"/>
          <p:cNvSpPr txBox="1"/>
          <p:nvPr/>
        </p:nvSpPr>
        <p:spPr>
          <a:xfrm>
            <a:off x="3348361" y="3102806"/>
            <a:ext cx="3193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738" name="Google Shape;738;p44"/>
          <p:cNvSpPr txBox="1"/>
          <p:nvPr/>
        </p:nvSpPr>
        <p:spPr>
          <a:xfrm>
            <a:off x="2044692" y="3152886"/>
            <a:ext cx="822423" cy="516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44"/>
          <p:cNvSpPr txBox="1"/>
          <p:nvPr/>
        </p:nvSpPr>
        <p:spPr>
          <a:xfrm>
            <a:off x="7118642" y="3339768"/>
            <a:ext cx="4291752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while(bef-&gt;data != key){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if(bef-&gt;next == NULL){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printf(“Data Tidak Ada”);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exit(0);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bef = bef-&gt;next;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44"/>
          <p:cNvSpPr txBox="1"/>
          <p:nvPr/>
        </p:nvSpPr>
        <p:spPr>
          <a:xfrm>
            <a:off x="7103216" y="2887350"/>
            <a:ext cx="3341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 = head;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44"/>
          <p:cNvSpPr txBox="1"/>
          <p:nvPr/>
        </p:nvSpPr>
        <p:spPr>
          <a:xfrm>
            <a:off x="2016656" y="3175535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cxnSp>
        <p:nvCxnSpPr>
          <p:cNvPr id="742" name="Google Shape;742;p44"/>
          <p:cNvCxnSpPr>
            <a:stCxn id="738" idx="0"/>
          </p:cNvCxnSpPr>
          <p:nvPr/>
        </p:nvCxnSpPr>
        <p:spPr>
          <a:xfrm rot="10800000">
            <a:off x="2455904" y="1735086"/>
            <a:ext cx="0" cy="141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43" name="Google Shape;743;p44"/>
          <p:cNvSpPr txBox="1"/>
          <p:nvPr/>
        </p:nvSpPr>
        <p:spPr>
          <a:xfrm>
            <a:off x="2044692" y="3159384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744" name="Google Shape;744;p44"/>
          <p:cNvCxnSpPr/>
          <p:nvPr/>
        </p:nvCxnSpPr>
        <p:spPr>
          <a:xfrm rot="10800000" flipH="1">
            <a:off x="2717729" y="1735066"/>
            <a:ext cx="2224916" cy="141782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45" name="Google Shape;745;p44"/>
          <p:cNvSpPr txBox="1"/>
          <p:nvPr/>
        </p:nvSpPr>
        <p:spPr>
          <a:xfrm>
            <a:off x="2034015" y="3169037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746" name="Google Shape;746;p44"/>
          <p:cNvCxnSpPr/>
          <p:nvPr/>
        </p:nvCxnSpPr>
        <p:spPr>
          <a:xfrm rot="10800000" flipH="1">
            <a:off x="2717729" y="1735066"/>
            <a:ext cx="4813275" cy="14388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5"/>
          <p:cNvSpPr txBox="1"/>
          <p:nvPr/>
        </p:nvSpPr>
        <p:spPr>
          <a:xfrm>
            <a:off x="4404049" y="1922107"/>
            <a:ext cx="3415003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Sambungkan dengan existing linked list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6"/>
          <p:cNvSpPr/>
          <p:nvPr/>
        </p:nvSpPr>
        <p:spPr>
          <a:xfrm>
            <a:off x="1723304" y="1137420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46"/>
          <p:cNvSpPr/>
          <p:nvPr/>
        </p:nvSpPr>
        <p:spPr>
          <a:xfrm>
            <a:off x="2432715" y="1137420"/>
            <a:ext cx="631065" cy="65682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58" name="Google Shape;758;p46"/>
          <p:cNvSpPr/>
          <p:nvPr/>
        </p:nvSpPr>
        <p:spPr>
          <a:xfrm>
            <a:off x="4308369" y="1137420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46"/>
          <p:cNvSpPr/>
          <p:nvPr/>
        </p:nvSpPr>
        <p:spPr>
          <a:xfrm>
            <a:off x="5081101" y="1137420"/>
            <a:ext cx="631065" cy="65682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46"/>
          <p:cNvSpPr/>
          <p:nvPr/>
        </p:nvSpPr>
        <p:spPr>
          <a:xfrm>
            <a:off x="354328" y="1137420"/>
            <a:ext cx="1024758" cy="65682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761" name="Google Shape;761;p46"/>
          <p:cNvSpPr txBox="1"/>
          <p:nvPr/>
        </p:nvSpPr>
        <p:spPr>
          <a:xfrm>
            <a:off x="454982" y="682886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</p:txBody>
      </p:sp>
      <p:sp>
        <p:nvSpPr>
          <p:cNvPr id="762" name="Google Shape;762;p46"/>
          <p:cNvSpPr txBox="1"/>
          <p:nvPr/>
        </p:nvSpPr>
        <p:spPr>
          <a:xfrm>
            <a:off x="3064809" y="1234998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763" name="Google Shape;763;p46"/>
          <p:cNvSpPr txBox="1"/>
          <p:nvPr/>
        </p:nvSpPr>
        <p:spPr>
          <a:xfrm>
            <a:off x="4308369" y="1234997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764" name="Google Shape;764;p46"/>
          <p:cNvSpPr txBox="1"/>
          <p:nvPr/>
        </p:nvSpPr>
        <p:spPr>
          <a:xfrm>
            <a:off x="5213682" y="1234996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65" name="Google Shape;765;p46"/>
          <p:cNvSpPr txBox="1"/>
          <p:nvPr/>
        </p:nvSpPr>
        <p:spPr>
          <a:xfrm>
            <a:off x="1616737" y="675755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766" name="Google Shape;766;p46"/>
          <p:cNvSpPr txBox="1"/>
          <p:nvPr/>
        </p:nvSpPr>
        <p:spPr>
          <a:xfrm>
            <a:off x="4305075" y="702271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767" name="Google Shape;767;p46"/>
          <p:cNvCxnSpPr>
            <a:stCxn id="760" idx="3"/>
            <a:endCxn id="756" idx="1"/>
          </p:cNvCxnSpPr>
          <p:nvPr/>
        </p:nvCxnSpPr>
        <p:spPr>
          <a:xfrm>
            <a:off x="1379086" y="1465832"/>
            <a:ext cx="34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8" name="Google Shape;768;p46"/>
          <p:cNvCxnSpPr>
            <a:endCxn id="763" idx="1"/>
          </p:cNvCxnSpPr>
          <p:nvPr/>
        </p:nvCxnSpPr>
        <p:spPr>
          <a:xfrm>
            <a:off x="3951369" y="1465829"/>
            <a:ext cx="35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9" name="Google Shape;769;p46"/>
          <p:cNvCxnSpPr/>
          <p:nvPr/>
        </p:nvCxnSpPr>
        <p:spPr>
          <a:xfrm flipH="1">
            <a:off x="3958509" y="1332884"/>
            <a:ext cx="346566" cy="9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70" name="Google Shape;770;p46"/>
          <p:cNvCxnSpPr/>
          <p:nvPr/>
        </p:nvCxnSpPr>
        <p:spPr>
          <a:xfrm rot="5400000">
            <a:off x="1235820" y="1636532"/>
            <a:ext cx="732000" cy="242100"/>
          </a:xfrm>
          <a:prstGeom prst="bentConnector3">
            <a:avLst>
              <a:gd name="adj1" fmla="val 2787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71" name="Google Shape;771;p46"/>
          <p:cNvSpPr txBox="1"/>
          <p:nvPr/>
        </p:nvSpPr>
        <p:spPr>
          <a:xfrm>
            <a:off x="5740716" y="1217476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772" name="Google Shape;772;p46"/>
          <p:cNvCxnSpPr/>
          <p:nvPr/>
        </p:nvCxnSpPr>
        <p:spPr>
          <a:xfrm>
            <a:off x="6536414" y="1416729"/>
            <a:ext cx="3442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73" name="Google Shape;773;p46"/>
          <p:cNvCxnSpPr/>
          <p:nvPr/>
        </p:nvCxnSpPr>
        <p:spPr>
          <a:xfrm flipH="1">
            <a:off x="6536414" y="1615983"/>
            <a:ext cx="346566" cy="9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74" name="Google Shape;774;p46"/>
          <p:cNvSpPr/>
          <p:nvPr/>
        </p:nvSpPr>
        <p:spPr>
          <a:xfrm>
            <a:off x="6896728" y="1144551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46"/>
          <p:cNvSpPr/>
          <p:nvPr/>
        </p:nvSpPr>
        <p:spPr>
          <a:xfrm>
            <a:off x="7669460" y="1144551"/>
            <a:ext cx="631065" cy="65682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46"/>
          <p:cNvSpPr txBox="1"/>
          <p:nvPr/>
        </p:nvSpPr>
        <p:spPr>
          <a:xfrm>
            <a:off x="6896728" y="1242128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777" name="Google Shape;777;p46"/>
          <p:cNvSpPr txBox="1"/>
          <p:nvPr/>
        </p:nvSpPr>
        <p:spPr>
          <a:xfrm>
            <a:off x="7802041" y="1242127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78" name="Google Shape;778;p46"/>
          <p:cNvSpPr txBox="1"/>
          <p:nvPr/>
        </p:nvSpPr>
        <p:spPr>
          <a:xfrm>
            <a:off x="6893434" y="709402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779" name="Google Shape;779;p46"/>
          <p:cNvCxnSpPr/>
          <p:nvPr/>
        </p:nvCxnSpPr>
        <p:spPr>
          <a:xfrm rot="-5400000" flipH="1">
            <a:off x="9020552" y="1257575"/>
            <a:ext cx="678600" cy="506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80" name="Google Shape;780;p46"/>
          <p:cNvSpPr txBox="1"/>
          <p:nvPr/>
        </p:nvSpPr>
        <p:spPr>
          <a:xfrm>
            <a:off x="7034586" y="2361488"/>
            <a:ext cx="727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</a:t>
            </a:r>
            <a:endParaRPr/>
          </a:p>
        </p:txBody>
      </p:sp>
      <p:sp>
        <p:nvSpPr>
          <p:cNvPr id="781" name="Google Shape;781;p46"/>
          <p:cNvSpPr txBox="1"/>
          <p:nvPr/>
        </p:nvSpPr>
        <p:spPr>
          <a:xfrm>
            <a:off x="7854344" y="2443791"/>
            <a:ext cx="822423" cy="516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46"/>
          <p:cNvSpPr txBox="1"/>
          <p:nvPr/>
        </p:nvSpPr>
        <p:spPr>
          <a:xfrm>
            <a:off x="7836395" y="240647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783" name="Google Shape;783;p46"/>
          <p:cNvCxnSpPr>
            <a:stCxn id="782" idx="0"/>
          </p:cNvCxnSpPr>
          <p:nvPr/>
        </p:nvCxnSpPr>
        <p:spPr>
          <a:xfrm rot="10800000">
            <a:off x="7572618" y="1204370"/>
            <a:ext cx="727200" cy="120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84" name="Google Shape;784;p46"/>
          <p:cNvSpPr/>
          <p:nvPr/>
        </p:nvSpPr>
        <p:spPr>
          <a:xfrm>
            <a:off x="7394900" y="3444811"/>
            <a:ext cx="4181714" cy="2649921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46"/>
          <p:cNvSpPr txBox="1"/>
          <p:nvPr/>
        </p:nvSpPr>
        <p:spPr>
          <a:xfrm>
            <a:off x="7731898" y="3574991"/>
            <a:ext cx="257474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p-&gt;next = bef;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46"/>
          <p:cNvSpPr/>
          <p:nvPr/>
        </p:nvSpPr>
        <p:spPr>
          <a:xfrm>
            <a:off x="2278846" y="3256609"/>
            <a:ext cx="2228045" cy="65682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46"/>
          <p:cNvSpPr/>
          <p:nvPr/>
        </p:nvSpPr>
        <p:spPr>
          <a:xfrm>
            <a:off x="3062901" y="3256609"/>
            <a:ext cx="631065" cy="656823"/>
          </a:xfrm>
          <a:prstGeom prst="rect">
            <a:avLst/>
          </a:prstGeom>
          <a:solidFill>
            <a:srgbClr val="E9EDF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88" name="Google Shape;788;p46"/>
          <p:cNvSpPr txBox="1"/>
          <p:nvPr/>
        </p:nvSpPr>
        <p:spPr>
          <a:xfrm>
            <a:off x="2248479" y="2794944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789" name="Google Shape;789;p46"/>
          <p:cNvSpPr txBox="1"/>
          <p:nvPr/>
        </p:nvSpPr>
        <p:spPr>
          <a:xfrm>
            <a:off x="905207" y="2671834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790" name="Google Shape;790;p46"/>
          <p:cNvSpPr/>
          <p:nvPr/>
        </p:nvSpPr>
        <p:spPr>
          <a:xfrm>
            <a:off x="679367" y="3256609"/>
            <a:ext cx="840120" cy="6568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46"/>
          <p:cNvSpPr txBox="1"/>
          <p:nvPr/>
        </p:nvSpPr>
        <p:spPr>
          <a:xfrm>
            <a:off x="737341" y="335418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cxnSp>
        <p:nvCxnSpPr>
          <p:cNvPr id="792" name="Google Shape;792;p46"/>
          <p:cNvCxnSpPr/>
          <p:nvPr/>
        </p:nvCxnSpPr>
        <p:spPr>
          <a:xfrm>
            <a:off x="1519487" y="3462987"/>
            <a:ext cx="72899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3" name="Google Shape;793;p46"/>
          <p:cNvCxnSpPr/>
          <p:nvPr/>
        </p:nvCxnSpPr>
        <p:spPr>
          <a:xfrm rot="-5400000" flipH="1">
            <a:off x="4420791" y="3418459"/>
            <a:ext cx="678600" cy="506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4" name="Google Shape;794;p46"/>
          <p:cNvCxnSpPr/>
          <p:nvPr/>
        </p:nvCxnSpPr>
        <p:spPr>
          <a:xfrm rot="5400000">
            <a:off x="1863225" y="3762434"/>
            <a:ext cx="556800" cy="302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95" name="Google Shape;795;p46"/>
          <p:cNvSpPr txBox="1"/>
          <p:nvPr/>
        </p:nvSpPr>
        <p:spPr>
          <a:xfrm>
            <a:off x="3667609" y="3351042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cxnSp>
        <p:nvCxnSpPr>
          <p:cNvPr id="796" name="Google Shape;796;p46"/>
          <p:cNvCxnSpPr/>
          <p:nvPr/>
        </p:nvCxnSpPr>
        <p:spPr>
          <a:xfrm rot="10800000" flipH="1">
            <a:off x="4305075" y="1757521"/>
            <a:ext cx="2588359" cy="14990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97" name="Google Shape;797;p46"/>
          <p:cNvSpPr txBox="1"/>
          <p:nvPr/>
        </p:nvSpPr>
        <p:spPr>
          <a:xfrm>
            <a:off x="7746326" y="4151240"/>
            <a:ext cx="366318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p-&gt;prev = bef-&gt;prev;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46"/>
          <p:cNvSpPr txBox="1"/>
          <p:nvPr/>
        </p:nvSpPr>
        <p:spPr>
          <a:xfrm>
            <a:off x="2301633" y="3311961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799" name="Google Shape;799;p46"/>
          <p:cNvCxnSpPr/>
          <p:nvPr/>
        </p:nvCxnSpPr>
        <p:spPr>
          <a:xfrm rot="10800000" flipH="1">
            <a:off x="2837326" y="1850206"/>
            <a:ext cx="3156032" cy="140640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00" name="Google Shape;800;p46"/>
          <p:cNvSpPr txBox="1"/>
          <p:nvPr/>
        </p:nvSpPr>
        <p:spPr>
          <a:xfrm>
            <a:off x="7746326" y="4824600"/>
            <a:ext cx="36776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bef-&gt;prev-&gt;next = 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46"/>
          <p:cNvSpPr txBox="1"/>
          <p:nvPr/>
        </p:nvSpPr>
        <p:spPr>
          <a:xfrm>
            <a:off x="5740716" y="1177668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cxnSp>
        <p:nvCxnSpPr>
          <p:cNvPr id="802" name="Google Shape;802;p46"/>
          <p:cNvCxnSpPr/>
          <p:nvPr/>
        </p:nvCxnSpPr>
        <p:spPr>
          <a:xfrm flipH="1">
            <a:off x="3378433" y="1794243"/>
            <a:ext cx="2947448" cy="13291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03" name="Google Shape;803;p46"/>
          <p:cNvSpPr txBox="1"/>
          <p:nvPr/>
        </p:nvSpPr>
        <p:spPr>
          <a:xfrm>
            <a:off x="7812479" y="5459666"/>
            <a:ext cx="256031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bef-&gt;prev = 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4" name="Google Shape;804;p46"/>
          <p:cNvCxnSpPr/>
          <p:nvPr/>
        </p:nvCxnSpPr>
        <p:spPr>
          <a:xfrm flipH="1">
            <a:off x="4670542" y="1794243"/>
            <a:ext cx="2724358" cy="16244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05" name="Google Shape;805;p46"/>
          <p:cNvSpPr txBox="1"/>
          <p:nvPr/>
        </p:nvSpPr>
        <p:spPr>
          <a:xfrm>
            <a:off x="6918114" y="1214722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822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822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822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822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822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7"/>
          <p:cNvSpPr txBox="1">
            <a:spLocks noGrp="1"/>
          </p:cNvSpPr>
          <p:nvPr>
            <p:ph type="ctrTitle"/>
          </p:nvPr>
        </p:nvSpPr>
        <p:spPr>
          <a:xfrm>
            <a:off x="1086679" y="689113"/>
            <a:ext cx="10270434" cy="113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6600"/>
              <a:buFont typeface="Calibri"/>
              <a:buNone/>
            </a:pPr>
            <a:r>
              <a:rPr lang="id-ID" sz="6600" b="1">
                <a:solidFill>
                  <a:srgbClr val="548135"/>
                </a:solidFill>
              </a:rPr>
              <a:t>Disusun oleh:</a:t>
            </a:r>
            <a:endParaRPr/>
          </a:p>
        </p:txBody>
      </p:sp>
      <p:sp>
        <p:nvSpPr>
          <p:cNvPr id="811" name="Google Shape;811;p47"/>
          <p:cNvSpPr/>
          <p:nvPr/>
        </p:nvSpPr>
        <p:spPr>
          <a:xfrm>
            <a:off x="7486" y="2171520"/>
            <a:ext cx="2855742" cy="2968281"/>
          </a:xfrm>
          <a:prstGeom prst="verticalScroll">
            <a:avLst>
              <a:gd name="adj" fmla="val 12500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Nadila Wirdatul Hidayah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2110161022</a:t>
            </a:r>
            <a:endParaRPr/>
          </a:p>
        </p:txBody>
      </p:sp>
      <p:sp>
        <p:nvSpPr>
          <p:cNvPr id="812" name="Google Shape;812;p47"/>
          <p:cNvSpPr/>
          <p:nvPr/>
        </p:nvSpPr>
        <p:spPr>
          <a:xfrm>
            <a:off x="3240258" y="2171520"/>
            <a:ext cx="2855742" cy="2968281"/>
          </a:xfrm>
          <a:prstGeom prst="verticalScroll">
            <a:avLst>
              <a:gd name="adj" fmla="val 12500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Febrinia Erine 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2110161017</a:t>
            </a:r>
            <a:endParaRPr/>
          </a:p>
        </p:txBody>
      </p:sp>
      <p:sp>
        <p:nvSpPr>
          <p:cNvPr id="813" name="Google Shape;813;p47"/>
          <p:cNvSpPr/>
          <p:nvPr/>
        </p:nvSpPr>
        <p:spPr>
          <a:xfrm>
            <a:off x="6473030" y="2171519"/>
            <a:ext cx="2855742" cy="2968281"/>
          </a:xfrm>
          <a:prstGeom prst="verticalScroll">
            <a:avLst>
              <a:gd name="adj" fmla="val 12500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M. Farhan Adi Pradana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2110161012</a:t>
            </a:r>
            <a:endParaRPr/>
          </a:p>
        </p:txBody>
      </p:sp>
      <p:sp>
        <p:nvSpPr>
          <p:cNvPr id="814" name="Google Shape;814;p47"/>
          <p:cNvSpPr txBox="1"/>
          <p:nvPr/>
        </p:nvSpPr>
        <p:spPr>
          <a:xfrm>
            <a:off x="1086679" y="5486400"/>
            <a:ext cx="10270434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b="1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1 D4 TEKNIK INFORMATIKA A</a:t>
            </a:r>
            <a:endParaRPr/>
          </a:p>
        </p:txBody>
      </p:sp>
      <p:sp>
        <p:nvSpPr>
          <p:cNvPr id="815" name="Google Shape;815;p47"/>
          <p:cNvSpPr/>
          <p:nvPr/>
        </p:nvSpPr>
        <p:spPr>
          <a:xfrm>
            <a:off x="9336258" y="2171519"/>
            <a:ext cx="2855742" cy="2968281"/>
          </a:xfrm>
          <a:prstGeom prst="verticalScroll">
            <a:avLst>
              <a:gd name="adj" fmla="val 12500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Narendra Yogha Pratama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2110161029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8"/>
          <p:cNvSpPr txBox="1">
            <a:spLocks noGrp="1"/>
          </p:cNvSpPr>
          <p:nvPr>
            <p:ph type="title"/>
          </p:nvPr>
        </p:nvSpPr>
        <p:spPr>
          <a:xfrm>
            <a:off x="887493" y="96396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4500"/>
              <a:buFont typeface="Calibri"/>
              <a:buNone/>
            </a:pPr>
            <a:r>
              <a:rPr lang="id-ID"/>
              <a:t>Referensi</a:t>
            </a:r>
            <a:endParaRPr/>
          </a:p>
        </p:txBody>
      </p:sp>
      <p:sp>
        <p:nvSpPr>
          <p:cNvPr id="821" name="Google Shape;821;p48"/>
          <p:cNvSpPr txBox="1">
            <a:spLocks noGrp="1"/>
          </p:cNvSpPr>
          <p:nvPr>
            <p:ph type="sldNum" idx="4294967295"/>
          </p:nvPr>
        </p:nvSpPr>
        <p:spPr>
          <a:xfrm>
            <a:off x="15240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47</a:t>
            </a:fld>
            <a:endParaRPr/>
          </a:p>
        </p:txBody>
      </p:sp>
      <p:sp>
        <p:nvSpPr>
          <p:cNvPr id="822" name="Google Shape;822;p48"/>
          <p:cNvSpPr/>
          <p:nvPr/>
        </p:nvSpPr>
        <p:spPr>
          <a:xfrm>
            <a:off x="598174" y="1279084"/>
            <a:ext cx="9740314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Brian W. Kerninghan, Dennis M. Ritchie (2012): The C Programming Language : Ansi C Version 2 Edition, PHI Learning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Byron Gottfried (2010) : Programming with C, Tata McGraw - Hill Education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lang="id-ID" sz="24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Kochan Stephen</a:t>
            </a: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(20040 : Programming in C, 3rd Edition, Sams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K. N. King (2008) : C Programming: A Modern Approach, 2nd Edition, W. W. Norton &amp; Company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Abdul Kadir (2012) : Algoritma &amp; Pemrograman Menggunakan C &amp; C++, Andi Publisher, Yogyakarta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http://www.gdsw.at/languages/c/programming-bbrown/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https://www.petanikode.com/tutorial/c/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lang="id-ID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http://www.cprogramming.com/tutorial/c-tutorial.html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>
            <a:hlinkClick r:id="" action="ppaction://hlinkshowjump?jump=nextslide"/>
          </p:cNvPr>
          <p:cNvSpPr/>
          <p:nvPr/>
        </p:nvSpPr>
        <p:spPr>
          <a:xfrm>
            <a:off x="982474" y="2854642"/>
            <a:ext cx="3206839" cy="2125014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Siapkan Node baru yang akan dimasukkan</a:t>
            </a:r>
            <a:endParaRPr/>
          </a:p>
        </p:txBody>
      </p:sp>
      <p:sp>
        <p:nvSpPr>
          <p:cNvPr id="126" name="Google Shape;126;p5">
            <a:hlinkClick r:id="rId3" action="ppaction://hlinksldjump"/>
          </p:cNvPr>
          <p:cNvSpPr/>
          <p:nvPr/>
        </p:nvSpPr>
        <p:spPr>
          <a:xfrm>
            <a:off x="4766716" y="2854642"/>
            <a:ext cx="3206839" cy="2125014"/>
          </a:xfrm>
          <a:prstGeom prst="rect">
            <a:avLst/>
          </a:prstGeom>
          <a:solidFill>
            <a:srgbClr val="2F549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Cari posisi dimana node akan dimasukkan</a:t>
            </a:r>
            <a:endParaRPr/>
          </a:p>
        </p:txBody>
      </p:sp>
      <p:sp>
        <p:nvSpPr>
          <p:cNvPr id="127" name="Google Shape;127;p5">
            <a:hlinkClick r:id="rId4" action="ppaction://hlinksldjump"/>
          </p:cNvPr>
          <p:cNvSpPr/>
          <p:nvPr/>
        </p:nvSpPr>
        <p:spPr>
          <a:xfrm>
            <a:off x="8568130" y="2854642"/>
            <a:ext cx="3206839" cy="2125014"/>
          </a:xfrm>
          <a:prstGeom prst="rect">
            <a:avLst/>
          </a:prstGeom>
          <a:solidFill>
            <a:srgbClr val="8DA9D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Sambungkan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en-US" sz="3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baru</a:t>
            </a:r>
            <a:r>
              <a:rPr lang="en-US" sz="3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d-ID" sz="3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 </a:t>
            </a:r>
            <a:r>
              <a:rPr lang="id-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linked list</a:t>
            </a:r>
            <a:endParaRPr dirty="0"/>
          </a:p>
        </p:txBody>
      </p:sp>
      <p:sp>
        <p:nvSpPr>
          <p:cNvPr id="128" name="Google Shape;128;p5"/>
          <p:cNvSpPr/>
          <p:nvPr/>
        </p:nvSpPr>
        <p:spPr>
          <a:xfrm>
            <a:off x="4163555" y="974326"/>
            <a:ext cx="4209246" cy="1094704"/>
          </a:xfrm>
          <a:prstGeom prst="flowChartAlternateProcess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Algoritma Umum INSERT</a:t>
            </a:r>
            <a:endParaRPr/>
          </a:p>
        </p:txBody>
      </p:sp>
      <p:cxnSp>
        <p:nvCxnSpPr>
          <p:cNvPr id="129" name="Google Shape;129;p5"/>
          <p:cNvCxnSpPr/>
          <p:nvPr/>
        </p:nvCxnSpPr>
        <p:spPr>
          <a:xfrm flipH="1">
            <a:off x="3352187" y="2069030"/>
            <a:ext cx="837126" cy="7856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0" name="Google Shape;130;p5"/>
          <p:cNvCxnSpPr>
            <a:stCxn id="128" idx="2"/>
          </p:cNvCxnSpPr>
          <p:nvPr/>
        </p:nvCxnSpPr>
        <p:spPr>
          <a:xfrm>
            <a:off x="6268178" y="2069030"/>
            <a:ext cx="0" cy="78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1" name="Google Shape;131;p5"/>
          <p:cNvCxnSpPr/>
          <p:nvPr/>
        </p:nvCxnSpPr>
        <p:spPr>
          <a:xfrm>
            <a:off x="8320748" y="2017515"/>
            <a:ext cx="863421" cy="83712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4793031" y="2034073"/>
            <a:ext cx="2764766" cy="2585323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INSERT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DLL</a:t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58416" y="709127"/>
            <a:ext cx="2351315" cy="1959428"/>
          </a:xfrm>
          <a:prstGeom prst="roundRect">
            <a:avLst>
              <a:gd name="adj" fmla="val 16667"/>
            </a:avLst>
          </a:prstGeom>
          <a:solidFill>
            <a:srgbClr val="50637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970383" y="1150232"/>
            <a:ext cx="212737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AWAL</a:t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9141097" y="709127"/>
            <a:ext cx="2351315" cy="1959428"/>
          </a:xfrm>
          <a:prstGeom prst="roundRect">
            <a:avLst>
              <a:gd name="adj" fmla="val 16667"/>
            </a:avLst>
          </a:prstGeom>
          <a:solidFill>
            <a:srgbClr val="50637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9253064" y="1150232"/>
            <a:ext cx="212737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AKHIR</a:t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970383" y="4164563"/>
            <a:ext cx="2351315" cy="1959428"/>
          </a:xfrm>
          <a:prstGeom prst="roundRect">
            <a:avLst>
              <a:gd name="adj" fmla="val 16667"/>
            </a:avLst>
          </a:prstGeom>
          <a:solidFill>
            <a:srgbClr val="50637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1082350" y="4605668"/>
            <a:ext cx="212737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AFTER</a:t>
            </a:r>
            <a:endParaRPr/>
          </a:p>
        </p:txBody>
      </p:sp>
      <p:sp>
        <p:nvSpPr>
          <p:cNvPr id="143" name="Google Shape;143;p6"/>
          <p:cNvSpPr/>
          <p:nvPr/>
        </p:nvSpPr>
        <p:spPr>
          <a:xfrm>
            <a:off x="9253064" y="4220547"/>
            <a:ext cx="2351315" cy="1959428"/>
          </a:xfrm>
          <a:prstGeom prst="roundRect">
            <a:avLst>
              <a:gd name="adj" fmla="val 16667"/>
            </a:avLst>
          </a:prstGeom>
          <a:solidFill>
            <a:srgbClr val="50637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9365031" y="4661652"/>
            <a:ext cx="212737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BEFORE</a:t>
            </a:r>
            <a:endParaRPr/>
          </a:p>
        </p:txBody>
      </p:sp>
      <p:cxnSp>
        <p:nvCxnSpPr>
          <p:cNvPr id="145" name="Google Shape;145;p6"/>
          <p:cNvCxnSpPr/>
          <p:nvPr/>
        </p:nvCxnSpPr>
        <p:spPr>
          <a:xfrm rot="10800000">
            <a:off x="3209729" y="2034073"/>
            <a:ext cx="541177" cy="19337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6"/>
          <p:cNvCxnSpPr/>
          <p:nvPr/>
        </p:nvCxnSpPr>
        <p:spPr>
          <a:xfrm flipH="1">
            <a:off x="3321698" y="4404049"/>
            <a:ext cx="597159" cy="46653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6"/>
          <p:cNvCxnSpPr/>
          <p:nvPr/>
        </p:nvCxnSpPr>
        <p:spPr>
          <a:xfrm rot="10800000" flipH="1">
            <a:off x="8584163" y="2034073"/>
            <a:ext cx="556934" cy="19337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8" name="Google Shape;148;p6"/>
          <p:cNvCxnSpPr/>
          <p:nvPr/>
        </p:nvCxnSpPr>
        <p:spPr>
          <a:xfrm>
            <a:off x="8584163" y="4164563"/>
            <a:ext cx="668901" cy="49708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22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822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822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1067110" y="120971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6000"/>
              <a:buFont typeface="Calibri"/>
              <a:buNone/>
            </a:pPr>
            <a:r>
              <a:rPr lang="id-ID" sz="6000"/>
              <a:t>POINTER BANTUAN</a:t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525937" y="2378722"/>
            <a:ext cx="3511171" cy="3024345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620566" y="2607000"/>
            <a:ext cx="350831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Pointer bantuan untuk mencari posisi key pada linked list dalam insert after.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063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7"/>
          <p:cNvGrpSpPr/>
          <p:nvPr/>
        </p:nvGrpSpPr>
        <p:grpSpPr>
          <a:xfrm>
            <a:off x="1028023" y="4415363"/>
            <a:ext cx="2693384" cy="653143"/>
            <a:chOff x="-3172263" y="5019869"/>
            <a:chExt cx="2693384" cy="653143"/>
          </a:xfrm>
        </p:grpSpPr>
        <p:sp>
          <p:nvSpPr>
            <p:cNvPr id="157" name="Google Shape;157;p7"/>
            <p:cNvSpPr/>
            <p:nvPr/>
          </p:nvSpPr>
          <p:spPr>
            <a:xfrm>
              <a:off x="-2407298" y="5019869"/>
              <a:ext cx="1045029" cy="653143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 txBox="1"/>
            <p:nvPr/>
          </p:nvSpPr>
          <p:spPr>
            <a:xfrm>
              <a:off x="-3172263" y="5115606"/>
              <a:ext cx="905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after</a:t>
              </a:r>
              <a:endParaRPr/>
            </a:p>
          </p:txBody>
        </p:sp>
        <p:cxnSp>
          <p:nvCxnSpPr>
            <p:cNvPr id="159" name="Google Shape;159;p7"/>
            <p:cNvCxnSpPr>
              <a:stCxn id="157" idx="3"/>
            </p:cNvCxnSpPr>
            <p:nvPr/>
          </p:nvCxnSpPr>
          <p:spPr>
            <a:xfrm>
              <a:off x="-1362269" y="5346441"/>
              <a:ext cx="57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60" name="Google Shape;160;p7"/>
            <p:cNvSpPr txBox="1"/>
            <p:nvPr/>
          </p:nvSpPr>
          <p:spPr>
            <a:xfrm>
              <a:off x="-783771" y="5115607"/>
              <a:ext cx="3048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sp>
        <p:nvSpPr>
          <p:cNvPr id="161" name="Google Shape;161;p7"/>
          <p:cNvSpPr/>
          <p:nvPr/>
        </p:nvSpPr>
        <p:spPr>
          <a:xfrm>
            <a:off x="4724270" y="2369975"/>
            <a:ext cx="3418239" cy="3033092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4816038" y="2586677"/>
            <a:ext cx="350831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 </a:t>
            </a: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Pointer bantuan untuk mencari posisi key pada linked list dalam insert before.</a:t>
            </a:r>
            <a:endParaRPr/>
          </a:p>
        </p:txBody>
      </p:sp>
      <p:grpSp>
        <p:nvGrpSpPr>
          <p:cNvPr id="163" name="Google Shape;163;p7"/>
          <p:cNvGrpSpPr/>
          <p:nvPr/>
        </p:nvGrpSpPr>
        <p:grpSpPr>
          <a:xfrm>
            <a:off x="5253021" y="4319622"/>
            <a:ext cx="2693388" cy="653143"/>
            <a:chOff x="-3172267" y="5019869"/>
            <a:chExt cx="2693388" cy="653143"/>
          </a:xfrm>
        </p:grpSpPr>
        <p:sp>
          <p:nvSpPr>
            <p:cNvPr id="164" name="Google Shape;164;p7"/>
            <p:cNvSpPr/>
            <p:nvPr/>
          </p:nvSpPr>
          <p:spPr>
            <a:xfrm>
              <a:off x="-2407298" y="5019869"/>
              <a:ext cx="1045029" cy="653143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 txBox="1"/>
            <p:nvPr/>
          </p:nvSpPr>
          <p:spPr>
            <a:xfrm>
              <a:off x="-3172267" y="5115597"/>
              <a:ext cx="765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bef</a:t>
              </a:r>
              <a:endParaRPr/>
            </a:p>
          </p:txBody>
        </p:sp>
        <p:cxnSp>
          <p:nvCxnSpPr>
            <p:cNvPr id="166" name="Google Shape;166;p7"/>
            <p:cNvCxnSpPr>
              <a:stCxn id="164" idx="3"/>
            </p:cNvCxnSpPr>
            <p:nvPr/>
          </p:nvCxnSpPr>
          <p:spPr>
            <a:xfrm>
              <a:off x="-1362269" y="5346441"/>
              <a:ext cx="57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67" name="Google Shape;167;p7"/>
            <p:cNvSpPr txBox="1"/>
            <p:nvPr/>
          </p:nvSpPr>
          <p:spPr>
            <a:xfrm>
              <a:off x="-783771" y="5115607"/>
              <a:ext cx="3048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sp>
        <p:nvSpPr>
          <p:cNvPr id="168" name="Google Shape;168;p7"/>
          <p:cNvSpPr/>
          <p:nvPr/>
        </p:nvSpPr>
        <p:spPr>
          <a:xfrm>
            <a:off x="8574775" y="2369975"/>
            <a:ext cx="3418239" cy="3033092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8696073" y="2612570"/>
            <a:ext cx="329694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 </a:t>
            </a:r>
            <a:r>
              <a:rPr lang="id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Pointer bantuan untuk mencari posisi dimana letak node terakhir dalam linked list.</a:t>
            </a:r>
            <a:endParaRPr/>
          </a:p>
        </p:txBody>
      </p:sp>
      <p:grpSp>
        <p:nvGrpSpPr>
          <p:cNvPr id="170" name="Google Shape;170;p7"/>
          <p:cNvGrpSpPr/>
          <p:nvPr/>
        </p:nvGrpSpPr>
        <p:grpSpPr>
          <a:xfrm>
            <a:off x="9103553" y="4319622"/>
            <a:ext cx="2693361" cy="653143"/>
            <a:chOff x="-3172240" y="5019869"/>
            <a:chExt cx="2693361" cy="653143"/>
          </a:xfrm>
        </p:grpSpPr>
        <p:sp>
          <p:nvSpPr>
            <p:cNvPr id="171" name="Google Shape;171;p7"/>
            <p:cNvSpPr/>
            <p:nvPr/>
          </p:nvSpPr>
          <p:spPr>
            <a:xfrm>
              <a:off x="-2407298" y="5019869"/>
              <a:ext cx="1045029" cy="653143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 txBox="1"/>
            <p:nvPr/>
          </p:nvSpPr>
          <p:spPr>
            <a:xfrm>
              <a:off x="-3172240" y="5115597"/>
              <a:ext cx="765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tail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3" name="Google Shape;173;p7"/>
            <p:cNvCxnSpPr>
              <a:stCxn id="171" idx="3"/>
            </p:cNvCxnSpPr>
            <p:nvPr/>
          </p:nvCxnSpPr>
          <p:spPr>
            <a:xfrm>
              <a:off x="-1362269" y="5346441"/>
              <a:ext cx="57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4" name="Google Shape;174;p7"/>
            <p:cNvSpPr txBox="1"/>
            <p:nvPr/>
          </p:nvSpPr>
          <p:spPr>
            <a:xfrm>
              <a:off x="-783771" y="5115607"/>
              <a:ext cx="3048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/>
          <p:nvPr/>
        </p:nvSpPr>
        <p:spPr>
          <a:xfrm>
            <a:off x="4721291" y="1772816"/>
            <a:ext cx="2929812" cy="283650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4758613" y="2313906"/>
            <a:ext cx="289249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AWAL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>
            <a:spLocks noGrp="1"/>
          </p:cNvSpPr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6000"/>
              <a:buFont typeface="Calibri"/>
              <a:buNone/>
            </a:pPr>
            <a:r>
              <a:rPr lang="id-ID" sz="6000"/>
              <a:t>PENGERTIAN INSERT AWAL</a:t>
            </a:r>
            <a:endParaRPr/>
          </a:p>
        </p:txBody>
      </p:sp>
      <p:sp>
        <p:nvSpPr>
          <p:cNvPr id="186" name="Google Shape;186;p9"/>
          <p:cNvSpPr/>
          <p:nvPr/>
        </p:nvSpPr>
        <p:spPr>
          <a:xfrm>
            <a:off x="1455576" y="1698171"/>
            <a:ext cx="9974424" cy="4683968"/>
          </a:xfrm>
          <a:prstGeom prst="roundRect">
            <a:avLst>
              <a:gd name="adj" fmla="val 16667"/>
            </a:avLst>
          </a:prstGeom>
          <a:solidFill>
            <a:srgbClr val="1E4E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2122715" y="2911151"/>
            <a:ext cx="8042988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Sesuai dengan namanya, fungsi Insert awal berguna untuk menambah simpul di depan (sebelah  kiri).  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_ppt_oop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992</Words>
  <Application>Microsoft Office PowerPoint</Application>
  <PresentationFormat>Widescreen</PresentationFormat>
  <Paragraphs>398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Calibri</vt:lpstr>
      <vt:lpstr>Arial Narrow</vt:lpstr>
      <vt:lpstr>Times New Roman</vt:lpstr>
      <vt:lpstr>Arial</vt:lpstr>
      <vt:lpstr>Arial Black</vt:lpstr>
      <vt:lpstr>template_ppt_oop</vt:lpstr>
      <vt:lpstr>Algoritma dan Struktur Data</vt:lpstr>
      <vt:lpstr>Overview</vt:lpstr>
      <vt:lpstr>PowerPoint Presentation</vt:lpstr>
      <vt:lpstr>PowerPoint Presentation</vt:lpstr>
      <vt:lpstr>PowerPoint Presentation</vt:lpstr>
      <vt:lpstr>PowerPoint Presentation</vt:lpstr>
      <vt:lpstr>POINTER BANTUAN</vt:lpstr>
      <vt:lpstr>PowerPoint Presentation</vt:lpstr>
      <vt:lpstr>PENGERTIAN INSERT AWAL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PENGERTIAN INSERT AKHIR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PENGERTIAN INSERT after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PENGERTIAN INSERT BEFORE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Disusun oleh:</vt:lpstr>
      <vt:lpstr>Referensi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Struktur Data</dc:title>
  <dc:creator>Fahrul</dc:creator>
  <cp:lastModifiedBy>tita</cp:lastModifiedBy>
  <cp:revision>3</cp:revision>
  <dcterms:created xsi:type="dcterms:W3CDTF">2017-03-29T06:09:29Z</dcterms:created>
  <dcterms:modified xsi:type="dcterms:W3CDTF">2021-03-22T11:58:56Z</dcterms:modified>
</cp:coreProperties>
</file>