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0000"/>
          </a:bodyPr>
          <a:lstStyle/>
          <a:p>
            <a:r>
              <a:rPr lang="en-US" sz="10000"/>
              <a:t>House Price Prediction</a:t>
            </a:r>
            <a:endParaRPr lang="en-US" sz="4000"/>
          </a:p>
          <a:p>
            <a:endParaRPr lang="en-US" sz="4000"/>
          </a:p>
          <a:p>
            <a:r>
              <a:rPr lang="en-IN" altLang="en-US" sz="6665"/>
              <a:t>Submitted by</a:t>
            </a:r>
            <a:endParaRPr lang="en-IN" altLang="en-US" sz="6665"/>
          </a:p>
          <a:p>
            <a:r>
              <a:rPr lang="en-IN" altLang="en-US" sz="6665"/>
              <a:t>Fazal Ahamed</a:t>
            </a:r>
            <a:endParaRPr lang="en-IN" altLang="en-US" sz="6665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1960" y="-603250"/>
            <a:ext cx="5851525" cy="4763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INTRODUCTION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The House price  prediction dataset is Given in csv format for predicting the House price.</a:t>
            </a:r>
            <a:endParaRPr lang="en-IN" altLang="en-US"/>
          </a:p>
          <a:p>
            <a:r>
              <a:rPr lang="en-IN" altLang="en-US"/>
              <a:t>The entire data consists os 1167 rows and 81 columns.</a:t>
            </a:r>
            <a:endParaRPr lang="en-IN" altLang="en-US"/>
          </a:p>
          <a:p>
            <a:r>
              <a:rPr lang="en-IN" altLang="en-US"/>
              <a:t>There are various factors that will come into picture while predicting the House price.</a:t>
            </a:r>
            <a:endParaRPr lang="en-IN" altLang="en-US"/>
          </a:p>
          <a:p>
            <a:r>
              <a:rPr lang="en-IN" altLang="en-US"/>
              <a:t>Building a ML model with many columns is always a challenging one.</a:t>
            </a:r>
            <a:endParaRPr lang="en-IN" altLang="en-US"/>
          </a:p>
          <a:p>
            <a:r>
              <a:rPr lang="en-IN" altLang="en-US"/>
              <a:t>Lets get started......!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Analysis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Loading the dataset into Python (jupyter notebook)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Then checking for various items such as columns, rows, info, describe,shape etc etc to gain some information from the dataset.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r>
              <a:rPr lang="en-IN" altLang="en-US"/>
              <a:t>Start performing Univariate , Bi variate and multi variate analysis to gain some insights how the data is realted to each others.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Univariate Analysis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This is the sample of Univariate graph</a:t>
            </a:r>
            <a:endParaRPr lang="en-IN" altLang="en-US"/>
          </a:p>
        </p:txBody>
      </p:sp>
      <p:pic>
        <p:nvPicPr>
          <p:cNvPr id="4" name="Picture 3" descr="Univariate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17470"/>
            <a:ext cx="10058400" cy="3627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Bi Variate Analysis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Bi variate graph samples.</a:t>
            </a:r>
            <a:endParaRPr lang="en-IN" altLang="en-US"/>
          </a:p>
        </p:txBody>
      </p:sp>
      <p:pic>
        <p:nvPicPr>
          <p:cNvPr id="4" name="Picture 3" descr="Bi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2720975"/>
            <a:ext cx="5276850" cy="3375660"/>
          </a:xfrm>
          <a:prstGeom prst="rect">
            <a:avLst/>
          </a:prstGeom>
        </p:spPr>
      </p:pic>
      <p:pic>
        <p:nvPicPr>
          <p:cNvPr id="5" name="Picture 4" descr="Biv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60" y="2652395"/>
            <a:ext cx="5390515" cy="3375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Data analysis of building type</a:t>
            </a:r>
            <a:br>
              <a:rPr lang="en-IN" altLang="en-US"/>
            </a:br>
            <a:endParaRPr lang="en-IN" altLang="en-US"/>
          </a:p>
        </p:txBody>
      </p:sp>
      <p:pic>
        <p:nvPicPr>
          <p:cNvPr id="4" name="Picture 3" descr="bivar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4660" y="2185035"/>
            <a:ext cx="5273040" cy="3398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Maximum number of houses were built in year 2003 to 2008</a:t>
            </a:r>
            <a:endParaRPr lang="en-IN" altLang="en-US"/>
          </a:p>
        </p:txBody>
      </p:sp>
      <p:pic>
        <p:nvPicPr>
          <p:cNvPr id="4" name="Picture 3" descr="data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691005"/>
            <a:ext cx="6522720" cy="4671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660" y="632460"/>
            <a:ext cx="10515600" cy="4351338"/>
          </a:xfrm>
        </p:spPr>
        <p:txBody>
          <a:bodyPr/>
          <a:p>
            <a:r>
              <a:rPr lang="en-IN" altLang="en-US"/>
              <a:t>Once done with analysis we will check for outliers and skewness removal</a:t>
            </a:r>
            <a:endParaRPr lang="en-IN" altLang="en-US"/>
          </a:p>
          <a:p>
            <a:r>
              <a:rPr lang="en-IN" altLang="en-US"/>
              <a:t>Converting all the object data into int or float by using Label encoder.</a:t>
            </a:r>
            <a:endParaRPr lang="en-IN" altLang="en-US"/>
          </a:p>
          <a:p>
            <a:r>
              <a:rPr lang="en-IN" altLang="en-US"/>
              <a:t>later using yeo-johnson method , i have treated skewness removal.</a:t>
            </a:r>
            <a:endParaRPr lang="en-IN" altLang="en-US"/>
          </a:p>
          <a:p>
            <a:r>
              <a:rPr lang="en-IN" altLang="en-US"/>
              <a:t>Once done with all above steps , started to build a ML model .</a:t>
            </a:r>
            <a:endParaRPr lang="en-IN" altLang="en-US"/>
          </a:p>
          <a:p>
            <a:r>
              <a:rPr lang="en-IN" altLang="en-US"/>
              <a:t>Separating training and testing data set.</a:t>
            </a:r>
            <a:endParaRPr lang="en-IN" altLang="en-US"/>
          </a:p>
          <a:p>
            <a:r>
              <a:rPr lang="en-IN" altLang="en-US"/>
              <a:t>Then assigning x and y variables . later Applying it to a model for prediction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As the accuracy was 84%, it was a good price prediction model.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Hence saved the model with job pickle.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1369</Words>
  <Application>WPS Presentation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Rubia Banu</cp:lastModifiedBy>
  <cp:revision>3</cp:revision>
  <dcterms:created xsi:type="dcterms:W3CDTF">2021-06-12T18:46:53Z</dcterms:created>
  <dcterms:modified xsi:type="dcterms:W3CDTF">2021-06-13T17:53:29Z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