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56" r:id="rId5"/>
    <p:sldId id="257" r:id="rId6"/>
    <p:sldId id="258" r:id="rId7"/>
    <p:sldId id="262" r:id="rId8"/>
    <p:sldId id="272" r:id="rId9"/>
    <p:sldId id="273" r:id="rId10"/>
    <p:sldId id="274" r:id="rId11"/>
    <p:sldId id="269" r:id="rId12"/>
    <p:sldId id="265" r:id="rId13"/>
    <p:sldId id="266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E9E6DF"/>
    <a:srgbClr val="F0F0F0"/>
    <a:srgbClr val="89898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0E5983-F43D-4438-941D-E65FF41A2543}" v="2" dt="2022-12-23T10:50:43.0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0704" autoAdjust="0"/>
  </p:normalViewPr>
  <p:slideViewPr>
    <p:cSldViewPr snapToGrid="0">
      <p:cViewPr varScale="1">
        <p:scale>
          <a:sx n="114" d="100"/>
          <a:sy n="114" d="100"/>
        </p:scale>
        <p:origin x="40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azal Mohani" userId="19246a1b57da1c1c" providerId="LiveId" clId="{94186920-1456-417F-8E39-7BA8F287DE54}"/>
    <pc:docChg chg="undo custSel modSld">
      <pc:chgData name="Fazal Mohani" userId="19246a1b57da1c1c" providerId="LiveId" clId="{94186920-1456-417F-8E39-7BA8F287DE54}" dt="2022-12-22T18:53:45.669" v="172" actId="1076"/>
      <pc:docMkLst>
        <pc:docMk/>
      </pc:docMkLst>
      <pc:sldChg chg="addSp modSp mod">
        <pc:chgData name="Fazal Mohani" userId="19246a1b57da1c1c" providerId="LiveId" clId="{94186920-1456-417F-8E39-7BA8F287DE54}" dt="2022-12-22T18:53:45.669" v="172" actId="1076"/>
        <pc:sldMkLst>
          <pc:docMk/>
          <pc:sldMk cId="3571516367" sldId="258"/>
        </pc:sldMkLst>
        <pc:picChg chg="add mod">
          <ac:chgData name="Fazal Mohani" userId="19246a1b57da1c1c" providerId="LiveId" clId="{94186920-1456-417F-8E39-7BA8F287DE54}" dt="2022-12-22T18:53:45.669" v="172" actId="1076"/>
          <ac:picMkLst>
            <pc:docMk/>
            <pc:sldMk cId="3571516367" sldId="258"/>
            <ac:picMk id="4" creationId="{491AE858-15BC-6AE2-7270-E54A99D89E72}"/>
          </ac:picMkLst>
        </pc:picChg>
      </pc:sldChg>
      <pc:sldChg chg="addSp modSp mod">
        <pc:chgData name="Fazal Mohani" userId="19246a1b57da1c1c" providerId="LiveId" clId="{94186920-1456-417F-8E39-7BA8F287DE54}" dt="2022-12-22T18:45:14.850" v="146" actId="1076"/>
        <pc:sldMkLst>
          <pc:docMk/>
          <pc:sldMk cId="379728094" sldId="262"/>
        </pc:sldMkLst>
        <pc:spChg chg="mod">
          <ac:chgData name="Fazal Mohani" userId="19246a1b57da1c1c" providerId="LiveId" clId="{94186920-1456-417F-8E39-7BA8F287DE54}" dt="2022-12-22T18:36:01.286" v="0" actId="20577"/>
          <ac:spMkLst>
            <pc:docMk/>
            <pc:sldMk cId="379728094" sldId="262"/>
            <ac:spMk id="3" creationId="{DA8AFAA9-633A-475C-B8ED-840A34F7294D}"/>
          </ac:spMkLst>
        </pc:spChg>
        <pc:picChg chg="add mod modCrop">
          <ac:chgData name="Fazal Mohani" userId="19246a1b57da1c1c" providerId="LiveId" clId="{94186920-1456-417F-8E39-7BA8F287DE54}" dt="2022-12-22T18:45:14.850" v="146" actId="1076"/>
          <ac:picMkLst>
            <pc:docMk/>
            <pc:sldMk cId="379728094" sldId="262"/>
            <ac:picMk id="5" creationId="{AAE93184-58F8-F114-73B2-21984C498C1C}"/>
          </ac:picMkLst>
        </pc:picChg>
      </pc:sldChg>
      <pc:sldChg chg="addSp delSp modSp mod">
        <pc:chgData name="Fazal Mohani" userId="19246a1b57da1c1c" providerId="LiveId" clId="{94186920-1456-417F-8E39-7BA8F287DE54}" dt="2022-12-22T18:47:50.507" v="160" actId="1076"/>
        <pc:sldMkLst>
          <pc:docMk/>
          <pc:sldMk cId="744379741" sldId="265"/>
        </pc:sldMkLst>
        <pc:spChg chg="del">
          <ac:chgData name="Fazal Mohani" userId="19246a1b57da1c1c" providerId="LiveId" clId="{94186920-1456-417F-8E39-7BA8F287DE54}" dt="2022-12-22T18:47:08.625" v="150" actId="478"/>
          <ac:spMkLst>
            <pc:docMk/>
            <pc:sldMk cId="744379741" sldId="265"/>
            <ac:spMk id="13" creationId="{755D61B9-55E8-8A30-4CFE-AB5B2FB7C7B7}"/>
          </ac:spMkLst>
        </pc:spChg>
        <pc:picChg chg="add mod modCrop">
          <ac:chgData name="Fazal Mohani" userId="19246a1b57da1c1c" providerId="LiveId" clId="{94186920-1456-417F-8E39-7BA8F287DE54}" dt="2022-12-22T18:47:50.507" v="160" actId="1076"/>
          <ac:picMkLst>
            <pc:docMk/>
            <pc:sldMk cId="744379741" sldId="265"/>
            <ac:picMk id="4" creationId="{883FD518-FBCB-A8E4-3B6D-997CC2E4905A}"/>
          </ac:picMkLst>
        </pc:picChg>
      </pc:sldChg>
      <pc:sldChg chg="addSp delSp modSp mod">
        <pc:chgData name="Fazal Mohani" userId="19246a1b57da1c1c" providerId="LiveId" clId="{94186920-1456-417F-8E39-7BA8F287DE54}" dt="2022-12-22T18:53:13.174" v="169" actId="14100"/>
        <pc:sldMkLst>
          <pc:docMk/>
          <pc:sldMk cId="2499682613" sldId="269"/>
        </pc:sldMkLst>
        <pc:spChg chg="add del mod">
          <ac:chgData name="Fazal Mohani" userId="19246a1b57da1c1c" providerId="LiveId" clId="{94186920-1456-417F-8E39-7BA8F287DE54}" dt="2022-12-22T18:52:27.454" v="164" actId="478"/>
          <ac:spMkLst>
            <pc:docMk/>
            <pc:sldMk cId="2499682613" sldId="269"/>
            <ac:spMk id="5" creationId="{E3F602D4-CF96-AD1F-C68D-0E6EC04A48E5}"/>
          </ac:spMkLst>
        </pc:spChg>
        <pc:graphicFrameChg chg="del">
          <ac:chgData name="Fazal Mohani" userId="19246a1b57da1c1c" providerId="LiveId" clId="{94186920-1456-417F-8E39-7BA8F287DE54}" dt="2022-12-22T18:52:25.430" v="163" actId="478"/>
          <ac:graphicFrameMkLst>
            <pc:docMk/>
            <pc:sldMk cId="2499682613" sldId="269"/>
            <ac:graphicFrameMk id="4" creationId="{390E7E75-E57A-4FF0-A0E4-A4DBCF6EA89A}"/>
          </ac:graphicFrameMkLst>
        </pc:graphicFrameChg>
        <pc:picChg chg="add mod">
          <ac:chgData name="Fazal Mohani" userId="19246a1b57da1c1c" providerId="LiveId" clId="{94186920-1456-417F-8E39-7BA8F287DE54}" dt="2022-12-22T18:52:32.779" v="166" actId="14100"/>
          <ac:picMkLst>
            <pc:docMk/>
            <pc:sldMk cId="2499682613" sldId="269"/>
            <ac:picMk id="7" creationId="{59B8DA17-643F-E4F0-F38E-B58F04462D50}"/>
          </ac:picMkLst>
        </pc:picChg>
        <pc:picChg chg="add mod">
          <ac:chgData name="Fazal Mohani" userId="19246a1b57da1c1c" providerId="LiveId" clId="{94186920-1456-417F-8E39-7BA8F287DE54}" dt="2022-12-22T18:53:13.174" v="169" actId="14100"/>
          <ac:picMkLst>
            <pc:docMk/>
            <pc:sldMk cId="2499682613" sldId="269"/>
            <ac:picMk id="10" creationId="{07892778-6F21-B473-D90D-DBEC237C0F19}"/>
          </ac:picMkLst>
        </pc:picChg>
      </pc:sldChg>
      <pc:sldChg chg="delSp modSp mod">
        <pc:chgData name="Fazal Mohani" userId="19246a1b57da1c1c" providerId="LiveId" clId="{94186920-1456-417F-8E39-7BA8F287DE54}" dt="2022-12-22T18:48:46.418" v="162" actId="478"/>
        <pc:sldMkLst>
          <pc:docMk/>
          <pc:sldMk cId="1969787568" sldId="271"/>
        </pc:sldMkLst>
        <pc:spChg chg="del mod">
          <ac:chgData name="Fazal Mohani" userId="19246a1b57da1c1c" providerId="LiveId" clId="{94186920-1456-417F-8E39-7BA8F287DE54}" dt="2022-12-22T18:48:46.418" v="162" actId="478"/>
          <ac:spMkLst>
            <pc:docMk/>
            <pc:sldMk cId="1969787568" sldId="271"/>
            <ac:spMk id="3" creationId="{AF64C29E-DF30-4DC6-AB95-2016F9A703B6}"/>
          </ac:spMkLst>
        </pc:spChg>
      </pc:sldChg>
      <pc:sldChg chg="addSp modSp mod">
        <pc:chgData name="Fazal Mohani" userId="19246a1b57da1c1c" providerId="LiveId" clId="{94186920-1456-417F-8E39-7BA8F287DE54}" dt="2022-12-22T18:45:24.570" v="147" actId="1076"/>
        <pc:sldMkLst>
          <pc:docMk/>
          <pc:sldMk cId="346368284" sldId="272"/>
        </pc:sldMkLst>
        <pc:spChg chg="mod">
          <ac:chgData name="Fazal Mohani" userId="19246a1b57da1c1c" providerId="LiveId" clId="{94186920-1456-417F-8E39-7BA8F287DE54}" dt="2022-12-22T18:36:58.890" v="37" actId="20577"/>
          <ac:spMkLst>
            <pc:docMk/>
            <pc:sldMk cId="346368284" sldId="272"/>
            <ac:spMk id="3" creationId="{DA8AFAA9-633A-475C-B8ED-840A34F7294D}"/>
          </ac:spMkLst>
        </pc:spChg>
        <pc:picChg chg="add mod modCrop">
          <ac:chgData name="Fazal Mohani" userId="19246a1b57da1c1c" providerId="LiveId" clId="{94186920-1456-417F-8E39-7BA8F287DE54}" dt="2022-12-22T18:45:24.570" v="147" actId="1076"/>
          <ac:picMkLst>
            <pc:docMk/>
            <pc:sldMk cId="346368284" sldId="272"/>
            <ac:picMk id="5" creationId="{EDB22C0C-51B5-51C6-0FBA-98F2C0382D98}"/>
          </ac:picMkLst>
        </pc:picChg>
      </pc:sldChg>
      <pc:sldChg chg="addSp modSp mod">
        <pc:chgData name="Fazal Mohani" userId="19246a1b57da1c1c" providerId="LiveId" clId="{94186920-1456-417F-8E39-7BA8F287DE54}" dt="2022-12-22T18:45:44.682" v="149" actId="1076"/>
        <pc:sldMkLst>
          <pc:docMk/>
          <pc:sldMk cId="124729896" sldId="273"/>
        </pc:sldMkLst>
        <pc:spChg chg="mod">
          <ac:chgData name="Fazal Mohani" userId="19246a1b57da1c1c" providerId="LiveId" clId="{94186920-1456-417F-8E39-7BA8F287DE54}" dt="2022-12-22T18:38:02.704" v="116" actId="14100"/>
          <ac:spMkLst>
            <pc:docMk/>
            <pc:sldMk cId="124729896" sldId="273"/>
            <ac:spMk id="3" creationId="{DA8AFAA9-633A-475C-B8ED-840A34F7294D}"/>
          </ac:spMkLst>
        </pc:spChg>
        <pc:picChg chg="add mod">
          <ac:chgData name="Fazal Mohani" userId="19246a1b57da1c1c" providerId="LiveId" clId="{94186920-1456-417F-8E39-7BA8F287DE54}" dt="2022-12-22T18:45:44.682" v="149" actId="1076"/>
          <ac:picMkLst>
            <pc:docMk/>
            <pc:sldMk cId="124729896" sldId="273"/>
            <ac:picMk id="4" creationId="{80731BD5-A687-4204-91F0-322DF2B90C0E}"/>
          </ac:picMkLst>
        </pc:picChg>
      </pc:sldChg>
    </pc:docChg>
  </pc:docChgLst>
  <pc:docChgLst>
    <pc:chgData name="Fazal Mohani" userId="19246a1b57da1c1c" providerId="LiveId" clId="{BA0E5983-F43D-4438-941D-E65FF41A2543}"/>
    <pc:docChg chg="undo custSel modSld">
      <pc:chgData name="Fazal Mohani" userId="19246a1b57da1c1c" providerId="LiveId" clId="{BA0E5983-F43D-4438-941D-E65FF41A2543}" dt="2022-12-23T17:19:48.661" v="227" actId="20577"/>
      <pc:docMkLst>
        <pc:docMk/>
      </pc:docMkLst>
      <pc:sldChg chg="addSp delSp modSp mod setBg modClrScheme chgLayout">
        <pc:chgData name="Fazal Mohani" userId="19246a1b57da1c1c" providerId="LiveId" clId="{BA0E5983-F43D-4438-941D-E65FF41A2543}" dt="2022-12-23T10:55:00.088" v="69" actId="20577"/>
        <pc:sldMkLst>
          <pc:docMk/>
          <pc:sldMk cId="1713219598" sldId="257"/>
        </pc:sldMkLst>
        <pc:spChg chg="mod">
          <ac:chgData name="Fazal Mohani" userId="19246a1b57da1c1c" providerId="LiveId" clId="{BA0E5983-F43D-4438-941D-E65FF41A2543}" dt="2022-12-23T10:53:39.926" v="52" actId="26606"/>
          <ac:spMkLst>
            <pc:docMk/>
            <pc:sldMk cId="1713219598" sldId="257"/>
            <ac:spMk id="2" creationId="{1BEF5859-10C9-4588-9727-B9362E26C29D}"/>
          </ac:spMkLst>
        </pc:spChg>
        <pc:spChg chg="mod">
          <ac:chgData name="Fazal Mohani" userId="19246a1b57da1c1c" providerId="LiveId" clId="{BA0E5983-F43D-4438-941D-E65FF41A2543}" dt="2022-12-23T10:55:00.088" v="69" actId="20577"/>
          <ac:spMkLst>
            <pc:docMk/>
            <pc:sldMk cId="1713219598" sldId="257"/>
            <ac:spMk id="3" creationId="{5671D7E5-EF66-4BCD-8DAA-E9061157F0BE}"/>
          </ac:spMkLst>
        </pc:spChg>
        <pc:spChg chg="mod">
          <ac:chgData name="Fazal Mohani" userId="19246a1b57da1c1c" providerId="LiveId" clId="{BA0E5983-F43D-4438-941D-E65FF41A2543}" dt="2022-12-23T10:53:39.926" v="52" actId="26606"/>
          <ac:spMkLst>
            <pc:docMk/>
            <pc:sldMk cId="1713219598" sldId="257"/>
            <ac:spMk id="6" creationId="{7C991F00-87A7-45A6-8029-B097FA72498D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8" creationId="{1BC57AC3-2402-6716-2A1A-F992B6059F42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9" creationId="{ABCB48BD-F9F2-6F90-57E5-B5CB49CD213C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10" creationId="{D5CC09BE-2142-F8EA-BCEA-5DCB27C3CC3A}"/>
          </ac:spMkLst>
        </pc:spChg>
        <pc:spChg chg="add del mod">
          <ac:chgData name="Fazal Mohani" userId="19246a1b57da1c1c" providerId="LiveId" clId="{BA0E5983-F43D-4438-941D-E65FF41A2543}" dt="2022-12-23T10:53:38.229" v="48" actId="26606"/>
          <ac:spMkLst>
            <pc:docMk/>
            <pc:sldMk cId="1713219598" sldId="257"/>
            <ac:spMk id="11" creationId="{826D449D-7C02-187B-2D5B-9078B92F56CB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12" creationId="{E17CF206-A6C6-6BB4-3D17-DA7868B348A0}"/>
          </ac:spMkLst>
        </pc:spChg>
        <pc:spChg chg="add del mod">
          <ac:chgData name="Fazal Mohani" userId="19246a1b57da1c1c" providerId="LiveId" clId="{BA0E5983-F43D-4438-941D-E65FF41A2543}" dt="2022-12-23T10:53:38.229" v="48" actId="26606"/>
          <ac:spMkLst>
            <pc:docMk/>
            <pc:sldMk cId="1713219598" sldId="257"/>
            <ac:spMk id="13" creationId="{3ED2E625-6392-6867-73CB-C038E985F5DE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14" creationId="{5D747B5B-52C2-9527-AED7-4FB0B424D75A}"/>
          </ac:spMkLst>
        </pc:spChg>
        <pc:spChg chg="add del mod">
          <ac:chgData name="Fazal Mohani" userId="19246a1b57da1c1c" providerId="LiveId" clId="{BA0E5983-F43D-4438-941D-E65FF41A2543}" dt="2022-12-23T10:53:38.229" v="48" actId="26606"/>
          <ac:spMkLst>
            <pc:docMk/>
            <pc:sldMk cId="1713219598" sldId="257"/>
            <ac:spMk id="15" creationId="{020B61A8-20BD-1281-DF50-FF7CF0C346D8}"/>
          </ac:spMkLst>
        </pc:spChg>
        <pc:spChg chg="add del mod">
          <ac:chgData name="Fazal Mohani" userId="19246a1b57da1c1c" providerId="LiveId" clId="{BA0E5983-F43D-4438-941D-E65FF41A2543}" dt="2022-12-23T10:53:39.926" v="52" actId="26606"/>
          <ac:spMkLst>
            <pc:docMk/>
            <pc:sldMk cId="1713219598" sldId="257"/>
            <ac:spMk id="16" creationId="{AAA17383-AEB3-3736-7F21-10F97D450DE8}"/>
          </ac:spMkLst>
        </pc:spChg>
        <pc:spChg chg="add del mod">
          <ac:chgData name="Fazal Mohani" userId="19246a1b57da1c1c" providerId="LiveId" clId="{BA0E5983-F43D-4438-941D-E65FF41A2543}" dt="2022-12-23T10:53:38.229" v="48" actId="26606"/>
          <ac:spMkLst>
            <pc:docMk/>
            <pc:sldMk cId="1713219598" sldId="257"/>
            <ac:spMk id="17" creationId="{C61DAE8F-9085-2F65-F4C3-CC74CBF08DD7}"/>
          </ac:spMkLst>
        </pc:spChg>
        <pc:spChg chg="add del mod">
          <ac:chgData name="Fazal Mohani" userId="19246a1b57da1c1c" providerId="LiveId" clId="{BA0E5983-F43D-4438-941D-E65FF41A2543}" dt="2022-12-23T10:53:39.926" v="52" actId="26606"/>
          <ac:spMkLst>
            <pc:docMk/>
            <pc:sldMk cId="1713219598" sldId="257"/>
            <ac:spMk id="18" creationId="{E7A5139A-DCE7-3B85-C457-D6ABC16F427D}"/>
          </ac:spMkLst>
        </pc:spChg>
        <pc:spChg chg="add del mod">
          <ac:chgData name="Fazal Mohani" userId="19246a1b57da1c1c" providerId="LiveId" clId="{BA0E5983-F43D-4438-941D-E65FF41A2543}" dt="2022-12-23T10:53:38.229" v="48" actId="26606"/>
          <ac:spMkLst>
            <pc:docMk/>
            <pc:sldMk cId="1713219598" sldId="257"/>
            <ac:spMk id="19" creationId="{F98E5EE3-5F72-0CA9-E2CE-26C4511FBAE4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21" creationId="{90FABF71-2AE2-B238-D684-4BD57BDD84A1}"/>
          </ac:spMkLst>
        </pc:spChg>
        <pc:spChg chg="add del mod">
          <ac:chgData name="Fazal Mohani" userId="19246a1b57da1c1c" providerId="LiveId" clId="{BA0E5983-F43D-4438-941D-E65FF41A2543}" dt="2022-12-23T10:53:39.225" v="50" actId="26606"/>
          <ac:spMkLst>
            <pc:docMk/>
            <pc:sldMk cId="1713219598" sldId="257"/>
            <ac:spMk id="23" creationId="{6BC05920-A2EC-B296-FB0C-15537F13BE3D}"/>
          </ac:spMkLst>
        </pc:spChg>
      </pc:sldChg>
      <pc:sldChg chg="modSp mod">
        <pc:chgData name="Fazal Mohani" userId="19246a1b57da1c1c" providerId="LiveId" clId="{BA0E5983-F43D-4438-941D-E65FF41A2543}" dt="2022-12-23T10:53:21.892" v="46" actId="1076"/>
        <pc:sldMkLst>
          <pc:docMk/>
          <pc:sldMk cId="3571516367" sldId="258"/>
        </pc:sldMkLst>
        <pc:picChg chg="mod">
          <ac:chgData name="Fazal Mohani" userId="19246a1b57da1c1c" providerId="LiveId" clId="{BA0E5983-F43D-4438-941D-E65FF41A2543}" dt="2022-12-23T10:53:21.892" v="46" actId="1076"/>
          <ac:picMkLst>
            <pc:docMk/>
            <pc:sldMk cId="3571516367" sldId="258"/>
            <ac:picMk id="4" creationId="{491AE858-15BC-6AE2-7270-E54A99D89E72}"/>
          </ac:picMkLst>
        </pc:picChg>
      </pc:sldChg>
      <pc:sldChg chg="modSp mod">
        <pc:chgData name="Fazal Mohani" userId="19246a1b57da1c1c" providerId="LiveId" clId="{BA0E5983-F43D-4438-941D-E65FF41A2543}" dt="2022-12-23T16:28:10.543" v="217" actId="27636"/>
        <pc:sldMkLst>
          <pc:docMk/>
          <pc:sldMk cId="379728094" sldId="262"/>
        </pc:sldMkLst>
        <pc:spChg chg="mod">
          <ac:chgData name="Fazal Mohani" userId="19246a1b57da1c1c" providerId="LiveId" clId="{BA0E5983-F43D-4438-941D-E65FF41A2543}" dt="2022-12-23T16:28:10.543" v="217" actId="27636"/>
          <ac:spMkLst>
            <pc:docMk/>
            <pc:sldMk cId="379728094" sldId="262"/>
            <ac:spMk id="3" creationId="{DA8AFAA9-633A-475C-B8ED-840A34F7294D}"/>
          </ac:spMkLst>
        </pc:spChg>
        <pc:picChg chg="mod modCrop">
          <ac:chgData name="Fazal Mohani" userId="19246a1b57da1c1c" providerId="LiveId" clId="{BA0E5983-F43D-4438-941D-E65FF41A2543}" dt="2022-12-23T16:27:18.310" v="200" actId="1076"/>
          <ac:picMkLst>
            <pc:docMk/>
            <pc:sldMk cId="379728094" sldId="262"/>
            <ac:picMk id="5" creationId="{AAE93184-58F8-F114-73B2-21984C498C1C}"/>
          </ac:picMkLst>
        </pc:picChg>
      </pc:sldChg>
      <pc:sldChg chg="addSp delSp modSp mod">
        <pc:chgData name="Fazal Mohani" userId="19246a1b57da1c1c" providerId="LiveId" clId="{BA0E5983-F43D-4438-941D-E65FF41A2543}" dt="2022-12-23T16:29:04.670" v="226" actId="1076"/>
        <pc:sldMkLst>
          <pc:docMk/>
          <pc:sldMk cId="744379741" sldId="265"/>
        </pc:sldMkLst>
        <pc:spChg chg="mod">
          <ac:chgData name="Fazal Mohani" userId="19246a1b57da1c1c" providerId="LiveId" clId="{BA0E5983-F43D-4438-941D-E65FF41A2543}" dt="2022-12-23T10:48:02.828" v="12" actId="14100"/>
          <ac:spMkLst>
            <pc:docMk/>
            <pc:sldMk cId="744379741" sldId="265"/>
            <ac:spMk id="2" creationId="{D94A2CD4-732A-43E4-BCB9-CBA2055E0AC6}"/>
          </ac:spMkLst>
        </pc:spChg>
        <pc:picChg chg="add mod">
          <ac:chgData name="Fazal Mohani" userId="19246a1b57da1c1c" providerId="LiveId" clId="{BA0E5983-F43D-4438-941D-E65FF41A2543}" dt="2022-12-23T16:28:54.019" v="223" actId="1076"/>
          <ac:picMkLst>
            <pc:docMk/>
            <pc:sldMk cId="744379741" sldId="265"/>
            <ac:picMk id="3" creationId="{7E60B3CD-0A39-9D80-759E-B3C96E6EE9C2}"/>
          </ac:picMkLst>
        </pc:picChg>
        <pc:picChg chg="del mod">
          <ac:chgData name="Fazal Mohani" userId="19246a1b57da1c1c" providerId="LiveId" clId="{BA0E5983-F43D-4438-941D-E65FF41A2543}" dt="2022-12-23T10:47:44.871" v="8" actId="478"/>
          <ac:picMkLst>
            <pc:docMk/>
            <pc:sldMk cId="744379741" sldId="265"/>
            <ac:picMk id="4" creationId="{883FD518-FBCB-A8E4-3B6D-997CC2E4905A}"/>
          </ac:picMkLst>
        </pc:picChg>
        <pc:picChg chg="add mod">
          <ac:chgData name="Fazal Mohani" userId="19246a1b57da1c1c" providerId="LiveId" clId="{BA0E5983-F43D-4438-941D-E65FF41A2543}" dt="2022-12-23T16:28:59.914" v="225" actId="14100"/>
          <ac:picMkLst>
            <pc:docMk/>
            <pc:sldMk cId="744379741" sldId="265"/>
            <ac:picMk id="5" creationId="{AA36AC74-956C-6A75-4D28-780E14FE97C9}"/>
          </ac:picMkLst>
        </pc:picChg>
        <pc:picChg chg="add mod">
          <ac:chgData name="Fazal Mohani" userId="19246a1b57da1c1c" providerId="LiveId" clId="{BA0E5983-F43D-4438-941D-E65FF41A2543}" dt="2022-12-23T16:29:04.670" v="226" actId="1076"/>
          <ac:picMkLst>
            <pc:docMk/>
            <pc:sldMk cId="744379741" sldId="265"/>
            <ac:picMk id="8" creationId="{75111AB6-29E1-F65C-5FB3-C92E84E1C0B7}"/>
          </ac:picMkLst>
        </pc:picChg>
      </pc:sldChg>
      <pc:sldChg chg="modSp mod">
        <pc:chgData name="Fazal Mohani" userId="19246a1b57da1c1c" providerId="LiveId" clId="{BA0E5983-F43D-4438-941D-E65FF41A2543}" dt="2022-12-23T10:59:40.172" v="198" actId="20577"/>
        <pc:sldMkLst>
          <pc:docMk/>
          <pc:sldMk cId="1742861620" sldId="266"/>
        </pc:sldMkLst>
        <pc:spChg chg="mod">
          <ac:chgData name="Fazal Mohani" userId="19246a1b57da1c1c" providerId="LiveId" clId="{BA0E5983-F43D-4438-941D-E65FF41A2543}" dt="2022-12-23T10:59:40.172" v="198" actId="20577"/>
          <ac:spMkLst>
            <pc:docMk/>
            <pc:sldMk cId="1742861620" sldId="266"/>
            <ac:spMk id="3" creationId="{FED19BCA-B61F-4EA6-A1FB-CCA3BD8506FB}"/>
          </ac:spMkLst>
        </pc:spChg>
      </pc:sldChg>
      <pc:sldChg chg="addSp delSp modSp mod">
        <pc:chgData name="Fazal Mohani" userId="19246a1b57da1c1c" providerId="LiveId" clId="{BA0E5983-F43D-4438-941D-E65FF41A2543}" dt="2022-12-23T10:47:35.897" v="6" actId="1076"/>
        <pc:sldMkLst>
          <pc:docMk/>
          <pc:sldMk cId="2499682613" sldId="269"/>
        </pc:sldMkLst>
        <pc:picChg chg="add mod">
          <ac:chgData name="Fazal Mohani" userId="19246a1b57da1c1c" providerId="LiveId" clId="{BA0E5983-F43D-4438-941D-E65FF41A2543}" dt="2022-12-23T10:47:35.897" v="6" actId="1076"/>
          <ac:picMkLst>
            <pc:docMk/>
            <pc:sldMk cId="2499682613" sldId="269"/>
            <ac:picMk id="4" creationId="{3F45B288-58C0-9961-0DE4-D1D56BE2FA89}"/>
          </ac:picMkLst>
        </pc:picChg>
        <pc:picChg chg="del mod">
          <ac:chgData name="Fazal Mohani" userId="19246a1b57da1c1c" providerId="LiveId" clId="{BA0E5983-F43D-4438-941D-E65FF41A2543}" dt="2022-12-23T10:47:26.611" v="2" actId="21"/>
          <ac:picMkLst>
            <pc:docMk/>
            <pc:sldMk cId="2499682613" sldId="269"/>
            <ac:picMk id="7" creationId="{59B8DA17-643F-E4F0-F38E-B58F04462D50}"/>
          </ac:picMkLst>
        </pc:picChg>
        <pc:picChg chg="del mod">
          <ac:chgData name="Fazal Mohani" userId="19246a1b57da1c1c" providerId="LiveId" clId="{BA0E5983-F43D-4438-941D-E65FF41A2543}" dt="2022-12-23T10:47:26.611" v="2" actId="21"/>
          <ac:picMkLst>
            <pc:docMk/>
            <pc:sldMk cId="2499682613" sldId="269"/>
            <ac:picMk id="10" creationId="{07892778-6F21-B473-D90D-DBEC237C0F19}"/>
          </ac:picMkLst>
        </pc:picChg>
      </pc:sldChg>
      <pc:sldChg chg="modSp mod">
        <pc:chgData name="Fazal Mohani" userId="19246a1b57da1c1c" providerId="LiveId" clId="{BA0E5983-F43D-4438-941D-E65FF41A2543}" dt="2022-12-23T16:28:27.356" v="222" actId="14100"/>
        <pc:sldMkLst>
          <pc:docMk/>
          <pc:sldMk cId="346368284" sldId="272"/>
        </pc:sldMkLst>
        <pc:spChg chg="mod">
          <ac:chgData name="Fazal Mohani" userId="19246a1b57da1c1c" providerId="LiveId" clId="{BA0E5983-F43D-4438-941D-E65FF41A2543}" dt="2022-12-23T16:28:27.356" v="222" actId="14100"/>
          <ac:spMkLst>
            <pc:docMk/>
            <pc:sldMk cId="346368284" sldId="272"/>
            <ac:spMk id="3" creationId="{DA8AFAA9-633A-475C-B8ED-840A34F7294D}"/>
          </ac:spMkLst>
        </pc:spChg>
      </pc:sldChg>
      <pc:sldChg chg="addSp delSp modSp mod">
        <pc:chgData name="Fazal Mohani" userId="19246a1b57da1c1c" providerId="LiveId" clId="{BA0E5983-F43D-4438-941D-E65FF41A2543}" dt="2022-12-23T10:55:41.497" v="121" actId="20577"/>
        <pc:sldMkLst>
          <pc:docMk/>
          <pc:sldMk cId="124729896" sldId="273"/>
        </pc:sldMkLst>
        <pc:spChg chg="mod">
          <ac:chgData name="Fazal Mohani" userId="19246a1b57da1c1c" providerId="LiveId" clId="{BA0E5983-F43D-4438-941D-E65FF41A2543}" dt="2022-12-23T10:55:41.497" v="121" actId="20577"/>
          <ac:spMkLst>
            <pc:docMk/>
            <pc:sldMk cId="124729896" sldId="273"/>
            <ac:spMk id="3" creationId="{DA8AFAA9-633A-475C-B8ED-840A34F7294D}"/>
          </ac:spMkLst>
        </pc:spChg>
        <pc:picChg chg="del">
          <ac:chgData name="Fazal Mohani" userId="19246a1b57da1c1c" providerId="LiveId" clId="{BA0E5983-F43D-4438-941D-E65FF41A2543}" dt="2022-12-23T10:50:41.410" v="32" actId="21"/>
          <ac:picMkLst>
            <pc:docMk/>
            <pc:sldMk cId="124729896" sldId="273"/>
            <ac:picMk id="4" creationId="{80731BD5-A687-4204-91F0-322DF2B90C0E}"/>
          </ac:picMkLst>
        </pc:picChg>
        <pc:picChg chg="add del mod">
          <ac:chgData name="Fazal Mohani" userId="19246a1b57da1c1c" providerId="LiveId" clId="{BA0E5983-F43D-4438-941D-E65FF41A2543}" dt="2022-12-23T10:50:50.817" v="36" actId="478"/>
          <ac:picMkLst>
            <pc:docMk/>
            <pc:sldMk cId="124729896" sldId="273"/>
            <ac:picMk id="5" creationId="{40160FB1-A4E0-85B6-3235-48C0861171EA}"/>
          </ac:picMkLst>
        </pc:picChg>
        <pc:picChg chg="add mod">
          <ac:chgData name="Fazal Mohani" userId="19246a1b57da1c1c" providerId="LiveId" clId="{BA0E5983-F43D-4438-941D-E65FF41A2543}" dt="2022-12-23T10:51:35.323" v="40" actId="1076"/>
          <ac:picMkLst>
            <pc:docMk/>
            <pc:sldMk cId="124729896" sldId="273"/>
            <ac:picMk id="8" creationId="{790AB2EE-03FF-28CD-89F3-D0EE34764AF5}"/>
          </ac:picMkLst>
        </pc:picChg>
      </pc:sldChg>
      <pc:sldChg chg="addSp modSp mod">
        <pc:chgData name="Fazal Mohani" userId="19246a1b57da1c1c" providerId="LiveId" clId="{BA0E5983-F43D-4438-941D-E65FF41A2543}" dt="2022-12-23T17:19:48.661" v="227" actId="20577"/>
        <pc:sldMkLst>
          <pc:docMk/>
          <pc:sldMk cId="1675573396" sldId="274"/>
        </pc:sldMkLst>
        <pc:spChg chg="mod">
          <ac:chgData name="Fazal Mohani" userId="19246a1b57da1c1c" providerId="LiveId" clId="{BA0E5983-F43D-4438-941D-E65FF41A2543}" dt="2022-12-23T17:19:48.661" v="227" actId="20577"/>
          <ac:spMkLst>
            <pc:docMk/>
            <pc:sldMk cId="1675573396" sldId="274"/>
            <ac:spMk id="3" creationId="{DA8AFAA9-633A-475C-B8ED-840A34F7294D}"/>
          </ac:spMkLst>
        </pc:spChg>
        <pc:picChg chg="add mod">
          <ac:chgData name="Fazal Mohani" userId="19246a1b57da1c1c" providerId="LiveId" clId="{BA0E5983-F43D-4438-941D-E65FF41A2543}" dt="2022-12-23T10:52:50.018" v="45" actId="14100"/>
          <ac:picMkLst>
            <pc:docMk/>
            <pc:sldMk cId="1675573396" sldId="274"/>
            <ac:picMk id="2" creationId="{AB894720-5338-D74F-6BE1-D09B3A7FCBDB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48034C-1D82-46DD-97D4-526AC45414F7}" type="doc">
      <dgm:prSet loTypeId="urn:microsoft.com/office/officeart/2018/2/layout/IconCircleList" loCatId="icon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635D5A8D-59AF-4B71-8F45-F88CD44F176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aseline="0" dirty="0"/>
            <a:t>Our Project is a Search Engine that can return results based on text query while specifying a ‘category’. It can also perform ‘keyword search’ and simple query search.</a:t>
          </a:r>
          <a:endParaRPr lang="en-US" sz="1400" dirty="0"/>
        </a:p>
      </dgm:t>
    </dgm:pt>
    <dgm:pt modelId="{E1DBFFAC-D9CE-4843-86F6-917193D80BCC}" type="parTrans" cxnId="{695BB879-A7F7-41C5-82A5-10D15561B0E4}">
      <dgm:prSet/>
      <dgm:spPr/>
      <dgm:t>
        <a:bodyPr/>
        <a:lstStyle/>
        <a:p>
          <a:endParaRPr lang="en-US"/>
        </a:p>
      </dgm:t>
    </dgm:pt>
    <dgm:pt modelId="{49654B13-EDFB-4471-9A48-0D5B8EB2A7A4}" type="sibTrans" cxnId="{695BB879-A7F7-41C5-82A5-10D15561B0E4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9EA6088A-531F-4E2E-A13E-0CC3E6EE279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baseline="0" dirty="0"/>
            <a:t>It is similar in concept to a filtered search, such as the one used in Foodpanda.pk where a customer may simply search the name of the restaurant, or they may search the name of the restaurant while specifying a ‘cuisine’. </a:t>
          </a:r>
          <a:endParaRPr lang="en-US" sz="1400" dirty="0"/>
        </a:p>
      </dgm:t>
    </dgm:pt>
    <dgm:pt modelId="{A2086877-5A6C-4685-8EE9-FED80A62B379}" type="parTrans" cxnId="{49C84765-81F7-4140-8564-A204E6578580}">
      <dgm:prSet/>
      <dgm:spPr/>
      <dgm:t>
        <a:bodyPr/>
        <a:lstStyle/>
        <a:p>
          <a:endParaRPr lang="en-US"/>
        </a:p>
      </dgm:t>
    </dgm:pt>
    <dgm:pt modelId="{1453E71F-2E5B-4076-A4ED-0C62A423DB1D}" type="sibTrans" cxnId="{49C84765-81F7-4140-8564-A204E6578580}">
      <dgm:prSet/>
      <dgm:spPr/>
      <dgm:t>
        <a:bodyPr/>
        <a:lstStyle/>
        <a:p>
          <a:endParaRPr lang="en-US"/>
        </a:p>
      </dgm:t>
    </dgm:pt>
    <dgm:pt modelId="{27C31901-4B31-41E3-B6EE-C00788750CF5}" type="pres">
      <dgm:prSet presAssocID="{6A48034C-1D82-46DD-97D4-526AC45414F7}" presName="root" presStyleCnt="0">
        <dgm:presLayoutVars>
          <dgm:dir/>
          <dgm:resizeHandles val="exact"/>
        </dgm:presLayoutVars>
      </dgm:prSet>
      <dgm:spPr/>
    </dgm:pt>
    <dgm:pt modelId="{A0CE9111-2677-43B8-AA4E-EA2BEF9050E6}" type="pres">
      <dgm:prSet presAssocID="{6A48034C-1D82-46DD-97D4-526AC45414F7}" presName="container" presStyleCnt="0">
        <dgm:presLayoutVars>
          <dgm:dir/>
          <dgm:resizeHandles val="exact"/>
        </dgm:presLayoutVars>
      </dgm:prSet>
      <dgm:spPr/>
    </dgm:pt>
    <dgm:pt modelId="{40E4E114-1667-41E7-A5DF-90E42DCDB6B5}" type="pres">
      <dgm:prSet presAssocID="{635D5A8D-59AF-4B71-8F45-F88CD44F1766}" presName="compNode" presStyleCnt="0"/>
      <dgm:spPr/>
    </dgm:pt>
    <dgm:pt modelId="{C38CB19D-422A-4F02-96DF-F3E55B803E97}" type="pres">
      <dgm:prSet presAssocID="{635D5A8D-59AF-4B71-8F45-F88CD44F1766}" presName="iconBgRect" presStyleLbl="bgShp" presStyleIdx="0" presStyleCnt="2"/>
      <dgm:spPr/>
    </dgm:pt>
    <dgm:pt modelId="{5924BB0B-EB47-46BD-886F-EFACFF946859}" type="pres">
      <dgm:prSet presAssocID="{635D5A8D-59AF-4B71-8F45-F88CD44F1766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B5F9D69-80EA-4634-9086-BC548AD0C2C2}" type="pres">
      <dgm:prSet presAssocID="{635D5A8D-59AF-4B71-8F45-F88CD44F1766}" presName="spaceRect" presStyleCnt="0"/>
      <dgm:spPr/>
    </dgm:pt>
    <dgm:pt modelId="{7CBE46C8-1FEF-41EA-BDD5-02DF88618767}" type="pres">
      <dgm:prSet presAssocID="{635D5A8D-59AF-4B71-8F45-F88CD44F1766}" presName="textRect" presStyleLbl="revTx" presStyleIdx="0" presStyleCnt="2" custLinFactNeighborX="959" custLinFactNeighborY="-6776">
        <dgm:presLayoutVars>
          <dgm:chMax val="1"/>
          <dgm:chPref val="1"/>
        </dgm:presLayoutVars>
      </dgm:prSet>
      <dgm:spPr/>
    </dgm:pt>
    <dgm:pt modelId="{9658A179-15D7-42CA-835E-386E07E9CCCA}" type="pres">
      <dgm:prSet presAssocID="{49654B13-EDFB-4471-9A48-0D5B8EB2A7A4}" presName="sibTrans" presStyleLbl="sibTrans2D1" presStyleIdx="0" presStyleCnt="0"/>
      <dgm:spPr/>
    </dgm:pt>
    <dgm:pt modelId="{EFD91A36-2DB8-4435-B11F-B70D529B35F8}" type="pres">
      <dgm:prSet presAssocID="{9EA6088A-531F-4E2E-A13E-0CC3E6EE2796}" presName="compNode" presStyleCnt="0"/>
      <dgm:spPr/>
    </dgm:pt>
    <dgm:pt modelId="{EB54DDCD-5A48-468E-A755-8A4329830020}" type="pres">
      <dgm:prSet presAssocID="{9EA6088A-531F-4E2E-A13E-0CC3E6EE2796}" presName="iconBgRect" presStyleLbl="bgShp" presStyleIdx="1" presStyleCnt="2"/>
      <dgm:spPr/>
    </dgm:pt>
    <dgm:pt modelId="{A392BB01-812E-4DBA-9973-78C41BFE6F90}" type="pres">
      <dgm:prSet presAssocID="{9EA6088A-531F-4E2E-A13E-0CC3E6EE2796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rget Audience"/>
        </a:ext>
      </dgm:extLst>
    </dgm:pt>
    <dgm:pt modelId="{73434DFF-D17E-49F6-A401-C5E0BC1D6586}" type="pres">
      <dgm:prSet presAssocID="{9EA6088A-531F-4E2E-A13E-0CC3E6EE2796}" presName="spaceRect" presStyleCnt="0"/>
      <dgm:spPr/>
    </dgm:pt>
    <dgm:pt modelId="{CBBAECFA-EA15-4C1A-B745-11061553D69B}" type="pres">
      <dgm:prSet presAssocID="{9EA6088A-531F-4E2E-A13E-0CC3E6EE2796}" presName="textRect" presStyleLbl="revTx" presStyleIdx="1" presStyleCnt="2" custScaleX="95577" custLinFactNeighborX="102" custLinFactNeighborY="18126">
        <dgm:presLayoutVars>
          <dgm:chMax val="1"/>
          <dgm:chPref val="1"/>
        </dgm:presLayoutVars>
      </dgm:prSet>
      <dgm:spPr/>
    </dgm:pt>
  </dgm:ptLst>
  <dgm:cxnLst>
    <dgm:cxn modelId="{D9579543-663B-44F3-A9C1-38F438479CA8}" type="presOf" srcId="{49654B13-EDFB-4471-9A48-0D5B8EB2A7A4}" destId="{9658A179-15D7-42CA-835E-386E07E9CCCA}" srcOrd="0" destOrd="0" presId="urn:microsoft.com/office/officeart/2018/2/layout/IconCircleList"/>
    <dgm:cxn modelId="{49C84765-81F7-4140-8564-A204E6578580}" srcId="{6A48034C-1D82-46DD-97D4-526AC45414F7}" destId="{9EA6088A-531F-4E2E-A13E-0CC3E6EE2796}" srcOrd="1" destOrd="0" parTransId="{A2086877-5A6C-4685-8EE9-FED80A62B379}" sibTransId="{1453E71F-2E5B-4076-A4ED-0C62A423DB1D}"/>
    <dgm:cxn modelId="{695BB879-A7F7-41C5-82A5-10D15561B0E4}" srcId="{6A48034C-1D82-46DD-97D4-526AC45414F7}" destId="{635D5A8D-59AF-4B71-8F45-F88CD44F1766}" srcOrd="0" destOrd="0" parTransId="{E1DBFFAC-D9CE-4843-86F6-917193D80BCC}" sibTransId="{49654B13-EDFB-4471-9A48-0D5B8EB2A7A4}"/>
    <dgm:cxn modelId="{BB016398-EF3C-413A-B792-286DF8E90AB2}" type="presOf" srcId="{6A48034C-1D82-46DD-97D4-526AC45414F7}" destId="{27C31901-4B31-41E3-B6EE-C00788750CF5}" srcOrd="0" destOrd="0" presId="urn:microsoft.com/office/officeart/2018/2/layout/IconCircleList"/>
    <dgm:cxn modelId="{BCBEB998-63F9-4D2F-BC44-22BEF1BE4131}" type="presOf" srcId="{9EA6088A-531F-4E2E-A13E-0CC3E6EE2796}" destId="{CBBAECFA-EA15-4C1A-B745-11061553D69B}" srcOrd="0" destOrd="0" presId="urn:microsoft.com/office/officeart/2018/2/layout/IconCircleList"/>
    <dgm:cxn modelId="{BF5463A8-5377-4CAE-8720-05CD83E19683}" type="presOf" srcId="{635D5A8D-59AF-4B71-8F45-F88CD44F1766}" destId="{7CBE46C8-1FEF-41EA-BDD5-02DF88618767}" srcOrd="0" destOrd="0" presId="urn:microsoft.com/office/officeart/2018/2/layout/IconCircleList"/>
    <dgm:cxn modelId="{D8BCA311-F8DA-4EDA-ACFE-480A3D332330}" type="presParOf" srcId="{27C31901-4B31-41E3-B6EE-C00788750CF5}" destId="{A0CE9111-2677-43B8-AA4E-EA2BEF9050E6}" srcOrd="0" destOrd="0" presId="urn:microsoft.com/office/officeart/2018/2/layout/IconCircleList"/>
    <dgm:cxn modelId="{3BFE924E-2332-4887-92FC-76F189A4E65E}" type="presParOf" srcId="{A0CE9111-2677-43B8-AA4E-EA2BEF9050E6}" destId="{40E4E114-1667-41E7-A5DF-90E42DCDB6B5}" srcOrd="0" destOrd="0" presId="urn:microsoft.com/office/officeart/2018/2/layout/IconCircleList"/>
    <dgm:cxn modelId="{1FF7F218-51D6-478B-BAEF-2088534A42FE}" type="presParOf" srcId="{40E4E114-1667-41E7-A5DF-90E42DCDB6B5}" destId="{C38CB19D-422A-4F02-96DF-F3E55B803E97}" srcOrd="0" destOrd="0" presId="urn:microsoft.com/office/officeart/2018/2/layout/IconCircleList"/>
    <dgm:cxn modelId="{7C2FB54A-F6E9-4A5F-BF3E-7989FEE0C45D}" type="presParOf" srcId="{40E4E114-1667-41E7-A5DF-90E42DCDB6B5}" destId="{5924BB0B-EB47-46BD-886F-EFACFF946859}" srcOrd="1" destOrd="0" presId="urn:microsoft.com/office/officeart/2018/2/layout/IconCircleList"/>
    <dgm:cxn modelId="{1FF0D746-91E2-49DF-A9BA-DA506003FA7F}" type="presParOf" srcId="{40E4E114-1667-41E7-A5DF-90E42DCDB6B5}" destId="{4B5F9D69-80EA-4634-9086-BC548AD0C2C2}" srcOrd="2" destOrd="0" presId="urn:microsoft.com/office/officeart/2018/2/layout/IconCircleList"/>
    <dgm:cxn modelId="{F2BFABA7-78F6-4546-9B34-BF8CA783E0A9}" type="presParOf" srcId="{40E4E114-1667-41E7-A5DF-90E42DCDB6B5}" destId="{7CBE46C8-1FEF-41EA-BDD5-02DF88618767}" srcOrd="3" destOrd="0" presId="urn:microsoft.com/office/officeart/2018/2/layout/IconCircleList"/>
    <dgm:cxn modelId="{595213F4-295D-4445-9119-96BF79E43FA4}" type="presParOf" srcId="{A0CE9111-2677-43B8-AA4E-EA2BEF9050E6}" destId="{9658A179-15D7-42CA-835E-386E07E9CCCA}" srcOrd="1" destOrd="0" presId="urn:microsoft.com/office/officeart/2018/2/layout/IconCircleList"/>
    <dgm:cxn modelId="{5B67AFDC-BE17-4C44-AD68-2B26622320BB}" type="presParOf" srcId="{A0CE9111-2677-43B8-AA4E-EA2BEF9050E6}" destId="{EFD91A36-2DB8-4435-B11F-B70D529B35F8}" srcOrd="2" destOrd="0" presId="urn:microsoft.com/office/officeart/2018/2/layout/IconCircleList"/>
    <dgm:cxn modelId="{53C8C542-75C0-41A5-B90B-7342AC8F213A}" type="presParOf" srcId="{EFD91A36-2DB8-4435-B11F-B70D529B35F8}" destId="{EB54DDCD-5A48-468E-A755-8A4329830020}" srcOrd="0" destOrd="0" presId="urn:microsoft.com/office/officeart/2018/2/layout/IconCircleList"/>
    <dgm:cxn modelId="{00760428-35CB-4F97-8472-F042A30F5D29}" type="presParOf" srcId="{EFD91A36-2DB8-4435-B11F-B70D529B35F8}" destId="{A392BB01-812E-4DBA-9973-78C41BFE6F90}" srcOrd="1" destOrd="0" presId="urn:microsoft.com/office/officeart/2018/2/layout/IconCircleList"/>
    <dgm:cxn modelId="{07F510C1-9C91-4113-A6EB-B488A4E5E082}" type="presParOf" srcId="{EFD91A36-2DB8-4435-B11F-B70D529B35F8}" destId="{73434DFF-D17E-49F6-A401-C5E0BC1D6586}" srcOrd="2" destOrd="0" presId="urn:microsoft.com/office/officeart/2018/2/layout/IconCircleList"/>
    <dgm:cxn modelId="{1601EB6E-7305-4AC7-97A5-C14D9406983C}" type="presParOf" srcId="{EFD91A36-2DB8-4435-B11F-B70D529B35F8}" destId="{CBBAECFA-EA15-4C1A-B745-11061553D69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8CB19D-422A-4F02-96DF-F3E55B803E97}">
      <dsp:nvSpPr>
        <dsp:cNvPr id="0" name=""/>
        <dsp:cNvSpPr/>
      </dsp:nvSpPr>
      <dsp:spPr>
        <a:xfrm>
          <a:off x="27285" y="1990193"/>
          <a:ext cx="1078471" cy="107847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924BB0B-EB47-46BD-886F-EFACFF946859}">
      <dsp:nvSpPr>
        <dsp:cNvPr id="0" name=""/>
        <dsp:cNvSpPr/>
      </dsp:nvSpPr>
      <dsp:spPr>
        <a:xfrm>
          <a:off x="253764" y="2216672"/>
          <a:ext cx="625513" cy="6255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BE46C8-1FEF-41EA-BDD5-02DF88618767}">
      <dsp:nvSpPr>
        <dsp:cNvPr id="0" name=""/>
        <dsp:cNvSpPr/>
      </dsp:nvSpPr>
      <dsp:spPr>
        <a:xfrm>
          <a:off x="1361236" y="1917116"/>
          <a:ext cx="2542110" cy="107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Our Project is a Search Engine that can return results based on text query while specifying a ‘category’. It can also perform ‘keyword search’ and simple query search.</a:t>
          </a:r>
          <a:endParaRPr lang="en-US" sz="1400" kern="1200" dirty="0"/>
        </a:p>
      </dsp:txBody>
      <dsp:txXfrm>
        <a:off x="1361236" y="1917116"/>
        <a:ext cx="2542110" cy="1078471"/>
      </dsp:txXfrm>
    </dsp:sp>
    <dsp:sp modelId="{EB54DDCD-5A48-468E-A755-8A4329830020}">
      <dsp:nvSpPr>
        <dsp:cNvPr id="0" name=""/>
        <dsp:cNvSpPr/>
      </dsp:nvSpPr>
      <dsp:spPr>
        <a:xfrm>
          <a:off x="27285" y="3516452"/>
          <a:ext cx="1078471" cy="1078471"/>
        </a:xfrm>
        <a:prstGeom prst="ellipse">
          <a:avLst/>
        </a:prstGeom>
        <a:solidFill>
          <a:schemeClr val="accent3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92BB01-812E-4DBA-9973-78C41BFE6F90}">
      <dsp:nvSpPr>
        <dsp:cNvPr id="0" name=""/>
        <dsp:cNvSpPr/>
      </dsp:nvSpPr>
      <dsp:spPr>
        <a:xfrm>
          <a:off x="253764" y="3742931"/>
          <a:ext cx="625513" cy="6255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BAECFA-EA15-4C1A-B745-11061553D69B}">
      <dsp:nvSpPr>
        <dsp:cNvPr id="0" name=""/>
        <dsp:cNvSpPr/>
      </dsp:nvSpPr>
      <dsp:spPr>
        <a:xfrm>
          <a:off x="1395669" y="3711936"/>
          <a:ext cx="2429672" cy="10784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baseline="0" dirty="0"/>
            <a:t>It is similar in concept to a filtered search, such as the one used in Foodpanda.pk where a customer may simply search the name of the restaurant, or they may search the name of the restaurant while specifying a ‘cuisine’. </a:t>
          </a:r>
          <a:endParaRPr lang="en-US" sz="1400" kern="1200" dirty="0"/>
        </a:p>
      </dsp:txBody>
      <dsp:txXfrm>
        <a:off x="1395669" y="3711936"/>
        <a:ext cx="2429672" cy="107847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E7F456E-01A6-4013-ACA5-F5492591A24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4983A3-9B9B-4D61-97C9-B9E239A3159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6F32FC-4BD9-442A-A8C6-51598C909FE3}" type="datetimeFigureOut">
              <a:rPr lang="en-US" smtClean="0"/>
              <a:t>23-Dec-22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EABE74-7A97-4D17-8390-42ADD25C33C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2C1DBD-1052-425E-BF3C-983304BED57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8EEFA9E-C190-4F5C-8394-BD5F1CD55C0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480191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6371FA-A98D-41E8-93F4-09945841298A}" type="datetimeFigureOut">
              <a:rPr lang="en-US" smtClean="0"/>
              <a:t>23-Dec-22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289C57-55D7-40A4-A101-E74FAC7A092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9023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416040" y="4434840"/>
            <a:ext cx="4941771" cy="1122202"/>
          </a:xfrm>
        </p:spPr>
        <p:txBody>
          <a:bodyPr anchor="b">
            <a:noAutofit/>
          </a:bodyPr>
          <a:lstStyle>
            <a:lvl1pPr algn="l">
              <a:defRPr sz="3600" spc="15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586890"/>
            <a:ext cx="4941770" cy="396660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4F1E16-9A84-4D0E-9706-79C396AF6AE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9358" t="23650" b="-1"/>
          <a:stretch/>
        </p:blipFill>
        <p:spPr>
          <a:xfrm>
            <a:off x="0" y="0"/>
            <a:ext cx="9488312" cy="5054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826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mart Ar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E786F69D-D4FA-4075-A7EC-8D31A184F6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590800" cy="1027906"/>
            <a:chOff x="0" y="0"/>
            <a:chExt cx="2590800" cy="10279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6988B2D-0240-4256-8268-4B9FF1E72363}"/>
                </a:ext>
              </a:extLst>
            </p:cNvPr>
            <p:cNvCxnSpPr>
              <a:cxnSpLocks/>
            </p:cNvCxnSpPr>
            <p:nvPr userDrawn="1"/>
          </p:nvCxnSpPr>
          <p:spPr>
            <a:xfrm flipV="1">
              <a:off x="0" y="0"/>
              <a:ext cx="259080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D8EEAAE1-3D04-41C3-B2D2-B3BEF34C3B27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704850" cy="102790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SmartArt Placeholder 6">
            <a:extLst>
              <a:ext uri="{FF2B5EF4-FFF2-40B4-BE49-F238E27FC236}">
                <a16:creationId xmlns:a16="http://schemas.microsoft.com/office/drawing/2014/main" id="{156CA116-0F6E-4EE9-B34F-03BA07161A7A}"/>
              </a:ext>
            </a:extLst>
          </p:cNvPr>
          <p:cNvSpPr>
            <a:spLocks noGrp="1"/>
          </p:cNvSpPr>
          <p:nvPr>
            <p:ph type="dgm" sz="quarter" idx="15"/>
          </p:nvPr>
        </p:nvSpPr>
        <p:spPr>
          <a:xfrm>
            <a:off x="838200" y="2111375"/>
            <a:ext cx="10515600" cy="3744913"/>
          </a:xfrm>
        </p:spPr>
        <p:txBody>
          <a:bodyPr/>
          <a:lstStyle/>
          <a:p>
            <a:r>
              <a:rPr lang="en-US"/>
              <a:t>Click icon to add SmartArt graphic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155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raphic 10">
            <a:extLst>
              <a:ext uri="{FF2B5EF4-FFF2-40B4-BE49-F238E27FC236}">
                <a16:creationId xmlns:a16="http://schemas.microsoft.com/office/drawing/2014/main" id="{9D2AF524-D4B4-4A3A-9CE4-EDAFE1D5A3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113884" y="0"/>
            <a:ext cx="10078116" cy="6858000"/>
          </a:xfrm>
          <a:custGeom>
            <a:avLst/>
            <a:gdLst>
              <a:gd name="connsiteX0" fmla="*/ 3793236 w 10078116"/>
              <a:gd name="connsiteY0" fmla="*/ 6858000 h 6858000"/>
              <a:gd name="connsiteX1" fmla="*/ 0 w 10078116"/>
              <a:gd name="connsiteY1" fmla="*/ 0 h 6858000"/>
              <a:gd name="connsiteX2" fmla="*/ 10078116 w 10078116"/>
              <a:gd name="connsiteY2" fmla="*/ 0 h 6858000"/>
              <a:gd name="connsiteX3" fmla="*/ 10078116 w 10078116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0078116" h="6858000">
                <a:moveTo>
                  <a:pt x="3793236" y="6858000"/>
                </a:moveTo>
                <a:lnTo>
                  <a:pt x="0" y="0"/>
                </a:lnTo>
                <a:lnTo>
                  <a:pt x="10078116" y="0"/>
                </a:lnTo>
                <a:lnTo>
                  <a:pt x="10078116" y="6858000"/>
                </a:lnTo>
                <a:close/>
              </a:path>
            </a:pathLst>
          </a:custGeom>
          <a:solidFill>
            <a:schemeClr val="accent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3987A5-99A6-4B33-BAAF-5315963538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5509419"/>
            <a:ext cx="4082142" cy="585788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TITLE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3BABF6CA-407C-4BF0-8234-1321A676E75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66074" y="150777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>
            <a:extLst>
              <a:ext uri="{FF2B5EF4-FFF2-40B4-BE49-F238E27FC236}">
                <a16:creationId xmlns:a16="http://schemas.microsoft.com/office/drawing/2014/main" id="{76D8129B-5B68-421C-968C-3663C86EFC7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2131" y="2584097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>
            <a:extLst>
              <a:ext uri="{FF2B5EF4-FFF2-40B4-BE49-F238E27FC236}">
                <a16:creationId xmlns:a16="http://schemas.microsoft.com/office/drawing/2014/main" id="{6C741DCA-8EBD-44F5-9D38-E938A628AD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338556" y="3660422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>
            <a:extLst>
              <a:ext uri="{FF2B5EF4-FFF2-40B4-BE49-F238E27FC236}">
                <a16:creationId xmlns:a16="http://schemas.microsoft.com/office/drawing/2014/main" id="{5C43C6B1-A1BD-4A90-8B4B-F361C1BEDD2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922756" y="4736748"/>
            <a:ext cx="2141764" cy="514350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5">
            <a:extLst>
              <a:ext uri="{FF2B5EF4-FFF2-40B4-BE49-F238E27FC236}">
                <a16:creationId xmlns:a16="http://schemas.microsoft.com/office/drawing/2014/main" id="{0C66E1BD-33F0-4B94-BF94-CD4698F85C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401536" y="1613528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 dirty="0"/>
              <a:t>Click to edit master text style</a:t>
            </a:r>
          </a:p>
        </p:txBody>
      </p:sp>
      <p:sp>
        <p:nvSpPr>
          <p:cNvPr id="35" name="Text Placeholder 15">
            <a:extLst>
              <a:ext uri="{FF2B5EF4-FFF2-40B4-BE49-F238E27FC236}">
                <a16:creationId xmlns:a16="http://schemas.microsoft.com/office/drawing/2014/main" id="{2D4661B1-6559-407A-9AEC-A46A0570AE8F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86029" y="268256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6" name="Text Placeholder 15">
            <a:extLst>
              <a:ext uri="{FF2B5EF4-FFF2-40B4-BE49-F238E27FC236}">
                <a16:creationId xmlns:a16="http://schemas.microsoft.com/office/drawing/2014/main" id="{DCC983F7-6A25-42C0-811C-EA32138C5B80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576938" y="3755394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37" name="Text Placeholder 15">
            <a:extLst>
              <a:ext uri="{FF2B5EF4-FFF2-40B4-BE49-F238E27FC236}">
                <a16:creationId xmlns:a16="http://schemas.microsoft.com/office/drawing/2014/main" id="{E83DA0EB-27DD-416A-8DA5-4AFDC8587E5C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175280" y="4824430"/>
            <a:ext cx="5102680" cy="1010842"/>
          </a:xfrm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400" spc="50" baseline="0"/>
            </a:lvl1pPr>
          </a:lstStyle>
          <a:p>
            <a:pPr lvl="0"/>
            <a:r>
              <a:rPr lang="en-US"/>
              <a:t>Click to edit master text style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DC36F-5D3E-439D-80B5-32633FC34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710A8A-CEC9-4787-A745-C28DD965F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9143" y="6356350"/>
            <a:ext cx="377598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62BD04-8F01-472A-9456-4702A2218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10874" y="6356350"/>
            <a:ext cx="542925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795F91-C721-4363-956D-756673AE7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4353515" y="502393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AC14461-E27D-413D-B31A-47B74646AF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759917" y="3948451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D6AEA4C-7710-4829-BA87-8DD77F1593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173453" y="2872686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9BD473E-6203-491C-87AC-54AC0AB233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586263" y="1796083"/>
            <a:ext cx="1513211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525945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Two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933700" y="892177"/>
            <a:ext cx="8421688" cy="1325563"/>
          </a:xfrm>
        </p:spPr>
        <p:txBody>
          <a:bodyPr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2933700" y="2776936"/>
            <a:ext cx="3924300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933700" y="3834606"/>
            <a:ext cx="3924300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7410173" y="2776936"/>
            <a:ext cx="3943627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10173" y="3834606"/>
            <a:ext cx="3943627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EE24E1DB-1F20-4C28-8069-D9219D1F8BB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9434" t="20278" b="22673"/>
          <a:stretch/>
        </p:blipFill>
        <p:spPr>
          <a:xfrm>
            <a:off x="25785" y="0"/>
            <a:ext cx="4368030" cy="3912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4519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43104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9B20CF-6B91-4562-B799-0ABDAEBC0D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43104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74FC39-67F6-42EA-BCD1-F69AE2F0F22D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647665" y="2776936"/>
            <a:ext cx="2896671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/>
              <a:t>CLICK TO EDIT MASTER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6EE64B-44BF-4634-97BC-5ED74C6DF28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47665" y="3834606"/>
            <a:ext cx="2896671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">
            <a:extLst>
              <a:ext uri="{FF2B5EF4-FFF2-40B4-BE49-F238E27FC236}">
                <a16:creationId xmlns:a16="http://schemas.microsoft.com/office/drawing/2014/main" id="{1F60A771-8BBC-4565-AB09-402DA7CB2780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8066421" y="2776936"/>
            <a:ext cx="2882475" cy="823912"/>
          </a:xfrm>
        </p:spPr>
        <p:txBody>
          <a:bodyPr anchor="b">
            <a:noAutofit/>
          </a:bodyPr>
          <a:lstStyle>
            <a:lvl1pPr marL="0" indent="0">
              <a:buNone/>
              <a:defRPr lang="en-US" sz="20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</a:t>
            </a:r>
          </a:p>
        </p:txBody>
      </p:sp>
      <p:sp>
        <p:nvSpPr>
          <p:cNvPr id="22" name="Content Placeholder 3">
            <a:extLst>
              <a:ext uri="{FF2B5EF4-FFF2-40B4-BE49-F238E27FC236}">
                <a16:creationId xmlns:a16="http://schemas.microsoft.com/office/drawing/2014/main" id="{C464A9BD-B815-4632-8F54-6EB70E48BAFF}"/>
              </a:ext>
            </a:extLst>
          </p:cNvPr>
          <p:cNvSpPr>
            <a:spLocks noGrp="1"/>
          </p:cNvSpPr>
          <p:nvPr>
            <p:ph sz="half" idx="14"/>
          </p:nvPr>
        </p:nvSpPr>
        <p:spPr>
          <a:xfrm>
            <a:off x="8066421" y="3834606"/>
            <a:ext cx="2882475" cy="1997867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/>
            </a:lvl1pPr>
            <a:lvl2pPr marL="457200" indent="0">
              <a:lnSpc>
                <a:spcPct val="100000"/>
              </a:lnSpc>
              <a:buNone/>
              <a:defRPr sz="1400" spc="50" baseline="0"/>
            </a:lvl2pPr>
            <a:lvl3pPr marL="914400" indent="0">
              <a:lnSpc>
                <a:spcPct val="100000"/>
              </a:lnSpc>
              <a:buNone/>
              <a:defRPr sz="1400" spc="50" baseline="0"/>
            </a:lvl3pPr>
            <a:lvl4pPr marL="1371600" indent="0">
              <a:lnSpc>
                <a:spcPct val="100000"/>
              </a:lnSpc>
              <a:buNone/>
              <a:defRPr sz="1400" spc="50" baseline="0"/>
            </a:lvl4pPr>
            <a:lvl5pPr marL="1828800" indent="0">
              <a:lnSpc>
                <a:spcPct val="100000"/>
              </a:lnSpc>
              <a:buNone/>
              <a:defRPr sz="1400" spc="50" baseline="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2368EF4-1233-48C7-8DB5-75844BFCD5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2238376" cy="3105150"/>
            <a:chOff x="0" y="0"/>
            <a:chExt cx="2238376" cy="3105150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63D7850-C2A6-43CE-BBE4-8E81A0A593BF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1238250" cy="3105150"/>
            </a:xfrm>
            <a:prstGeom prst="line">
              <a:avLst/>
            </a:prstGeom>
            <a:ln w="31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BAD3E03-2E3B-440C-9105-6F9D33006D66}"/>
                </a:ext>
              </a:extLst>
            </p:cNvPr>
            <p:cNvCxnSpPr>
              <a:cxnSpLocks/>
            </p:cNvCxnSpPr>
            <p:nvPr userDrawn="1"/>
          </p:nvCxnSpPr>
          <p:spPr>
            <a:xfrm flipH="1">
              <a:off x="0" y="0"/>
              <a:ext cx="2238376" cy="24765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188967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4768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768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74AA03A-263D-4B5F-B05B-7D6923A9A4D3}"/>
              </a:ext>
            </a:extLst>
          </p:cNvPr>
          <p:cNvGrpSpPr/>
          <p:nvPr userDrawn="1"/>
        </p:nvGrpSpPr>
        <p:grpSpPr>
          <a:xfrm>
            <a:off x="0" y="0"/>
            <a:ext cx="4762501" cy="5186363"/>
            <a:chOff x="0" y="0"/>
            <a:chExt cx="4762501" cy="5186363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0" y="876300"/>
              <a:ext cx="4762500" cy="16287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768C87F-B9C3-4DFF-8454-F3F52CE4346B}"/>
                </a:ext>
              </a:extLst>
            </p:cNvPr>
            <p:cNvCxnSpPr>
              <a:cxnSpLocks/>
            </p:cNvCxnSpPr>
            <p:nvPr userDrawn="1"/>
          </p:nvCxnSpPr>
          <p:spPr>
            <a:xfrm flipH="1" flipV="1">
              <a:off x="2638425" y="0"/>
              <a:ext cx="2124076" cy="518636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Date Placeholder 6">
            <a:extLst>
              <a:ext uri="{FF2B5EF4-FFF2-40B4-BE49-F238E27FC236}">
                <a16:creationId xmlns:a16="http://schemas.microsoft.com/office/drawing/2014/main" id="{71F34533-9677-48AF-9374-976825F4BB7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22" name="Footer Placeholder 7">
            <a:extLst>
              <a:ext uri="{FF2B5EF4-FFF2-40B4-BE49-F238E27FC236}">
                <a16:creationId xmlns:a16="http://schemas.microsoft.com/office/drawing/2014/main" id="{4FAB8A26-B99E-4F96-8327-A932A14F2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Slide Number Placeholder 8">
            <a:extLst>
              <a:ext uri="{FF2B5EF4-FFF2-40B4-BE49-F238E27FC236}">
                <a16:creationId xmlns:a16="http://schemas.microsoft.com/office/drawing/2014/main" id="{EB0962D2-BCC3-48AB-A769-2A7327D29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778059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00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losing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4267200" y="1615736"/>
            <a:ext cx="4179570" cy="1524735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67200" y="3238103"/>
            <a:ext cx="4179570" cy="1371997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buNone/>
              <a:defRPr sz="1400" spc="5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ED3361C9-310A-4255-A94E-B77588962DA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3176938" cy="6858000"/>
          </a:xfrm>
          <a:prstGeom prst="rect">
            <a:avLst/>
          </a:prstGeom>
        </p:spPr>
      </p:pic>
      <p:sp>
        <p:nvSpPr>
          <p:cNvPr id="9" name="Date Placeholder 6">
            <a:extLst>
              <a:ext uri="{FF2B5EF4-FFF2-40B4-BE49-F238E27FC236}">
                <a16:creationId xmlns:a16="http://schemas.microsoft.com/office/drawing/2014/main" id="{BF358517-D7B7-40D0-A9D0-B650C80898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267200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0" name="Footer Placeholder 7">
            <a:extLst>
              <a:ext uri="{FF2B5EF4-FFF2-40B4-BE49-F238E27FC236}">
                <a16:creationId xmlns:a16="http://schemas.microsoft.com/office/drawing/2014/main" id="{6026D44C-0B39-4DE1-A0FC-5615DDAAE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79721" y="6356350"/>
            <a:ext cx="26615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8">
            <a:extLst>
              <a:ext uri="{FF2B5EF4-FFF2-40B4-BE49-F238E27FC236}">
                <a16:creationId xmlns:a16="http://schemas.microsoft.com/office/drawing/2014/main" id="{0F8222B4-B618-42C4-8BDB-D2E4DF2F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114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genda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D514C6BF-376E-43E8-881D-2E76742699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8301" r="28341" b="23071"/>
          <a:stretch/>
        </p:blipFill>
        <p:spPr>
          <a:xfrm>
            <a:off x="5488815" y="0"/>
            <a:ext cx="6703185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0A9B92-C2D0-466A-A680-A35832C452B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33500" y="1020445"/>
            <a:ext cx="2895600" cy="1325563"/>
          </a:xfrm>
        </p:spPr>
        <p:txBody>
          <a:bodyPr anchor="b">
            <a:normAutofit/>
          </a:bodyPr>
          <a:lstStyle>
            <a:lvl1pPr>
              <a:defRPr sz="28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1CE6-5A88-4C5C-B2A4-6A5D2153B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2895600" cy="2519363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2pPr>
            <a:lvl3pPr marL="9144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3pPr>
            <a:lvl4pPr marL="13716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4pPr>
            <a:lvl5pPr marL="1828800" indent="0">
              <a:lnSpc>
                <a:spcPct val="150000"/>
              </a:lnSpc>
              <a:buNone/>
              <a:defRPr sz="14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9F5093-3C53-4152-B8FE-0522E07952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33500" y="6356350"/>
            <a:ext cx="985157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27F11D-8AF8-44D6-A48B-D8C7779B8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669886" y="6356349"/>
            <a:ext cx="2482842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C0879-6B0F-4AF6-A997-EC61DA89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21249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A3821F-4537-4AE7-8829-C2E3AE60F6E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075" y="1671639"/>
            <a:ext cx="5111750" cy="1204912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4279-EA62-4397-878A-73F4948DB1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62075" y="3660774"/>
            <a:ext cx="5111750" cy="152558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1400" spc="50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11EBF9-6826-475B-8079-C11128991B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192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726A3-DF54-47D2-8C3A-34FD43A19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463800" y="6356350"/>
            <a:ext cx="347980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D125A-4493-4967-9146-841D0EF3BC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7A1CF8B-3479-49A3-A30E-2F2ECE962075}"/>
              </a:ext>
            </a:extLst>
          </p:cNvPr>
          <p:cNvGrpSpPr/>
          <p:nvPr userDrawn="1"/>
        </p:nvGrpSpPr>
        <p:grpSpPr>
          <a:xfrm>
            <a:off x="6953250" y="-25401"/>
            <a:ext cx="5238750" cy="6902451"/>
            <a:chOff x="6953250" y="-25401"/>
            <a:chExt cx="5238750" cy="6902451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9FBD260-5143-4B12-B9F8-33E48D548909}"/>
                </a:ext>
              </a:extLst>
            </p:cNvPr>
            <p:cNvCxnSpPr/>
            <p:nvPr userDrawn="1"/>
          </p:nvCxnSpPr>
          <p:spPr>
            <a:xfrm>
              <a:off x="9096375" y="1497012"/>
              <a:ext cx="309562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87F08D6-2CA7-4A5A-BE34-07113DCA535D}"/>
                </a:ext>
              </a:extLst>
            </p:cNvPr>
            <p:cNvCxnSpPr/>
            <p:nvPr userDrawn="1"/>
          </p:nvCxnSpPr>
          <p:spPr>
            <a:xfrm flipH="1">
              <a:off x="6953250" y="-25401"/>
              <a:ext cx="3790950" cy="690245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9735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Break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B3628-62D7-4A6D-A79F-34DE91DBA31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991350" y="2148840"/>
            <a:ext cx="4179570" cy="1715531"/>
          </a:xfrm>
        </p:spPr>
        <p:txBody>
          <a:bodyPr anchor="b">
            <a:noAutofit/>
          </a:bodyPr>
          <a:lstStyle>
            <a:lvl1pPr algn="l">
              <a:defRPr sz="3600" spc="15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457758-A125-4CEA-A3D5-CBD010417B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1350" y="3962003"/>
            <a:ext cx="4179570" cy="365125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05D2CCB-CCFC-4A8A-ADA9-C1E4D13B96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828675"/>
            <a:ext cx="5876925" cy="520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512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hart Placeholder 6">
            <a:extLst>
              <a:ext uri="{FF2B5EF4-FFF2-40B4-BE49-F238E27FC236}">
                <a16:creationId xmlns:a16="http://schemas.microsoft.com/office/drawing/2014/main" id="{08AF2DB4-A973-4307-B59C-6058A138835C}"/>
              </a:ext>
            </a:extLst>
          </p:cNvPr>
          <p:cNvSpPr>
            <a:spLocks noGrp="1"/>
          </p:cNvSpPr>
          <p:nvPr>
            <p:ph type="chart" sz="quarter" idx="13"/>
          </p:nvPr>
        </p:nvSpPr>
        <p:spPr>
          <a:xfrm>
            <a:off x="838200" y="2111608"/>
            <a:ext cx="10515600" cy="3744912"/>
          </a:xfrm>
        </p:spPr>
        <p:txBody>
          <a:bodyPr/>
          <a:lstStyle/>
          <a:p>
            <a:r>
              <a:rPr lang="en-US"/>
              <a:t>Click icon to add chart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527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5C4E19-B78B-4E39-B661-7E6A2E6C50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C3975522-461E-4D79-B5B9-BF9471B54688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838200" y="2111381"/>
            <a:ext cx="10515600" cy="37449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E085D26-FA83-4414-959E-98936A772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B52E93-DE4C-4341-8D83-F0230E38B1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467230-4A0F-4B18-8BA9-C3B2FDD59C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6800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AEE644D4-F9A4-4237-BD5C-4B97ABA933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558165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2FF67A8-55FA-435D-A18C-96D63D22B5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657724" y="2809875"/>
            <a:ext cx="6696075" cy="1909763"/>
          </a:xfrm>
        </p:spPr>
        <p:txBody>
          <a:bodyPr anchor="b">
            <a:normAutofit/>
          </a:bodyPr>
          <a:lstStyle>
            <a:lvl1pPr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104828DA-5EC5-4A00-9A7B-CD9668EF2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7725" y="5028803"/>
            <a:ext cx="6696074" cy="365125"/>
          </a:xfrm>
        </p:spPr>
        <p:txBody>
          <a:bodyPr anchor="b">
            <a:normAutofit/>
          </a:bodyPr>
          <a:lstStyle>
            <a:lvl1pPr marL="0" indent="0" algn="l">
              <a:buNone/>
              <a:defRPr sz="1600">
                <a:solidFill>
                  <a:schemeClr val="bg2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303E9A-96BC-4283-A6E1-5948AEB119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676774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A19C49-052B-4D3E-B227-1D787463CE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743699" y="6356350"/>
            <a:ext cx="2543175" cy="365125"/>
          </a:xfrm>
        </p:spPr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E724A-95F0-41B6-A77E-EDD067272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DAC7E4E-FE06-4E90-8107-6B543E551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 flipV="1">
            <a:off x="2209800" y="0"/>
            <a:ext cx="2438400" cy="6858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065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4 Peop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487181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228568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487181" y="5464114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836914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578300" y="5084524"/>
            <a:ext cx="233081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36913" y="5478796"/>
            <a:ext cx="1855949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8" name="Picture Placeholder 10">
            <a:extLst>
              <a:ext uri="{FF2B5EF4-FFF2-40B4-BE49-F238E27FC236}">
                <a16:creationId xmlns:a16="http://schemas.microsoft.com/office/drawing/2014/main" id="{4EBC7D6F-397D-4C5A-AA62-F683F88531A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32757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pPr lvl="1"/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068964" y="5084524"/>
            <a:ext cx="2317707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327577" y="5478796"/>
            <a:ext cx="1845511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8747458" y="2886074"/>
            <a:ext cx="1845511" cy="1845511"/>
          </a:xfrm>
          <a:solidFill>
            <a:schemeClr val="bg1">
              <a:lumMod val="95000"/>
            </a:schemeClr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488845" y="5084524"/>
            <a:ext cx="231770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140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7458" y="5464114"/>
            <a:ext cx="184551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00" kern="1200" spc="150" baseline="0" dirty="0" smtClean="0">
                <a:solidFill>
                  <a:schemeClr val="tx1"/>
                </a:solidFill>
                <a:latin typeface="+mn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/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/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3C911F2-9041-416A-B83C-F23B354E0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7334250" y="0"/>
            <a:ext cx="4857750" cy="1724025"/>
            <a:chOff x="7334250" y="0"/>
            <a:chExt cx="4857750" cy="1724025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E4B72DA-52CB-4D39-A342-8857B4D959B2}"/>
                </a:ext>
              </a:extLst>
            </p:cNvPr>
            <p:cNvCxnSpPr/>
            <p:nvPr userDrawn="1"/>
          </p:nvCxnSpPr>
          <p:spPr>
            <a:xfrm flipH="1" flipV="1">
              <a:off x="7334250" y="0"/>
              <a:ext cx="4857750" cy="762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1D9BCDA-DFB7-41A4-A7C7-CEE86CEDCB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487150" y="0"/>
              <a:ext cx="704850" cy="17240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5122785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lide 8 Peop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187AAB93-862D-455E-9E73-3D0DAEFDED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473953"/>
            <a:ext cx="12192000" cy="5621336"/>
            <a:chOff x="0" y="473953"/>
            <a:chExt cx="12192000" cy="5621336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B0DFD584-E5CF-41EF-B51E-679CE22DDF9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473953"/>
              <a:ext cx="2057400" cy="1647825"/>
            </a:xfrm>
            <a:prstGeom prst="rect">
              <a:avLst/>
            </a:prstGeom>
          </p:spPr>
        </p:pic>
        <p:pic>
          <p:nvPicPr>
            <p:cNvPr id="14" name="Graphic 13">
              <a:extLst>
                <a:ext uri="{FF2B5EF4-FFF2-40B4-BE49-F238E27FC236}">
                  <a16:creationId xmlns:a16="http://schemas.microsoft.com/office/drawing/2014/main" id="{E5C02DDF-25A6-42C7-9525-F279CE2095C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1049000" y="5180889"/>
              <a:ext cx="1143000" cy="914400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1CF3B5C-31C4-46BA-9FAD-72DF917A84D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85156" y="892177"/>
            <a:ext cx="8421688" cy="1325563"/>
          </a:xfrm>
        </p:spPr>
        <p:txBody>
          <a:bodyPr>
            <a:normAutofit/>
          </a:bodyPr>
          <a:lstStyle>
            <a:lvl1pPr algn="ctr">
              <a:defRPr lang="en-US" sz="2800" kern="1200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0BDE76A-30A6-4268-9656-28A484C3DCC9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877176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Font typeface="Arial" panose="020B0604020202020204" pitchFamily="34" charset="0"/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59CD1F-9DFB-4048-9B9B-2BD7D4EC6400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500168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6" name="Text Placeholder 2">
            <a:extLst>
              <a:ext uri="{FF2B5EF4-FFF2-40B4-BE49-F238E27FC236}">
                <a16:creationId xmlns:a16="http://schemas.microsoft.com/office/drawing/2014/main" id="{A02C0876-23F7-41FA-9AC9-721097D1A3CD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1500168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7" name="Picture Placeholder 10">
            <a:extLst>
              <a:ext uri="{FF2B5EF4-FFF2-40B4-BE49-F238E27FC236}">
                <a16:creationId xmlns:a16="http://schemas.microsoft.com/office/drawing/2014/main" id="{C4CA5C9C-91D5-44B1-A82A-A49732B4691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226270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572D0301-10F1-41B4-BEF8-C53FA4D66214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3849262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ADEB263-F204-4A78-A5E0-7361EFE0B921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3849262" y="3809747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32" name="Picture Placeholder 10">
            <a:extLst>
              <a:ext uri="{FF2B5EF4-FFF2-40B4-BE49-F238E27FC236}">
                <a16:creationId xmlns:a16="http://schemas.microsoft.com/office/drawing/2014/main" id="{1938DB4D-239F-4E8E-8802-0470B0131189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65558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E767B9DE-7410-43CC-90CF-52D67EF03D48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6198355" y="3654378"/>
            <a:ext cx="2105135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103678F5-B025-46E2-BD45-E77861487165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6095999" y="3809747"/>
            <a:ext cx="2299855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92E6B581-A522-4758-A9A4-8B9C7B860CF2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36814" y="2428875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5" name="Text Placeholder 2">
            <a:extLst>
              <a:ext uri="{FF2B5EF4-FFF2-40B4-BE49-F238E27FC236}">
                <a16:creationId xmlns:a16="http://schemas.microsoft.com/office/drawing/2014/main" id="{E13DFE1F-4534-4828-990E-B052F51FC65C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8759806" y="3654378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E3F385B-4DD9-4F3C-A02B-179B9FA61292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8744480" y="3809747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5" name="Picture Placeholder 10">
            <a:extLst>
              <a:ext uri="{FF2B5EF4-FFF2-40B4-BE49-F238E27FC236}">
                <a16:creationId xmlns:a16="http://schemas.microsoft.com/office/drawing/2014/main" id="{1EBAEB1D-A7F9-4F90-B642-4277D3802BA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1877176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4" name="Text Placeholder 2">
            <a:extLst>
              <a:ext uri="{FF2B5EF4-FFF2-40B4-BE49-F238E27FC236}">
                <a16:creationId xmlns:a16="http://schemas.microsoft.com/office/drawing/2014/main" id="{22930C5B-603C-494E-A467-8B394D01D406}"/>
              </a:ext>
            </a:extLst>
          </p:cNvPr>
          <p:cNvSpPr>
            <a:spLocks noGrp="1"/>
          </p:cNvSpPr>
          <p:nvPr>
            <p:ph type="body" idx="25" hasCustomPrompt="1"/>
          </p:nvPr>
        </p:nvSpPr>
        <p:spPr>
          <a:xfrm>
            <a:off x="1500168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540C455F-A23B-493F-B95E-AB485D91DA6A}"/>
              </a:ext>
            </a:extLst>
          </p:cNvPr>
          <p:cNvSpPr>
            <a:spLocks noGrp="1"/>
          </p:cNvSpPr>
          <p:nvPr>
            <p:ph type="body" idx="33" hasCustomPrompt="1"/>
          </p:nvPr>
        </p:nvSpPr>
        <p:spPr>
          <a:xfrm>
            <a:off x="1500168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56" name="Picture Placeholder 10">
            <a:extLst>
              <a:ext uri="{FF2B5EF4-FFF2-40B4-BE49-F238E27FC236}">
                <a16:creationId xmlns:a16="http://schemas.microsoft.com/office/drawing/2014/main" id="{9461A69E-14C8-4325-89AF-D4257C1C05BA}"/>
              </a:ext>
            </a:extLst>
          </p:cNvPr>
          <p:cNvSpPr>
            <a:spLocks noGrp="1"/>
          </p:cNvSpPr>
          <p:nvPr>
            <p:ph type="pic" sz="quarter" idx="27"/>
          </p:nvPr>
        </p:nvSpPr>
        <p:spPr>
          <a:xfrm>
            <a:off x="4226270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9" name="Text Placeholder 2">
            <a:extLst>
              <a:ext uri="{FF2B5EF4-FFF2-40B4-BE49-F238E27FC236}">
                <a16:creationId xmlns:a16="http://schemas.microsoft.com/office/drawing/2014/main" id="{6D1C374C-DAF7-40EF-B279-4EC7A2AFE6A2}"/>
              </a:ext>
            </a:extLst>
          </p:cNvPr>
          <p:cNvSpPr>
            <a:spLocks noGrp="1"/>
          </p:cNvSpPr>
          <p:nvPr>
            <p:ph type="body" idx="30" hasCustomPrompt="1"/>
          </p:nvPr>
        </p:nvSpPr>
        <p:spPr>
          <a:xfrm>
            <a:off x="3849262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3" name="Text Placeholder 2">
            <a:extLst>
              <a:ext uri="{FF2B5EF4-FFF2-40B4-BE49-F238E27FC236}">
                <a16:creationId xmlns:a16="http://schemas.microsoft.com/office/drawing/2014/main" id="{421FF438-E4E8-4643-BCB3-4A1C12429042}"/>
              </a:ext>
            </a:extLst>
          </p:cNvPr>
          <p:cNvSpPr>
            <a:spLocks noGrp="1"/>
          </p:cNvSpPr>
          <p:nvPr>
            <p:ph type="body" idx="34" hasCustomPrompt="1"/>
          </p:nvPr>
        </p:nvSpPr>
        <p:spPr>
          <a:xfrm>
            <a:off x="3849262" y="5668583"/>
            <a:ext cx="1828800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33" name="Picture Placeholder 10">
            <a:extLst>
              <a:ext uri="{FF2B5EF4-FFF2-40B4-BE49-F238E27FC236}">
                <a16:creationId xmlns:a16="http://schemas.microsoft.com/office/drawing/2014/main" id="{E029C5CA-EDDA-4BF9-9051-8B09E98EE1E2}"/>
              </a:ext>
            </a:extLst>
          </p:cNvPr>
          <p:cNvSpPr>
            <a:spLocks noGrp="1"/>
          </p:cNvSpPr>
          <p:nvPr>
            <p:ph type="pic" sz="quarter" idx="38"/>
          </p:nvPr>
        </p:nvSpPr>
        <p:spPr>
          <a:xfrm>
            <a:off x="665558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D4FEDD19-A7BA-45BB-93A0-F1E896C9F26D}"/>
              </a:ext>
            </a:extLst>
          </p:cNvPr>
          <p:cNvSpPr>
            <a:spLocks noGrp="1"/>
          </p:cNvSpPr>
          <p:nvPr>
            <p:ph type="body" idx="31" hasCustomPrompt="1"/>
          </p:nvPr>
        </p:nvSpPr>
        <p:spPr>
          <a:xfrm>
            <a:off x="633992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4" name="Text Placeholder 2">
            <a:extLst>
              <a:ext uri="{FF2B5EF4-FFF2-40B4-BE49-F238E27FC236}">
                <a16:creationId xmlns:a16="http://schemas.microsoft.com/office/drawing/2014/main" id="{A12F0175-7AEE-46B1-9590-D4A427680DC7}"/>
              </a:ext>
            </a:extLst>
          </p:cNvPr>
          <p:cNvSpPr>
            <a:spLocks noGrp="1"/>
          </p:cNvSpPr>
          <p:nvPr>
            <p:ph type="body" idx="35" hasCustomPrompt="1"/>
          </p:nvPr>
        </p:nvSpPr>
        <p:spPr>
          <a:xfrm>
            <a:off x="6339926" y="5668583"/>
            <a:ext cx="1813474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</a:t>
            </a:r>
          </a:p>
        </p:txBody>
      </p:sp>
      <p:sp>
        <p:nvSpPr>
          <p:cNvPr id="58" name="Picture Placeholder 10">
            <a:extLst>
              <a:ext uri="{FF2B5EF4-FFF2-40B4-BE49-F238E27FC236}">
                <a16:creationId xmlns:a16="http://schemas.microsoft.com/office/drawing/2014/main" id="{622ED9F4-EB9B-4588-8501-BFECB846EE73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9136814" y="4287711"/>
            <a:ext cx="1066800" cy="10668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buNone/>
              <a:defRPr sz="900">
                <a:solidFill>
                  <a:sysClr val="windowText" lastClr="000000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5026D39F-46AB-4680-9A52-F367344A3531}"/>
              </a:ext>
            </a:extLst>
          </p:cNvPr>
          <p:cNvSpPr>
            <a:spLocks noGrp="1"/>
          </p:cNvSpPr>
          <p:nvPr>
            <p:ph type="body" idx="32" hasCustomPrompt="1"/>
          </p:nvPr>
        </p:nvSpPr>
        <p:spPr>
          <a:xfrm>
            <a:off x="8759806" y="5513214"/>
            <a:ext cx="1828800" cy="343061"/>
          </a:xfrm>
        </p:spPr>
        <p:txBody>
          <a:bodyPr anchor="t">
            <a:noAutofit/>
          </a:bodyPr>
          <a:lstStyle>
            <a:lvl1pPr marL="0" indent="0" algn="ctr">
              <a:buNone/>
              <a:defRPr lang="en-US" sz="1050" kern="1200" spc="150" baseline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65" name="Text Placeholder 2">
            <a:extLst>
              <a:ext uri="{FF2B5EF4-FFF2-40B4-BE49-F238E27FC236}">
                <a16:creationId xmlns:a16="http://schemas.microsoft.com/office/drawing/2014/main" id="{04E11FE2-6320-4E8C-A5B3-8104AF329ADA}"/>
              </a:ext>
            </a:extLst>
          </p:cNvPr>
          <p:cNvSpPr>
            <a:spLocks noGrp="1"/>
          </p:cNvSpPr>
          <p:nvPr>
            <p:ph type="body" idx="36" hasCustomPrompt="1"/>
          </p:nvPr>
        </p:nvSpPr>
        <p:spPr>
          <a:xfrm>
            <a:off x="8744480" y="5668583"/>
            <a:ext cx="1844126" cy="343061"/>
          </a:xfrm>
        </p:spPr>
        <p:txBody>
          <a:bodyPr anchor="ctr">
            <a:noAutofit/>
          </a:bodyPr>
          <a:lstStyle>
            <a:lvl1pPr marL="0" indent="0" algn="ctr">
              <a:buNone/>
              <a:defRPr lang="en-US" sz="900" kern="1200" spc="150" baseline="0" dirty="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255C16C-AA88-4BBF-8040-11ECFED618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E560E3-F935-488F-8F0E-191D7B6B5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B9CD8B2-CC23-467F-B0EE-2CC06D630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900">
                <a:solidFill>
                  <a:srgbClr val="898989"/>
                </a:solidFill>
              </a:defRPr>
            </a:lvl1pPr>
          </a:lstStyle>
          <a:p>
            <a:fld id="{A49DFD55-3C28-40EF-9E31-A92D2E4017F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7120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F4C17E5-24ED-44BC-BA50-02EF903552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33D101-3AF0-4F06-90ED-B83615C36C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E9FDE-AF95-49F8-A927-35A23C9E65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E900D-8FF9-4E80-860D-89C2D3B4E4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A66A0C-1415-46A3-A1FF-BE18C70873E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FD55-3C28-40EF-9E31-A92D2E4017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90612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1" r:id="rId4"/>
    <p:sldLayoutId id="2147483666" r:id="rId5"/>
    <p:sldLayoutId id="2147483667" r:id="rId6"/>
    <p:sldLayoutId id="2147483654" r:id="rId7"/>
    <p:sldLayoutId id="2147483663" r:id="rId8"/>
    <p:sldLayoutId id="2147483662" r:id="rId9"/>
    <p:sldLayoutId id="2147483668" r:id="rId10"/>
    <p:sldLayoutId id="2147483652" r:id="rId11"/>
    <p:sldLayoutId id="2147483653" r:id="rId12"/>
    <p:sldLayoutId id="2147483660" r:id="rId13"/>
    <p:sldLayoutId id="2147483664" r:id="rId14"/>
    <p:sldLayoutId id="2147483665" r:id="rId15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3schools.com/java/default.asp" TargetMode="External"/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www3.ntu.edu.sg/home/ehchua/programming/java/j4a_gui.html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5451-6A4B-484B-9ED1-353CCE25B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16041" y="4033787"/>
            <a:ext cx="4941771" cy="1122202"/>
          </a:xfrm>
        </p:spPr>
        <p:txBody>
          <a:bodyPr/>
          <a:lstStyle/>
          <a:p>
            <a:r>
              <a:rPr lang="en-US" dirty="0"/>
              <a:t>Business Search engine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36A1B4-B8D1-4A72-8E20-0703F54BF1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16041" y="5155989"/>
            <a:ext cx="4941770" cy="112220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Group Members:</a:t>
            </a:r>
          </a:p>
          <a:p>
            <a:r>
              <a:rPr lang="en-US" dirty="0"/>
              <a:t>-Syed Fazal Ul Hasan Mohani (ERP 23024)</a:t>
            </a:r>
          </a:p>
          <a:p>
            <a:r>
              <a:rPr lang="en-US" dirty="0"/>
              <a:t>-Ali Asghar Hussain (ERP 24525)</a:t>
            </a:r>
          </a:p>
          <a:p>
            <a:r>
              <a:rPr lang="en-US" dirty="0"/>
              <a:t>-Tariq Iqbal (ERP 19091)</a:t>
            </a:r>
          </a:p>
        </p:txBody>
      </p:sp>
    </p:spTree>
    <p:extLst>
      <p:ext uri="{BB962C8B-B14F-4D97-AF65-F5344CB8AC3E}">
        <p14:creationId xmlns:p14="http://schemas.microsoft.com/office/powerpoint/2010/main" val="25860588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B485E88A-2E09-F193-BF31-B7A34089FB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0800000">
            <a:off x="1933074" y="13831"/>
            <a:ext cx="10258926" cy="6844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18FC28-E0BD-4387-B8BE-9965D1A57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6323" y="958079"/>
            <a:ext cx="4978690" cy="1325563"/>
          </a:xfrm>
        </p:spPr>
        <p:txBody>
          <a:bodyPr anchor="ctr"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19BCA-B61F-4EA6-A1FB-CCA3BD850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46323" y="2283642"/>
            <a:ext cx="5507477" cy="2641283"/>
          </a:xfrm>
        </p:spPr>
        <p:txBody>
          <a:bodyPr>
            <a:norm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To develop this project, the group members have taken inspiration from the </a:t>
            </a:r>
            <a:r>
              <a:rPr lang="en-US" sz="1700">
                <a:solidFill>
                  <a:schemeClr val="bg1"/>
                </a:solidFill>
              </a:rPr>
              <a:t>following sources</a:t>
            </a:r>
            <a:r>
              <a:rPr lang="en-US" sz="1700" dirty="0">
                <a:solidFill>
                  <a:schemeClr val="bg1"/>
                </a:solidFill>
              </a:rPr>
              <a:t>: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https://www.w3schools.com/java/default.asp</a:t>
            </a:r>
            <a:r>
              <a:rPr lang="en-US" sz="1700" dirty="0">
                <a:solidFill>
                  <a:schemeClr val="bg1"/>
                </a:solidFill>
              </a:rPr>
              <a:t>     (Basic Java glossary)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700" dirty="0">
                <a:solidFill>
                  <a:schemeClr val="bg1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https://www3.ntu.edu.sg/home/ehchua/programming/java/j4a_gui.html</a:t>
            </a:r>
            <a:r>
              <a:rPr lang="en-US" sz="1700" dirty="0">
                <a:solidFill>
                  <a:schemeClr val="bg1"/>
                </a:solidFill>
              </a:rPr>
              <a:t> (Java GUI Design)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700" dirty="0">
              <a:solidFill>
                <a:schemeClr val="bg1"/>
              </a:solidFill>
            </a:endParaRPr>
          </a:p>
          <a:p>
            <a:endParaRPr lang="en-US" sz="13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4B8313-9270-4128-8674-3A3E42B80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100" smtClean="0"/>
              <a:pPr>
                <a:spcAft>
                  <a:spcPts val="600"/>
                </a:spcAft>
              </a:pPr>
              <a:t>10</a:t>
            </a:fld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42861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F1EDE-5423-435C-B149-87AB1BC22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0" y="1615736"/>
            <a:ext cx="4179570" cy="1524735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127D99-645F-4FCF-9573-FDFE2A344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579428" y="6356350"/>
            <a:ext cx="1774371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7875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9E6D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F5859-10C9-4588-9727-B9362E26C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3500" y="1020445"/>
            <a:ext cx="2895600" cy="1325563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tx1"/>
                </a:solidFill>
              </a:rPr>
              <a:t>Table of contents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1D7E5-EF66-4BCD-8DAA-E9061157F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3500" y="2924175"/>
            <a:ext cx="3743826" cy="2519363"/>
          </a:xfrm>
        </p:spPr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Introduction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Data Structure/Search Algorithm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Dataset &amp; Project Showcase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1800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991F00-87A7-45A6-8029-B097FA724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536305" y="6356350"/>
            <a:ext cx="987552" cy="365125"/>
          </a:xfrm>
        </p:spPr>
        <p:txBody>
          <a:bodyPr/>
          <a:lstStyle/>
          <a:p>
            <a:fld id="{A49DFD55-3C28-40EF-9E31-A92D2E4017F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3219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2731C-311B-46F7-A865-6C3AF6B0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INTRODUCTION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C1787E-7110-4989-B0B8-DD4E0ACC09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3</a:t>
            </a:fld>
            <a:endParaRPr lang="en-US" sz="1400" dirty="0"/>
          </a:p>
        </p:txBody>
      </p:sp>
      <p:graphicFrame>
        <p:nvGraphicFramePr>
          <p:cNvPr id="8" name="Text Placeholder 2">
            <a:extLst>
              <a:ext uri="{FF2B5EF4-FFF2-40B4-BE49-F238E27FC236}">
                <a16:creationId xmlns:a16="http://schemas.microsoft.com/office/drawing/2014/main" id="{C2605CDF-2D6D-816C-7D09-A218B032ADC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64016665"/>
              </p:ext>
            </p:extLst>
          </p:nvPr>
        </p:nvGraphicFramePr>
        <p:xfrm>
          <a:off x="296779" y="136358"/>
          <a:ext cx="3906253" cy="65851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>
            <a:extLst>
              <a:ext uri="{FF2B5EF4-FFF2-40B4-BE49-F238E27FC236}">
                <a16:creationId xmlns:a16="http://schemas.microsoft.com/office/drawing/2014/main" id="{491AE858-15BC-6AE2-7270-E54A99D89E7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44453" y="1690688"/>
            <a:ext cx="7010400" cy="438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5163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1" y="1540042"/>
            <a:ext cx="3772401" cy="506246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97" y="2358189"/>
            <a:ext cx="4895349" cy="2453524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t">
            <a:normAutofit fontScale="92500"/>
          </a:bodyPr>
          <a:lstStyle/>
          <a:p>
            <a:r>
              <a:rPr lang="en-US" dirty="0"/>
              <a:t>We have used a </a:t>
            </a:r>
            <a:r>
              <a:rPr lang="en-US" dirty="0" err="1"/>
              <a:t>hashmap</a:t>
            </a:r>
            <a:r>
              <a:rPr lang="en-US" dirty="0"/>
              <a:t> to store the categories of data.</a:t>
            </a:r>
          </a:p>
          <a:p>
            <a:r>
              <a:rPr lang="en-US" dirty="0"/>
              <a:t>The </a:t>
            </a:r>
            <a:r>
              <a:rPr lang="en-US" dirty="0" err="1"/>
              <a:t>hashmap</a:t>
            </a:r>
            <a:r>
              <a:rPr lang="en-US" dirty="0"/>
              <a:t> allows for efficient access to categories in O(1) complexity using hashing function.</a:t>
            </a:r>
          </a:p>
          <a:p>
            <a:r>
              <a:rPr lang="en-US" dirty="0"/>
              <a:t>The Category itself stores the list of Businesses which give services according to the Category (such as Photographer/Restaurant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We have used the Singly Linked List Data Structure for storing the details of Businesses.</a:t>
            </a:r>
          </a:p>
          <a:p>
            <a:r>
              <a:rPr lang="en-US" dirty="0"/>
              <a:t>Businesses are stored against their Category.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E8AC07-593B-6685-9293-7C543521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4</a:t>
            </a:fld>
            <a:endParaRPr lang="en-US" sz="1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E93184-58F8-F114-73B2-21984C498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707" t="5884"/>
          <a:stretch/>
        </p:blipFill>
        <p:spPr>
          <a:xfrm>
            <a:off x="5303755" y="719872"/>
            <a:ext cx="6809874" cy="5418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280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E5F11-B7B9-4B80-8C6A-A8A7A7190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3242" y="1451811"/>
            <a:ext cx="3788442" cy="514267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b">
            <a:normAutofit/>
          </a:bodyPr>
          <a:lstStyle/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Data structure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997" y="2277980"/>
            <a:ext cx="4887329" cy="1748736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t">
            <a:normAutofit lnSpcReduction="10000"/>
          </a:bodyPr>
          <a:lstStyle/>
          <a:p>
            <a:r>
              <a:rPr lang="en-US" dirty="0"/>
              <a:t>The Singly Linked List allows us to perform efficient insertion and deletion of data in O(1) complexity using links between nodes. </a:t>
            </a:r>
          </a:p>
          <a:p>
            <a:r>
              <a:rPr lang="en-US" dirty="0"/>
              <a:t>The main use of the list structure is Sorted Data at Insertion time into the </a:t>
            </a:r>
            <a:r>
              <a:rPr lang="en-US" dirty="0" err="1"/>
              <a:t>hashmap</a:t>
            </a:r>
            <a:r>
              <a:rPr lang="en-US" dirty="0"/>
              <a:t>, which has O(n) complexity using </a:t>
            </a:r>
            <a:r>
              <a:rPr lang="en-US" dirty="0" err="1"/>
              <a:t>linkedlists</a:t>
            </a:r>
            <a:r>
              <a:rPr lang="en-US" dirty="0"/>
              <a:t>, more efficient compared to O(</a:t>
            </a:r>
            <a:r>
              <a:rPr lang="en-US" dirty="0" err="1"/>
              <a:t>nlogn</a:t>
            </a:r>
            <a:r>
              <a:rPr lang="en-US" dirty="0"/>
              <a:t>) and O(n2).</a:t>
            </a:r>
          </a:p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E8AC07-593B-6685-9293-7C543521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5</a:t>
            </a:fld>
            <a:endParaRPr lang="en-US" sz="14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DB22C0C-51B5-51C6-0FBA-98F2C0382D9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229"/>
          <a:stretch/>
        </p:blipFill>
        <p:spPr>
          <a:xfrm>
            <a:off x="5237331" y="1005198"/>
            <a:ext cx="6826331" cy="4847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3682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34" y="2141621"/>
            <a:ext cx="4919413" cy="2350167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r>
              <a:rPr lang="en-US" dirty="0"/>
              <a:t>The Search Algorithm initially hashes the selected category, then searches through the list of businesses. </a:t>
            </a:r>
          </a:p>
          <a:p>
            <a:r>
              <a:rPr lang="en-US" dirty="0"/>
              <a:t>Category Search takes O(1) through implementation of </a:t>
            </a:r>
            <a:r>
              <a:rPr lang="en-US" dirty="0" err="1"/>
              <a:t>Hashmap</a:t>
            </a:r>
            <a:r>
              <a:rPr lang="en-US" dirty="0"/>
              <a:t>, whereas the List Search takes O(n).</a:t>
            </a:r>
          </a:p>
          <a:p>
            <a:r>
              <a:rPr lang="en-US" dirty="0"/>
              <a:t>The creation of categories occurs at Business creation time, that is: if Category of Business does not exist, then create new Category through hashing function; else add Business to existing Category (indicating a collision in the HashMap).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E8AC07-593B-6685-9293-7C543521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6</a:t>
            </a:fld>
            <a:endParaRPr 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8DEC62-3ADF-2B85-A542-B875AB9605A9}"/>
              </a:ext>
            </a:extLst>
          </p:cNvPr>
          <p:cNvSpPr txBox="1">
            <a:spLocks/>
          </p:cNvSpPr>
          <p:nvPr/>
        </p:nvSpPr>
        <p:spPr>
          <a:xfrm>
            <a:off x="526881" y="1459833"/>
            <a:ext cx="4197517" cy="514267"/>
          </a:xfrm>
          <a:prstGeom prst="rect">
            <a:avLst/>
          </a:prstGeom>
          <a:solidFill>
            <a:srgbClr val="E9E6D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Search Algorithm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90AB2EE-03FF-28CD-89F3-D0EE34764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3847" y="1660981"/>
            <a:ext cx="6802219" cy="3536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729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A8AFAA9-633A-475C-B8ED-840A34F729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934" y="2141621"/>
            <a:ext cx="4919413" cy="2975811"/>
          </a:xfrm>
          <a:solidFill>
            <a:srgbClr val="E9E6DF"/>
          </a:solidFill>
          <a:ln>
            <a:solidFill>
              <a:schemeClr val="tx1"/>
            </a:solidFill>
          </a:ln>
        </p:spPr>
        <p:txBody>
          <a:bodyPr anchor="t">
            <a:noAutofit/>
          </a:bodyPr>
          <a:lstStyle/>
          <a:p>
            <a:r>
              <a:rPr lang="en-US" dirty="0"/>
              <a:t>We are directly printing the results of our search onto Console. </a:t>
            </a:r>
          </a:p>
          <a:p>
            <a:r>
              <a:rPr lang="en-US" dirty="0"/>
              <a:t>If a business exists where it satisfies the name and specified category, then it will show up in the search results. </a:t>
            </a:r>
          </a:p>
          <a:p>
            <a:r>
              <a:rPr lang="en-GB" dirty="0"/>
              <a:t>If only category is selected, but no query is given (empty query search), then the businesses of that category are shown.</a:t>
            </a:r>
          </a:p>
          <a:p>
            <a:r>
              <a:rPr lang="en-US" dirty="0"/>
              <a:t>If a search query is given, and ALL Categories are selected, then it will return the Business which satisfies that search query only.</a:t>
            </a:r>
            <a:endParaRPr lang="en-GB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FE8AC07-593B-6685-9293-7C5435213D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658350" y="6356350"/>
            <a:ext cx="1695450" cy="365125"/>
          </a:xfrm>
        </p:spPr>
        <p:txBody>
          <a:bodyPr/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7</a:t>
            </a:fld>
            <a:endParaRPr lang="en-US" sz="140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478DEC62-3ADF-2B85-A542-B875AB9605A9}"/>
              </a:ext>
            </a:extLst>
          </p:cNvPr>
          <p:cNvSpPr txBox="1">
            <a:spLocks/>
          </p:cNvSpPr>
          <p:nvPr/>
        </p:nvSpPr>
        <p:spPr>
          <a:xfrm>
            <a:off x="775533" y="1491917"/>
            <a:ext cx="3700214" cy="514267"/>
          </a:xfrm>
          <a:prstGeom prst="rect">
            <a:avLst/>
          </a:prstGeom>
          <a:solidFill>
            <a:srgbClr val="E9E6DF"/>
          </a:solidFill>
          <a:ln>
            <a:solidFill>
              <a:schemeClr val="tx1"/>
            </a:solidFill>
          </a:ln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cap="all" spc="150" baseline="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dirty="0"/>
              <a:t>Search RESULTS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B894720-5338-D74F-6BE1-D09B3A7FCB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55059" y="1181436"/>
            <a:ext cx="6771007" cy="4539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5573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E5FEE2D-79E5-4C1D-8BF7-EE619CA70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TEST DATASET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091613-153A-4005-9F4D-2F185AE5F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A49DFD55-3C28-40EF-9E31-A92D2E4017FF}" type="slidenum">
              <a:rPr lang="en-US" sz="1400" smtClean="0"/>
              <a:pPr/>
              <a:t>8</a:t>
            </a:fld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45B288-58C0-9961-0DE4-D1D56BE2F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8762" y="1333676"/>
            <a:ext cx="9134475" cy="461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682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A2CD4-732A-43E4-BCB9-CBA2055E0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97495"/>
          </a:xfrm>
        </p:spPr>
        <p:txBody>
          <a:bodyPr anchor="ctr">
            <a:normAutofit/>
          </a:bodyPr>
          <a:lstStyle/>
          <a:p>
            <a:r>
              <a:rPr lang="en-US" dirty="0"/>
              <a:t>Project showcase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A39FA3-9AE3-4689-A469-B7D2DFCCC2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A49DFD55-3C28-40EF-9E31-A92D2E4017FF}" type="slidenum">
              <a:rPr lang="en-US" sz="1400" smtClean="0"/>
              <a:pPr>
                <a:spcAft>
                  <a:spcPts val="600"/>
                </a:spcAft>
              </a:pPr>
              <a:t>9</a:t>
            </a:fld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60B3CD-0A39-9D80-759E-B3C96E6EE9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57" y="1437359"/>
            <a:ext cx="5995943" cy="199164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A36AC74-956C-6A75-4D28-780E14FE97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57" y="3574628"/>
            <a:ext cx="5995943" cy="164332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5111AB6-29E1-F65C-5FB3-C92E84E1C0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6978" y="1162620"/>
            <a:ext cx="5836433" cy="4323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43797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4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9E6DF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56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inimalist Presentation_tm67328976_Win32_LW_SL_v3" id="{B5A5B451-F186-4F05-917D-430247B33515}" vid="{C0610F80-F57F-4E6B-A096-3AEBDD5FC5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FD6FE22-81A0-4500-AFD0-342D21BB9A2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C43685-694E-4579-B109-3C418D49DA65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CC96B61E-1B64-430F-934F-7D1B900280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{DAA0D936-0C7B-4D31-A304-0395F9DC54D0}tf67328976_win32</Template>
  <TotalTime>167</TotalTime>
  <Words>520</Words>
  <Application>Microsoft Office PowerPoint</Application>
  <PresentationFormat>Widescreen</PresentationFormat>
  <Paragraphs>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Tenorite</vt:lpstr>
      <vt:lpstr>Wingdings</vt:lpstr>
      <vt:lpstr>Office Theme</vt:lpstr>
      <vt:lpstr>Business Search engine</vt:lpstr>
      <vt:lpstr>Table of contents</vt:lpstr>
      <vt:lpstr>INTRODUCTION</vt:lpstr>
      <vt:lpstr>Data structure</vt:lpstr>
      <vt:lpstr>Data structure</vt:lpstr>
      <vt:lpstr>PowerPoint Presentation</vt:lpstr>
      <vt:lpstr>PowerPoint Presentation</vt:lpstr>
      <vt:lpstr>TEST DATASET</vt:lpstr>
      <vt:lpstr>Project showcase</vt:lpstr>
      <vt:lpstr>References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Business Search engine</dc:title>
  <dc:creator>Fazal Mohani</dc:creator>
  <cp:lastModifiedBy>Fazal Mohani</cp:lastModifiedBy>
  <cp:revision>40</cp:revision>
  <dcterms:created xsi:type="dcterms:W3CDTF">2022-12-22T04:28:42Z</dcterms:created>
  <dcterms:modified xsi:type="dcterms:W3CDTF">2022-12-23T17:19:59Z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