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1" r:id="rId6"/>
    <p:sldId id="289" r:id="rId7"/>
    <p:sldId id="294" r:id="rId8"/>
    <p:sldId id="300" r:id="rId9"/>
    <p:sldId id="297" r:id="rId10"/>
    <p:sldId id="298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2FEA1-8B1B-4477-B480-A78C328D370C}" v="55" dt="2022-03-26T17:53:48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al Illahi" userId="3981deb8-076a-4a67-aa3b-78a2f5fa39f3" providerId="ADAL" clId="{4BA2FEA1-8B1B-4477-B480-A78C328D370C}"/>
    <pc:docChg chg="undo redo custSel addSld delSld modSld sldOrd">
      <pc:chgData name="Fazal Illahi" userId="3981deb8-076a-4a67-aa3b-78a2f5fa39f3" providerId="ADAL" clId="{4BA2FEA1-8B1B-4477-B480-A78C328D370C}" dt="2022-03-26T17:53:48.768" v="735" actId="12100"/>
      <pc:docMkLst>
        <pc:docMk/>
      </pc:docMkLst>
      <pc:sldChg chg="modSp mod">
        <pc:chgData name="Fazal Illahi" userId="3981deb8-076a-4a67-aa3b-78a2f5fa39f3" providerId="ADAL" clId="{4BA2FEA1-8B1B-4477-B480-A78C328D370C}" dt="2022-03-26T10:11:50.635" v="91" actId="1076"/>
        <pc:sldMkLst>
          <pc:docMk/>
          <pc:sldMk cId="1642425379" sldId="256"/>
        </pc:sldMkLst>
        <pc:spChg chg="mod">
          <ac:chgData name="Fazal Illahi" userId="3981deb8-076a-4a67-aa3b-78a2f5fa39f3" providerId="ADAL" clId="{4BA2FEA1-8B1B-4477-B480-A78C328D370C}" dt="2022-03-26T10:11:50.635" v="91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Fazal Illahi" userId="3981deb8-076a-4a67-aa3b-78a2f5fa39f3" providerId="ADAL" clId="{4BA2FEA1-8B1B-4477-B480-A78C328D370C}" dt="2022-03-26T10:11:50.635" v="91" actId="1076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del mod">
        <pc:chgData name="Fazal Illahi" userId="3981deb8-076a-4a67-aa3b-78a2f5fa39f3" providerId="ADAL" clId="{4BA2FEA1-8B1B-4477-B480-A78C328D370C}" dt="2022-03-26T17:49:29.801" v="721" actId="2696"/>
        <pc:sldMkLst>
          <pc:docMk/>
          <pc:sldMk cId="1593920805" sldId="262"/>
        </pc:sldMkLst>
        <pc:spChg chg="mod">
          <ac:chgData name="Fazal Illahi" userId="3981deb8-076a-4a67-aa3b-78a2f5fa39f3" providerId="ADAL" clId="{4BA2FEA1-8B1B-4477-B480-A78C328D370C}" dt="2022-03-26T17:45:50.201" v="675" actId="21"/>
          <ac:spMkLst>
            <pc:docMk/>
            <pc:sldMk cId="1593920805" sldId="262"/>
            <ac:spMk id="2" creationId="{75031FE9-9059-4FE8-B4AC-9771F23A1B89}"/>
          </ac:spMkLst>
        </pc:spChg>
        <pc:spChg chg="del mod">
          <ac:chgData name="Fazal Illahi" userId="3981deb8-076a-4a67-aa3b-78a2f5fa39f3" providerId="ADAL" clId="{4BA2FEA1-8B1B-4477-B480-A78C328D370C}" dt="2022-03-26T17:05:49.227" v="430" actId="478"/>
          <ac:spMkLst>
            <pc:docMk/>
            <pc:sldMk cId="1593920805" sldId="262"/>
            <ac:spMk id="3" creationId="{D4A2EB3F-4D60-451F-8F45-7D6654D2FCD9}"/>
          </ac:spMkLst>
        </pc:spChg>
        <pc:spChg chg="mod">
          <ac:chgData name="Fazal Illahi" userId="3981deb8-076a-4a67-aa3b-78a2f5fa39f3" providerId="ADAL" clId="{4BA2FEA1-8B1B-4477-B480-A78C328D370C}" dt="2022-03-26T17:47:28.777" v="697" actId="21"/>
          <ac:spMkLst>
            <pc:docMk/>
            <pc:sldMk cId="1593920805" sldId="262"/>
            <ac:spMk id="4" creationId="{AC1C80FB-53F9-42EE-B1E6-D0F998EC5DFA}"/>
          </ac:spMkLst>
        </pc:spChg>
        <pc:spChg chg="del">
          <ac:chgData name="Fazal Illahi" userId="3981deb8-076a-4a67-aa3b-78a2f5fa39f3" providerId="ADAL" clId="{4BA2FEA1-8B1B-4477-B480-A78C328D370C}" dt="2022-03-26T17:03:09.261" v="377" actId="478"/>
          <ac:spMkLst>
            <pc:docMk/>
            <pc:sldMk cId="1593920805" sldId="262"/>
            <ac:spMk id="5" creationId="{E81BA2B5-6A90-4204-ABDD-7183FBB03A02}"/>
          </ac:spMkLst>
        </pc:spChg>
        <pc:spChg chg="del">
          <ac:chgData name="Fazal Illahi" userId="3981deb8-076a-4a67-aa3b-78a2f5fa39f3" providerId="ADAL" clId="{4BA2FEA1-8B1B-4477-B480-A78C328D370C}" dt="2022-03-26T17:03:12.722" v="380" actId="478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Fazal Illahi" userId="3981deb8-076a-4a67-aa3b-78a2f5fa39f3" providerId="ADAL" clId="{4BA2FEA1-8B1B-4477-B480-A78C328D370C}" dt="2022-03-26T17:46:05.728" v="678" actId="21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Fazal Illahi" userId="3981deb8-076a-4a67-aa3b-78a2f5fa39f3" providerId="ADAL" clId="{4BA2FEA1-8B1B-4477-B480-A78C328D370C}" dt="2022-03-26T17:46:17.331" v="681" actId="27636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Fazal Illahi" userId="3981deb8-076a-4a67-aa3b-78a2f5fa39f3" providerId="ADAL" clId="{4BA2FEA1-8B1B-4477-B480-A78C328D370C}" dt="2022-03-26T17:47:07.830" v="693" actId="21"/>
          <ac:spMkLst>
            <pc:docMk/>
            <pc:sldMk cId="1593920805" sldId="262"/>
            <ac:spMk id="9" creationId="{868F40F8-BF35-45E9-B3DD-5436362D746E}"/>
          </ac:spMkLst>
        </pc:spChg>
        <pc:spChg chg="mod">
          <ac:chgData name="Fazal Illahi" userId="3981deb8-076a-4a67-aa3b-78a2f5fa39f3" providerId="ADAL" clId="{4BA2FEA1-8B1B-4477-B480-A78C328D370C}" dt="2022-03-26T17:46:40.334" v="685" actId="21"/>
          <ac:spMkLst>
            <pc:docMk/>
            <pc:sldMk cId="1593920805" sldId="262"/>
            <ac:spMk id="10" creationId="{7F39C97C-2DDC-4706-B96C-B02FAE53A426}"/>
          </ac:spMkLst>
        </pc:spChg>
        <pc:spChg chg="add del mod">
          <ac:chgData name="Fazal Illahi" userId="3981deb8-076a-4a67-aa3b-78a2f5fa39f3" providerId="ADAL" clId="{4BA2FEA1-8B1B-4477-B480-A78C328D370C}" dt="2022-03-26T17:03:10.993" v="379" actId="478"/>
          <ac:spMkLst>
            <pc:docMk/>
            <pc:sldMk cId="1593920805" sldId="262"/>
            <ac:spMk id="12" creationId="{B4B21921-86C9-4EE9-A23E-92A7D7781E8E}"/>
          </ac:spMkLst>
        </pc:spChg>
        <pc:spChg chg="add del mod">
          <ac:chgData name="Fazal Illahi" userId="3981deb8-076a-4a67-aa3b-78a2f5fa39f3" providerId="ADAL" clId="{4BA2FEA1-8B1B-4477-B480-A78C328D370C}" dt="2022-03-26T17:03:13.938" v="381" actId="478"/>
          <ac:spMkLst>
            <pc:docMk/>
            <pc:sldMk cId="1593920805" sldId="262"/>
            <ac:spMk id="14" creationId="{165F43CC-02AF-48D9-B324-024F7924015B}"/>
          </ac:spMkLst>
        </pc:spChg>
        <pc:spChg chg="add del mod">
          <ac:chgData name="Fazal Illahi" userId="3981deb8-076a-4a67-aa3b-78a2f5fa39f3" providerId="ADAL" clId="{4BA2FEA1-8B1B-4477-B480-A78C328D370C}" dt="2022-03-26T10:09:33.107" v="61"/>
          <ac:spMkLst>
            <pc:docMk/>
            <pc:sldMk cId="1593920805" sldId="262"/>
            <ac:spMk id="14" creationId="{3295568C-ED8D-48A1-BAC6-F0BADF05A1F2}"/>
          </ac:spMkLst>
        </pc:spChg>
        <pc:spChg chg="add del mod">
          <ac:chgData name="Fazal Illahi" userId="3981deb8-076a-4a67-aa3b-78a2f5fa39f3" providerId="ADAL" clId="{4BA2FEA1-8B1B-4477-B480-A78C328D370C}" dt="2022-03-26T10:09:33.107" v="61"/>
          <ac:spMkLst>
            <pc:docMk/>
            <pc:sldMk cId="1593920805" sldId="262"/>
            <ac:spMk id="15" creationId="{E8D37EE6-D8B9-4AB0-9A77-497503CCD9A8}"/>
          </ac:spMkLst>
        </pc:spChg>
        <pc:spChg chg="add del mod">
          <ac:chgData name="Fazal Illahi" userId="3981deb8-076a-4a67-aa3b-78a2f5fa39f3" providerId="ADAL" clId="{4BA2FEA1-8B1B-4477-B480-A78C328D370C}" dt="2022-03-26T17:05:52.699" v="432" actId="478"/>
          <ac:spMkLst>
            <pc:docMk/>
            <pc:sldMk cId="1593920805" sldId="262"/>
            <ac:spMk id="16" creationId="{D498C8E0-D507-4981-8DB1-0163F35193DA}"/>
          </ac:spMkLst>
        </pc:spChg>
        <pc:spChg chg="add mod">
          <ac:chgData name="Fazal Illahi" userId="3981deb8-076a-4a67-aa3b-78a2f5fa39f3" providerId="ADAL" clId="{4BA2FEA1-8B1B-4477-B480-A78C328D370C}" dt="2022-03-26T17:46:27.314" v="683" actId="21"/>
          <ac:spMkLst>
            <pc:docMk/>
            <pc:sldMk cId="1593920805" sldId="262"/>
            <ac:spMk id="20" creationId="{64B92E5F-4A2B-47F2-A899-F16D35E9886F}"/>
          </ac:spMkLst>
        </pc:spChg>
        <pc:spChg chg="add del mod">
          <ac:chgData name="Fazal Illahi" userId="3981deb8-076a-4a67-aa3b-78a2f5fa39f3" providerId="ADAL" clId="{4BA2FEA1-8B1B-4477-B480-A78C328D370C}" dt="2022-03-26T10:09:39.283" v="66" actId="20577"/>
          <ac:spMkLst>
            <pc:docMk/>
            <pc:sldMk cId="1593920805" sldId="262"/>
            <ac:spMk id="80" creationId="{BC1F9D86-85D8-4FD0-B0D3-47D778722782}"/>
          </ac:spMkLst>
        </pc:spChg>
        <pc:spChg chg="add del mod">
          <ac:chgData name="Fazal Illahi" userId="3981deb8-076a-4a67-aa3b-78a2f5fa39f3" providerId="ADAL" clId="{4BA2FEA1-8B1B-4477-B480-A78C328D370C}" dt="2022-03-26T10:09:49.922" v="67"/>
          <ac:spMkLst>
            <pc:docMk/>
            <pc:sldMk cId="1593920805" sldId="262"/>
            <ac:spMk id="81" creationId="{E94F1D24-E4A1-4B59-B57E-A28453963B88}"/>
          </ac:spMkLst>
        </pc:spChg>
      </pc:sldChg>
      <pc:sldChg chg="addSp delSp modSp mod modClrScheme chgLayout">
        <pc:chgData name="Fazal Illahi" userId="3981deb8-076a-4a67-aa3b-78a2f5fa39f3" providerId="ADAL" clId="{4BA2FEA1-8B1B-4477-B480-A78C328D370C}" dt="2022-03-26T17:53:48.768" v="735" actId="12100"/>
        <pc:sldMkLst>
          <pc:docMk/>
          <pc:sldMk cId="920173932" sldId="275"/>
        </pc:sldMkLst>
        <pc:spChg chg="mod">
          <ac:chgData name="Fazal Illahi" userId="3981deb8-076a-4a67-aa3b-78a2f5fa39f3" providerId="ADAL" clId="{4BA2FEA1-8B1B-4477-B480-A78C328D370C}" dt="2022-03-26T17:31:58.531" v="618" actId="26606"/>
          <ac:spMkLst>
            <pc:docMk/>
            <pc:sldMk cId="920173932" sldId="275"/>
            <ac:spMk id="2" creationId="{38FFA191-5CCC-43CB-BD83-4F80ED362608}"/>
          </ac:spMkLst>
        </pc:spChg>
        <pc:spChg chg="add del mod">
          <ac:chgData name="Fazal Illahi" userId="3981deb8-076a-4a67-aa3b-78a2f5fa39f3" providerId="ADAL" clId="{4BA2FEA1-8B1B-4477-B480-A78C328D370C}" dt="2022-03-26T17:31:58.531" v="618" actId="26606"/>
          <ac:spMkLst>
            <pc:docMk/>
            <pc:sldMk cId="920173932" sldId="275"/>
            <ac:spMk id="3" creationId="{E14BBEAF-B516-45F4-9EF6-A9F65111580F}"/>
          </ac:spMkLst>
        </pc:spChg>
        <pc:spChg chg="mod">
          <ac:chgData name="Fazal Illahi" userId="3981deb8-076a-4a67-aa3b-78a2f5fa39f3" providerId="ADAL" clId="{4BA2FEA1-8B1B-4477-B480-A78C328D370C}" dt="2022-03-26T17:31:58.531" v="618" actId="26606"/>
          <ac:spMkLst>
            <pc:docMk/>
            <pc:sldMk cId="920173932" sldId="275"/>
            <ac:spMk id="4" creationId="{13F8C8B5-F6EC-489B-BD0F-CD89A73CAB3A}"/>
          </ac:spMkLst>
        </pc:spChg>
        <pc:spChg chg="mod">
          <ac:chgData name="Fazal Illahi" userId="3981deb8-076a-4a67-aa3b-78a2f5fa39f3" providerId="ADAL" clId="{4BA2FEA1-8B1B-4477-B480-A78C328D370C}" dt="2022-03-26T17:31:58.531" v="618" actId="26606"/>
          <ac:spMkLst>
            <pc:docMk/>
            <pc:sldMk cId="920173932" sldId="275"/>
            <ac:spMk id="5" creationId="{11AEA823-8519-4F9D-81FA-3673131076FC}"/>
          </ac:spMkLst>
        </pc:spChg>
        <pc:spChg chg="mod">
          <ac:chgData name="Fazal Illahi" userId="3981deb8-076a-4a67-aa3b-78a2f5fa39f3" providerId="ADAL" clId="{4BA2FEA1-8B1B-4477-B480-A78C328D370C}" dt="2022-03-26T17:31:58.531" v="618" actId="26606"/>
          <ac:spMkLst>
            <pc:docMk/>
            <pc:sldMk cId="920173932" sldId="275"/>
            <ac:spMk id="6" creationId="{BAEFF51B-0E28-4171-AE7C-A31AAB42BC73}"/>
          </ac:spMkLst>
        </pc:spChg>
        <pc:spChg chg="add del mod">
          <ac:chgData name="Fazal Illahi" userId="3981deb8-076a-4a67-aa3b-78a2f5fa39f3" providerId="ADAL" clId="{4BA2FEA1-8B1B-4477-B480-A78C328D370C}" dt="2022-03-26T17:31:45.078" v="615" actId="26606"/>
          <ac:spMkLst>
            <pc:docMk/>
            <pc:sldMk cId="920173932" sldId="275"/>
            <ac:spMk id="12" creationId="{E14BBEAF-B516-45F4-9EF6-A9F65111580F}"/>
          </ac:spMkLst>
        </pc:spChg>
        <pc:graphicFrameChg chg="add del">
          <ac:chgData name="Fazal Illahi" userId="3981deb8-076a-4a67-aa3b-78a2f5fa39f3" providerId="ADAL" clId="{4BA2FEA1-8B1B-4477-B480-A78C328D370C}" dt="2022-03-26T17:31:34.474" v="611" actId="26606"/>
          <ac:graphicFrameMkLst>
            <pc:docMk/>
            <pc:sldMk cId="920173932" sldId="275"/>
            <ac:graphicFrameMk id="8" creationId="{EB8EA59D-A06B-2F90-B6E8-926F24E4C34B}"/>
          </ac:graphicFrameMkLst>
        </pc:graphicFrameChg>
        <pc:graphicFrameChg chg="add del">
          <ac:chgData name="Fazal Illahi" userId="3981deb8-076a-4a67-aa3b-78a2f5fa39f3" providerId="ADAL" clId="{4BA2FEA1-8B1B-4477-B480-A78C328D370C}" dt="2022-03-26T17:31:38.035" v="613" actId="26606"/>
          <ac:graphicFrameMkLst>
            <pc:docMk/>
            <pc:sldMk cId="920173932" sldId="275"/>
            <ac:graphicFrameMk id="10" creationId="{37665E43-F7DD-33FC-48D4-52AA5B67DA40}"/>
          </ac:graphicFrameMkLst>
        </pc:graphicFrameChg>
        <pc:graphicFrameChg chg="add del">
          <ac:chgData name="Fazal Illahi" userId="3981deb8-076a-4a67-aa3b-78a2f5fa39f3" providerId="ADAL" clId="{4BA2FEA1-8B1B-4477-B480-A78C328D370C}" dt="2022-03-26T17:31:58.509" v="617" actId="26606"/>
          <ac:graphicFrameMkLst>
            <pc:docMk/>
            <pc:sldMk cId="920173932" sldId="275"/>
            <ac:graphicFrameMk id="14" creationId="{37665E43-F7DD-33FC-48D4-52AA5B67DA40}"/>
          </ac:graphicFrameMkLst>
        </pc:graphicFrameChg>
        <pc:graphicFrameChg chg="add mod">
          <ac:chgData name="Fazal Illahi" userId="3981deb8-076a-4a67-aa3b-78a2f5fa39f3" providerId="ADAL" clId="{4BA2FEA1-8B1B-4477-B480-A78C328D370C}" dt="2022-03-26T17:53:48.768" v="735" actId="12100"/>
          <ac:graphicFrameMkLst>
            <pc:docMk/>
            <pc:sldMk cId="920173932" sldId="275"/>
            <ac:graphicFrameMk id="16" creationId="{EB8EA59D-A06B-2F90-B6E8-926F24E4C34B}"/>
          </ac:graphicFrameMkLst>
        </pc:graphicFrameChg>
      </pc:sldChg>
      <pc:sldChg chg="modSp mod">
        <pc:chgData name="Fazal Illahi" userId="3981deb8-076a-4a67-aa3b-78a2f5fa39f3" providerId="ADAL" clId="{4BA2FEA1-8B1B-4477-B480-A78C328D370C}" dt="2022-03-26T10:10:30.131" v="86" actId="20577"/>
        <pc:sldMkLst>
          <pc:docMk/>
          <pc:sldMk cId="2436493926" sldId="276"/>
        </pc:sldMkLst>
        <pc:spChg chg="mod">
          <ac:chgData name="Fazal Illahi" userId="3981deb8-076a-4a67-aa3b-78a2f5fa39f3" providerId="ADAL" clId="{4BA2FEA1-8B1B-4477-B480-A78C328D370C}" dt="2022-03-26T10:10:30.131" v="86" actId="20577"/>
          <ac:spMkLst>
            <pc:docMk/>
            <pc:sldMk cId="2436493926" sldId="276"/>
            <ac:spMk id="4" creationId="{72DA7980-C870-4C9A-84FA-4120D8AF5DE8}"/>
          </ac:spMkLst>
        </pc:spChg>
        <pc:spChg chg="mod">
          <ac:chgData name="Fazal Illahi" userId="3981deb8-076a-4a67-aa3b-78a2f5fa39f3" providerId="ADAL" clId="{4BA2FEA1-8B1B-4477-B480-A78C328D370C}" dt="2022-03-26T10:10:25.448" v="82"/>
          <ac:spMkLst>
            <pc:docMk/>
            <pc:sldMk cId="2436493926" sldId="276"/>
            <ac:spMk id="5" creationId="{0DFADE42-1A3F-40C8-A071-E57644F3D843}"/>
          </ac:spMkLst>
        </pc:spChg>
      </pc:sldChg>
      <pc:sldChg chg="modSp del mod">
        <pc:chgData name="Fazal Illahi" userId="3981deb8-076a-4a67-aa3b-78a2f5fa39f3" providerId="ADAL" clId="{4BA2FEA1-8B1B-4477-B480-A78C328D370C}" dt="2022-03-26T17:02:26.281" v="337" actId="2696"/>
        <pc:sldMkLst>
          <pc:docMk/>
          <pc:sldMk cId="2243494996" sldId="277"/>
        </pc:sldMkLst>
        <pc:spChg chg="mod">
          <ac:chgData name="Fazal Illahi" userId="3981deb8-076a-4a67-aa3b-78a2f5fa39f3" providerId="ADAL" clId="{4BA2FEA1-8B1B-4477-B480-A78C328D370C}" dt="2022-03-26T10:14:02.373" v="233" actId="20577"/>
          <ac:spMkLst>
            <pc:docMk/>
            <pc:sldMk cId="2243494996" sldId="277"/>
            <ac:spMk id="3" creationId="{35E3EA69-4E0E-41BD-8095-A124225A2647}"/>
          </ac:spMkLst>
        </pc:spChg>
        <pc:spChg chg="mod">
          <ac:chgData name="Fazal Illahi" userId="3981deb8-076a-4a67-aa3b-78a2f5fa39f3" providerId="ADAL" clId="{4BA2FEA1-8B1B-4477-B480-A78C328D370C}" dt="2022-03-26T10:09:04.980" v="56" actId="20577"/>
          <ac:spMkLst>
            <pc:docMk/>
            <pc:sldMk cId="2243494996" sldId="277"/>
            <ac:spMk id="5" creationId="{AF29EA23-F34E-486A-B8B2-0C3019266975}"/>
          </ac:spMkLst>
        </pc:spChg>
        <pc:spChg chg="mod">
          <ac:chgData name="Fazal Illahi" userId="3981deb8-076a-4a67-aa3b-78a2f5fa39f3" providerId="ADAL" clId="{4BA2FEA1-8B1B-4477-B480-A78C328D370C}" dt="2022-03-26T10:08:42.673" v="3" actId="20577"/>
          <ac:spMkLst>
            <pc:docMk/>
            <pc:sldMk cId="2243494996" sldId="277"/>
            <ac:spMk id="6" creationId="{B69DF042-37C5-4E09-AA4C-AA66649C9533}"/>
          </ac:spMkLst>
        </pc:spChg>
      </pc:sldChg>
      <pc:sldChg chg="modSp mod">
        <pc:chgData name="Fazal Illahi" userId="3981deb8-076a-4a67-aa3b-78a2f5fa39f3" providerId="ADAL" clId="{4BA2FEA1-8B1B-4477-B480-A78C328D370C}" dt="2022-03-26T17:50:49.911" v="729" actId="1076"/>
        <pc:sldMkLst>
          <pc:docMk/>
          <pc:sldMk cId="1844941827" sldId="289"/>
        </pc:sldMkLst>
        <pc:spChg chg="mod">
          <ac:chgData name="Fazal Illahi" userId="3981deb8-076a-4a67-aa3b-78a2f5fa39f3" providerId="ADAL" clId="{4BA2FEA1-8B1B-4477-B480-A78C328D370C}" dt="2022-03-26T17:50:35.273" v="728" actId="1076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Fazal Illahi" userId="3981deb8-076a-4a67-aa3b-78a2f5fa39f3" providerId="ADAL" clId="{4BA2FEA1-8B1B-4477-B480-A78C328D370C}" dt="2022-03-26T17:50:49.911" v="729" actId="1076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Fazal Illahi" userId="3981deb8-076a-4a67-aa3b-78a2f5fa39f3" providerId="ADAL" clId="{4BA2FEA1-8B1B-4477-B480-A78C328D370C}" dt="2022-03-26T17:50:49.911" v="729" actId="1076"/>
          <ac:spMkLst>
            <pc:docMk/>
            <pc:sldMk cId="1844941827" sldId="289"/>
            <ac:spMk id="4" creationId="{AC1C80FB-53F9-42EE-B1E6-D0F998EC5DFA}"/>
          </ac:spMkLst>
        </pc:spChg>
        <pc:spChg chg="mod">
          <ac:chgData name="Fazal Illahi" userId="3981deb8-076a-4a67-aa3b-78a2f5fa39f3" providerId="ADAL" clId="{4BA2FEA1-8B1B-4477-B480-A78C328D370C}" dt="2022-03-26T10:09:54.332" v="68"/>
          <ac:spMkLst>
            <pc:docMk/>
            <pc:sldMk cId="1844941827" sldId="289"/>
            <ac:spMk id="21" creationId="{7E44CAC0-3B5A-49F6-A2CB-0BC80D111A87}"/>
          </ac:spMkLst>
        </pc:spChg>
        <pc:spChg chg="mod">
          <ac:chgData name="Fazal Illahi" userId="3981deb8-076a-4a67-aa3b-78a2f5fa39f3" providerId="ADAL" clId="{4BA2FEA1-8B1B-4477-B480-A78C328D370C}" dt="2022-03-26T17:50:49.911" v="729" actId="1076"/>
          <ac:spMkLst>
            <pc:docMk/>
            <pc:sldMk cId="1844941827" sldId="289"/>
            <ac:spMk id="27" creationId="{A4FD3E00-B50D-40B0-99A5-6D02AA5A60C9}"/>
          </ac:spMkLst>
        </pc:spChg>
        <pc:picChg chg="mod">
          <ac:chgData name="Fazal Illahi" userId="3981deb8-076a-4a67-aa3b-78a2f5fa39f3" providerId="ADAL" clId="{4BA2FEA1-8B1B-4477-B480-A78C328D370C}" dt="2022-03-26T17:50:49.911" v="729" actId="1076"/>
          <ac:picMkLst>
            <pc:docMk/>
            <pc:sldMk cId="1844941827" sldId="289"/>
            <ac:picMk id="1026" creationId="{56E182B7-45F3-4710-BB11-93A72822E17D}"/>
          </ac:picMkLst>
        </pc:picChg>
      </pc:sldChg>
      <pc:sldChg chg="addSp delSp modSp mod modClrScheme chgLayout">
        <pc:chgData name="Fazal Illahi" userId="3981deb8-076a-4a67-aa3b-78a2f5fa39f3" providerId="ADAL" clId="{4BA2FEA1-8B1B-4477-B480-A78C328D370C}" dt="2022-03-26T17:43:49.781" v="651" actId="26606"/>
        <pc:sldMkLst>
          <pc:docMk/>
          <pc:sldMk cId="879115850" sldId="294"/>
        </pc:sldMkLst>
        <pc:spChg chg="mo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2" creationId="{75031FE9-9059-4FE8-B4AC-9771F23A1B89}"/>
          </ac:spMkLst>
        </pc:spChg>
        <pc:spChg chg="mo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3" creationId="{D4A2EB3F-4D60-451F-8F45-7D6654D2FCD9}"/>
          </ac:spMkLst>
        </pc:spChg>
        <pc:spChg chg="mo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4" creationId="{AC1C80FB-53F9-42EE-B1E6-D0F998EC5DFA}"/>
          </ac:spMkLst>
        </pc:spChg>
        <pc:spChg chg="mod or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10" creationId="{3B82934C-5856-4F67-B6FF-ABBDAF485C18}"/>
          </ac:spMkLst>
        </pc:spChg>
        <pc:spChg chg="mod or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11" creationId="{483ADD06-86E7-4F87-8C6B-C85356AB8F86}"/>
          </ac:spMkLst>
        </pc:spChg>
        <pc:spChg chg="mod or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12" creationId="{76ECDE5F-17F6-4E31-84BF-B8F120235224}"/>
          </ac:spMkLst>
        </pc:spChg>
        <pc:spChg chg="mod or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13" creationId="{535181E6-280F-499E-8AB6-2C87DA529BFA}"/>
          </ac:spMkLst>
        </pc:spChg>
        <pc:spChg chg="mo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20" creationId="{A74D661B-510C-4CF2-BF77-3EAFB649883D}"/>
          </ac:spMkLst>
        </pc:spChg>
        <pc:spChg chg="mo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21" creationId="{7E44CAC0-3B5A-49F6-A2CB-0BC80D111A87}"/>
          </ac:spMkLst>
        </pc:spChg>
        <pc:spChg chg="mod">
          <ac:chgData name="Fazal Illahi" userId="3981deb8-076a-4a67-aa3b-78a2f5fa39f3" providerId="ADAL" clId="{4BA2FEA1-8B1B-4477-B480-A78C328D370C}" dt="2022-03-26T17:43:49.781" v="651" actId="26606"/>
          <ac:spMkLst>
            <pc:docMk/>
            <pc:sldMk cId="879115850" sldId="294"/>
            <ac:spMk id="22" creationId="{5D1BD041-3428-4D62-934F-F3FF6D36F90F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27" creationId="{049FBD76-DCAC-1D14-A3E5-D871C0DC57C3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29" creationId="{CDB76F95-3318-A959-4EEF-FEEC3E36D09D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31" creationId="{AC532A1D-C5FC-0DEE-88CC-A850C56B27F1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33" creationId="{D22D6AB2-EB69-9D52-CB48-33FD7FDB815C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35" creationId="{9DA0C66E-1467-74F5-C10F-4A093A79A1E4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37" creationId="{7D6598CB-F9A8-0B1F-66E4-2C3E92F0E117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39" creationId="{6DC44646-588D-E203-06AE-48E52B0F0FDD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41" creationId="{A62C2550-45B9-06E7-E5CC-395640ED70C7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43" creationId="{39E922EE-AF02-2B08-57FC-38836F95A7AC}"/>
          </ac:spMkLst>
        </pc:spChg>
        <pc:spChg chg="add del mod">
          <ac:chgData name="Fazal Illahi" userId="3981deb8-076a-4a67-aa3b-78a2f5fa39f3" providerId="ADAL" clId="{4BA2FEA1-8B1B-4477-B480-A78C328D370C}" dt="2022-03-26T17:43:49.766" v="650" actId="26606"/>
          <ac:spMkLst>
            <pc:docMk/>
            <pc:sldMk cId="879115850" sldId="294"/>
            <ac:spMk id="45" creationId="{EED7FD85-5AB8-5FCC-3238-C3D7665699DD}"/>
          </ac:spMkLst>
        </pc:spChg>
      </pc:sldChg>
      <pc:sldChg chg="addSp delSp modSp mod ord">
        <pc:chgData name="Fazal Illahi" userId="3981deb8-076a-4a67-aa3b-78a2f5fa39f3" providerId="ADAL" clId="{4BA2FEA1-8B1B-4477-B480-A78C328D370C}" dt="2022-03-26T17:52:33.999" v="732" actId="1076"/>
        <pc:sldMkLst>
          <pc:docMk/>
          <pc:sldMk cId="3131805777" sldId="297"/>
        </pc:sldMkLst>
        <pc:spChg chg="mod ord">
          <ac:chgData name="Fazal Illahi" userId="3981deb8-076a-4a67-aa3b-78a2f5fa39f3" providerId="ADAL" clId="{4BA2FEA1-8B1B-4477-B480-A78C328D370C}" dt="2022-03-26T17:52:33.999" v="732" actId="1076"/>
          <ac:spMkLst>
            <pc:docMk/>
            <pc:sldMk cId="3131805777" sldId="297"/>
            <ac:spMk id="2" creationId="{75031FE9-9059-4FE8-B4AC-9771F23A1B89}"/>
          </ac:spMkLst>
        </pc:spChg>
        <pc:spChg chg="del mod">
          <ac:chgData name="Fazal Illahi" userId="3981deb8-076a-4a67-aa3b-78a2f5fa39f3" providerId="ADAL" clId="{4BA2FEA1-8B1B-4477-B480-A78C328D370C}" dt="2022-03-26T17:00:03.781" v="299" actId="478"/>
          <ac:spMkLst>
            <pc:docMk/>
            <pc:sldMk cId="3131805777" sldId="297"/>
            <ac:spMk id="10" creationId="{3B82934C-5856-4F67-B6FF-ABBDAF485C18}"/>
          </ac:spMkLst>
        </pc:spChg>
        <pc:spChg chg="mod">
          <ac:chgData name="Fazal Illahi" userId="3981deb8-076a-4a67-aa3b-78a2f5fa39f3" providerId="ADAL" clId="{4BA2FEA1-8B1B-4477-B480-A78C328D370C}" dt="2022-03-26T17:02:10.402" v="335" actId="1076"/>
          <ac:spMkLst>
            <pc:docMk/>
            <pc:sldMk cId="3131805777" sldId="297"/>
            <ac:spMk id="20" creationId="{A74D661B-510C-4CF2-BF77-3EAFB649883D}"/>
          </ac:spMkLst>
        </pc:spChg>
        <pc:spChg chg="mod">
          <ac:chgData name="Fazal Illahi" userId="3981deb8-076a-4a67-aa3b-78a2f5fa39f3" providerId="ADAL" clId="{4BA2FEA1-8B1B-4477-B480-A78C328D370C}" dt="2022-03-26T17:02:16.170" v="336" actId="1076"/>
          <ac:spMkLst>
            <pc:docMk/>
            <pc:sldMk cId="3131805777" sldId="297"/>
            <ac:spMk id="21" creationId="{7E44CAC0-3B5A-49F6-A2CB-0BC80D111A87}"/>
          </ac:spMkLst>
        </pc:spChg>
        <pc:picChg chg="add mod ord">
          <ac:chgData name="Fazal Illahi" userId="3981deb8-076a-4a67-aa3b-78a2f5fa39f3" providerId="ADAL" clId="{4BA2FEA1-8B1B-4477-B480-A78C328D370C}" dt="2022-03-26T17:52:22.229" v="731" actId="1076"/>
          <ac:picMkLst>
            <pc:docMk/>
            <pc:sldMk cId="3131805777" sldId="297"/>
            <ac:picMk id="4" creationId="{E2DB0F93-8850-4002-A460-D18345A52332}"/>
          </ac:picMkLst>
        </pc:picChg>
        <pc:picChg chg="del">
          <ac:chgData name="Fazal Illahi" userId="3981deb8-076a-4a67-aa3b-78a2f5fa39f3" providerId="ADAL" clId="{4BA2FEA1-8B1B-4477-B480-A78C328D370C}" dt="2022-03-26T16:59:27.707" v="292" actId="478"/>
          <ac:picMkLst>
            <pc:docMk/>
            <pc:sldMk cId="3131805777" sldId="297"/>
            <ac:picMk id="16" creationId="{66D8B5AA-F613-41AE-B60A-2933C00B9EC0}"/>
          </ac:picMkLst>
        </pc:picChg>
      </pc:sldChg>
      <pc:sldChg chg="addSp delSp modSp mod modClrScheme chgLayout">
        <pc:chgData name="Fazal Illahi" userId="3981deb8-076a-4a67-aa3b-78a2f5fa39f3" providerId="ADAL" clId="{4BA2FEA1-8B1B-4477-B480-A78C328D370C}" dt="2022-03-26T17:53:17.664" v="733" actId="12100"/>
        <pc:sldMkLst>
          <pc:docMk/>
          <pc:sldMk cId="3446675921" sldId="298"/>
        </pc:sldMkLst>
        <pc:spChg chg="mod">
          <ac:chgData name="Fazal Illahi" userId="3981deb8-076a-4a67-aa3b-78a2f5fa39f3" providerId="ADAL" clId="{4BA2FEA1-8B1B-4477-B480-A78C328D370C}" dt="2022-03-26T17:24:30.328" v="586" actId="26606"/>
          <ac:spMkLst>
            <pc:docMk/>
            <pc:sldMk cId="3446675921" sldId="298"/>
            <ac:spMk id="2" creationId="{75031FE9-9059-4FE8-B4AC-9771F23A1B89}"/>
          </ac:spMkLst>
        </pc:spChg>
        <pc:spChg chg="add del mod">
          <ac:chgData name="Fazal Illahi" userId="3981deb8-076a-4a67-aa3b-78a2f5fa39f3" providerId="ADAL" clId="{4BA2FEA1-8B1B-4477-B480-A78C328D370C}" dt="2022-03-26T17:29:42.801" v="598" actId="11529"/>
          <ac:spMkLst>
            <pc:docMk/>
            <pc:sldMk cId="3446675921" sldId="298"/>
            <ac:spMk id="3" creationId="{F8C86987-EC78-41EC-9767-234F068724DB}"/>
          </ac:spMkLst>
        </pc:spChg>
        <pc:spChg chg="add del mod">
          <ac:chgData name="Fazal Illahi" userId="3981deb8-076a-4a67-aa3b-78a2f5fa39f3" providerId="ADAL" clId="{4BA2FEA1-8B1B-4477-B480-A78C328D370C}" dt="2022-03-26T17:24:30.328" v="586" actId="26606"/>
          <ac:spMkLst>
            <pc:docMk/>
            <pc:sldMk cId="3446675921" sldId="298"/>
            <ac:spMk id="10" creationId="{3B82934C-5856-4F67-B6FF-ABBDAF485C18}"/>
          </ac:spMkLst>
        </pc:spChg>
        <pc:spChg chg="add del mod">
          <ac:chgData name="Fazal Illahi" userId="3981deb8-076a-4a67-aa3b-78a2f5fa39f3" providerId="ADAL" clId="{4BA2FEA1-8B1B-4477-B480-A78C328D370C}" dt="2022-03-26T17:30:05.481" v="602"/>
          <ac:spMkLst>
            <pc:docMk/>
            <pc:sldMk cId="3446675921" sldId="298"/>
            <ac:spMk id="13" creationId="{4DA5B612-F4D0-4B26-BF3C-165E5AC34AFD}"/>
          </ac:spMkLst>
        </pc:spChg>
        <pc:spChg chg="mod">
          <ac:chgData name="Fazal Illahi" userId="3981deb8-076a-4a67-aa3b-78a2f5fa39f3" providerId="ADAL" clId="{4BA2FEA1-8B1B-4477-B480-A78C328D370C}" dt="2022-03-26T17:24:30.328" v="586" actId="26606"/>
          <ac:spMkLst>
            <pc:docMk/>
            <pc:sldMk cId="3446675921" sldId="298"/>
            <ac:spMk id="20" creationId="{A74D661B-510C-4CF2-BF77-3EAFB649883D}"/>
          </ac:spMkLst>
        </pc:spChg>
        <pc:spChg chg="mod">
          <ac:chgData name="Fazal Illahi" userId="3981deb8-076a-4a67-aa3b-78a2f5fa39f3" providerId="ADAL" clId="{4BA2FEA1-8B1B-4477-B480-A78C328D370C}" dt="2022-03-26T17:24:30.328" v="586" actId="26606"/>
          <ac:spMkLst>
            <pc:docMk/>
            <pc:sldMk cId="3446675921" sldId="298"/>
            <ac:spMk id="21" creationId="{7E44CAC0-3B5A-49F6-A2CB-0BC80D111A87}"/>
          </ac:spMkLst>
        </pc:spChg>
        <pc:spChg chg="mod">
          <ac:chgData name="Fazal Illahi" userId="3981deb8-076a-4a67-aa3b-78a2f5fa39f3" providerId="ADAL" clId="{4BA2FEA1-8B1B-4477-B480-A78C328D370C}" dt="2022-03-26T17:24:30.328" v="586" actId="26606"/>
          <ac:spMkLst>
            <pc:docMk/>
            <pc:sldMk cId="3446675921" sldId="298"/>
            <ac:spMk id="22" creationId="{5D1BD041-3428-4D62-934F-F3FF6D36F90F}"/>
          </ac:spMkLst>
        </pc:spChg>
        <pc:spChg chg="add del">
          <ac:chgData name="Fazal Illahi" userId="3981deb8-076a-4a67-aa3b-78a2f5fa39f3" providerId="ADAL" clId="{4BA2FEA1-8B1B-4477-B480-A78C328D370C}" dt="2022-03-26T17:20:36.643" v="578" actId="26606"/>
          <ac:spMkLst>
            <pc:docMk/>
            <pc:sldMk cId="3446675921" sldId="298"/>
            <ac:spMk id="26" creationId="{3B82934C-5856-4F67-B6FF-ABBDAF485C18}"/>
          </ac:spMkLst>
        </pc:spChg>
        <pc:graphicFrameChg chg="add del">
          <ac:chgData name="Fazal Illahi" userId="3981deb8-076a-4a67-aa3b-78a2f5fa39f3" providerId="ADAL" clId="{4BA2FEA1-8B1B-4477-B480-A78C328D370C}" dt="2022-03-26T17:20:33.635" v="576" actId="26606"/>
          <ac:graphicFrameMkLst>
            <pc:docMk/>
            <pc:sldMk cId="3446675921" sldId="298"/>
            <ac:graphicFrameMk id="24" creationId="{323F4DFE-795C-321C-0238-5393FEFFA0B1}"/>
          </ac:graphicFrameMkLst>
        </pc:graphicFrameChg>
        <pc:graphicFrameChg chg="add del mod">
          <ac:chgData name="Fazal Illahi" userId="3981deb8-076a-4a67-aa3b-78a2f5fa39f3" providerId="ADAL" clId="{4BA2FEA1-8B1B-4477-B480-A78C328D370C}" dt="2022-03-26T17:53:17.664" v="733" actId="12100"/>
          <ac:graphicFrameMkLst>
            <pc:docMk/>
            <pc:sldMk cId="3446675921" sldId="298"/>
            <ac:graphicFrameMk id="25" creationId="{93E97C3D-1BA0-D94D-84A6-4B6D4D55C525}"/>
          </ac:graphicFrameMkLst>
        </pc:graphicFrameChg>
        <pc:graphicFrameChg chg="add del mod">
          <ac:chgData name="Fazal Illahi" userId="3981deb8-076a-4a67-aa3b-78a2f5fa39f3" providerId="ADAL" clId="{4BA2FEA1-8B1B-4477-B480-A78C328D370C}" dt="2022-03-26T17:24:11.238" v="585" actId="26606"/>
          <ac:graphicFrameMkLst>
            <pc:docMk/>
            <pc:sldMk cId="3446675921" sldId="298"/>
            <ac:graphicFrameMk id="28" creationId="{323F4DFE-795C-321C-0238-5393FEFFA0B1}"/>
          </ac:graphicFrameMkLst>
        </pc:graphicFrameChg>
      </pc:sldChg>
      <pc:sldChg chg="modSp mod ord">
        <pc:chgData name="Fazal Illahi" userId="3981deb8-076a-4a67-aa3b-78a2f5fa39f3" providerId="ADAL" clId="{4BA2FEA1-8B1B-4477-B480-A78C328D370C}" dt="2022-03-26T15:57:15.385" v="291"/>
        <pc:sldMkLst>
          <pc:docMk/>
          <pc:sldMk cId="33234324" sldId="300"/>
        </pc:sldMkLst>
        <pc:spChg chg="mod">
          <ac:chgData name="Fazal Illahi" userId="3981deb8-076a-4a67-aa3b-78a2f5fa39f3" providerId="ADAL" clId="{4BA2FEA1-8B1B-4477-B480-A78C328D370C}" dt="2022-03-26T15:57:10.570" v="289" actId="14100"/>
          <ac:spMkLst>
            <pc:docMk/>
            <pc:sldMk cId="33234324" sldId="300"/>
            <ac:spMk id="36" creationId="{85AF38A3-5667-40E4-A512-920C83F34B75}"/>
          </ac:spMkLst>
        </pc:spChg>
        <pc:spChg chg="mod">
          <ac:chgData name="Fazal Illahi" userId="3981deb8-076a-4a67-aa3b-78a2f5fa39f3" providerId="ADAL" clId="{4BA2FEA1-8B1B-4477-B480-A78C328D370C}" dt="2022-03-26T10:10:17.210" v="80" actId="20577"/>
          <ac:spMkLst>
            <pc:docMk/>
            <pc:sldMk cId="33234324" sldId="300"/>
            <ac:spMk id="80" creationId="{BC1F9D86-85D8-4FD0-B0D3-47D778722782}"/>
          </ac:spMkLst>
        </pc:spChg>
        <pc:spChg chg="mod">
          <ac:chgData name="Fazal Illahi" userId="3981deb8-076a-4a67-aa3b-78a2f5fa39f3" providerId="ADAL" clId="{4BA2FEA1-8B1B-4477-B480-A78C328D370C}" dt="2022-03-26T10:10:11.038" v="72"/>
          <ac:spMkLst>
            <pc:docMk/>
            <pc:sldMk cId="33234324" sldId="300"/>
            <ac:spMk id="81" creationId="{E94F1D24-E4A1-4B59-B57E-A28453963B88}"/>
          </ac:spMkLst>
        </pc:spChg>
      </pc:sldChg>
      <pc:sldChg chg="addSp delSp modSp add mod ord">
        <pc:chgData name="Fazal Illahi" userId="3981deb8-076a-4a67-aa3b-78a2f5fa39f3" providerId="ADAL" clId="{4BA2FEA1-8B1B-4477-B480-A78C328D370C}" dt="2022-03-26T17:49:11.409" v="720" actId="27636"/>
        <pc:sldMkLst>
          <pc:docMk/>
          <pc:sldMk cId="3006561827" sldId="301"/>
        </pc:sldMkLst>
        <pc:spChg chg="mod">
          <ac:chgData name="Fazal Illahi" userId="3981deb8-076a-4a67-aa3b-78a2f5fa39f3" providerId="ADAL" clId="{4BA2FEA1-8B1B-4477-B480-A78C328D370C}" dt="2022-03-26T17:48:47.396" v="713" actId="14100"/>
          <ac:spMkLst>
            <pc:docMk/>
            <pc:sldMk cId="3006561827" sldId="301"/>
            <ac:spMk id="2" creationId="{75031FE9-9059-4FE8-B4AC-9771F23A1B89}"/>
          </ac:spMkLst>
        </pc:spChg>
        <pc:spChg chg="mod">
          <ac:chgData name="Fazal Illahi" userId="3981deb8-076a-4a67-aa3b-78a2f5fa39f3" providerId="ADAL" clId="{4BA2FEA1-8B1B-4477-B480-A78C328D370C}" dt="2022-03-26T17:48:52.834" v="714" actId="14100"/>
          <ac:spMkLst>
            <pc:docMk/>
            <pc:sldMk cId="3006561827" sldId="301"/>
            <ac:spMk id="3" creationId="{D4A2EB3F-4D60-451F-8F45-7D6654D2FCD9}"/>
          </ac:spMkLst>
        </pc:spChg>
        <pc:spChg chg="mod">
          <ac:chgData name="Fazal Illahi" userId="3981deb8-076a-4a67-aa3b-78a2f5fa39f3" providerId="ADAL" clId="{4BA2FEA1-8B1B-4477-B480-A78C328D370C}" dt="2022-03-26T17:48:56.884" v="715" actId="14100"/>
          <ac:spMkLst>
            <pc:docMk/>
            <pc:sldMk cId="3006561827" sldId="301"/>
            <ac:spMk id="4" creationId="{AC1C80FB-53F9-42EE-B1E6-D0F998EC5DFA}"/>
          </ac:spMkLst>
        </pc:spChg>
        <pc:spChg chg="mod">
          <ac:chgData name="Fazal Illahi" userId="3981deb8-076a-4a67-aa3b-78a2f5fa39f3" providerId="ADAL" clId="{4BA2FEA1-8B1B-4477-B480-A78C328D370C}" dt="2022-03-26T17:49:06.806" v="718" actId="14100"/>
          <ac:spMkLst>
            <pc:docMk/>
            <pc:sldMk cId="3006561827" sldId="301"/>
            <ac:spMk id="10" creationId="{3B82934C-5856-4F67-B6FF-ABBDAF485C18}"/>
          </ac:spMkLst>
        </pc:spChg>
        <pc:spChg chg="mod">
          <ac:chgData name="Fazal Illahi" userId="3981deb8-076a-4a67-aa3b-78a2f5fa39f3" providerId="ADAL" clId="{4BA2FEA1-8B1B-4477-B480-A78C328D370C}" dt="2022-03-26T17:49:11.409" v="720" actId="27636"/>
          <ac:spMkLst>
            <pc:docMk/>
            <pc:sldMk cId="3006561827" sldId="301"/>
            <ac:spMk id="11" creationId="{483ADD06-86E7-4F87-8C6B-C85356AB8F86}"/>
          </ac:spMkLst>
        </pc:spChg>
        <pc:spChg chg="mod">
          <ac:chgData name="Fazal Illahi" userId="3981deb8-076a-4a67-aa3b-78a2f5fa39f3" providerId="ADAL" clId="{4BA2FEA1-8B1B-4477-B480-A78C328D370C}" dt="2022-03-26T17:49:00.312" v="716" actId="14100"/>
          <ac:spMkLst>
            <pc:docMk/>
            <pc:sldMk cId="3006561827" sldId="301"/>
            <ac:spMk id="12" creationId="{76ECDE5F-17F6-4E31-84BF-B8F120235224}"/>
          </ac:spMkLst>
        </pc:spChg>
        <pc:spChg chg="mod">
          <ac:chgData name="Fazal Illahi" userId="3981deb8-076a-4a67-aa3b-78a2f5fa39f3" providerId="ADAL" clId="{4BA2FEA1-8B1B-4477-B480-A78C328D370C}" dt="2022-03-26T17:49:03.418" v="717" actId="14100"/>
          <ac:spMkLst>
            <pc:docMk/>
            <pc:sldMk cId="3006561827" sldId="301"/>
            <ac:spMk id="13" creationId="{535181E6-280F-499E-8AB6-2C87DA529BFA}"/>
          </ac:spMkLst>
        </pc:spChg>
        <pc:spChg chg="add del">
          <ac:chgData name="Fazal Illahi" userId="3981deb8-076a-4a67-aa3b-78a2f5fa39f3" providerId="ADAL" clId="{4BA2FEA1-8B1B-4477-B480-A78C328D370C}" dt="2022-03-26T17:46:57.466" v="687" actId="22"/>
          <ac:spMkLst>
            <pc:docMk/>
            <pc:sldMk cId="3006561827" sldId="301"/>
            <ac:spMk id="14" creationId="{B07E75DC-FF73-47C2-AB30-BE39D1177B5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DC7C0-9A7D-48D5-B390-DD324B0BE4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F5EE34-5B9B-4ED9-93E7-042D93640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Composition</a:t>
          </a:r>
        </a:p>
      </dgm:t>
    </dgm:pt>
    <dgm:pt modelId="{91874CBC-2FD9-4B9F-9503-7F6F4DFC0F33}" type="parTrans" cxnId="{4D1A3E1D-8AB1-44C2-93AA-C3C3399827D5}">
      <dgm:prSet/>
      <dgm:spPr/>
      <dgm:t>
        <a:bodyPr/>
        <a:lstStyle/>
        <a:p>
          <a:endParaRPr lang="en-US"/>
        </a:p>
      </dgm:t>
    </dgm:pt>
    <dgm:pt modelId="{67875C3A-456A-49C5-A39C-FD33B18FC822}" type="sibTrans" cxnId="{4D1A3E1D-8AB1-44C2-93AA-C3C3399827D5}">
      <dgm:prSet/>
      <dgm:spPr/>
      <dgm:t>
        <a:bodyPr/>
        <a:lstStyle/>
        <a:p>
          <a:endParaRPr lang="en-US"/>
        </a:p>
      </dgm:t>
    </dgm:pt>
    <dgm:pt modelId="{B7B02BF5-2153-4314-BF39-20DFA41C41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Utility Classes</a:t>
          </a:r>
        </a:p>
      </dgm:t>
    </dgm:pt>
    <dgm:pt modelId="{FCA1ECAC-37F5-4F87-91E5-D8F970D1A494}" type="parTrans" cxnId="{69E0B2F4-4FA2-4731-B6D3-E4A2ACF77ECF}">
      <dgm:prSet/>
      <dgm:spPr/>
      <dgm:t>
        <a:bodyPr/>
        <a:lstStyle/>
        <a:p>
          <a:endParaRPr lang="en-US"/>
        </a:p>
      </dgm:t>
    </dgm:pt>
    <dgm:pt modelId="{32CEEC82-42FE-4CA5-9C0C-34FB7E801E83}" type="sibTrans" cxnId="{69E0B2F4-4FA2-4731-B6D3-E4A2ACF77ECF}">
      <dgm:prSet/>
      <dgm:spPr/>
      <dgm:t>
        <a:bodyPr/>
        <a:lstStyle/>
        <a:p>
          <a:endParaRPr lang="en-US"/>
        </a:p>
      </dgm:t>
    </dgm:pt>
    <dgm:pt modelId="{E9D2B91E-8FFA-430A-8A44-90BEDAFC8E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 Overloading</a:t>
          </a:r>
        </a:p>
      </dgm:t>
    </dgm:pt>
    <dgm:pt modelId="{298B8215-BAD1-433B-A73E-64AE64982C29}" type="parTrans" cxnId="{62B4CFFF-23F8-487C-B704-E3FE77CBB2FF}">
      <dgm:prSet/>
      <dgm:spPr/>
      <dgm:t>
        <a:bodyPr/>
        <a:lstStyle/>
        <a:p>
          <a:endParaRPr lang="en-US"/>
        </a:p>
      </dgm:t>
    </dgm:pt>
    <dgm:pt modelId="{ACB46386-7307-49C3-B167-6CC73B03A7D6}" type="sibTrans" cxnId="{62B4CFFF-23F8-487C-B704-E3FE77CBB2FF}">
      <dgm:prSet/>
      <dgm:spPr/>
      <dgm:t>
        <a:bodyPr/>
        <a:lstStyle/>
        <a:p>
          <a:endParaRPr lang="en-US"/>
        </a:p>
      </dgm:t>
    </dgm:pt>
    <dgm:pt modelId="{9E768ADE-6773-4BEB-8B57-BC41358B6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Inheritance</a:t>
          </a:r>
        </a:p>
      </dgm:t>
    </dgm:pt>
    <dgm:pt modelId="{9E9262D3-A90F-4AC8-B25F-4B66138E2E15}" type="parTrans" cxnId="{9A14755D-8766-410C-8579-BACDEA8FDB67}">
      <dgm:prSet/>
      <dgm:spPr/>
      <dgm:t>
        <a:bodyPr/>
        <a:lstStyle/>
        <a:p>
          <a:endParaRPr lang="en-US"/>
        </a:p>
      </dgm:t>
    </dgm:pt>
    <dgm:pt modelId="{EEDD4046-A555-459D-BA9A-9ED3E558E7DD}" type="sibTrans" cxnId="{9A14755D-8766-410C-8579-BACDEA8FDB67}">
      <dgm:prSet/>
      <dgm:spPr/>
      <dgm:t>
        <a:bodyPr/>
        <a:lstStyle/>
        <a:p>
          <a:endParaRPr lang="en-US"/>
        </a:p>
      </dgm:t>
    </dgm:pt>
    <dgm:pt modelId="{F23658BB-93C2-4EF8-8007-AAA7AFA21437}" type="pres">
      <dgm:prSet presAssocID="{99EDC7C0-9A7D-48D5-B390-DD324B0BE407}" presName="root" presStyleCnt="0">
        <dgm:presLayoutVars>
          <dgm:dir/>
          <dgm:resizeHandles val="exact"/>
        </dgm:presLayoutVars>
      </dgm:prSet>
      <dgm:spPr/>
    </dgm:pt>
    <dgm:pt modelId="{95904AAA-83BE-4A26-8D9C-5D808870D4AC}" type="pres">
      <dgm:prSet presAssocID="{8AF5EE34-5B9B-4ED9-93E7-042D936400DD}" presName="compNode" presStyleCnt="0"/>
      <dgm:spPr/>
    </dgm:pt>
    <dgm:pt modelId="{9139358E-B1A2-42E8-B2C0-FC23FC1498B4}" type="pres">
      <dgm:prSet presAssocID="{8AF5EE34-5B9B-4ED9-93E7-042D936400DD}" presName="bgRect" presStyleLbl="bgShp" presStyleIdx="0" presStyleCnt="4"/>
      <dgm:spPr/>
    </dgm:pt>
    <dgm:pt modelId="{FA288B3C-F819-4CF4-BC3C-9D2C141A594D}" type="pres">
      <dgm:prSet presAssocID="{8AF5EE34-5B9B-4ED9-93E7-042D936400DD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nt_E823"/>
        </a:ext>
      </dgm:extLst>
    </dgm:pt>
    <dgm:pt modelId="{17321248-DF54-47FD-B213-24B08D0DC511}" type="pres">
      <dgm:prSet presAssocID="{8AF5EE34-5B9B-4ED9-93E7-042D936400DD}" presName="spaceRect" presStyleCnt="0"/>
      <dgm:spPr/>
    </dgm:pt>
    <dgm:pt modelId="{DD8BD641-4B8B-4315-B817-6629B0702A22}" type="pres">
      <dgm:prSet presAssocID="{8AF5EE34-5B9B-4ED9-93E7-042D936400DD}" presName="parTx" presStyleLbl="revTx" presStyleIdx="0" presStyleCnt="4">
        <dgm:presLayoutVars>
          <dgm:chMax val="0"/>
          <dgm:chPref val="0"/>
        </dgm:presLayoutVars>
      </dgm:prSet>
      <dgm:spPr/>
    </dgm:pt>
    <dgm:pt modelId="{B740CC59-4244-403B-96D3-501ECF2CABF1}" type="pres">
      <dgm:prSet presAssocID="{67875C3A-456A-49C5-A39C-FD33B18FC822}" presName="sibTrans" presStyleCnt="0"/>
      <dgm:spPr/>
    </dgm:pt>
    <dgm:pt modelId="{53035E94-50FC-4D69-A06A-0CDB99BE00D8}" type="pres">
      <dgm:prSet presAssocID="{B7B02BF5-2153-4314-BF39-20DFA41C41C9}" presName="compNode" presStyleCnt="0"/>
      <dgm:spPr/>
    </dgm:pt>
    <dgm:pt modelId="{937A615F-75FD-44D1-81DD-26B540B6CDF2}" type="pres">
      <dgm:prSet presAssocID="{B7B02BF5-2153-4314-BF39-20DFA41C41C9}" presName="bgRect" presStyleLbl="bgShp" presStyleIdx="1" presStyleCnt="4"/>
      <dgm:spPr/>
    </dgm:pt>
    <dgm:pt modelId="{2AC9FD5A-27E6-4A3A-A3F9-E2A8E5267E76}" type="pres">
      <dgm:prSet presAssocID="{B7B02BF5-2153-4314-BF39-20DFA41C41C9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_4"/>
        </a:ext>
      </dgm:extLst>
    </dgm:pt>
    <dgm:pt modelId="{5FED7650-C99D-43D3-B5B8-BAA60F3010A6}" type="pres">
      <dgm:prSet presAssocID="{B7B02BF5-2153-4314-BF39-20DFA41C41C9}" presName="spaceRect" presStyleCnt="0"/>
      <dgm:spPr/>
    </dgm:pt>
    <dgm:pt modelId="{2C7666E2-6247-4251-BE43-7CD8F849ABD4}" type="pres">
      <dgm:prSet presAssocID="{B7B02BF5-2153-4314-BF39-20DFA41C41C9}" presName="parTx" presStyleLbl="revTx" presStyleIdx="1" presStyleCnt="4">
        <dgm:presLayoutVars>
          <dgm:chMax val="0"/>
          <dgm:chPref val="0"/>
        </dgm:presLayoutVars>
      </dgm:prSet>
      <dgm:spPr/>
    </dgm:pt>
    <dgm:pt modelId="{2E96736A-5898-4D84-933B-DFF7E115F0FF}" type="pres">
      <dgm:prSet presAssocID="{32CEEC82-42FE-4CA5-9C0C-34FB7E801E83}" presName="sibTrans" presStyleCnt="0"/>
      <dgm:spPr/>
    </dgm:pt>
    <dgm:pt modelId="{29F86F02-DBA2-44C0-B05F-15F01616E4DC}" type="pres">
      <dgm:prSet presAssocID="{E9D2B91E-8FFA-430A-8A44-90BEDAFC8E8A}" presName="compNode" presStyleCnt="0"/>
      <dgm:spPr/>
    </dgm:pt>
    <dgm:pt modelId="{DE659835-8083-4FC5-87DB-FAB2CBF97C4A}" type="pres">
      <dgm:prSet presAssocID="{E9D2B91E-8FFA-430A-8A44-90BEDAFC8E8A}" presName="bgRect" presStyleLbl="bgShp" presStyleIdx="2" presStyleCnt="4"/>
      <dgm:spPr/>
    </dgm:pt>
    <dgm:pt modelId="{755B0AB5-A808-4363-B036-D18AE9958600}" type="pres">
      <dgm:prSet presAssocID="{E9D2B91E-8FFA-430A-8A44-90BEDAFC8E8A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geRight_E761"/>
        </a:ext>
      </dgm:extLst>
    </dgm:pt>
    <dgm:pt modelId="{96138AE5-B37E-483E-8AAA-964F0B6B1C48}" type="pres">
      <dgm:prSet presAssocID="{E9D2B91E-8FFA-430A-8A44-90BEDAFC8E8A}" presName="spaceRect" presStyleCnt="0"/>
      <dgm:spPr/>
    </dgm:pt>
    <dgm:pt modelId="{022EFCE4-864E-4D2F-AC56-459D8690C549}" type="pres">
      <dgm:prSet presAssocID="{E9D2B91E-8FFA-430A-8A44-90BEDAFC8E8A}" presName="parTx" presStyleLbl="revTx" presStyleIdx="2" presStyleCnt="4">
        <dgm:presLayoutVars>
          <dgm:chMax val="0"/>
          <dgm:chPref val="0"/>
        </dgm:presLayoutVars>
      </dgm:prSet>
      <dgm:spPr/>
    </dgm:pt>
    <dgm:pt modelId="{79473537-6A23-49AF-A9E2-F92883D86DA4}" type="pres">
      <dgm:prSet presAssocID="{ACB46386-7307-49C3-B167-6CC73B03A7D6}" presName="sibTrans" presStyleCnt="0"/>
      <dgm:spPr/>
    </dgm:pt>
    <dgm:pt modelId="{F9108D5C-A9C3-4E57-BD08-F450361A76CD}" type="pres">
      <dgm:prSet presAssocID="{9E768ADE-6773-4BEB-8B57-BC41358B6242}" presName="compNode" presStyleCnt="0"/>
      <dgm:spPr/>
    </dgm:pt>
    <dgm:pt modelId="{C55B7505-6447-483A-B299-BE3D7A9B7172}" type="pres">
      <dgm:prSet presAssocID="{9E768ADE-6773-4BEB-8B57-BC41358B6242}" presName="bgRect" presStyleLbl="bgShp" presStyleIdx="3" presStyleCnt="4"/>
      <dgm:spPr/>
    </dgm:pt>
    <dgm:pt modelId="{B482BE36-E39E-4063-B605-956AC54296EB}" type="pres">
      <dgm:prSet presAssocID="{9E768ADE-6773-4BEB-8B57-BC41358B6242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_2"/>
        </a:ext>
      </dgm:extLst>
    </dgm:pt>
    <dgm:pt modelId="{358EA08A-1412-4208-BC76-01EEEE0DF651}" type="pres">
      <dgm:prSet presAssocID="{9E768ADE-6773-4BEB-8B57-BC41358B6242}" presName="spaceRect" presStyleCnt="0"/>
      <dgm:spPr/>
    </dgm:pt>
    <dgm:pt modelId="{8F8485C0-9C81-4F0C-9323-6E4DC24BF37B}" type="pres">
      <dgm:prSet presAssocID="{9E768ADE-6773-4BEB-8B57-BC41358B62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373908-2D25-4E4F-ADE7-2179D3096F25}" type="presOf" srcId="{99EDC7C0-9A7D-48D5-B390-DD324B0BE407}" destId="{F23658BB-93C2-4EF8-8007-AAA7AFA21437}" srcOrd="0" destOrd="0" presId="urn:microsoft.com/office/officeart/2018/2/layout/IconVerticalSolidList"/>
    <dgm:cxn modelId="{4D1A3E1D-8AB1-44C2-93AA-C3C3399827D5}" srcId="{99EDC7C0-9A7D-48D5-B390-DD324B0BE407}" destId="{8AF5EE34-5B9B-4ED9-93E7-042D936400DD}" srcOrd="0" destOrd="0" parTransId="{91874CBC-2FD9-4B9F-9503-7F6F4DFC0F33}" sibTransId="{67875C3A-456A-49C5-A39C-FD33B18FC822}"/>
    <dgm:cxn modelId="{1EA7CA26-2390-4210-A015-095CFA5D25EE}" type="presOf" srcId="{8AF5EE34-5B9B-4ED9-93E7-042D936400DD}" destId="{DD8BD641-4B8B-4315-B817-6629B0702A22}" srcOrd="0" destOrd="0" presId="urn:microsoft.com/office/officeart/2018/2/layout/IconVerticalSolidList"/>
    <dgm:cxn modelId="{9A14755D-8766-410C-8579-BACDEA8FDB67}" srcId="{99EDC7C0-9A7D-48D5-B390-DD324B0BE407}" destId="{9E768ADE-6773-4BEB-8B57-BC41358B6242}" srcOrd="3" destOrd="0" parTransId="{9E9262D3-A90F-4AC8-B25F-4B66138E2E15}" sibTransId="{EEDD4046-A555-459D-BA9A-9ED3E558E7DD}"/>
    <dgm:cxn modelId="{728E896C-F5A0-4142-BE0D-E6385C164EB6}" type="presOf" srcId="{9E768ADE-6773-4BEB-8B57-BC41358B6242}" destId="{8F8485C0-9C81-4F0C-9323-6E4DC24BF37B}" srcOrd="0" destOrd="0" presId="urn:microsoft.com/office/officeart/2018/2/layout/IconVerticalSolidList"/>
    <dgm:cxn modelId="{1AD6455A-EB26-4482-94AE-B3CD4C7D621A}" type="presOf" srcId="{B7B02BF5-2153-4314-BF39-20DFA41C41C9}" destId="{2C7666E2-6247-4251-BE43-7CD8F849ABD4}" srcOrd="0" destOrd="0" presId="urn:microsoft.com/office/officeart/2018/2/layout/IconVerticalSolidList"/>
    <dgm:cxn modelId="{DF45B5A3-E523-4C2F-B488-20862FF8EF3D}" type="presOf" srcId="{E9D2B91E-8FFA-430A-8A44-90BEDAFC8E8A}" destId="{022EFCE4-864E-4D2F-AC56-459D8690C549}" srcOrd="0" destOrd="0" presId="urn:microsoft.com/office/officeart/2018/2/layout/IconVerticalSolidList"/>
    <dgm:cxn modelId="{69E0B2F4-4FA2-4731-B6D3-E4A2ACF77ECF}" srcId="{99EDC7C0-9A7D-48D5-B390-DD324B0BE407}" destId="{B7B02BF5-2153-4314-BF39-20DFA41C41C9}" srcOrd="1" destOrd="0" parTransId="{FCA1ECAC-37F5-4F87-91E5-D8F970D1A494}" sibTransId="{32CEEC82-42FE-4CA5-9C0C-34FB7E801E83}"/>
    <dgm:cxn modelId="{62B4CFFF-23F8-487C-B704-E3FE77CBB2FF}" srcId="{99EDC7C0-9A7D-48D5-B390-DD324B0BE407}" destId="{E9D2B91E-8FFA-430A-8A44-90BEDAFC8E8A}" srcOrd="2" destOrd="0" parTransId="{298B8215-BAD1-433B-A73E-64AE64982C29}" sibTransId="{ACB46386-7307-49C3-B167-6CC73B03A7D6}"/>
    <dgm:cxn modelId="{929285F7-6AA0-4A81-B46C-FB866FB1F655}" type="presParOf" srcId="{F23658BB-93C2-4EF8-8007-AAA7AFA21437}" destId="{95904AAA-83BE-4A26-8D9C-5D808870D4AC}" srcOrd="0" destOrd="0" presId="urn:microsoft.com/office/officeart/2018/2/layout/IconVerticalSolidList"/>
    <dgm:cxn modelId="{82D82502-A79C-47A7-B0A0-96E28A864F0A}" type="presParOf" srcId="{95904AAA-83BE-4A26-8D9C-5D808870D4AC}" destId="{9139358E-B1A2-42E8-B2C0-FC23FC1498B4}" srcOrd="0" destOrd="0" presId="urn:microsoft.com/office/officeart/2018/2/layout/IconVerticalSolidList"/>
    <dgm:cxn modelId="{61848A64-66C8-4E56-B1A4-132BCAE55D27}" type="presParOf" srcId="{95904AAA-83BE-4A26-8D9C-5D808870D4AC}" destId="{FA288B3C-F819-4CF4-BC3C-9D2C141A594D}" srcOrd="1" destOrd="0" presId="urn:microsoft.com/office/officeart/2018/2/layout/IconVerticalSolidList"/>
    <dgm:cxn modelId="{B3D379A1-0C32-4D76-A294-E40FF475B7F6}" type="presParOf" srcId="{95904AAA-83BE-4A26-8D9C-5D808870D4AC}" destId="{17321248-DF54-47FD-B213-24B08D0DC511}" srcOrd="2" destOrd="0" presId="urn:microsoft.com/office/officeart/2018/2/layout/IconVerticalSolidList"/>
    <dgm:cxn modelId="{F5B1DFBC-97C3-4180-9B6B-00A6B0C3305F}" type="presParOf" srcId="{95904AAA-83BE-4A26-8D9C-5D808870D4AC}" destId="{DD8BD641-4B8B-4315-B817-6629B0702A22}" srcOrd="3" destOrd="0" presId="urn:microsoft.com/office/officeart/2018/2/layout/IconVerticalSolidList"/>
    <dgm:cxn modelId="{AD16AC5B-7327-4DD5-97EB-AFE6FB30ED80}" type="presParOf" srcId="{F23658BB-93C2-4EF8-8007-AAA7AFA21437}" destId="{B740CC59-4244-403B-96D3-501ECF2CABF1}" srcOrd="1" destOrd="0" presId="urn:microsoft.com/office/officeart/2018/2/layout/IconVerticalSolidList"/>
    <dgm:cxn modelId="{97C60F29-A022-4E21-8053-AD423ACB899E}" type="presParOf" srcId="{F23658BB-93C2-4EF8-8007-AAA7AFA21437}" destId="{53035E94-50FC-4D69-A06A-0CDB99BE00D8}" srcOrd="2" destOrd="0" presId="urn:microsoft.com/office/officeart/2018/2/layout/IconVerticalSolidList"/>
    <dgm:cxn modelId="{06A5745B-DC20-4729-A8AA-81D8BBF5A48E}" type="presParOf" srcId="{53035E94-50FC-4D69-A06A-0CDB99BE00D8}" destId="{937A615F-75FD-44D1-81DD-26B540B6CDF2}" srcOrd="0" destOrd="0" presId="urn:microsoft.com/office/officeart/2018/2/layout/IconVerticalSolidList"/>
    <dgm:cxn modelId="{7736D79A-61AD-4784-91EF-50505085A46E}" type="presParOf" srcId="{53035E94-50FC-4D69-A06A-0CDB99BE00D8}" destId="{2AC9FD5A-27E6-4A3A-A3F9-E2A8E5267E76}" srcOrd="1" destOrd="0" presId="urn:microsoft.com/office/officeart/2018/2/layout/IconVerticalSolidList"/>
    <dgm:cxn modelId="{7D536475-980B-4AB1-9320-B30DBBBECC6F}" type="presParOf" srcId="{53035E94-50FC-4D69-A06A-0CDB99BE00D8}" destId="{5FED7650-C99D-43D3-B5B8-BAA60F3010A6}" srcOrd="2" destOrd="0" presId="urn:microsoft.com/office/officeart/2018/2/layout/IconVerticalSolidList"/>
    <dgm:cxn modelId="{81F4D519-7F66-4356-8D92-5E1A0710B186}" type="presParOf" srcId="{53035E94-50FC-4D69-A06A-0CDB99BE00D8}" destId="{2C7666E2-6247-4251-BE43-7CD8F849ABD4}" srcOrd="3" destOrd="0" presId="urn:microsoft.com/office/officeart/2018/2/layout/IconVerticalSolidList"/>
    <dgm:cxn modelId="{2DB610B2-8350-4C09-9421-F3005AE83E23}" type="presParOf" srcId="{F23658BB-93C2-4EF8-8007-AAA7AFA21437}" destId="{2E96736A-5898-4D84-933B-DFF7E115F0FF}" srcOrd="3" destOrd="0" presId="urn:microsoft.com/office/officeart/2018/2/layout/IconVerticalSolidList"/>
    <dgm:cxn modelId="{D72EAF3A-43FE-425B-97DB-8061CDE1C806}" type="presParOf" srcId="{F23658BB-93C2-4EF8-8007-AAA7AFA21437}" destId="{29F86F02-DBA2-44C0-B05F-15F01616E4DC}" srcOrd="4" destOrd="0" presId="urn:microsoft.com/office/officeart/2018/2/layout/IconVerticalSolidList"/>
    <dgm:cxn modelId="{5DEB8305-F218-4B83-B155-D983F5B8F279}" type="presParOf" srcId="{29F86F02-DBA2-44C0-B05F-15F01616E4DC}" destId="{DE659835-8083-4FC5-87DB-FAB2CBF97C4A}" srcOrd="0" destOrd="0" presId="urn:microsoft.com/office/officeart/2018/2/layout/IconVerticalSolidList"/>
    <dgm:cxn modelId="{9DBD92A0-CB95-4DCF-A143-7E2C0059A532}" type="presParOf" srcId="{29F86F02-DBA2-44C0-B05F-15F01616E4DC}" destId="{755B0AB5-A808-4363-B036-D18AE9958600}" srcOrd="1" destOrd="0" presId="urn:microsoft.com/office/officeart/2018/2/layout/IconVerticalSolidList"/>
    <dgm:cxn modelId="{EE070343-5181-4EB9-BC09-1CF4857632DB}" type="presParOf" srcId="{29F86F02-DBA2-44C0-B05F-15F01616E4DC}" destId="{96138AE5-B37E-483E-8AAA-964F0B6B1C48}" srcOrd="2" destOrd="0" presId="urn:microsoft.com/office/officeart/2018/2/layout/IconVerticalSolidList"/>
    <dgm:cxn modelId="{85BD5DC3-3AD3-4793-BEEB-404371905C08}" type="presParOf" srcId="{29F86F02-DBA2-44C0-B05F-15F01616E4DC}" destId="{022EFCE4-864E-4D2F-AC56-459D8690C549}" srcOrd="3" destOrd="0" presId="urn:microsoft.com/office/officeart/2018/2/layout/IconVerticalSolidList"/>
    <dgm:cxn modelId="{0F902C6D-3645-4EC0-8B49-437D3EA4F5AE}" type="presParOf" srcId="{F23658BB-93C2-4EF8-8007-AAA7AFA21437}" destId="{79473537-6A23-49AF-A9E2-F92883D86DA4}" srcOrd="5" destOrd="0" presId="urn:microsoft.com/office/officeart/2018/2/layout/IconVerticalSolidList"/>
    <dgm:cxn modelId="{38DC71B0-AF9F-471E-B0A4-588F2ACB53D8}" type="presParOf" srcId="{F23658BB-93C2-4EF8-8007-AAA7AFA21437}" destId="{F9108D5C-A9C3-4E57-BD08-F450361A76CD}" srcOrd="6" destOrd="0" presId="urn:microsoft.com/office/officeart/2018/2/layout/IconVerticalSolidList"/>
    <dgm:cxn modelId="{1DEAE0F7-CCEA-4AFC-AB00-ABC635BF3033}" type="presParOf" srcId="{F9108D5C-A9C3-4E57-BD08-F450361A76CD}" destId="{C55B7505-6447-483A-B299-BE3D7A9B7172}" srcOrd="0" destOrd="0" presId="urn:microsoft.com/office/officeart/2018/2/layout/IconVerticalSolidList"/>
    <dgm:cxn modelId="{F6022178-A0B8-43A8-90F0-D0EF8A1F6C9D}" type="presParOf" srcId="{F9108D5C-A9C3-4E57-BD08-F450361A76CD}" destId="{B482BE36-E39E-4063-B605-956AC54296EB}" srcOrd="1" destOrd="0" presId="urn:microsoft.com/office/officeart/2018/2/layout/IconVerticalSolidList"/>
    <dgm:cxn modelId="{61D31781-5E03-4FEA-99E9-B69DCCCECDEB}" type="presParOf" srcId="{F9108D5C-A9C3-4E57-BD08-F450361A76CD}" destId="{358EA08A-1412-4208-BC76-01EEEE0DF651}" srcOrd="2" destOrd="0" presId="urn:microsoft.com/office/officeart/2018/2/layout/IconVerticalSolidList"/>
    <dgm:cxn modelId="{647D0B39-F25F-41A5-8589-04F8BC1B2799}" type="presParOf" srcId="{F9108D5C-A9C3-4E57-BD08-F450361A76CD}" destId="{8F8485C0-9C81-4F0C-9323-6E4DC24BF3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FAE40-97F9-47B0-8D64-63E63C9277B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96FDAB8-61FA-458C-80C1-25BA96D73B2E}">
      <dgm:prSet/>
      <dgm:spPr/>
      <dgm:t>
        <a:bodyPr/>
        <a:lstStyle/>
        <a:p>
          <a:r>
            <a:rPr lang="en-US" baseline="0" dirty="0"/>
            <a:t>Our roles as a Tester</a:t>
          </a:r>
          <a:endParaRPr lang="en-US" dirty="0"/>
        </a:p>
      </dgm:t>
    </dgm:pt>
    <dgm:pt modelId="{E4B051DD-0307-4A57-AFA9-94BC6C814312}" type="parTrans" cxnId="{874E6AD4-BDB7-45D8-9A3A-CD322D01ED16}">
      <dgm:prSet/>
      <dgm:spPr/>
      <dgm:t>
        <a:bodyPr/>
        <a:lstStyle/>
        <a:p>
          <a:endParaRPr lang="en-US"/>
        </a:p>
      </dgm:t>
    </dgm:pt>
    <dgm:pt modelId="{638B4394-2845-403E-9EAE-C8C1D4AC3650}" type="sibTrans" cxnId="{874E6AD4-BDB7-45D8-9A3A-CD322D01ED16}">
      <dgm:prSet/>
      <dgm:spPr/>
      <dgm:t>
        <a:bodyPr/>
        <a:lstStyle/>
        <a:p>
          <a:endParaRPr lang="en-US"/>
        </a:p>
      </dgm:t>
    </dgm:pt>
    <dgm:pt modelId="{6042F334-58FB-4B5F-81AD-B4AA8110C7D3}">
      <dgm:prSet/>
      <dgm:spPr/>
      <dgm:t>
        <a:bodyPr/>
        <a:lstStyle/>
        <a:p>
          <a:r>
            <a:rPr lang="en-US" baseline="0"/>
            <a:t>What UI Testing Selenium is?</a:t>
          </a:r>
          <a:endParaRPr lang="en-US"/>
        </a:p>
      </dgm:t>
    </dgm:pt>
    <dgm:pt modelId="{CF9ED71D-94B9-4FBA-AF31-72C3EF6303D6}" type="parTrans" cxnId="{15BC4145-9978-4AB6-9F82-D90FBF7D1F61}">
      <dgm:prSet/>
      <dgm:spPr/>
      <dgm:t>
        <a:bodyPr/>
        <a:lstStyle/>
        <a:p>
          <a:endParaRPr lang="en-US"/>
        </a:p>
      </dgm:t>
    </dgm:pt>
    <dgm:pt modelId="{E3E930E8-A321-4B05-B3C9-068BCE1EBA02}" type="sibTrans" cxnId="{15BC4145-9978-4AB6-9F82-D90FBF7D1F61}">
      <dgm:prSet/>
      <dgm:spPr/>
      <dgm:t>
        <a:bodyPr/>
        <a:lstStyle/>
        <a:p>
          <a:endParaRPr lang="en-US"/>
        </a:p>
      </dgm:t>
    </dgm:pt>
    <dgm:pt modelId="{C87A2310-F458-452A-BF90-565ACA0B33B7}">
      <dgm:prSet/>
      <dgm:spPr/>
      <dgm:t>
        <a:bodyPr/>
        <a:lstStyle/>
        <a:p>
          <a:r>
            <a:rPr lang="en-US" baseline="0"/>
            <a:t>WebDriver Protocol</a:t>
          </a:r>
          <a:endParaRPr lang="en-US"/>
        </a:p>
      </dgm:t>
    </dgm:pt>
    <dgm:pt modelId="{5435B661-85FE-4190-B245-5FD557D4F3A7}" type="parTrans" cxnId="{9CE754FC-383D-4E73-811E-B14A6F0F0404}">
      <dgm:prSet/>
      <dgm:spPr/>
      <dgm:t>
        <a:bodyPr/>
        <a:lstStyle/>
        <a:p>
          <a:endParaRPr lang="en-US"/>
        </a:p>
      </dgm:t>
    </dgm:pt>
    <dgm:pt modelId="{7DEA9750-CADD-48EE-A1C9-F312411C23CB}" type="sibTrans" cxnId="{9CE754FC-383D-4E73-811E-B14A6F0F0404}">
      <dgm:prSet/>
      <dgm:spPr/>
      <dgm:t>
        <a:bodyPr/>
        <a:lstStyle/>
        <a:p>
          <a:endParaRPr lang="en-US"/>
        </a:p>
      </dgm:t>
    </dgm:pt>
    <dgm:pt modelId="{1FC45119-87C5-41DF-AE17-9FC85CA32C47}">
      <dgm:prSet/>
      <dgm:spPr/>
      <dgm:t>
        <a:bodyPr/>
        <a:lstStyle/>
        <a:p>
          <a:r>
            <a:rPr lang="en-US" baseline="0"/>
            <a:t>Hierarchy of Selenium WebDriver and WebElement</a:t>
          </a:r>
          <a:endParaRPr lang="en-US"/>
        </a:p>
      </dgm:t>
    </dgm:pt>
    <dgm:pt modelId="{75E2F506-9CEE-4AF4-BE01-3D2832A3E24E}" type="parTrans" cxnId="{1FA7B10B-A848-4E08-9B9C-314522F64582}">
      <dgm:prSet/>
      <dgm:spPr/>
      <dgm:t>
        <a:bodyPr/>
        <a:lstStyle/>
        <a:p>
          <a:endParaRPr lang="en-US"/>
        </a:p>
      </dgm:t>
    </dgm:pt>
    <dgm:pt modelId="{682C269A-1401-488A-AFB8-80C5624BE868}" type="sibTrans" cxnId="{1FA7B10B-A848-4E08-9B9C-314522F64582}">
      <dgm:prSet/>
      <dgm:spPr/>
      <dgm:t>
        <a:bodyPr/>
        <a:lstStyle/>
        <a:p>
          <a:endParaRPr lang="en-US"/>
        </a:p>
      </dgm:t>
    </dgm:pt>
    <dgm:pt modelId="{0AE2DB11-ABB7-4C30-8D7F-B4BAF12315D6}">
      <dgm:prSet/>
      <dgm:spPr/>
      <dgm:t>
        <a:bodyPr/>
        <a:lstStyle/>
        <a:p>
          <a:r>
            <a:rPr lang="en-US" baseline="0"/>
            <a:t>Page Objects</a:t>
          </a:r>
          <a:endParaRPr lang="en-US"/>
        </a:p>
      </dgm:t>
    </dgm:pt>
    <dgm:pt modelId="{A207F6FA-C9D1-41A7-976E-43C93711CA18}" type="parTrans" cxnId="{954A42F7-B268-40B5-9B91-8D71EAD6D8FE}">
      <dgm:prSet/>
      <dgm:spPr/>
      <dgm:t>
        <a:bodyPr/>
        <a:lstStyle/>
        <a:p>
          <a:endParaRPr lang="en-US"/>
        </a:p>
      </dgm:t>
    </dgm:pt>
    <dgm:pt modelId="{68B9D98A-34AA-4988-9F7B-05F83C6D2FAB}" type="sibTrans" cxnId="{954A42F7-B268-40B5-9B91-8D71EAD6D8FE}">
      <dgm:prSet/>
      <dgm:spPr/>
      <dgm:t>
        <a:bodyPr/>
        <a:lstStyle/>
        <a:p>
          <a:endParaRPr lang="en-US"/>
        </a:p>
      </dgm:t>
    </dgm:pt>
    <dgm:pt modelId="{C2BD20CA-13F4-46EB-A019-B04C1AD94ABE}">
      <dgm:prSet/>
      <dgm:spPr/>
      <dgm:t>
        <a:bodyPr/>
        <a:lstStyle/>
        <a:p>
          <a:r>
            <a:rPr lang="en-US" baseline="0" dirty="0"/>
            <a:t>Code Reuse Techniques</a:t>
          </a:r>
          <a:endParaRPr lang="en-US" dirty="0"/>
        </a:p>
      </dgm:t>
    </dgm:pt>
    <dgm:pt modelId="{00F0B77A-2BDA-43A3-8AC9-3B93919487B1}" type="parTrans" cxnId="{10F41C65-B032-4835-B821-EC733A1A5A6C}">
      <dgm:prSet/>
      <dgm:spPr/>
      <dgm:t>
        <a:bodyPr/>
        <a:lstStyle/>
        <a:p>
          <a:endParaRPr lang="en-US"/>
        </a:p>
      </dgm:t>
    </dgm:pt>
    <dgm:pt modelId="{74F86B25-B8AA-40A7-B89D-209542C87FE8}" type="sibTrans" cxnId="{10F41C65-B032-4835-B821-EC733A1A5A6C}">
      <dgm:prSet/>
      <dgm:spPr/>
      <dgm:t>
        <a:bodyPr/>
        <a:lstStyle/>
        <a:p>
          <a:endParaRPr lang="en-US"/>
        </a:p>
      </dgm:t>
    </dgm:pt>
    <dgm:pt modelId="{FDD4AE7F-4801-427D-B068-0FD361B6F761}" type="pres">
      <dgm:prSet presAssocID="{EF3FAE40-97F9-47B0-8D64-63E63C9277BE}" presName="linear" presStyleCnt="0">
        <dgm:presLayoutVars>
          <dgm:animLvl val="lvl"/>
          <dgm:resizeHandles val="exact"/>
        </dgm:presLayoutVars>
      </dgm:prSet>
      <dgm:spPr/>
    </dgm:pt>
    <dgm:pt modelId="{6444C5D8-2AF9-4098-9A75-D96AB9477784}" type="pres">
      <dgm:prSet presAssocID="{F96FDAB8-61FA-458C-80C1-25BA96D73B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C078DA8-4C61-4CC8-A99C-06DEFC4ECC64}" type="pres">
      <dgm:prSet presAssocID="{638B4394-2845-403E-9EAE-C8C1D4AC3650}" presName="spacer" presStyleCnt="0"/>
      <dgm:spPr/>
    </dgm:pt>
    <dgm:pt modelId="{0CCA6552-AECA-4473-B4D0-96865493A3BE}" type="pres">
      <dgm:prSet presAssocID="{6042F334-58FB-4B5F-81AD-B4AA8110C7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1465A36-3BFA-47DB-A744-9286540CECFE}" type="pres">
      <dgm:prSet presAssocID="{E3E930E8-A321-4B05-B3C9-068BCE1EBA02}" presName="spacer" presStyleCnt="0"/>
      <dgm:spPr/>
    </dgm:pt>
    <dgm:pt modelId="{0FAD809F-0F38-4A2A-BCE4-D2429B66E68E}" type="pres">
      <dgm:prSet presAssocID="{C87A2310-F458-452A-BF90-565ACA0B33B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C4E9339-E643-44E4-BFE8-DBB5734DFCC0}" type="pres">
      <dgm:prSet presAssocID="{7DEA9750-CADD-48EE-A1C9-F312411C23CB}" presName="spacer" presStyleCnt="0"/>
      <dgm:spPr/>
    </dgm:pt>
    <dgm:pt modelId="{8060328E-4D7B-438A-8DE4-4E4226944A68}" type="pres">
      <dgm:prSet presAssocID="{1FC45119-87C5-41DF-AE17-9FC85CA32C4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01E561-EE2B-4313-BC8D-22CE59828AAA}" type="pres">
      <dgm:prSet presAssocID="{682C269A-1401-488A-AFB8-80C5624BE868}" presName="spacer" presStyleCnt="0"/>
      <dgm:spPr/>
    </dgm:pt>
    <dgm:pt modelId="{960FB707-D876-4FBC-A6F3-262A0593C146}" type="pres">
      <dgm:prSet presAssocID="{0AE2DB11-ABB7-4C30-8D7F-B4BAF12315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CB684B-2001-425C-BFAE-6D57BE21288C}" type="pres">
      <dgm:prSet presAssocID="{68B9D98A-34AA-4988-9F7B-05F83C6D2FAB}" presName="spacer" presStyleCnt="0"/>
      <dgm:spPr/>
    </dgm:pt>
    <dgm:pt modelId="{80EE931E-C2C5-4192-90B5-F1B529D916D0}" type="pres">
      <dgm:prSet presAssocID="{C2BD20CA-13F4-46EB-A019-B04C1AD94AB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2DEF05-FA73-4A92-854F-3976A8DBC0BB}" type="presOf" srcId="{1FC45119-87C5-41DF-AE17-9FC85CA32C47}" destId="{8060328E-4D7B-438A-8DE4-4E4226944A68}" srcOrd="0" destOrd="0" presId="urn:microsoft.com/office/officeart/2005/8/layout/vList2"/>
    <dgm:cxn modelId="{1FA7B10B-A848-4E08-9B9C-314522F64582}" srcId="{EF3FAE40-97F9-47B0-8D64-63E63C9277BE}" destId="{1FC45119-87C5-41DF-AE17-9FC85CA32C47}" srcOrd="3" destOrd="0" parTransId="{75E2F506-9CEE-4AF4-BE01-3D2832A3E24E}" sibTransId="{682C269A-1401-488A-AFB8-80C5624BE868}"/>
    <dgm:cxn modelId="{10F41C65-B032-4835-B821-EC733A1A5A6C}" srcId="{EF3FAE40-97F9-47B0-8D64-63E63C9277BE}" destId="{C2BD20CA-13F4-46EB-A019-B04C1AD94ABE}" srcOrd="5" destOrd="0" parTransId="{00F0B77A-2BDA-43A3-8AC9-3B93919487B1}" sibTransId="{74F86B25-B8AA-40A7-B89D-209542C87FE8}"/>
    <dgm:cxn modelId="{15BC4145-9978-4AB6-9F82-D90FBF7D1F61}" srcId="{EF3FAE40-97F9-47B0-8D64-63E63C9277BE}" destId="{6042F334-58FB-4B5F-81AD-B4AA8110C7D3}" srcOrd="1" destOrd="0" parTransId="{CF9ED71D-94B9-4FBA-AF31-72C3EF6303D6}" sibTransId="{E3E930E8-A321-4B05-B3C9-068BCE1EBA02}"/>
    <dgm:cxn modelId="{8C28E94E-57E6-492E-A931-054A67C98E59}" type="presOf" srcId="{F96FDAB8-61FA-458C-80C1-25BA96D73B2E}" destId="{6444C5D8-2AF9-4098-9A75-D96AB9477784}" srcOrd="0" destOrd="0" presId="urn:microsoft.com/office/officeart/2005/8/layout/vList2"/>
    <dgm:cxn modelId="{DD19C274-1D2A-48B1-B989-555F47B20BC9}" type="presOf" srcId="{C2BD20CA-13F4-46EB-A019-B04C1AD94ABE}" destId="{80EE931E-C2C5-4192-90B5-F1B529D916D0}" srcOrd="0" destOrd="0" presId="urn:microsoft.com/office/officeart/2005/8/layout/vList2"/>
    <dgm:cxn modelId="{C0EA07B3-D31D-42E6-A03F-D8409FC67F98}" type="presOf" srcId="{0AE2DB11-ABB7-4C30-8D7F-B4BAF12315D6}" destId="{960FB707-D876-4FBC-A6F3-262A0593C146}" srcOrd="0" destOrd="0" presId="urn:microsoft.com/office/officeart/2005/8/layout/vList2"/>
    <dgm:cxn modelId="{68000BD2-3ADD-45C1-BA5C-379E9DD72319}" type="presOf" srcId="{C87A2310-F458-452A-BF90-565ACA0B33B7}" destId="{0FAD809F-0F38-4A2A-BCE4-D2429B66E68E}" srcOrd="0" destOrd="0" presId="urn:microsoft.com/office/officeart/2005/8/layout/vList2"/>
    <dgm:cxn modelId="{874E6AD4-BDB7-45D8-9A3A-CD322D01ED16}" srcId="{EF3FAE40-97F9-47B0-8D64-63E63C9277BE}" destId="{F96FDAB8-61FA-458C-80C1-25BA96D73B2E}" srcOrd="0" destOrd="0" parTransId="{E4B051DD-0307-4A57-AFA9-94BC6C814312}" sibTransId="{638B4394-2845-403E-9EAE-C8C1D4AC3650}"/>
    <dgm:cxn modelId="{F3FAC6E2-6E12-4CEF-88CC-C1C6A3196849}" type="presOf" srcId="{EF3FAE40-97F9-47B0-8D64-63E63C9277BE}" destId="{FDD4AE7F-4801-427D-B068-0FD361B6F761}" srcOrd="0" destOrd="0" presId="urn:microsoft.com/office/officeart/2005/8/layout/vList2"/>
    <dgm:cxn modelId="{9F3B4CE9-DBC9-4EC3-B4F2-EC427A6DF31D}" type="presOf" srcId="{6042F334-58FB-4B5F-81AD-B4AA8110C7D3}" destId="{0CCA6552-AECA-4473-B4D0-96865493A3BE}" srcOrd="0" destOrd="0" presId="urn:microsoft.com/office/officeart/2005/8/layout/vList2"/>
    <dgm:cxn modelId="{954A42F7-B268-40B5-9B91-8D71EAD6D8FE}" srcId="{EF3FAE40-97F9-47B0-8D64-63E63C9277BE}" destId="{0AE2DB11-ABB7-4C30-8D7F-B4BAF12315D6}" srcOrd="4" destOrd="0" parTransId="{A207F6FA-C9D1-41A7-976E-43C93711CA18}" sibTransId="{68B9D98A-34AA-4988-9F7B-05F83C6D2FAB}"/>
    <dgm:cxn modelId="{9CE754FC-383D-4E73-811E-B14A6F0F0404}" srcId="{EF3FAE40-97F9-47B0-8D64-63E63C9277BE}" destId="{C87A2310-F458-452A-BF90-565ACA0B33B7}" srcOrd="2" destOrd="0" parTransId="{5435B661-85FE-4190-B245-5FD557D4F3A7}" sibTransId="{7DEA9750-CADD-48EE-A1C9-F312411C23CB}"/>
    <dgm:cxn modelId="{924DF60C-F28E-41BD-9404-34BD7AFE3DD4}" type="presParOf" srcId="{FDD4AE7F-4801-427D-B068-0FD361B6F761}" destId="{6444C5D8-2AF9-4098-9A75-D96AB9477784}" srcOrd="0" destOrd="0" presId="urn:microsoft.com/office/officeart/2005/8/layout/vList2"/>
    <dgm:cxn modelId="{ACF80D7E-C809-4EB7-BDF3-A23A40BCC63C}" type="presParOf" srcId="{FDD4AE7F-4801-427D-B068-0FD361B6F761}" destId="{1C078DA8-4C61-4CC8-A99C-06DEFC4ECC64}" srcOrd="1" destOrd="0" presId="urn:microsoft.com/office/officeart/2005/8/layout/vList2"/>
    <dgm:cxn modelId="{19B51222-EFDC-4E03-ADF8-017F51B3467E}" type="presParOf" srcId="{FDD4AE7F-4801-427D-B068-0FD361B6F761}" destId="{0CCA6552-AECA-4473-B4D0-96865493A3BE}" srcOrd="2" destOrd="0" presId="urn:microsoft.com/office/officeart/2005/8/layout/vList2"/>
    <dgm:cxn modelId="{5873C6C6-B1C3-44C3-A3E9-CF2A83F6F054}" type="presParOf" srcId="{FDD4AE7F-4801-427D-B068-0FD361B6F761}" destId="{81465A36-3BFA-47DB-A744-9286540CECFE}" srcOrd="3" destOrd="0" presId="urn:microsoft.com/office/officeart/2005/8/layout/vList2"/>
    <dgm:cxn modelId="{089ED36B-8F72-4136-A7C1-DEC95632E0B7}" type="presParOf" srcId="{FDD4AE7F-4801-427D-B068-0FD361B6F761}" destId="{0FAD809F-0F38-4A2A-BCE4-D2429B66E68E}" srcOrd="4" destOrd="0" presId="urn:microsoft.com/office/officeart/2005/8/layout/vList2"/>
    <dgm:cxn modelId="{5465D3B2-B76F-466A-98F0-7865EF2706C8}" type="presParOf" srcId="{FDD4AE7F-4801-427D-B068-0FD361B6F761}" destId="{6C4E9339-E643-44E4-BFE8-DBB5734DFCC0}" srcOrd="5" destOrd="0" presId="urn:microsoft.com/office/officeart/2005/8/layout/vList2"/>
    <dgm:cxn modelId="{3AA65DFF-BE45-4496-9A02-EB55E7268DDC}" type="presParOf" srcId="{FDD4AE7F-4801-427D-B068-0FD361B6F761}" destId="{8060328E-4D7B-438A-8DE4-4E4226944A68}" srcOrd="6" destOrd="0" presId="urn:microsoft.com/office/officeart/2005/8/layout/vList2"/>
    <dgm:cxn modelId="{034ACEF2-984D-442A-8E29-16E3096C61F8}" type="presParOf" srcId="{FDD4AE7F-4801-427D-B068-0FD361B6F761}" destId="{D201E561-EE2B-4313-BC8D-22CE59828AAA}" srcOrd="7" destOrd="0" presId="urn:microsoft.com/office/officeart/2005/8/layout/vList2"/>
    <dgm:cxn modelId="{BF26E9AB-A3E2-43BC-B71B-23A54438708D}" type="presParOf" srcId="{FDD4AE7F-4801-427D-B068-0FD361B6F761}" destId="{960FB707-D876-4FBC-A6F3-262A0593C146}" srcOrd="8" destOrd="0" presId="urn:microsoft.com/office/officeart/2005/8/layout/vList2"/>
    <dgm:cxn modelId="{1C5BA547-231B-4369-A8C4-CD6ECD011F93}" type="presParOf" srcId="{FDD4AE7F-4801-427D-B068-0FD361B6F761}" destId="{F6CB684B-2001-425C-BFAE-6D57BE21288C}" srcOrd="9" destOrd="0" presId="urn:microsoft.com/office/officeart/2005/8/layout/vList2"/>
    <dgm:cxn modelId="{B15B7CED-2564-44C3-9D81-89D830F9FFDA}" type="presParOf" srcId="{FDD4AE7F-4801-427D-B068-0FD361B6F761}" destId="{80EE931E-C2C5-4192-90B5-F1B529D916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9358E-B1A2-42E8-B2C0-FC23FC1498B4}">
      <dsp:nvSpPr>
        <dsp:cNvPr id="0" name=""/>
        <dsp:cNvSpPr/>
      </dsp:nvSpPr>
      <dsp:spPr>
        <a:xfrm>
          <a:off x="0" y="1533"/>
          <a:ext cx="10515600" cy="7773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88B3C-F819-4CF4-BC3C-9D2C141A594D}">
      <dsp:nvSpPr>
        <dsp:cNvPr id="0" name=""/>
        <dsp:cNvSpPr/>
      </dsp:nvSpPr>
      <dsp:spPr>
        <a:xfrm>
          <a:off x="235139" y="176430"/>
          <a:ext cx="427526" cy="4275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BD641-4B8B-4315-B817-6629B0702A22}">
      <dsp:nvSpPr>
        <dsp:cNvPr id="0" name=""/>
        <dsp:cNvSpPr/>
      </dsp:nvSpPr>
      <dsp:spPr>
        <a:xfrm>
          <a:off x="897804" y="1533"/>
          <a:ext cx="9617795" cy="77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6" tIns="82266" rIns="82266" bIns="822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Composition</a:t>
          </a:r>
        </a:p>
      </dsp:txBody>
      <dsp:txXfrm>
        <a:off x="897804" y="1533"/>
        <a:ext cx="9617795" cy="777320"/>
      </dsp:txXfrm>
    </dsp:sp>
    <dsp:sp modelId="{937A615F-75FD-44D1-81DD-26B540B6CDF2}">
      <dsp:nvSpPr>
        <dsp:cNvPr id="0" name=""/>
        <dsp:cNvSpPr/>
      </dsp:nvSpPr>
      <dsp:spPr>
        <a:xfrm>
          <a:off x="0" y="973183"/>
          <a:ext cx="10515600" cy="7773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9FD5A-27E6-4A3A-A3F9-E2A8E5267E76}">
      <dsp:nvSpPr>
        <dsp:cNvPr id="0" name=""/>
        <dsp:cNvSpPr/>
      </dsp:nvSpPr>
      <dsp:spPr>
        <a:xfrm>
          <a:off x="235139" y="1148080"/>
          <a:ext cx="427526" cy="4275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666E2-6247-4251-BE43-7CD8F849ABD4}">
      <dsp:nvSpPr>
        <dsp:cNvPr id="0" name=""/>
        <dsp:cNvSpPr/>
      </dsp:nvSpPr>
      <dsp:spPr>
        <a:xfrm>
          <a:off x="897804" y="973183"/>
          <a:ext cx="9617795" cy="77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6" tIns="82266" rIns="82266" bIns="822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Utility Classes</a:t>
          </a:r>
        </a:p>
      </dsp:txBody>
      <dsp:txXfrm>
        <a:off x="897804" y="973183"/>
        <a:ext cx="9617795" cy="777320"/>
      </dsp:txXfrm>
    </dsp:sp>
    <dsp:sp modelId="{DE659835-8083-4FC5-87DB-FAB2CBF97C4A}">
      <dsp:nvSpPr>
        <dsp:cNvPr id="0" name=""/>
        <dsp:cNvSpPr/>
      </dsp:nvSpPr>
      <dsp:spPr>
        <a:xfrm>
          <a:off x="0" y="1944834"/>
          <a:ext cx="10515600" cy="7773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B0AB5-A808-4363-B036-D18AE9958600}">
      <dsp:nvSpPr>
        <dsp:cNvPr id="0" name=""/>
        <dsp:cNvSpPr/>
      </dsp:nvSpPr>
      <dsp:spPr>
        <a:xfrm>
          <a:off x="235139" y="2119731"/>
          <a:ext cx="427526" cy="427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FCE4-864E-4D2F-AC56-459D8690C549}">
      <dsp:nvSpPr>
        <dsp:cNvPr id="0" name=""/>
        <dsp:cNvSpPr/>
      </dsp:nvSpPr>
      <dsp:spPr>
        <a:xfrm>
          <a:off x="897804" y="1944834"/>
          <a:ext cx="9617795" cy="77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6" tIns="82266" rIns="82266" bIns="822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Function Overloading</a:t>
          </a:r>
        </a:p>
      </dsp:txBody>
      <dsp:txXfrm>
        <a:off x="897804" y="1944834"/>
        <a:ext cx="9617795" cy="777320"/>
      </dsp:txXfrm>
    </dsp:sp>
    <dsp:sp modelId="{C55B7505-6447-483A-B299-BE3D7A9B7172}">
      <dsp:nvSpPr>
        <dsp:cNvPr id="0" name=""/>
        <dsp:cNvSpPr/>
      </dsp:nvSpPr>
      <dsp:spPr>
        <a:xfrm>
          <a:off x="0" y="2916484"/>
          <a:ext cx="10515600" cy="777320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2BE36-E39E-4063-B605-956AC54296EB}">
      <dsp:nvSpPr>
        <dsp:cNvPr id="0" name=""/>
        <dsp:cNvSpPr/>
      </dsp:nvSpPr>
      <dsp:spPr>
        <a:xfrm>
          <a:off x="235139" y="3091381"/>
          <a:ext cx="427526" cy="4275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85C0-9C81-4F0C-9323-6E4DC24BF37B}">
      <dsp:nvSpPr>
        <dsp:cNvPr id="0" name=""/>
        <dsp:cNvSpPr/>
      </dsp:nvSpPr>
      <dsp:spPr>
        <a:xfrm>
          <a:off x="897804" y="2916484"/>
          <a:ext cx="9617795" cy="777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6" tIns="82266" rIns="82266" bIns="822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Inheritance</a:t>
          </a:r>
        </a:p>
      </dsp:txBody>
      <dsp:txXfrm>
        <a:off x="897804" y="2916484"/>
        <a:ext cx="9617795" cy="777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4C5D8-2AF9-4098-9A75-D96AB9477784}">
      <dsp:nvSpPr>
        <dsp:cNvPr id="0" name=""/>
        <dsp:cNvSpPr/>
      </dsp:nvSpPr>
      <dsp:spPr>
        <a:xfrm>
          <a:off x="0" y="27103"/>
          <a:ext cx="10515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Our roles as a Tester</a:t>
          </a:r>
          <a:endParaRPr lang="en-US" sz="2300" kern="1200" dirty="0"/>
        </a:p>
      </dsp:txBody>
      <dsp:txXfrm>
        <a:off x="26930" y="54033"/>
        <a:ext cx="10461740" cy="497795"/>
      </dsp:txXfrm>
    </dsp:sp>
    <dsp:sp modelId="{0CCA6552-AECA-4473-B4D0-96865493A3BE}">
      <dsp:nvSpPr>
        <dsp:cNvPr id="0" name=""/>
        <dsp:cNvSpPr/>
      </dsp:nvSpPr>
      <dsp:spPr>
        <a:xfrm>
          <a:off x="0" y="644998"/>
          <a:ext cx="10515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What UI Testing Selenium is?</a:t>
          </a:r>
          <a:endParaRPr lang="en-US" sz="2300" kern="1200"/>
        </a:p>
      </dsp:txBody>
      <dsp:txXfrm>
        <a:off x="26930" y="671928"/>
        <a:ext cx="10461740" cy="497795"/>
      </dsp:txXfrm>
    </dsp:sp>
    <dsp:sp modelId="{0FAD809F-0F38-4A2A-BCE4-D2429B66E68E}">
      <dsp:nvSpPr>
        <dsp:cNvPr id="0" name=""/>
        <dsp:cNvSpPr/>
      </dsp:nvSpPr>
      <dsp:spPr>
        <a:xfrm>
          <a:off x="0" y="1262893"/>
          <a:ext cx="10515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WebDriver Protocol</a:t>
          </a:r>
          <a:endParaRPr lang="en-US" sz="2300" kern="1200"/>
        </a:p>
      </dsp:txBody>
      <dsp:txXfrm>
        <a:off x="26930" y="1289823"/>
        <a:ext cx="10461740" cy="497795"/>
      </dsp:txXfrm>
    </dsp:sp>
    <dsp:sp modelId="{8060328E-4D7B-438A-8DE4-4E4226944A68}">
      <dsp:nvSpPr>
        <dsp:cNvPr id="0" name=""/>
        <dsp:cNvSpPr/>
      </dsp:nvSpPr>
      <dsp:spPr>
        <a:xfrm>
          <a:off x="0" y="1880789"/>
          <a:ext cx="10515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Hierarchy of Selenium WebDriver and WebElement</a:t>
          </a:r>
          <a:endParaRPr lang="en-US" sz="2300" kern="1200"/>
        </a:p>
      </dsp:txBody>
      <dsp:txXfrm>
        <a:off x="26930" y="1907719"/>
        <a:ext cx="10461740" cy="497795"/>
      </dsp:txXfrm>
    </dsp:sp>
    <dsp:sp modelId="{960FB707-D876-4FBC-A6F3-262A0593C146}">
      <dsp:nvSpPr>
        <dsp:cNvPr id="0" name=""/>
        <dsp:cNvSpPr/>
      </dsp:nvSpPr>
      <dsp:spPr>
        <a:xfrm>
          <a:off x="0" y="2498684"/>
          <a:ext cx="10515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Page Objects</a:t>
          </a:r>
          <a:endParaRPr lang="en-US" sz="2300" kern="1200"/>
        </a:p>
      </dsp:txBody>
      <dsp:txXfrm>
        <a:off x="26930" y="2525614"/>
        <a:ext cx="10461740" cy="497795"/>
      </dsp:txXfrm>
    </dsp:sp>
    <dsp:sp modelId="{80EE931E-C2C5-4192-90B5-F1B529D916D0}">
      <dsp:nvSpPr>
        <dsp:cNvPr id="0" name=""/>
        <dsp:cNvSpPr/>
      </dsp:nvSpPr>
      <dsp:spPr>
        <a:xfrm>
          <a:off x="0" y="3116579"/>
          <a:ext cx="10515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Code Reuse Techniques</a:t>
          </a:r>
          <a:endParaRPr lang="en-US" sz="2300" kern="1200" dirty="0"/>
        </a:p>
      </dsp:txBody>
      <dsp:txXfrm>
        <a:off x="26930" y="3143509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azali-illahi" TargetMode="External"/><Relationship Id="rId2" Type="http://schemas.openxmlformats.org/officeDocument/2006/relationships/hyperlink" Target="https://in.linkedin.com/in/fazali-illahi" TargetMode="Externa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677" y="3848372"/>
            <a:ext cx="5251268" cy="844730"/>
          </a:xfrm>
        </p:spPr>
        <p:txBody>
          <a:bodyPr/>
          <a:lstStyle/>
          <a:p>
            <a:r>
              <a:rPr lang="en-US" sz="3200" dirty="0"/>
              <a:t>Thinking In Selenium</a:t>
            </a:r>
            <a:br>
              <a:rPr lang="en-US" dirty="0"/>
            </a:br>
            <a:r>
              <a:rPr lang="en-US" sz="2200" dirty="0"/>
              <a:t>Writing better pom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678" y="4693102"/>
            <a:ext cx="5251268" cy="396660"/>
          </a:xfrm>
        </p:spPr>
        <p:txBody>
          <a:bodyPr>
            <a:normAutofit/>
          </a:bodyPr>
          <a:lstStyle/>
          <a:p>
            <a:r>
              <a:rPr lang="en-US" sz="1800" b="1" dirty="0"/>
              <a:t>Fazali Illahi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1" y="1152772"/>
            <a:ext cx="6414380" cy="7020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Considerations before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1" y="2273345"/>
            <a:ext cx="6415549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kern="1200" cap="all" spc="150" baseline="0" dirty="0">
                <a:latin typeface="+mj-lt"/>
                <a:ea typeface="+mj-ea"/>
                <a:cs typeface="+mj-cs"/>
              </a:rPr>
              <a:t>WHAT IS UI TESTING</a:t>
            </a:r>
          </a:p>
          <a:p>
            <a:endParaRPr lang="en-US" sz="1900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6102" y="2602770"/>
            <a:ext cx="6415549" cy="5579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The process of testing a product's graphical user interface (GUI) to ensure it meets its specifications. (Wikipedia)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CDE5F-17F6-4E31-84BF-B8F120235224}"/>
              </a:ext>
            </a:extLst>
          </p:cNvPr>
          <p:cNvSpPr txBox="1">
            <a:spLocks/>
          </p:cNvSpPr>
          <p:nvPr/>
        </p:nvSpPr>
        <p:spPr>
          <a:xfrm>
            <a:off x="4936102" y="3373141"/>
            <a:ext cx="641720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kern="1200" cap="all" spc="150" baseline="0" dirty="0">
                <a:latin typeface="+mj-lt"/>
                <a:ea typeface="+mj-ea"/>
                <a:cs typeface="+mj-cs"/>
              </a:rPr>
              <a:t>SELENIUM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35181E6-280F-499E-8AB6-2C87DA529BFA}"/>
              </a:ext>
            </a:extLst>
          </p:cNvPr>
          <p:cNvSpPr txBox="1">
            <a:spLocks/>
          </p:cNvSpPr>
          <p:nvPr/>
        </p:nvSpPr>
        <p:spPr>
          <a:xfrm>
            <a:off x="4932785" y="3702566"/>
            <a:ext cx="6417208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200" dirty="0">
                <a:latin typeface="+mn-lt"/>
                <a:ea typeface="+mn-ea"/>
                <a:cs typeface="+mn-cs"/>
              </a:rPr>
              <a:t>Selenium automates browsers. That's it!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What you do with that power is entirely up to you.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82934C-5856-4F67-B6FF-ABBDAF485C18}"/>
              </a:ext>
            </a:extLst>
          </p:cNvPr>
          <p:cNvSpPr txBox="1">
            <a:spLocks/>
          </p:cNvSpPr>
          <p:nvPr/>
        </p:nvSpPr>
        <p:spPr>
          <a:xfrm>
            <a:off x="4932785" y="4472937"/>
            <a:ext cx="642052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kern="1200" cap="all" spc="150" baseline="0" dirty="0">
                <a:latin typeface="+mj-lt"/>
                <a:ea typeface="+mj-ea"/>
                <a:cs typeface="+mj-cs"/>
              </a:rPr>
              <a:t>SOMETHING MORE IMPORTANT</a:t>
            </a:r>
          </a:p>
          <a:p>
            <a:endParaRPr lang="en-US" sz="1900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3ADD06-86E7-4F87-8C6B-C85356AB8F86}"/>
              </a:ext>
            </a:extLst>
          </p:cNvPr>
          <p:cNvSpPr txBox="1">
            <a:spLocks/>
          </p:cNvSpPr>
          <p:nvPr/>
        </p:nvSpPr>
        <p:spPr>
          <a:xfrm>
            <a:off x="4936102" y="4802362"/>
            <a:ext cx="6413890" cy="91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“If you automate a mess, you get an automated mess.” (Rod Michael)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“Always code as if the guy who ends up maintaining your code will be a violent psychopath who knows where you live.” (Martin Golding)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Thinking in Selenium: Writing Better POM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224" y="511085"/>
            <a:ext cx="4377029" cy="594482"/>
          </a:xfrm>
        </p:spPr>
        <p:txBody>
          <a:bodyPr/>
          <a:lstStyle/>
          <a:p>
            <a:r>
              <a:rPr lang="en-US" dirty="0"/>
              <a:t>Web Driver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0640" y="172859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WebDriver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4021" y="2162017"/>
            <a:ext cx="5431971" cy="11095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WebDriver is a remote-control interface that enables introspection and control of user agents. It provides a platform- and language-neutral wire protocol as a way for out-of-process programs to remotely instruct the behavior of web browsers. (W3C)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Thinking in Selenium: Writing Better POM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Automation Protocols | WebdriverIO">
            <a:extLst>
              <a:ext uri="{FF2B5EF4-FFF2-40B4-BE49-F238E27FC236}">
                <a16:creationId xmlns:a16="http://schemas.microsoft.com/office/drawing/2014/main" id="{56E182B7-45F3-4710-BB11-93A72822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91" y="4046374"/>
            <a:ext cx="6031830" cy="12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4FD3E00-B50D-40B0-99A5-6D02AA5A60C9}"/>
              </a:ext>
            </a:extLst>
          </p:cNvPr>
          <p:cNvSpPr txBox="1">
            <a:spLocks/>
          </p:cNvSpPr>
          <p:nvPr/>
        </p:nvSpPr>
        <p:spPr>
          <a:xfrm>
            <a:off x="3665191" y="5465483"/>
            <a:ext cx="6031830" cy="26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SOURCE: https://webdriver.io/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Page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kern="1200" cap="all" spc="150" baseline="0" dirty="0">
                <a:latin typeface="+mj-lt"/>
                <a:ea typeface="+mj-ea"/>
                <a:cs typeface="+mj-cs"/>
              </a:rPr>
              <a:t>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An abstraction layer over a UI component or a group of components or entire viewport exposing application specific API.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CDE5F-17F6-4E31-84BF-B8F120235224}"/>
              </a:ext>
            </a:extLst>
          </p:cNvPr>
          <p:cNvSpPr txBox="1">
            <a:spLocks/>
          </p:cNvSpPr>
          <p:nvPr/>
        </p:nvSpPr>
        <p:spPr>
          <a:xfrm>
            <a:off x="5922254" y="3569311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kern="1200" cap="all" spc="150" baseline="0" dirty="0"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35181E6-280F-499E-8AB6-2C87DA529BFA}"/>
              </a:ext>
            </a:extLst>
          </p:cNvPr>
          <p:cNvSpPr txBox="1">
            <a:spLocks/>
          </p:cNvSpPr>
          <p:nvPr/>
        </p:nvSpPr>
        <p:spPr>
          <a:xfrm>
            <a:off x="5921828" y="389873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200">
                <a:latin typeface="+mn-lt"/>
                <a:ea typeface="+mn-ea"/>
                <a:cs typeface="+mn-cs"/>
              </a:rPr>
              <a:t>PlaceOrder, SignUp, AddToCart, AddToWishlist, ReviewProduct, Login are some of the examples in a standard shopping website.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82934C-5856-4F67-B6FF-ABBDAF485C18}"/>
              </a:ext>
            </a:extLst>
          </p:cNvPr>
          <p:cNvSpPr txBox="1">
            <a:spLocks/>
          </p:cNvSpPr>
          <p:nvPr/>
        </p:nvSpPr>
        <p:spPr>
          <a:xfrm>
            <a:off x="5922254" y="466910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kern="1200" cap="all" spc="150" baseline="0" dirty="0">
                <a:latin typeface="+mj-lt"/>
                <a:ea typeface="+mj-ea"/>
                <a:cs typeface="+mj-cs"/>
              </a:rPr>
              <a:t>Definition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3ADD06-86E7-4F87-8C6B-C85356AB8F86}"/>
              </a:ext>
            </a:extLst>
          </p:cNvPr>
          <p:cNvSpPr txBox="1">
            <a:spLocks/>
          </p:cNvSpPr>
          <p:nvPr/>
        </p:nvSpPr>
        <p:spPr>
          <a:xfrm>
            <a:off x="5921828" y="4998532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200">
                <a:latin typeface="+mn-lt"/>
                <a:ea typeface="+mn-ea"/>
                <a:cs typeface="+mn-cs"/>
              </a:rPr>
              <a:t>Aimed to hide the low-level Selenium API and just exposes the application specific behaviors and helps reusing code.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Thinking in Selenium: Writing Better POM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Thinking in Selenium: Writing Better POM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5AF38A3-5667-40E4-A512-920C83F3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9" y="125412"/>
            <a:ext cx="10399762" cy="569913"/>
          </a:xfrm>
        </p:spPr>
        <p:txBody>
          <a:bodyPr/>
          <a:lstStyle/>
          <a:p>
            <a:r>
              <a:rPr lang="en-US" dirty="0"/>
              <a:t>Breaking into Page Objects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81E38B1B-0229-4526-A760-996FB77C5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92795"/>
              </p:ext>
            </p:extLst>
          </p:nvPr>
        </p:nvGraphicFramePr>
        <p:xfrm>
          <a:off x="896119" y="673101"/>
          <a:ext cx="10399762" cy="550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878400" imgH="10001160" progId="Paint.Picture">
                  <p:embed/>
                </p:oleObj>
              </mc:Choice>
              <mc:Fallback>
                <p:oleObj name="Bitmap Image" r:id="rId2" imgW="18878400" imgH="10001160" progId="Paint.Picture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81E38B1B-0229-4526-A760-996FB77C5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119" y="673101"/>
                        <a:ext cx="10399762" cy="550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2DB0F93-8850-4002-A460-D18345A5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156" y="866924"/>
            <a:ext cx="8548941" cy="5489424"/>
          </a:xfrm>
          <a:prstGeom prst="rect">
            <a:avLst/>
          </a:prstGeo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193897" y="6356349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5716331" y="6356348"/>
            <a:ext cx="3243942" cy="365125"/>
          </a:xfrm>
        </p:spPr>
        <p:txBody>
          <a:bodyPr/>
          <a:lstStyle/>
          <a:p>
            <a:r>
              <a:rPr lang="en-ZA" dirty="0"/>
              <a:t>Thinking in Selenium: Writing Better POM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569" y="228890"/>
            <a:ext cx="2984862" cy="54552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0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Code reuse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Thinking in Selenium: Writing Better POM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3467A3-9C49-4D34-A495-585CD4447E44}"/>
              </a:ext>
            </a:extLst>
          </p:cNvPr>
          <p:cNvSpPr txBox="1">
            <a:spLocks/>
          </p:cNvSpPr>
          <p:nvPr/>
        </p:nvSpPr>
        <p:spPr>
          <a:xfrm>
            <a:off x="5885290" y="2646781"/>
            <a:ext cx="5433204" cy="658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3E97C3D-1BA0-D94D-84A6-4B6D4D55C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322971"/>
              </p:ext>
            </p:extLst>
          </p:nvPr>
        </p:nvGraphicFramePr>
        <p:xfrm>
          <a:off x="838200" y="2139084"/>
          <a:ext cx="10515600" cy="3695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67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ZA"/>
              <a:t>Thinking in Selenium: Writing Better POM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B8EA59D-A06B-2F90-B6E8-926F24E4C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426924"/>
              </p:ext>
            </p:extLst>
          </p:nvPr>
        </p:nvGraphicFramePr>
        <p:xfrm>
          <a:off x="838200" y="2139084"/>
          <a:ext cx="10515600" cy="3695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914" y="3044626"/>
            <a:ext cx="2659925" cy="6639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162" y="2266750"/>
            <a:ext cx="5068388" cy="2752925"/>
          </a:xfrm>
        </p:spPr>
        <p:txBody>
          <a:bodyPr>
            <a:normAutofit/>
          </a:bodyPr>
          <a:lstStyle/>
          <a:p>
            <a:r>
              <a:rPr lang="en-US" sz="2000" b="1" dirty="0"/>
              <a:t>Fazali Illahi​</a:t>
            </a:r>
          </a:p>
          <a:p>
            <a:r>
              <a:rPr lang="en-US" sz="1800" dirty="0"/>
              <a:t>7006283366</a:t>
            </a:r>
          </a:p>
          <a:p>
            <a:r>
              <a:rPr lang="en-US" sz="1800" dirty="0"/>
              <a:t>fazali.illahi01@gmail.com</a:t>
            </a:r>
          </a:p>
          <a:p>
            <a:r>
              <a:rPr lang="en-US" sz="1800" dirty="0">
                <a:hlinkClick r:id="rId2"/>
              </a:rPr>
              <a:t>https://in.linkedin.com/in/fazali-illahi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https://medium.com/@fazali-illahi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ZA" dirty="0"/>
              <a:t>Thinking in Selenium: Writing Better POM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391</TotalTime>
  <Words>366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Bitmap Image</vt:lpstr>
      <vt:lpstr>Thinking In Selenium Writing better pom</vt:lpstr>
      <vt:lpstr>Considerations before automation</vt:lpstr>
      <vt:lpstr>Web Driver protocol</vt:lpstr>
      <vt:lpstr>Page objects</vt:lpstr>
      <vt:lpstr>Breaking into Page Objects</vt:lpstr>
      <vt:lpstr>Class Diagram</vt:lpstr>
      <vt:lpstr>Code reuse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In Selenium Writing better pom</dc:title>
  <dc:creator>Fazal Illahi</dc:creator>
  <cp:lastModifiedBy>Fazal Illahi</cp:lastModifiedBy>
  <cp:revision>1</cp:revision>
  <dcterms:created xsi:type="dcterms:W3CDTF">2022-03-26T07:20:51Z</dcterms:created>
  <dcterms:modified xsi:type="dcterms:W3CDTF">2022-03-26T17:53:57Z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