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5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67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69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42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6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6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7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6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6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1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2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36C9-A9D6-44FF-AAD8-CB0B97ED173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7399" y="1986521"/>
            <a:ext cx="7766936" cy="3430209"/>
          </a:xfrm>
        </p:spPr>
        <p:txBody>
          <a:bodyPr/>
          <a:lstStyle/>
          <a:p>
            <a:pPr algn="ctr"/>
            <a:r>
              <a:rPr lang="ru-RU" sz="6000" dirty="0" smtClean="0"/>
              <a:t>Проект </a:t>
            </a:r>
            <a:r>
              <a:rPr lang="en-US" sz="6000" dirty="0" smtClean="0"/>
              <a:t>QT</a:t>
            </a:r>
            <a:r>
              <a:rPr lang="ru-RU" sz="6000" dirty="0" smtClean="0"/>
              <a:t>. Растровый графический редактор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3159" y="4960576"/>
            <a:ext cx="4859382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Работа выполнена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Учеником 9В класса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МАОУ «Лицей № 131»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Фазульзянов Амир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445" y="478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Лицей Академии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68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кистью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9" t="16703" r="29731" b="24361"/>
          <a:stretch/>
        </p:blipFill>
        <p:spPr>
          <a:xfrm>
            <a:off x="2177143" y="1567542"/>
            <a:ext cx="6247049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линий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2" t="16404" r="29669" b="24478"/>
          <a:stretch/>
        </p:blipFill>
        <p:spPr>
          <a:xfrm>
            <a:off x="1963271" y="1323703"/>
            <a:ext cx="6535270" cy="5337073"/>
          </a:xfrm>
        </p:spPr>
      </p:pic>
    </p:spTree>
    <p:extLst>
      <p:ext uri="{BB962C8B-B14F-4D97-AF65-F5344CB8AC3E}">
        <p14:creationId xmlns:p14="http://schemas.microsoft.com/office/powerpoint/2010/main" val="45954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прямоугольников и окружностей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16356" r="29830" b="24412"/>
          <a:stretch/>
        </p:blipFill>
        <p:spPr>
          <a:xfrm>
            <a:off x="1959172" y="1787517"/>
            <a:ext cx="5880847" cy="4825192"/>
          </a:xfrm>
        </p:spPr>
      </p:pic>
    </p:spTree>
    <p:extLst>
      <p:ext uri="{BB962C8B-B14F-4D97-AF65-F5344CB8AC3E}">
        <p14:creationId xmlns:p14="http://schemas.microsoft.com/office/powerpoint/2010/main" val="154238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ластиком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3" t="16424" r="29721" b="24513"/>
          <a:stretch/>
        </p:blipFill>
        <p:spPr>
          <a:xfrm>
            <a:off x="2081348" y="1374503"/>
            <a:ext cx="6378517" cy="5208493"/>
          </a:xfrm>
        </p:spPr>
      </p:pic>
    </p:spTree>
    <p:extLst>
      <p:ext uri="{BB962C8B-B14F-4D97-AF65-F5344CB8AC3E}">
        <p14:creationId xmlns:p14="http://schemas.microsoft.com/office/powerpoint/2010/main" val="3452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толщины и цвета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16581" r="29665" b="24559"/>
          <a:stretch/>
        </p:blipFill>
        <p:spPr>
          <a:xfrm>
            <a:off x="2223247" y="1538810"/>
            <a:ext cx="6052038" cy="4924743"/>
          </a:xfrm>
        </p:spPr>
      </p:pic>
    </p:spTree>
    <p:extLst>
      <p:ext uri="{BB962C8B-B14F-4D97-AF65-F5344CB8AC3E}">
        <p14:creationId xmlns:p14="http://schemas.microsoft.com/office/powerpoint/2010/main" val="411329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картинки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8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Функции, не вошедшие в презентацию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Меню Помощь</a:t>
            </a:r>
          </a:p>
          <a:p>
            <a:r>
              <a:rPr lang="ru-RU" sz="2800" dirty="0" smtClean="0"/>
              <a:t>Кнопки назад, вперёд</a:t>
            </a:r>
          </a:p>
          <a:p>
            <a:r>
              <a:rPr lang="ru-RU" sz="2800" dirty="0" smtClean="0"/>
              <a:t>Сохранение изображений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655591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53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Проект QT. Растровый графический редактор</vt:lpstr>
      <vt:lpstr>Рисование кистью</vt:lpstr>
      <vt:lpstr>Рисование линий</vt:lpstr>
      <vt:lpstr>Рисование прямоугольников и окружностей</vt:lpstr>
      <vt:lpstr>Работа с ластиком</vt:lpstr>
      <vt:lpstr>Изменение толщины и цвета</vt:lpstr>
      <vt:lpstr>Отображение картинки</vt:lpstr>
      <vt:lpstr>Функции, не вошедшие в презентацию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QT. Растровый графический редактор</dc:title>
  <dc:creator>RePack by Diakov</dc:creator>
  <cp:lastModifiedBy>RePack by Diakov</cp:lastModifiedBy>
  <cp:revision>6</cp:revision>
  <dcterms:created xsi:type="dcterms:W3CDTF">2021-11-01T06:25:37Z</dcterms:created>
  <dcterms:modified xsi:type="dcterms:W3CDTF">2021-11-01T07:32:10Z</dcterms:modified>
</cp:coreProperties>
</file>