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5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67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69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42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6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6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7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6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1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2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36C9-A9D6-44FF-AAD8-CB0B97ED1738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F1419A-90C2-4947-97E3-271F38D07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7399" y="1986521"/>
            <a:ext cx="7766936" cy="3430209"/>
          </a:xfrm>
        </p:spPr>
        <p:txBody>
          <a:bodyPr/>
          <a:lstStyle/>
          <a:p>
            <a:pPr algn="ctr"/>
            <a:r>
              <a:rPr lang="ru-RU" sz="6000" dirty="0" smtClean="0"/>
              <a:t>Проект </a:t>
            </a:r>
            <a:r>
              <a:rPr lang="en-US" sz="6000" dirty="0" smtClean="0"/>
              <a:t>QT</a:t>
            </a:r>
            <a:r>
              <a:rPr lang="ru-RU" sz="6000" dirty="0" smtClean="0"/>
              <a:t>. Растровый графический редактор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29913" y="4899185"/>
            <a:ext cx="4859382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Работа выполнена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Учеником 9В класса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МАОУ «Лицей № 131»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Фазульзянов Амир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445" y="478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Лицей Академии Яндекса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68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ru-RU" sz="4800" dirty="0" smtClean="0"/>
              <a:t>Окно загрузки предыдущей работы</a:t>
            </a:r>
            <a:endParaRPr lang="ru-RU" sz="4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4" y="2830286"/>
            <a:ext cx="4814241" cy="2412274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595068" y="2160589"/>
            <a:ext cx="42804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Это окно показывается пользователю, только если БД не пустая. </a:t>
            </a:r>
          </a:p>
          <a:p>
            <a:pPr marL="0" indent="0">
              <a:buNone/>
            </a:pPr>
            <a:r>
              <a:rPr lang="ru-RU" sz="2400" dirty="0" smtClean="0"/>
              <a:t>Здесь спрашивается, хочет ли пользователь продолжить предыдущую работу.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61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957" y="478971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Рисование кистью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627224" y="1912605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начать рисовать кистью, пользователю нужно перейти       в меню Фигуры и нажать на кнопку Кисть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2" t="16508" r="29714" b="24630"/>
          <a:stretch/>
        </p:blipFill>
        <p:spPr>
          <a:xfrm>
            <a:off x="457200" y="1515290"/>
            <a:ext cx="6021977" cy="4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1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Рисование линий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627223" y="1912605"/>
            <a:ext cx="3431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начать рисовать прямую линию, пользователю нужно перейти в меню Фигуры и нажать на кнопку Линия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6" t="16508" r="29653" b="24444"/>
          <a:stretch/>
        </p:blipFill>
        <p:spPr>
          <a:xfrm>
            <a:off x="572904" y="1507445"/>
            <a:ext cx="5854790" cy="47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418012"/>
            <a:ext cx="8596668" cy="1320800"/>
          </a:xfrm>
        </p:spPr>
        <p:txBody>
          <a:bodyPr>
            <a:noAutofit/>
          </a:bodyPr>
          <a:lstStyle/>
          <a:p>
            <a:r>
              <a:rPr lang="ru-RU" sz="4800" dirty="0" smtClean="0"/>
              <a:t>Рисование прямоугольников и окружностей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479177" y="1912605"/>
            <a:ext cx="3196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начать рисовать окружность или прямоугольник, пользователю нужно перейти в меню Фигуры и нажать на кнопку Окружность или Прямоугольник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3" t="16495" r="29713" b="24443"/>
          <a:stretch/>
        </p:blipFill>
        <p:spPr>
          <a:xfrm>
            <a:off x="454897" y="2011679"/>
            <a:ext cx="5606271" cy="45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8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Работа с ластиком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470" y="1912605"/>
            <a:ext cx="370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начать стирать нарисованное ластиком, пользователю нужно перейти в меню Инструменты и нажать на кнопку Ластик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2" t="16508" r="29643" b="24572"/>
          <a:stretch/>
        </p:blipFill>
        <p:spPr>
          <a:xfrm>
            <a:off x="600264" y="1715588"/>
            <a:ext cx="5851374" cy="47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44129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Изменение толщины и цвета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679470" y="1912605"/>
            <a:ext cx="370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Чтобы изменить цвет или толщину, пользователю нужно перейти в меню Параметры и нажать   на кнопку Цвет или Толщина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2" t="16511" r="29662" b="24430"/>
          <a:stretch/>
        </p:blipFill>
        <p:spPr>
          <a:xfrm>
            <a:off x="699246" y="1596804"/>
            <a:ext cx="5805227" cy="4741243"/>
          </a:xfrm>
        </p:spPr>
      </p:pic>
    </p:spTree>
    <p:extLst>
      <p:ext uri="{BB962C8B-B14F-4D97-AF65-F5344CB8AC3E}">
        <p14:creationId xmlns:p14="http://schemas.microsoft.com/office/powerpoint/2010/main" val="411329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Окно О программе</a:t>
            </a:r>
            <a:endParaRPr lang="ru-RU" sz="48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305005" y="2160589"/>
            <a:ext cx="369181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Чтобы открыть окно      О программе, пользователю нужно перейти в меню Помощь и нажать на кнопку       О программе.</a:t>
            </a:r>
            <a:endParaRPr lang="ru-RU" sz="2400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291" b="-1"/>
          <a:stretch/>
        </p:blipFill>
        <p:spPr>
          <a:xfrm>
            <a:off x="418010" y="1532709"/>
            <a:ext cx="5857527" cy="4798421"/>
          </a:xfrm>
        </p:spPr>
      </p:pic>
    </p:spTree>
    <p:extLst>
      <p:ext uri="{BB962C8B-B14F-4D97-AF65-F5344CB8AC3E}">
        <p14:creationId xmlns:p14="http://schemas.microsoft.com/office/powerpoint/2010/main" val="37180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31219"/>
            <a:ext cx="8596668" cy="1320800"/>
          </a:xfrm>
        </p:spPr>
        <p:txBody>
          <a:bodyPr>
            <a:noAutofit/>
          </a:bodyPr>
          <a:lstStyle/>
          <a:p>
            <a:r>
              <a:rPr lang="ru-RU" sz="5400" dirty="0" smtClean="0"/>
              <a:t>Функции, не вошедшие в презентацию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452916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данной презентации я не рассмотрел функцию возвращения назад и переход вперёд. Эта функция реализована с помощью базы данных.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655591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200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 QT. Растровый графический редактор</vt:lpstr>
      <vt:lpstr>Окно загрузки предыдущей работы</vt:lpstr>
      <vt:lpstr>Рисование кистью</vt:lpstr>
      <vt:lpstr>Рисование линий</vt:lpstr>
      <vt:lpstr>Рисование прямоугольников и окружностей</vt:lpstr>
      <vt:lpstr>Работа с ластиком</vt:lpstr>
      <vt:lpstr>Изменение толщины и цвета</vt:lpstr>
      <vt:lpstr>Окно О программе</vt:lpstr>
      <vt:lpstr>Функции, не вошедшие в презентацию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QT. Растровый графический редактор</dc:title>
  <dc:creator>RePack by Diakov</dc:creator>
  <cp:lastModifiedBy>RePack by Diakov</cp:lastModifiedBy>
  <cp:revision>15</cp:revision>
  <dcterms:created xsi:type="dcterms:W3CDTF">2021-11-01T06:25:37Z</dcterms:created>
  <dcterms:modified xsi:type="dcterms:W3CDTF">2021-11-07T18:33:08Z</dcterms:modified>
</cp:coreProperties>
</file>