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  <p:sldMasterId id="2147483664" r:id="rId3"/>
    <p:sldMasterId id="2147483666" r:id="rId4"/>
    <p:sldMasterId id="2147483668" r:id="rId5"/>
    <p:sldMasterId id="2147483672" r:id="rId6"/>
    <p:sldMasterId id="2147483674" r:id="rId7"/>
  </p:sldMasterIdLst>
  <p:notesMasterIdLst>
    <p:notesMasterId r:id="rId22"/>
  </p:notesMasterIdLst>
  <p:sldIdLst>
    <p:sldId id="267" r:id="rId8"/>
    <p:sldId id="259" r:id="rId9"/>
    <p:sldId id="261" r:id="rId10"/>
    <p:sldId id="271" r:id="rId11"/>
    <p:sldId id="273" r:id="rId12"/>
    <p:sldId id="266" r:id="rId13"/>
    <p:sldId id="272" r:id="rId14"/>
    <p:sldId id="285" r:id="rId15"/>
    <p:sldId id="286" r:id="rId16"/>
    <p:sldId id="287" r:id="rId17"/>
    <p:sldId id="257" r:id="rId18"/>
    <p:sldId id="280" r:id="rId19"/>
    <p:sldId id="258" r:id="rId20"/>
    <p:sldId id="27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33A1F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8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070" y="1946787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71" y="3878826"/>
            <a:ext cx="80821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966" y="722670"/>
            <a:ext cx="7989723" cy="129785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971" y="1998414"/>
            <a:ext cx="7975483" cy="68579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3333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84006"/>
            <a:ext cx="8246070" cy="33211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84006"/>
            <a:ext cx="8246070" cy="33211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39" y="465530"/>
            <a:ext cx="65187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639" y="1229055"/>
            <a:ext cx="6518787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3921919"/>
            <a:ext cx="6624638" cy="5619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4569619"/>
            <a:ext cx="5903913" cy="36076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9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95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BAF08-A586-4481-A348-A62D373D6E5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68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9" y="502400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5" y="1236429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30851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266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02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266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68C15D2-E365-4A15-9B84-0451A4D2C83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4321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5278B1-8BA4-4B72-BB60-5CB2D73C6D3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32397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8A931-FB33-4B9A-B350-336F81279B9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9443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339" y="411956"/>
            <a:ext cx="6192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545432"/>
            <a:ext cx="7416800" cy="291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FD0CEB-7EE7-49DC-B3E9-902EF86766CC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51936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rgbClr val="494949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494949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494949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rgbClr val="494949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339" y="411956"/>
            <a:ext cx="6192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545432"/>
            <a:ext cx="7416800" cy="291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027F73-42F9-4167-8860-9DD79D7BAB5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9719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494949"/>
          </a:solidFill>
          <a:latin typeface="HelveticaNeueLT Pro 33 ThEx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rgbClr val="494949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494949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494949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rgbClr val="494949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494949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05979"/>
            <a:ext cx="67071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6" y="1200151"/>
            <a:ext cx="6778625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/>
            </a:lvl1pPr>
          </a:lstStyle>
          <a:p>
            <a:fld id="{53074F12-AA26-4AC8-9962-C36BB8F32554}" type="datetimeFigureOut">
              <a:rPr lang="en-US" smtClean="0"/>
              <a:pPr/>
              <a:t>8/14/2022</a:t>
            </a:fld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 b="0"/>
            </a:lvl1pPr>
          </a:lstStyle>
          <a:p>
            <a:endParaRPr 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47B05B-9CF7-46B0-A52D-6EACED50CFC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1370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00549"/>
            <a:ext cx="9337638" cy="180762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C0C0C0"/>
                </a:highlight>
                <a:latin typeface="Algerian" panose="04020705040A020607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Developing a website for freelancers in Sri Lanka</a:t>
            </a:r>
            <a:endParaRPr lang="en-US" sz="4000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0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254" y="303610"/>
            <a:ext cx="4212431" cy="486965"/>
          </a:xfrm>
        </p:spPr>
        <p:txBody>
          <a:bodyPr/>
          <a:lstStyle/>
          <a:p>
            <a:r>
              <a:rPr lang="en-US" sz="2700" dirty="0">
                <a:solidFill>
                  <a:schemeClr val="tx2"/>
                </a:solidFill>
              </a:rPr>
              <a:t>System </a:t>
            </a:r>
            <a:r>
              <a:rPr lang="en-GB" sz="2700" dirty="0">
                <a:solidFill>
                  <a:schemeClr val="tx2"/>
                </a:solidFill>
              </a:rPr>
              <a:t>Design </a:t>
            </a:r>
            <a:endParaRPr lang="uk-UA" sz="2700" dirty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818085" y="1329929"/>
            <a:ext cx="5994797" cy="307776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uk-UA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2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Implementation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1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UI </a:t>
            </a:r>
            <a:r>
              <a:rPr lang="en-GB" dirty="0"/>
              <a:t>Design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Future Improvements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81367"/>
            <a:ext cx="4040188" cy="2276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ABFB256-220A-4E9B-AB75-098071B9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3" b="8058"/>
          <a:stretch/>
        </p:blipFill>
        <p:spPr>
          <a:xfrm>
            <a:off x="584947" y="268941"/>
            <a:ext cx="7974105" cy="328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0589" y="465530"/>
            <a:ext cx="6714470" cy="1201905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Group Members</a:t>
            </a:r>
            <a:br>
              <a:rPr lang="en-GB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F25108D-1523-4462-B2E4-700CFFB3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588" y="1228724"/>
            <a:ext cx="5853859" cy="3861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 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Group-1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2017/ASP/15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N.P.T.M.Cassim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2017/ASP/31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J.T.M.Jayarathna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2017/ASP/42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A.L.Hanan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Ahamed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2017/ASP/57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M.N.M.Fazan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2017/ASP/64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A.J.Samarasinghe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</a:t>
            </a: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Supervise 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MS.R.Yasotha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1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FC221-D6E0-48BB-8801-B9FF613D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710005"/>
            <a:ext cx="5486400" cy="451821"/>
          </a:xfrm>
        </p:spPr>
        <p:txBody>
          <a:bodyPr/>
          <a:lstStyle/>
          <a:p>
            <a:pPr algn="ctr"/>
            <a:r>
              <a:rPr lang="en-GB" sz="32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4A7269-9D98-4A7F-9F33-4DED444DC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1707777"/>
            <a:ext cx="5486400" cy="20320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 </a:t>
            </a:r>
            <a:r>
              <a:rPr lang="en-GB" dirty="0" smtClean="0"/>
              <a:t>freelancing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connects employee and </a:t>
            </a:r>
            <a:r>
              <a:rPr lang="en-GB" dirty="0" err="1" smtClean="0"/>
              <a:t>employeer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Employee is who is finding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Employeer</a:t>
            </a:r>
            <a:r>
              <a:rPr lang="en-GB" dirty="0" smtClean="0"/>
              <a:t> who need to hire employee for particular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Therefore both employee and </a:t>
            </a:r>
            <a:r>
              <a:rPr lang="en-GB" dirty="0" err="1" smtClean="0"/>
              <a:t>employeer</a:t>
            </a:r>
            <a:r>
              <a:rPr lang="en-GB" dirty="0" smtClean="0"/>
              <a:t> can register using our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81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1398" y="842481"/>
            <a:ext cx="5578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SriLanka</a:t>
            </a:r>
            <a:r>
              <a:rPr lang="en-US" dirty="0" smtClean="0">
                <a:solidFill>
                  <a:schemeClr val="bg1"/>
                </a:solidFill>
              </a:rPr>
              <a:t> we don’t have any freelancing site for house hold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are lack of difficulties to find a employee with affordable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is no authorized parties to rate work of and employee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5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908176" y="1530849"/>
            <a:ext cx="6778625" cy="245552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Allan Jay (</a:t>
            </a:r>
            <a:r>
              <a:rPr lang="en-US" sz="1600" dirty="0" err="1"/>
              <a:t>n.d</a:t>
            </a:r>
            <a:r>
              <a:rPr lang="en-US" sz="1600" dirty="0"/>
              <a:t>) “freelance platforms are a meeting place where qualified and skilled freelancers from anywhere in the world can find work and get payment</a:t>
            </a:r>
            <a:r>
              <a:rPr lang="en-US" sz="1600" dirty="0" smtClean="0"/>
              <a:t>.”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In our country we don’t have proper any freelancing platform for house hold works.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This will be full fill the particular house hold work requirements.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This may a good </a:t>
            </a:r>
            <a:r>
              <a:rPr lang="en-US" sz="1600" dirty="0" err="1" smtClean="0"/>
              <a:t>oppotunity</a:t>
            </a:r>
            <a:r>
              <a:rPr lang="en-US" sz="1600" dirty="0" smtClean="0"/>
              <a:t> for who are willing to work as freelancer in house hold work. 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In worldwide we have some existing system for freelancing website for Information technology(</a:t>
            </a:r>
            <a:r>
              <a:rPr lang="en-US" sz="1600" dirty="0" err="1" smtClean="0"/>
              <a:t>fiverr,upwork</a:t>
            </a:r>
            <a:r>
              <a:rPr lang="en-US" sz="1600" dirty="0" smtClean="0"/>
              <a:t>).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193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069" y="123290"/>
            <a:ext cx="6571913" cy="863029"/>
          </a:xfrm>
        </p:spPr>
        <p:txBody>
          <a:bodyPr>
            <a:normAutofit/>
          </a:bodyPr>
          <a:lstStyle/>
          <a:p>
            <a:r>
              <a:rPr lang="en-GB"/>
              <a:t>Methodology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32" y="1153196"/>
            <a:ext cx="3687548" cy="3800500"/>
          </a:xfrm>
        </p:spPr>
      </p:pic>
    </p:spTree>
    <p:extLst>
      <p:ext uri="{BB962C8B-B14F-4D97-AF65-F5344CB8AC3E}">
        <p14:creationId xmlns:p14="http://schemas.microsoft.com/office/powerpoint/2010/main" val="39558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254" y="303610"/>
            <a:ext cx="4212431" cy="486965"/>
          </a:xfrm>
        </p:spPr>
        <p:txBody>
          <a:bodyPr/>
          <a:lstStyle/>
          <a:p>
            <a:r>
              <a:rPr lang="en-US" sz="2700" dirty="0">
                <a:solidFill>
                  <a:schemeClr val="tx2"/>
                </a:solidFill>
              </a:rPr>
              <a:t>System </a:t>
            </a:r>
            <a:r>
              <a:rPr lang="en-GB" sz="2700" dirty="0">
                <a:solidFill>
                  <a:schemeClr val="tx2"/>
                </a:solidFill>
              </a:rPr>
              <a:t>Design </a:t>
            </a:r>
            <a:endParaRPr lang="uk-UA" sz="2700" dirty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818085" y="1329929"/>
            <a:ext cx="5994797" cy="307776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uk-UA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254" y="303610"/>
            <a:ext cx="4212431" cy="486965"/>
          </a:xfrm>
        </p:spPr>
        <p:txBody>
          <a:bodyPr/>
          <a:lstStyle/>
          <a:p>
            <a:r>
              <a:rPr lang="en-US" sz="2700" dirty="0">
                <a:solidFill>
                  <a:schemeClr val="tx2"/>
                </a:solidFill>
              </a:rPr>
              <a:t>System </a:t>
            </a:r>
            <a:r>
              <a:rPr lang="en-GB" sz="2700" dirty="0">
                <a:solidFill>
                  <a:schemeClr val="tx2"/>
                </a:solidFill>
              </a:rPr>
              <a:t>Design </a:t>
            </a:r>
            <a:endParaRPr lang="uk-UA" sz="2700" dirty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818085" y="1329929"/>
            <a:ext cx="5994797" cy="307776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uk-UA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8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254" y="303610"/>
            <a:ext cx="4212431" cy="486965"/>
          </a:xfrm>
        </p:spPr>
        <p:txBody>
          <a:bodyPr/>
          <a:lstStyle/>
          <a:p>
            <a:r>
              <a:rPr lang="en-US" sz="2700" dirty="0">
                <a:solidFill>
                  <a:schemeClr val="tx2"/>
                </a:solidFill>
              </a:rPr>
              <a:t>System </a:t>
            </a:r>
            <a:r>
              <a:rPr lang="en-GB" sz="2700" dirty="0">
                <a:solidFill>
                  <a:schemeClr val="tx2"/>
                </a:solidFill>
              </a:rPr>
              <a:t>Design </a:t>
            </a:r>
            <a:endParaRPr lang="uk-UA" sz="2700" dirty="0">
              <a:solidFill>
                <a:schemeClr val="tx2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818085" y="1329929"/>
            <a:ext cx="5994797" cy="307776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uk-UA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3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EEE7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F02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pt21DF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 Unicode MS</vt:lpstr>
      <vt:lpstr>Algerian</vt:lpstr>
      <vt:lpstr>Arial</vt:lpstr>
      <vt:lpstr>Calibri</vt:lpstr>
      <vt:lpstr>HelveticaNeueLT Pro 33 ThEx</vt:lpstr>
      <vt:lpstr>Latha</vt:lpstr>
      <vt:lpstr>Montserrat</vt:lpstr>
      <vt:lpstr>Office Theme</vt:lpstr>
      <vt:lpstr>pptEEE7.tmp</vt:lpstr>
      <vt:lpstr>pptF02.tmp</vt:lpstr>
      <vt:lpstr>ppt21DF.tmp</vt:lpstr>
      <vt:lpstr>template</vt:lpstr>
      <vt:lpstr>1_template</vt:lpstr>
      <vt:lpstr>Custom Design</vt:lpstr>
      <vt:lpstr>Developing a website for freelancers in Sri Lanka</vt:lpstr>
      <vt:lpstr>Our Group Members </vt:lpstr>
      <vt:lpstr>Introduction</vt:lpstr>
      <vt:lpstr>Background </vt:lpstr>
      <vt:lpstr>Literature Review</vt:lpstr>
      <vt:lpstr>Methodology</vt:lpstr>
      <vt:lpstr>System Design </vt:lpstr>
      <vt:lpstr>System Design </vt:lpstr>
      <vt:lpstr>System Design </vt:lpstr>
      <vt:lpstr>System Design </vt:lpstr>
      <vt:lpstr>  Implementation</vt:lpstr>
      <vt:lpstr>UI Design </vt:lpstr>
      <vt:lpstr>Future Improvements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2022-08-15T08:16:17Z</dcterms:modified>
</cp:coreProperties>
</file>