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16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9.png" ContentType="image/png"/>
  <Override PartName="/ppt/media/image10.png" ContentType="image/png"/>
  <Override PartName="/ppt/media/image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16.png" ContentType="image/png"/>
  <Override PartName="/ppt/media/image18.png" ContentType="image/png"/>
  <Override PartName="/ppt/media/image17.png" ContentType="image/png"/>
  <Override PartName="/ppt/media/image20.png" ContentType="image/png"/>
  <Override PartName="/ppt/media/image14.png" ContentType="image/png"/>
  <Override PartName="/ppt/media/image19.png" ContentType="image/png"/>
  <Override PartName="/ppt/media/image15.png" ContentType="image/png"/>
  <Override PartName="/ppt/media/image13.png" ContentType="image/png"/>
  <Override PartName="/ppt/media/image12.png" ContentType="image/png"/>
  <Override PartName="/ppt/media/image5.png" ContentType="image/png"/>
  <Override PartName="/ppt/media/image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en-US" sz="48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Click to edit the outline text format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1" marL="864000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Second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2" marL="1296000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Third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3" marL="1728000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Fourth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4" marL="2160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Fifth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5" marL="2592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Sixth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6" marL="3024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Seventh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Noto Sans Regular"/>
              </a:rPr>
              <a:t>&lt;date/time&gt;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Noto Sans Regular"/>
              </a:rPr>
              <a:t>&lt;footer&gt;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2C4DADB-EA52-402B-80FB-4F76E9269BAB}" type="slidenum">
              <a:rPr b="0" lang="en-US" sz="1400" spc="-1" strike="noStrike">
                <a:latin typeface="Noto Sans Regular"/>
              </a:rPr>
              <a:t>&lt;number&gt;</a:t>
            </a:fld>
            <a:r>
              <a:rPr b="0" lang="en-US" sz="1400" spc="-1" strike="noStrike">
                <a:latin typeface="Noto Sans Regular"/>
              </a:rPr>
              <a:t> / </a:t>
            </a:r>
            <a:fld id="{E58B6B30-7902-4D50-AD05-C0C531376447}" type="slidecount">
              <a:rPr b="0" lang="en-US" sz="1400" spc="-1" strike="noStrike">
                <a:latin typeface="Noto Sans Regular"/>
              </a:rPr>
              <a:t>26</a:t>
            </a:fld>
            <a:endParaRPr b="0" lang="en-US" sz="1400" spc="-1" strike="noStrike">
              <a:latin typeface="Noto Sans Regular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Click to edit the outline text format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Second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Third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Fourth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Fifth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Sixth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Seventh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Noto Sans Regular"/>
              </a:rPr>
              <a:t>&lt;date/time&gt;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Noto Sans Regular"/>
              </a:rPr>
              <a:t>&lt;footer&gt;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FEDA57F-DFC6-4D61-9FB7-C7AFF7FA5DD9}" type="slidenum">
              <a:rPr b="0" lang="en-US" sz="1400" spc="-1" strike="noStrike">
                <a:latin typeface="Noto Sans Regular"/>
              </a:rPr>
              <a:t>&lt;number&gt;</a:t>
            </a:fld>
            <a:r>
              <a:rPr b="0" lang="en-US" sz="1400" spc="-1" strike="noStrike">
                <a:latin typeface="Noto Sans Regular"/>
              </a:rPr>
              <a:t> / </a:t>
            </a:r>
            <a:fld id="{B915E3DF-43CF-4DB3-A68E-434B41C4B302}" type="slidecount">
              <a:rPr b="0" lang="en-US" sz="1400" spc="-1" strike="noStrike">
                <a:latin typeface="Noto Sans Regular"/>
              </a:rPr>
              <a:t>26</a:t>
            </a:fld>
            <a:endParaRPr b="0" lang="en-US" sz="1400" spc="-1" strike="noStrike">
              <a:latin typeface="Noto Sans Regular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92000" y="399348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en-US" sz="4800" spc="-1" strike="noStrike">
                <a:solidFill>
                  <a:srgbClr val="333333"/>
                </a:solidFill>
                <a:latin typeface="Noto Sans Regular"/>
              </a:rPr>
              <a:t>ArcoLinux</a:t>
            </a:r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3200" spc="-1" strike="noStrike">
                <a:latin typeface="Noto Sans Regular"/>
              </a:rPr>
              <a:t>LES 1</a:t>
            </a:r>
            <a:endParaRPr b="0" lang="en-US" sz="32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Kies uw locatie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758520" y="2160000"/>
            <a:ext cx="8562960" cy="438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Kies uw tijd- en uurnotatie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775800" y="2160000"/>
            <a:ext cx="8528040" cy="4384800"/>
          </a:xfrm>
          <a:prstGeom prst="rect">
            <a:avLst/>
          </a:prstGeom>
          <a:ln>
            <a:noFill/>
          </a:ln>
        </p:spPr>
      </p:pic>
      <p:sp>
        <p:nvSpPr>
          <p:cNvPr id="107" name="Line 2"/>
          <p:cNvSpPr/>
          <p:nvPr/>
        </p:nvSpPr>
        <p:spPr>
          <a:xfrm flipH="1">
            <a:off x="7315200" y="6126480"/>
            <a:ext cx="1188720" cy="0"/>
          </a:xfrm>
          <a:prstGeom prst="line">
            <a:avLst/>
          </a:prstGeom>
          <a:ln w="38160">
            <a:solidFill>
              <a:srgbClr val="3465a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Kies uw keyboardlayout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768960" y="2160000"/>
            <a:ext cx="8542080" cy="438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Kies de juiste schijf en methode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786600" y="2160000"/>
            <a:ext cx="8506800" cy="4384800"/>
          </a:xfrm>
          <a:prstGeom prst="rect">
            <a:avLst/>
          </a:prstGeom>
          <a:ln>
            <a:noFill/>
          </a:ln>
        </p:spPr>
      </p:pic>
      <p:sp>
        <p:nvSpPr>
          <p:cNvPr id="112" name="Line 2"/>
          <p:cNvSpPr/>
          <p:nvPr/>
        </p:nvSpPr>
        <p:spPr>
          <a:xfrm>
            <a:off x="6126480" y="2560320"/>
            <a:ext cx="1188720" cy="0"/>
          </a:xfrm>
          <a:prstGeom prst="line">
            <a:avLst/>
          </a:prstGeom>
          <a:ln w="38160">
            <a:solidFill>
              <a:srgbClr val="3465a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Line 3"/>
          <p:cNvSpPr/>
          <p:nvPr/>
        </p:nvSpPr>
        <p:spPr>
          <a:xfrm>
            <a:off x="2834640" y="3438000"/>
            <a:ext cx="548640" cy="640080"/>
          </a:xfrm>
          <a:prstGeom prst="line">
            <a:avLst/>
          </a:prstGeom>
          <a:ln w="38160">
            <a:solidFill>
              <a:srgbClr val="3465a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Nieuwe partitietabel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772200" y="2160000"/>
            <a:ext cx="8535240" cy="4384800"/>
          </a:xfrm>
          <a:prstGeom prst="rect">
            <a:avLst/>
          </a:prstGeom>
          <a:ln>
            <a:noFill/>
          </a:ln>
        </p:spPr>
      </p:pic>
      <p:sp>
        <p:nvSpPr>
          <p:cNvPr id="116" name="Line 2"/>
          <p:cNvSpPr/>
          <p:nvPr/>
        </p:nvSpPr>
        <p:spPr>
          <a:xfrm>
            <a:off x="3291840" y="5541120"/>
            <a:ext cx="1280160" cy="0"/>
          </a:xfrm>
          <a:prstGeom prst="line">
            <a:avLst/>
          </a:prstGeom>
          <a:ln w="38160">
            <a:solidFill>
              <a:srgbClr val="3465a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Kies MBR (meest gekozen)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765360" y="2160000"/>
            <a:ext cx="8549280" cy="438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Partitie is gemaakt maar….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765360" y="2160000"/>
            <a:ext cx="8548920" cy="438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Klik aanmaken en maak partitie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783000" y="2160000"/>
            <a:ext cx="8513640" cy="438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Primair, ext4 en root “/”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786600" y="2160000"/>
            <a:ext cx="8506800" cy="438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Partitie oke , bootloader!!!!!!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779400" y="2160000"/>
            <a:ext cx="8521200" cy="4384800"/>
          </a:xfrm>
          <a:prstGeom prst="rect">
            <a:avLst/>
          </a:prstGeom>
          <a:ln>
            <a:noFill/>
          </a:ln>
        </p:spPr>
      </p:pic>
      <p:sp>
        <p:nvSpPr>
          <p:cNvPr id="127" name="Line 2"/>
          <p:cNvSpPr/>
          <p:nvPr/>
        </p:nvSpPr>
        <p:spPr>
          <a:xfrm>
            <a:off x="5486400" y="6144840"/>
            <a:ext cx="1371600" cy="0"/>
          </a:xfrm>
          <a:prstGeom prst="line">
            <a:avLst/>
          </a:prstGeom>
          <a:ln w="57240">
            <a:solidFill>
              <a:srgbClr val="3465a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Geschiedenis Linux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Let op !!!! Kies zelfde partitie!!!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720000" y="3089880"/>
            <a:ext cx="8640000" cy="2524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User en paswoord instellen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783000" y="2160000"/>
            <a:ext cx="8513640" cy="438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Voorbeeld van user en paswoord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776160" y="2160000"/>
            <a:ext cx="8527320" cy="438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Laatste controle of alles oke is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775800" y="2160000"/>
            <a:ext cx="8528040" cy="4384800"/>
          </a:xfrm>
          <a:prstGeom prst="rect">
            <a:avLst/>
          </a:prstGeom>
          <a:ln>
            <a:noFill/>
          </a:ln>
        </p:spPr>
      </p:pic>
      <p:sp>
        <p:nvSpPr>
          <p:cNvPr id="136" name="Line 2"/>
          <p:cNvSpPr/>
          <p:nvPr/>
        </p:nvSpPr>
        <p:spPr>
          <a:xfrm>
            <a:off x="4754880" y="5943600"/>
            <a:ext cx="1371600" cy="274320"/>
          </a:xfrm>
          <a:prstGeom prst="line">
            <a:avLst/>
          </a:prstGeom>
          <a:ln w="57240">
            <a:solidFill>
              <a:srgbClr val="3465a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De installatie is bezig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772560" y="2160000"/>
            <a:ext cx="8534520" cy="438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Einde installatie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775800" y="2160000"/>
            <a:ext cx="8528040" cy="438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Eerste opstart!!  Succes!!!!!!!!!!!!!!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2096640" y="2160000"/>
            <a:ext cx="5886360" cy="438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Waarom Linux?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Nadelen Linux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Voordelen Linux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Hoe te installeren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Opstarten van USB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2120760" y="2160000"/>
            <a:ext cx="5838480" cy="438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Calamares installer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793080" y="2160000"/>
            <a:ext cx="8493480" cy="438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Kies de juiste taal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768960" y="2160000"/>
            <a:ext cx="8542080" cy="4384800"/>
          </a:xfrm>
          <a:prstGeom prst="rect">
            <a:avLst/>
          </a:prstGeom>
          <a:ln>
            <a:noFill/>
          </a:ln>
        </p:spPr>
      </p:pic>
      <p:sp>
        <p:nvSpPr>
          <p:cNvPr id="102" name="Line 2"/>
          <p:cNvSpPr/>
          <p:nvPr/>
        </p:nvSpPr>
        <p:spPr>
          <a:xfrm flipH="1" flipV="1">
            <a:off x="2834640" y="4754880"/>
            <a:ext cx="274320" cy="822960"/>
          </a:xfrm>
          <a:prstGeom prst="line">
            <a:avLst/>
          </a:prstGeom>
          <a:ln w="38160">
            <a:solidFill>
              <a:srgbClr val="3465a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LibreOffice/6.3.0.4$Linux_X86_64 LibreOffice_project/30$Build-4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2019-08-23T13:54:32Z</dcterms:created>
  <dc:creator/>
  <dc:description/>
  <dc:language>en-US</dc:language>
  <cp:lastModifiedBy/>
  <dcterms:modified xsi:type="dcterms:W3CDTF">2019-08-23T14:15:10Z</dcterms:modified>
  <cp:revision>2</cp:revision>
  <dc:subject/>
  <dc:title>Impress</dc:title>
</cp:coreProperties>
</file>