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97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25/02/2023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25/02/2023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25/02/2023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feAlbeiro/siwebinvent-modusers-mysql-php/tree/main/docs/trim5" TargetMode="External"/><Relationship Id="rId3" Type="http://schemas.openxmlformats.org/officeDocument/2006/relationships/hyperlink" Target="https://github.com/ProfeAlbeiro/siwebinvent-modusers-mysql-php/tree/main/docs/trim1" TargetMode="External"/><Relationship Id="rId7" Type="http://schemas.openxmlformats.org/officeDocument/2006/relationships/hyperlink" Target="https://github.com/ProfeAlbeiro/siwebinvent-modusers-mysql-php/tree/main/docs/trim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rofeAlbeiro/siwebinvent-modusers-mysql-php/tree/main/docs/trim3" TargetMode="External"/><Relationship Id="rId5" Type="http://schemas.openxmlformats.org/officeDocument/2006/relationships/hyperlink" Target="https://github.com/ProfeAlbeiro/siwebinvent-modusers-mysql-php/tree/main/docs/trim2" TargetMode="External"/><Relationship Id="rId4" Type="http://schemas.openxmlformats.org/officeDocument/2006/relationships/slide" Target="slide3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image" Target="../media/image1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79258" y="746301"/>
            <a:ext cx="340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Antio-Market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Nacional de Aprendizaje – SENA, Centro de Electricidad Electrónica y Telecomunicaciones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Información, Cuarto Trimestre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25/02/23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6110" y="2546770"/>
            <a:ext cx="732471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JUAN DIEGO RODRIGUEZ RUEDA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 DARIÉN PRADA FIERRO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ELIÁN EDUARDO IBARRA CONTRERAS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28" y="746301"/>
            <a:ext cx="2569379" cy="6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37350" y="724668"/>
            <a:ext cx="550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y 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34774" y="1644006"/>
            <a:ext cx="6494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alcance de este proyecto que aplicará dentro de la organización Antio-Market la cual cuenta con una capacidad de clientes en un rango de 51-120 en su ubicación.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  <p:pic>
        <p:nvPicPr>
          <p:cNvPr id="3074" name="Picture 2" descr="Los 6 Tipos de Clientes de eCommerce y Cómo satisfacerlos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50" y="2567336"/>
            <a:ext cx="4746926" cy="237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 y Delimitación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2016726"/>
            <a:ext cx="8333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sistema brinda al cliente la posibilidad de elegir entre muchos productos con diferentes opciones brindando la posibilidad de dar sus observaciones y teniendo claridad del valor del pedido que está realizando.</a:t>
            </a:r>
          </a:p>
          <a:p>
            <a:pPr algn="ctr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sistema aplica para el cliente en rango de ventas, y para el administrador como registro de las mismas.</a:t>
            </a:r>
          </a:p>
          <a:p>
            <a:pPr algn="ctr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67792" y="995145"/>
            <a:ext cx="2880000" cy="2077492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 o Historias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No Funcional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Patrón de Diseño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</a:t>
            </a: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767792" y="3126731"/>
            <a:ext cx="2880000" cy="1878976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 de la BBDD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Sentencias DDL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Consultas DML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Automatización de la BBDD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Web - Local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47792" y="1300901"/>
            <a:ext cx="2880000" cy="90948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Tercer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de Pruebas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Ejecución de Pruebas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647792" y="2247035"/>
            <a:ext cx="2880000" cy="1232645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Instalación 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 del Servidor de Aplicaciones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 del Servidor de BBDD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647792" y="3516335"/>
            <a:ext cx="2880000" cy="90948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Web – Remoto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3239" hangingPunct="0"/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El proyecto se basa en un sistema de control que brinda a la empresa </a:t>
            </a:r>
            <a:r>
              <a:rPr lang="es-ES" sz="1600" dirty="0" err="1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Antio-Market</a:t>
            </a: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(negocio pequeño) un automatizado control de sus ventas, inventario y facturación, mediante la creación de una aplicación y página web que permite al cliente y al dueño registrar cada compra y venta.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Podrían desaparecer las tiendas de barrio: aumento en los impuestos y  cierres por pandemia tienen a los tenderos al borde de la quiebra - Infob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43" y="1038225"/>
            <a:ext cx="3862032" cy="31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34" y="1079758"/>
            <a:ext cx="2939006" cy="29390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84429" y="53832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3677" y="1732928"/>
            <a:ext cx="8412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ha tenido un constante cambio en el flujo de caja, esto provocando problemas en la administración del dinero y de los productos próximos para venta, provocando la limitación de mayor progreso en el negocio.</a:t>
            </a: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E5A6189-4716-1B3E-20AC-70AF30ED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49" y="2694045"/>
            <a:ext cx="2313691" cy="22421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8" y="1232954"/>
            <a:ext cx="83081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Antio-Market cuenta con una demanda moderada pero en constante cambio debido a su cercana competencia con negocios pequeños cercanos, en este momento carece de personal para atención a los clientes y recaudación de dinero.</a:t>
            </a:r>
          </a:p>
          <a:p>
            <a:pPr algn="ctr"/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cuenta con cuatro procesos: El primero es la compra digital mediante App o Página Web, el segundo es la recaudación del dinero en caja, el tercero es la creación del registro tanto para 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administrador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 cuarto es la creación de la factura y la entrega al cliente.</a:t>
            </a:r>
          </a:p>
          <a:p>
            <a:pPr algn="ctr"/>
            <a:r>
              <a:rPr lang="es-ES" sz="1400" dirty="0">
                <a:solidFill>
                  <a:srgbClr val="FF0000"/>
                </a:solidFill>
              </a:rPr>
              <a:t>(realizar diagrama de flujo de los procesos y ejecutar un link del mismo)</a:t>
            </a:r>
          </a:p>
          <a:p>
            <a:pPr algn="ctr"/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información se recaudo a través de la posibilidad de acompañar el proceso un día entero tomando registros fotográficos y evidencias de los problemas evidenciados.</a:t>
            </a: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18885" y="532701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FE40D37D-BEB6-8033-2252-7CF1C61B9E79}"/>
              </a:ext>
            </a:extLst>
          </p:cNvPr>
          <p:cNvSpPr txBox="1"/>
          <p:nvPr/>
        </p:nvSpPr>
        <p:spPr>
          <a:xfrm>
            <a:off x="360420" y="1728683"/>
            <a:ext cx="8517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Desarrollar para la empresa Antio-Market un sistema que le permita sistematizar sus procesos y mejore los inconvenientes que tiene con respecto a la administración del dinero que entra y sale.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  <p:pic>
        <p:nvPicPr>
          <p:cNvPr id="2050" name="Picture 2" descr="Las tiendas de barrio enfrentan el aumento de competencia y costos más  altos – Diario La Ho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2835029"/>
            <a:ext cx="3846286" cy="19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cons-png.flaticon.com/512/1694/16943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57" y="2972173"/>
            <a:ext cx="1539788" cy="15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ctr"/>
            <a:r>
              <a:rPr lang="es-MX" sz="1600" dirty="0"/>
              <a:t>Desarrollar para la empresa Antio-Market un sistema (base de datos) automatizado para el control de ventas, inventarios y facturación. 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Permitir al cliente comprar mediante medios digitales tales como: Página web, aplicación; con acceso a servicio domicilio.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que permita al dueño y/o administrador ver sus estadísticas de ventas, inventarios, facturación, registros de compra y venta y el control del flujo de caja.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Generación de valor del pedido para el cliente.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Generación de factura para el cliente y el área encargada.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Claridad del pedido tanto para el cliente como para Antio-Market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58464" y="337034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88FF1C0E-B663-5257-0669-9769C2ED04BD}"/>
              </a:ext>
            </a:extLst>
          </p:cNvPr>
          <p:cNvSpPr txBox="1"/>
          <p:nvPr/>
        </p:nvSpPr>
        <p:spPr>
          <a:xfrm>
            <a:off x="560654" y="1681962"/>
            <a:ext cx="809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En el proceso que tiene la empresa Antio-Market es necesaria la intervención de un sistema el cual permita facilitar y agilizar su atención y ventas debido a que sus métodos tradicionales no están dando el alcance y se esta perdiendo la clientela.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  <p:pic>
        <p:nvPicPr>
          <p:cNvPr id="1028" name="Picture 4" descr="8 maneras de mejorar tus ventas online - Juan Mero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0" y="2714841"/>
            <a:ext cx="5068033" cy="22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propone el desarrollo de un sistema software (Aplicación y página web)  a la empresa Antio-Market que sirva como apoyo a los procesos de compra y venta de sus productos y generación de factura a los clientes y al dueño y/o administrador.</a:t>
            </a:r>
          </a:p>
          <a:p>
            <a:pPr algn="ctr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importancia de este sistema es que permitirá una mecanización siendo más intuitiva y amigable con los clientes, siendo transparentes en el valor de los precios y factura, con la oportunidad de comprar variedad de productos, además de que el progreso de la empresa será reflejado a 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negocios cercanos.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sistema servirá como aporte al sector de alimentos en general.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76" y="4521732"/>
            <a:ext cx="1542164" cy="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769</Words>
  <Application>Microsoft Office PowerPoint</Application>
  <PresentationFormat>Presentación en pantalla (16:9)</PresentationFormat>
  <Paragraphs>95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familiaibarracontreras@hotmail.com</cp:lastModifiedBy>
  <cp:revision>148</cp:revision>
  <dcterms:created xsi:type="dcterms:W3CDTF">2019-11-27T03:16:21Z</dcterms:created>
  <dcterms:modified xsi:type="dcterms:W3CDTF">2023-02-26T02:04:12Z</dcterms:modified>
</cp:coreProperties>
</file>