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28887" y="3294936"/>
            <a:ext cx="7981315" cy="2201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E3E2D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1B213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E3E2D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1B213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E3E2D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33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703" y="796298"/>
            <a:ext cx="91160" cy="9116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0034" y="2643034"/>
            <a:ext cx="15287622" cy="764396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E3E2D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B64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7293114" y="565634"/>
            <a:ext cx="397510" cy="29209"/>
          </a:xfrm>
          <a:custGeom>
            <a:avLst/>
            <a:gdLst/>
            <a:ahLst/>
            <a:cxnLst/>
            <a:rect l="l" t="t" r="r" b="b"/>
            <a:pathLst>
              <a:path w="397509" h="29209">
                <a:moveTo>
                  <a:pt x="397341" y="28996"/>
                </a:moveTo>
                <a:lnTo>
                  <a:pt x="0" y="28996"/>
                </a:lnTo>
                <a:lnTo>
                  <a:pt x="0" y="0"/>
                </a:lnTo>
                <a:lnTo>
                  <a:pt x="397341" y="0"/>
                </a:lnTo>
                <a:lnTo>
                  <a:pt x="397341" y="28996"/>
                </a:lnTo>
                <a:close/>
              </a:path>
            </a:pathLst>
          </a:custGeom>
          <a:solidFill>
            <a:srgbClr val="1B2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74836" y="486798"/>
            <a:ext cx="271780" cy="257175"/>
          </a:xfrm>
          <a:custGeom>
            <a:avLst/>
            <a:gdLst/>
            <a:ahLst/>
            <a:cxnLst/>
            <a:rect l="l" t="t" r="r" b="b"/>
            <a:pathLst>
              <a:path w="271780" h="257175">
                <a:moveTo>
                  <a:pt x="271460" y="257025"/>
                </a:moveTo>
                <a:lnTo>
                  <a:pt x="0" y="257025"/>
                </a:lnTo>
                <a:lnTo>
                  <a:pt x="5965" y="245672"/>
                </a:lnTo>
                <a:lnTo>
                  <a:pt x="25387" y="208967"/>
                </a:lnTo>
                <a:lnTo>
                  <a:pt x="89124" y="88232"/>
                </a:lnTo>
                <a:lnTo>
                  <a:pt x="108150" y="52241"/>
                </a:lnTo>
                <a:lnTo>
                  <a:pt x="135737" y="0"/>
                </a:lnTo>
                <a:lnTo>
                  <a:pt x="165941" y="57236"/>
                </a:lnTo>
                <a:lnTo>
                  <a:pt x="150641" y="86171"/>
                </a:lnTo>
                <a:lnTo>
                  <a:pt x="135737" y="57949"/>
                </a:lnTo>
                <a:lnTo>
                  <a:pt x="123371" y="81256"/>
                </a:lnTo>
                <a:lnTo>
                  <a:pt x="104345" y="117247"/>
                </a:lnTo>
                <a:lnTo>
                  <a:pt x="55908" y="208967"/>
                </a:lnTo>
                <a:lnTo>
                  <a:pt x="44730" y="230213"/>
                </a:lnTo>
                <a:lnTo>
                  <a:pt x="226665" y="230213"/>
                </a:lnTo>
                <a:lnTo>
                  <a:pt x="215488" y="208967"/>
                </a:lnTo>
                <a:lnTo>
                  <a:pt x="210097" y="198662"/>
                </a:lnTo>
                <a:lnTo>
                  <a:pt x="240697" y="198662"/>
                </a:lnTo>
                <a:lnTo>
                  <a:pt x="246088" y="208967"/>
                </a:lnTo>
                <a:lnTo>
                  <a:pt x="265431" y="245672"/>
                </a:lnTo>
                <a:lnTo>
                  <a:pt x="271460" y="257025"/>
                </a:lnTo>
                <a:close/>
              </a:path>
            </a:pathLst>
          </a:custGeom>
          <a:solidFill>
            <a:srgbClr val="1B2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8177932" y="8597751"/>
            <a:ext cx="110489" cy="661035"/>
          </a:xfrm>
          <a:custGeom>
            <a:avLst/>
            <a:gdLst/>
            <a:ahLst/>
            <a:cxnLst/>
            <a:rect l="l" t="t" r="r" b="b"/>
            <a:pathLst>
              <a:path w="110490" h="661034">
                <a:moveTo>
                  <a:pt x="110068" y="660409"/>
                </a:moveTo>
                <a:lnTo>
                  <a:pt x="0" y="660409"/>
                </a:lnTo>
                <a:lnTo>
                  <a:pt x="0" y="0"/>
                </a:lnTo>
                <a:lnTo>
                  <a:pt x="110068" y="0"/>
                </a:lnTo>
                <a:lnTo>
                  <a:pt x="110068" y="660409"/>
                </a:lnTo>
                <a:close/>
              </a:path>
            </a:pathLst>
          </a:custGeom>
          <a:solidFill>
            <a:srgbClr val="1B213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429" y="1471627"/>
            <a:ext cx="9315449" cy="81914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83479" y="88392"/>
            <a:ext cx="8046719" cy="1057655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08462" y="2272780"/>
            <a:ext cx="152400" cy="1523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61664" y="5819122"/>
            <a:ext cx="152400" cy="1523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135803"/>
            <a:ext cx="13161167" cy="18756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E3E2D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81228" y="2573568"/>
            <a:ext cx="10194925" cy="5009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1B213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jpg"/><Relationship Id="rId5" Type="http://schemas.openxmlformats.org/officeDocument/2006/relationships/image" Target="../media/image3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hyperlink" Target="http://www.ncdc.noaa.gov/cdo-web/datasets" TargetMode="External"/><Relationship Id="rId4" Type="http://schemas.openxmlformats.org/officeDocument/2006/relationships/hyperlink" Target="http://www.naturalearthdata.com/" TargetMode="Externa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jp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jp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5" y="1868958"/>
            <a:ext cx="7861934" cy="5284470"/>
            <a:chOff x="-15" y="1868958"/>
            <a:chExt cx="7861934" cy="5284470"/>
          </a:xfrm>
        </p:grpSpPr>
        <p:sp>
          <p:nvSpPr>
            <p:cNvPr id="3" name="object 3" descr=""/>
            <p:cNvSpPr/>
            <p:nvPr/>
          </p:nvSpPr>
          <p:spPr>
            <a:xfrm>
              <a:off x="-15" y="1868958"/>
              <a:ext cx="7861934" cy="4925695"/>
            </a:xfrm>
            <a:custGeom>
              <a:avLst/>
              <a:gdLst/>
              <a:ahLst/>
              <a:cxnLst/>
              <a:rect l="l" t="t" r="r" b="b"/>
              <a:pathLst>
                <a:path w="7861934" h="4925695">
                  <a:moveTo>
                    <a:pt x="7861590" y="2461221"/>
                  </a:moveTo>
                  <a:lnTo>
                    <a:pt x="7861010" y="2510986"/>
                  </a:lnTo>
                  <a:lnTo>
                    <a:pt x="7859294" y="2560812"/>
                  </a:lnTo>
                  <a:lnTo>
                    <a:pt x="7856473" y="2610652"/>
                  </a:lnTo>
                  <a:lnTo>
                    <a:pt x="7852581" y="2660456"/>
                  </a:lnTo>
                  <a:lnTo>
                    <a:pt x="7847650" y="2710176"/>
                  </a:lnTo>
                  <a:lnTo>
                    <a:pt x="7841713" y="2759763"/>
                  </a:lnTo>
                  <a:lnTo>
                    <a:pt x="7834802" y="2809168"/>
                  </a:lnTo>
                  <a:lnTo>
                    <a:pt x="7826952" y="2858343"/>
                  </a:lnTo>
                  <a:lnTo>
                    <a:pt x="7818193" y="2907239"/>
                  </a:lnTo>
                  <a:lnTo>
                    <a:pt x="7808560" y="2955806"/>
                  </a:lnTo>
                  <a:lnTo>
                    <a:pt x="7798084" y="3003997"/>
                  </a:lnTo>
                  <a:lnTo>
                    <a:pt x="7786799" y="3051763"/>
                  </a:lnTo>
                  <a:lnTo>
                    <a:pt x="7774737" y="3099055"/>
                  </a:lnTo>
                  <a:lnTo>
                    <a:pt x="7761931" y="3145824"/>
                  </a:lnTo>
                  <a:lnTo>
                    <a:pt x="7748414" y="3192022"/>
                  </a:lnTo>
                  <a:lnTo>
                    <a:pt x="7734219" y="3237599"/>
                  </a:lnTo>
                  <a:lnTo>
                    <a:pt x="7719378" y="3282508"/>
                  </a:lnTo>
                  <a:lnTo>
                    <a:pt x="7703238" y="3326788"/>
                  </a:lnTo>
                  <a:lnTo>
                    <a:pt x="7686269" y="3370666"/>
                  </a:lnTo>
                  <a:lnTo>
                    <a:pt x="7668480" y="3414133"/>
                  </a:lnTo>
                  <a:lnTo>
                    <a:pt x="7649879" y="3457179"/>
                  </a:lnTo>
                  <a:lnTo>
                    <a:pt x="7630475" y="3499795"/>
                  </a:lnTo>
                  <a:lnTo>
                    <a:pt x="7610276" y="3541972"/>
                  </a:lnTo>
                  <a:lnTo>
                    <a:pt x="7589290" y="3583701"/>
                  </a:lnTo>
                  <a:lnTo>
                    <a:pt x="7567526" y="3624973"/>
                  </a:lnTo>
                  <a:lnTo>
                    <a:pt x="7544992" y="3665779"/>
                  </a:lnTo>
                  <a:lnTo>
                    <a:pt x="7521697" y="3706109"/>
                  </a:lnTo>
                  <a:lnTo>
                    <a:pt x="7497650" y="3745955"/>
                  </a:lnTo>
                  <a:lnTo>
                    <a:pt x="7472858" y="3785308"/>
                  </a:lnTo>
                  <a:lnTo>
                    <a:pt x="7447331" y="3824158"/>
                  </a:lnTo>
                  <a:lnTo>
                    <a:pt x="7421076" y="3862495"/>
                  </a:lnTo>
                  <a:lnTo>
                    <a:pt x="7394102" y="3900312"/>
                  </a:lnTo>
                  <a:lnTo>
                    <a:pt x="7366418" y="3937599"/>
                  </a:lnTo>
                  <a:lnTo>
                    <a:pt x="7338031" y="3974346"/>
                  </a:lnTo>
                  <a:lnTo>
                    <a:pt x="7308952" y="4010545"/>
                  </a:lnTo>
                  <a:lnTo>
                    <a:pt x="7279187" y="4046187"/>
                  </a:lnTo>
                  <a:lnTo>
                    <a:pt x="7248745" y="4081262"/>
                  </a:lnTo>
                  <a:lnTo>
                    <a:pt x="7217635" y="4115761"/>
                  </a:lnTo>
                  <a:lnTo>
                    <a:pt x="7185866" y="4149676"/>
                  </a:lnTo>
                  <a:lnTo>
                    <a:pt x="7153445" y="4182996"/>
                  </a:lnTo>
                  <a:lnTo>
                    <a:pt x="7120381" y="4215713"/>
                  </a:lnTo>
                  <a:lnTo>
                    <a:pt x="7086683" y="4247818"/>
                  </a:lnTo>
                  <a:lnTo>
                    <a:pt x="7052359" y="4279302"/>
                  </a:lnTo>
                  <a:lnTo>
                    <a:pt x="7017418" y="4310155"/>
                  </a:lnTo>
                  <a:lnTo>
                    <a:pt x="6981867" y="4340369"/>
                  </a:lnTo>
                  <a:lnTo>
                    <a:pt x="6945716" y="4369934"/>
                  </a:lnTo>
                  <a:lnTo>
                    <a:pt x="6908973" y="4398841"/>
                  </a:lnTo>
                  <a:lnTo>
                    <a:pt x="6871646" y="4427080"/>
                  </a:lnTo>
                  <a:lnTo>
                    <a:pt x="6833744" y="4454644"/>
                  </a:lnTo>
                  <a:lnTo>
                    <a:pt x="6795275" y="4481523"/>
                  </a:lnTo>
                  <a:lnTo>
                    <a:pt x="6756248" y="4507707"/>
                  </a:lnTo>
                  <a:lnTo>
                    <a:pt x="6716671" y="4533188"/>
                  </a:lnTo>
                  <a:lnTo>
                    <a:pt x="6676552" y="4557956"/>
                  </a:lnTo>
                  <a:lnTo>
                    <a:pt x="6635901" y="4582002"/>
                  </a:lnTo>
                  <a:lnTo>
                    <a:pt x="6594725" y="4605318"/>
                  </a:lnTo>
                  <a:lnTo>
                    <a:pt x="6553033" y="4627894"/>
                  </a:lnTo>
                  <a:lnTo>
                    <a:pt x="6510833" y="4649720"/>
                  </a:lnTo>
                  <a:lnTo>
                    <a:pt x="6468135" y="4670788"/>
                  </a:lnTo>
                  <a:lnTo>
                    <a:pt x="6424945" y="4691089"/>
                  </a:lnTo>
                  <a:lnTo>
                    <a:pt x="6381274" y="4710613"/>
                  </a:lnTo>
                  <a:lnTo>
                    <a:pt x="6337128" y="4729352"/>
                  </a:lnTo>
                  <a:lnTo>
                    <a:pt x="6292517" y="4747296"/>
                  </a:lnTo>
                  <a:lnTo>
                    <a:pt x="6247450" y="4764436"/>
                  </a:lnTo>
                  <a:lnTo>
                    <a:pt x="6201933" y="4780763"/>
                  </a:lnTo>
                  <a:lnTo>
                    <a:pt x="6155977" y="4796268"/>
                  </a:lnTo>
                  <a:lnTo>
                    <a:pt x="6109590" y="4810942"/>
                  </a:lnTo>
                  <a:lnTo>
                    <a:pt x="6062779" y="4824775"/>
                  </a:lnTo>
                  <a:lnTo>
                    <a:pt x="6015554" y="4837759"/>
                  </a:lnTo>
                  <a:lnTo>
                    <a:pt x="5967922" y="4849884"/>
                  </a:lnTo>
                  <a:lnTo>
                    <a:pt x="5919893" y="4861142"/>
                  </a:lnTo>
                  <a:lnTo>
                    <a:pt x="5871474" y="4871522"/>
                  </a:lnTo>
                  <a:lnTo>
                    <a:pt x="5822675" y="4881017"/>
                  </a:lnTo>
                  <a:lnTo>
                    <a:pt x="5773503" y="4889617"/>
                  </a:lnTo>
                  <a:lnTo>
                    <a:pt x="5723967" y="4897312"/>
                  </a:lnTo>
                  <a:lnTo>
                    <a:pt x="5674076" y="4904094"/>
                  </a:lnTo>
                  <a:lnTo>
                    <a:pt x="5623838" y="4909953"/>
                  </a:lnTo>
                  <a:lnTo>
                    <a:pt x="5573262" y="4914881"/>
                  </a:lnTo>
                  <a:lnTo>
                    <a:pt x="5522355" y="4918868"/>
                  </a:lnTo>
                  <a:lnTo>
                    <a:pt x="5471126" y="4921905"/>
                  </a:lnTo>
                  <a:lnTo>
                    <a:pt x="5419585" y="4923983"/>
                  </a:lnTo>
                  <a:lnTo>
                    <a:pt x="5367738" y="4925093"/>
                  </a:lnTo>
                  <a:lnTo>
                    <a:pt x="0" y="4925093"/>
                  </a:lnTo>
                  <a:lnTo>
                    <a:pt x="0" y="0"/>
                  </a:lnTo>
                  <a:lnTo>
                    <a:pt x="5371725" y="0"/>
                  </a:lnTo>
                  <a:lnTo>
                    <a:pt x="5423140" y="1117"/>
                  </a:lnTo>
                  <a:lnTo>
                    <a:pt x="5474264" y="3218"/>
                  </a:lnTo>
                  <a:lnTo>
                    <a:pt x="5525088" y="6292"/>
                  </a:lnTo>
                  <a:lnTo>
                    <a:pt x="5575605" y="10329"/>
                  </a:lnTo>
                  <a:lnTo>
                    <a:pt x="5625805" y="15319"/>
                  </a:lnTo>
                  <a:lnTo>
                    <a:pt x="5675679" y="21253"/>
                  </a:lnTo>
                  <a:lnTo>
                    <a:pt x="5725220" y="28121"/>
                  </a:lnTo>
                  <a:lnTo>
                    <a:pt x="5774420" y="35912"/>
                  </a:lnTo>
                  <a:lnTo>
                    <a:pt x="5823268" y="44618"/>
                  </a:lnTo>
                  <a:lnTo>
                    <a:pt x="5871758" y="54227"/>
                  </a:lnTo>
                  <a:lnTo>
                    <a:pt x="5919881" y="64731"/>
                  </a:lnTo>
                  <a:lnTo>
                    <a:pt x="5967627" y="76119"/>
                  </a:lnTo>
                  <a:lnTo>
                    <a:pt x="6014989" y="88382"/>
                  </a:lnTo>
                  <a:lnTo>
                    <a:pt x="6061958" y="101510"/>
                  </a:lnTo>
                  <a:lnTo>
                    <a:pt x="6108526" y="115492"/>
                  </a:lnTo>
                  <a:lnTo>
                    <a:pt x="6154684" y="130320"/>
                  </a:lnTo>
                  <a:lnTo>
                    <a:pt x="6200424" y="145982"/>
                  </a:lnTo>
                  <a:lnTo>
                    <a:pt x="6245737" y="162470"/>
                  </a:lnTo>
                  <a:lnTo>
                    <a:pt x="6290614" y="179773"/>
                  </a:lnTo>
                  <a:lnTo>
                    <a:pt x="6335048" y="197882"/>
                  </a:lnTo>
                  <a:lnTo>
                    <a:pt x="6379030" y="216787"/>
                  </a:lnTo>
                  <a:lnTo>
                    <a:pt x="6422551" y="236477"/>
                  </a:lnTo>
                  <a:lnTo>
                    <a:pt x="6465602" y="256943"/>
                  </a:lnTo>
                  <a:lnTo>
                    <a:pt x="6508176" y="278176"/>
                  </a:lnTo>
                  <a:lnTo>
                    <a:pt x="6550264" y="300165"/>
                  </a:lnTo>
                  <a:lnTo>
                    <a:pt x="6591857" y="322900"/>
                  </a:lnTo>
                  <a:lnTo>
                    <a:pt x="6632947" y="346372"/>
                  </a:lnTo>
                  <a:lnTo>
                    <a:pt x="6673525" y="370571"/>
                  </a:lnTo>
                  <a:lnTo>
                    <a:pt x="6713584" y="395486"/>
                  </a:lnTo>
                  <a:lnTo>
                    <a:pt x="6753113" y="421109"/>
                  </a:lnTo>
                  <a:lnTo>
                    <a:pt x="6792106" y="447428"/>
                  </a:lnTo>
                  <a:lnTo>
                    <a:pt x="6830553" y="474435"/>
                  </a:lnTo>
                  <a:lnTo>
                    <a:pt x="6868446" y="502120"/>
                  </a:lnTo>
                  <a:lnTo>
                    <a:pt x="6905777" y="530472"/>
                  </a:lnTo>
                  <a:lnTo>
                    <a:pt x="6942536" y="559482"/>
                  </a:lnTo>
                  <a:lnTo>
                    <a:pt x="6978716" y="589139"/>
                  </a:lnTo>
                  <a:lnTo>
                    <a:pt x="7014308" y="619435"/>
                  </a:lnTo>
                  <a:lnTo>
                    <a:pt x="7049304" y="650359"/>
                  </a:lnTo>
                  <a:lnTo>
                    <a:pt x="7083695" y="681901"/>
                  </a:lnTo>
                  <a:lnTo>
                    <a:pt x="7117472" y="714052"/>
                  </a:lnTo>
                  <a:lnTo>
                    <a:pt x="7150628" y="746801"/>
                  </a:lnTo>
                  <a:lnTo>
                    <a:pt x="7183153" y="780139"/>
                  </a:lnTo>
                  <a:lnTo>
                    <a:pt x="7215039" y="814056"/>
                  </a:lnTo>
                  <a:lnTo>
                    <a:pt x="7246278" y="848542"/>
                  </a:lnTo>
                  <a:lnTo>
                    <a:pt x="7276861" y="883587"/>
                  </a:lnTo>
                  <a:lnTo>
                    <a:pt x="7306780" y="919182"/>
                  </a:lnTo>
                  <a:lnTo>
                    <a:pt x="7336026" y="955316"/>
                  </a:lnTo>
                  <a:lnTo>
                    <a:pt x="7364591" y="991979"/>
                  </a:lnTo>
                  <a:lnTo>
                    <a:pt x="7392466" y="1029163"/>
                  </a:lnTo>
                  <a:lnTo>
                    <a:pt x="7419643" y="1066856"/>
                  </a:lnTo>
                  <a:lnTo>
                    <a:pt x="7446113" y="1105050"/>
                  </a:lnTo>
                  <a:lnTo>
                    <a:pt x="7471869" y="1143733"/>
                  </a:lnTo>
                  <a:lnTo>
                    <a:pt x="7496900" y="1182897"/>
                  </a:lnTo>
                  <a:lnTo>
                    <a:pt x="7521199" y="1222531"/>
                  </a:lnTo>
                  <a:lnTo>
                    <a:pt x="7544758" y="1262626"/>
                  </a:lnTo>
                  <a:lnTo>
                    <a:pt x="7567567" y="1303172"/>
                  </a:lnTo>
                  <a:lnTo>
                    <a:pt x="7589619" y="1344159"/>
                  </a:lnTo>
                  <a:lnTo>
                    <a:pt x="7610905" y="1385577"/>
                  </a:lnTo>
                  <a:lnTo>
                    <a:pt x="7631417" y="1427416"/>
                  </a:lnTo>
                  <a:lnTo>
                    <a:pt x="7651145" y="1469666"/>
                  </a:lnTo>
                  <a:lnTo>
                    <a:pt x="7670082" y="1512318"/>
                  </a:lnTo>
                  <a:lnTo>
                    <a:pt x="7688219" y="1555362"/>
                  </a:lnTo>
                  <a:lnTo>
                    <a:pt x="7705547" y="1598787"/>
                  </a:lnTo>
                  <a:lnTo>
                    <a:pt x="7722058" y="1642585"/>
                  </a:lnTo>
                  <a:lnTo>
                    <a:pt x="7724739" y="1647898"/>
                  </a:lnTo>
                  <a:lnTo>
                    <a:pt x="7724739" y="1653212"/>
                  </a:lnTo>
                  <a:lnTo>
                    <a:pt x="7727419" y="1658534"/>
                  </a:lnTo>
                  <a:lnTo>
                    <a:pt x="7743076" y="1705625"/>
                  </a:lnTo>
                  <a:lnTo>
                    <a:pt x="7757837" y="1753199"/>
                  </a:lnTo>
                  <a:lnTo>
                    <a:pt x="7771687" y="1801240"/>
                  </a:lnTo>
                  <a:lnTo>
                    <a:pt x="7784608" y="1849733"/>
                  </a:lnTo>
                  <a:lnTo>
                    <a:pt x="7796587" y="1898662"/>
                  </a:lnTo>
                  <a:lnTo>
                    <a:pt x="7807606" y="1948012"/>
                  </a:lnTo>
                  <a:lnTo>
                    <a:pt x="7817650" y="1997767"/>
                  </a:lnTo>
                  <a:lnTo>
                    <a:pt x="7826704" y="2047912"/>
                  </a:lnTo>
                  <a:lnTo>
                    <a:pt x="7834752" y="2098430"/>
                  </a:lnTo>
                  <a:lnTo>
                    <a:pt x="7841778" y="2149307"/>
                  </a:lnTo>
                  <a:lnTo>
                    <a:pt x="7847766" y="2200527"/>
                  </a:lnTo>
                  <a:lnTo>
                    <a:pt x="7852701" y="2252073"/>
                  </a:lnTo>
                  <a:lnTo>
                    <a:pt x="7856566" y="2303932"/>
                  </a:lnTo>
                  <a:lnTo>
                    <a:pt x="7859346" y="2356086"/>
                  </a:lnTo>
                  <a:lnTo>
                    <a:pt x="7861026" y="2408521"/>
                  </a:lnTo>
                  <a:lnTo>
                    <a:pt x="7861590" y="2461221"/>
                  </a:lnTo>
                  <a:close/>
                </a:path>
              </a:pathLst>
            </a:custGeom>
            <a:solidFill>
              <a:srgbClr val="D0DE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49278"/>
              <a:ext cx="7858522" cy="5003800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13600974" y="1028700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150762" y="301525"/>
                </a:moveTo>
                <a:lnTo>
                  <a:pt x="93037" y="290125"/>
                </a:lnTo>
                <a:lnTo>
                  <a:pt x="44157" y="257368"/>
                </a:lnTo>
                <a:lnTo>
                  <a:pt x="11400" y="208488"/>
                </a:lnTo>
                <a:lnTo>
                  <a:pt x="0" y="150762"/>
                </a:lnTo>
                <a:lnTo>
                  <a:pt x="2895" y="121121"/>
                </a:lnTo>
                <a:lnTo>
                  <a:pt x="25244" y="67164"/>
                </a:lnTo>
                <a:lnTo>
                  <a:pt x="67164" y="25244"/>
                </a:lnTo>
                <a:lnTo>
                  <a:pt x="121121" y="2895"/>
                </a:lnTo>
                <a:lnTo>
                  <a:pt x="150762" y="0"/>
                </a:lnTo>
                <a:lnTo>
                  <a:pt x="180404" y="2895"/>
                </a:lnTo>
                <a:lnTo>
                  <a:pt x="208488" y="11400"/>
                </a:lnTo>
                <a:lnTo>
                  <a:pt x="221233" y="18220"/>
                </a:lnTo>
                <a:lnTo>
                  <a:pt x="142425" y="18220"/>
                </a:lnTo>
                <a:lnTo>
                  <a:pt x="134033" y="22844"/>
                </a:lnTo>
                <a:lnTo>
                  <a:pt x="110518" y="22844"/>
                </a:lnTo>
                <a:lnTo>
                  <a:pt x="86724" y="32984"/>
                </a:lnTo>
                <a:lnTo>
                  <a:pt x="65567" y="47300"/>
                </a:lnTo>
                <a:lnTo>
                  <a:pt x="47538" y="65279"/>
                </a:lnTo>
                <a:lnTo>
                  <a:pt x="33165" y="86394"/>
                </a:lnTo>
                <a:lnTo>
                  <a:pt x="286571" y="86394"/>
                </a:lnTo>
                <a:lnTo>
                  <a:pt x="290125" y="93037"/>
                </a:lnTo>
                <a:lnTo>
                  <a:pt x="293163" y="103070"/>
                </a:lnTo>
                <a:lnTo>
                  <a:pt x="25448" y="103070"/>
                </a:lnTo>
                <a:lnTo>
                  <a:pt x="21688" y="114415"/>
                </a:lnTo>
                <a:lnTo>
                  <a:pt x="18938" y="126179"/>
                </a:lnTo>
                <a:lnTo>
                  <a:pt x="17249" y="138312"/>
                </a:lnTo>
                <a:lnTo>
                  <a:pt x="16675" y="150762"/>
                </a:lnTo>
                <a:lnTo>
                  <a:pt x="17202" y="162615"/>
                </a:lnTo>
                <a:lnTo>
                  <a:pt x="18752" y="174289"/>
                </a:lnTo>
                <a:lnTo>
                  <a:pt x="18784" y="174526"/>
                </a:lnTo>
                <a:lnTo>
                  <a:pt x="21311" y="185740"/>
                </a:lnTo>
                <a:lnTo>
                  <a:pt x="24866" y="196928"/>
                </a:lnTo>
                <a:lnTo>
                  <a:pt x="293626" y="196928"/>
                </a:lnTo>
                <a:lnTo>
                  <a:pt x="290125" y="208488"/>
                </a:lnTo>
                <a:lnTo>
                  <a:pt x="287388" y="213603"/>
                </a:lnTo>
                <a:lnTo>
                  <a:pt x="32343" y="213603"/>
                </a:lnTo>
                <a:lnTo>
                  <a:pt x="46721" y="235247"/>
                </a:lnTo>
                <a:lnTo>
                  <a:pt x="64905" y="253674"/>
                </a:lnTo>
                <a:lnTo>
                  <a:pt x="86344" y="268332"/>
                </a:lnTo>
                <a:lnTo>
                  <a:pt x="110483" y="278665"/>
                </a:lnTo>
                <a:lnTo>
                  <a:pt x="134006" y="278665"/>
                </a:lnTo>
                <a:lnTo>
                  <a:pt x="142425" y="283305"/>
                </a:lnTo>
                <a:lnTo>
                  <a:pt x="221233" y="283305"/>
                </a:lnTo>
                <a:lnTo>
                  <a:pt x="208488" y="290125"/>
                </a:lnTo>
                <a:lnTo>
                  <a:pt x="180404" y="298630"/>
                </a:lnTo>
                <a:lnTo>
                  <a:pt x="150762" y="301525"/>
                </a:lnTo>
                <a:close/>
              </a:path>
              <a:path w="301625" h="301625">
                <a:moveTo>
                  <a:pt x="159100" y="86394"/>
                </a:moveTo>
                <a:lnTo>
                  <a:pt x="142425" y="86394"/>
                </a:lnTo>
                <a:lnTo>
                  <a:pt x="142425" y="18220"/>
                </a:lnTo>
                <a:lnTo>
                  <a:pt x="159100" y="18220"/>
                </a:lnTo>
                <a:lnTo>
                  <a:pt x="159100" y="86394"/>
                </a:lnTo>
                <a:close/>
              </a:path>
              <a:path w="301625" h="301625">
                <a:moveTo>
                  <a:pt x="218623" y="86394"/>
                </a:moveTo>
                <a:lnTo>
                  <a:pt x="201504" y="86394"/>
                </a:lnTo>
                <a:lnTo>
                  <a:pt x="199137" y="77600"/>
                </a:lnTo>
                <a:lnTo>
                  <a:pt x="196459" y="69177"/>
                </a:lnTo>
                <a:lnTo>
                  <a:pt x="175590" y="30390"/>
                </a:lnTo>
                <a:lnTo>
                  <a:pt x="159100" y="18220"/>
                </a:lnTo>
                <a:lnTo>
                  <a:pt x="221233" y="18220"/>
                </a:lnTo>
                <a:lnTo>
                  <a:pt x="229876" y="22844"/>
                </a:lnTo>
                <a:lnTo>
                  <a:pt x="191031" y="22844"/>
                </a:lnTo>
                <a:lnTo>
                  <a:pt x="194857" y="28038"/>
                </a:lnTo>
                <a:lnTo>
                  <a:pt x="212731" y="65279"/>
                </a:lnTo>
                <a:lnTo>
                  <a:pt x="215917" y="75687"/>
                </a:lnTo>
                <a:lnTo>
                  <a:pt x="218623" y="86394"/>
                </a:lnTo>
                <a:close/>
              </a:path>
              <a:path w="301625" h="301625">
                <a:moveTo>
                  <a:pt x="100021" y="86394"/>
                </a:moveTo>
                <a:lnTo>
                  <a:pt x="82902" y="86394"/>
                </a:lnTo>
                <a:lnTo>
                  <a:pt x="85608" y="75687"/>
                </a:lnTo>
                <a:lnTo>
                  <a:pt x="99526" y="39879"/>
                </a:lnTo>
                <a:lnTo>
                  <a:pt x="110494" y="22844"/>
                </a:lnTo>
                <a:lnTo>
                  <a:pt x="134033" y="22844"/>
                </a:lnTo>
                <a:lnTo>
                  <a:pt x="125934" y="30390"/>
                </a:lnTo>
                <a:lnTo>
                  <a:pt x="118307" y="40689"/>
                </a:lnTo>
                <a:lnTo>
                  <a:pt x="111331" y="53578"/>
                </a:lnTo>
                <a:lnTo>
                  <a:pt x="108049" y="61158"/>
                </a:lnTo>
                <a:lnTo>
                  <a:pt x="105066" y="69177"/>
                </a:lnTo>
                <a:lnTo>
                  <a:pt x="102388" y="77600"/>
                </a:lnTo>
                <a:lnTo>
                  <a:pt x="100021" y="86394"/>
                </a:lnTo>
                <a:close/>
              </a:path>
              <a:path w="301625" h="301625">
                <a:moveTo>
                  <a:pt x="286571" y="86394"/>
                </a:moveTo>
                <a:lnTo>
                  <a:pt x="268359" y="86394"/>
                </a:lnTo>
                <a:lnTo>
                  <a:pt x="254097" y="65441"/>
                </a:lnTo>
                <a:lnTo>
                  <a:pt x="253986" y="65279"/>
                </a:lnTo>
                <a:lnTo>
                  <a:pt x="235958" y="47300"/>
                </a:lnTo>
                <a:lnTo>
                  <a:pt x="214801" y="32984"/>
                </a:lnTo>
                <a:lnTo>
                  <a:pt x="191006" y="22844"/>
                </a:lnTo>
                <a:lnTo>
                  <a:pt x="229876" y="22844"/>
                </a:lnTo>
                <a:lnTo>
                  <a:pt x="234361" y="25244"/>
                </a:lnTo>
                <a:lnTo>
                  <a:pt x="257368" y="44157"/>
                </a:lnTo>
                <a:lnTo>
                  <a:pt x="276280" y="67164"/>
                </a:lnTo>
                <a:lnTo>
                  <a:pt x="286571" y="86394"/>
                </a:lnTo>
                <a:close/>
              </a:path>
              <a:path w="301625" h="301625">
                <a:moveTo>
                  <a:pt x="96305" y="196928"/>
                </a:moveTo>
                <a:lnTo>
                  <a:pt x="79432" y="196928"/>
                </a:lnTo>
                <a:lnTo>
                  <a:pt x="77932" y="185740"/>
                </a:lnTo>
                <a:lnTo>
                  <a:pt x="76873" y="174526"/>
                </a:lnTo>
                <a:lnTo>
                  <a:pt x="76195" y="162615"/>
                </a:lnTo>
                <a:lnTo>
                  <a:pt x="75975" y="150762"/>
                </a:lnTo>
                <a:lnTo>
                  <a:pt x="76223" y="138312"/>
                </a:lnTo>
                <a:lnTo>
                  <a:pt x="76923" y="126346"/>
                </a:lnTo>
                <a:lnTo>
                  <a:pt x="78099" y="114415"/>
                </a:lnTo>
                <a:lnTo>
                  <a:pt x="79677" y="103070"/>
                </a:lnTo>
                <a:lnTo>
                  <a:pt x="96564" y="103070"/>
                </a:lnTo>
                <a:lnTo>
                  <a:pt x="94887" y="114415"/>
                </a:lnTo>
                <a:lnTo>
                  <a:pt x="93661" y="126179"/>
                </a:lnTo>
                <a:lnTo>
                  <a:pt x="92908" y="138312"/>
                </a:lnTo>
                <a:lnTo>
                  <a:pt x="92650" y="150762"/>
                </a:lnTo>
                <a:lnTo>
                  <a:pt x="92882" y="162615"/>
                </a:lnTo>
                <a:lnTo>
                  <a:pt x="93572" y="174289"/>
                </a:lnTo>
                <a:lnTo>
                  <a:pt x="94714" y="185740"/>
                </a:lnTo>
                <a:lnTo>
                  <a:pt x="96305" y="196928"/>
                </a:lnTo>
                <a:close/>
              </a:path>
              <a:path w="301625" h="301625">
                <a:moveTo>
                  <a:pt x="159100" y="196928"/>
                </a:moveTo>
                <a:lnTo>
                  <a:pt x="142425" y="196928"/>
                </a:lnTo>
                <a:lnTo>
                  <a:pt x="142425" y="103070"/>
                </a:lnTo>
                <a:lnTo>
                  <a:pt x="159100" y="103070"/>
                </a:lnTo>
                <a:lnTo>
                  <a:pt x="159100" y="196928"/>
                </a:lnTo>
                <a:close/>
              </a:path>
              <a:path w="301625" h="301625">
                <a:moveTo>
                  <a:pt x="222093" y="196928"/>
                </a:moveTo>
                <a:lnTo>
                  <a:pt x="205219" y="196928"/>
                </a:lnTo>
                <a:lnTo>
                  <a:pt x="206810" y="185740"/>
                </a:lnTo>
                <a:lnTo>
                  <a:pt x="207932" y="174526"/>
                </a:lnTo>
                <a:lnTo>
                  <a:pt x="208642" y="162615"/>
                </a:lnTo>
                <a:lnTo>
                  <a:pt x="208874" y="150762"/>
                </a:lnTo>
                <a:lnTo>
                  <a:pt x="208616" y="138312"/>
                </a:lnTo>
                <a:lnTo>
                  <a:pt x="207881" y="126346"/>
                </a:lnTo>
                <a:lnTo>
                  <a:pt x="206638" y="114415"/>
                </a:lnTo>
                <a:lnTo>
                  <a:pt x="204960" y="103070"/>
                </a:lnTo>
                <a:lnTo>
                  <a:pt x="221848" y="103070"/>
                </a:lnTo>
                <a:lnTo>
                  <a:pt x="223426" y="114415"/>
                </a:lnTo>
                <a:lnTo>
                  <a:pt x="224586" y="126179"/>
                </a:lnTo>
                <a:lnTo>
                  <a:pt x="225302" y="138312"/>
                </a:lnTo>
                <a:lnTo>
                  <a:pt x="225550" y="150762"/>
                </a:lnTo>
                <a:lnTo>
                  <a:pt x="225329" y="162615"/>
                </a:lnTo>
                <a:lnTo>
                  <a:pt x="224674" y="174289"/>
                </a:lnTo>
                <a:lnTo>
                  <a:pt x="223593" y="185740"/>
                </a:lnTo>
                <a:lnTo>
                  <a:pt x="222093" y="196928"/>
                </a:lnTo>
                <a:close/>
              </a:path>
              <a:path w="301625" h="301625">
                <a:moveTo>
                  <a:pt x="293626" y="196928"/>
                </a:moveTo>
                <a:lnTo>
                  <a:pt x="276659" y="196928"/>
                </a:lnTo>
                <a:lnTo>
                  <a:pt x="280214" y="185740"/>
                </a:lnTo>
                <a:lnTo>
                  <a:pt x="282741" y="174526"/>
                </a:lnTo>
                <a:lnTo>
                  <a:pt x="284323" y="162615"/>
                </a:lnTo>
                <a:lnTo>
                  <a:pt x="284850" y="150762"/>
                </a:lnTo>
                <a:lnTo>
                  <a:pt x="284276" y="138312"/>
                </a:lnTo>
                <a:lnTo>
                  <a:pt x="282610" y="126346"/>
                </a:lnTo>
                <a:lnTo>
                  <a:pt x="282587" y="126179"/>
                </a:lnTo>
                <a:lnTo>
                  <a:pt x="279836" y="114415"/>
                </a:lnTo>
                <a:lnTo>
                  <a:pt x="276077" y="103070"/>
                </a:lnTo>
                <a:lnTo>
                  <a:pt x="293163" y="103070"/>
                </a:lnTo>
                <a:lnTo>
                  <a:pt x="298630" y="121121"/>
                </a:lnTo>
                <a:lnTo>
                  <a:pt x="301525" y="150762"/>
                </a:lnTo>
                <a:lnTo>
                  <a:pt x="298630" y="180404"/>
                </a:lnTo>
                <a:lnTo>
                  <a:pt x="293626" y="196928"/>
                </a:lnTo>
                <a:close/>
              </a:path>
              <a:path w="301625" h="301625">
                <a:moveTo>
                  <a:pt x="134017" y="278665"/>
                </a:moveTo>
                <a:lnTo>
                  <a:pt x="110483" y="278665"/>
                </a:lnTo>
                <a:lnTo>
                  <a:pt x="106668" y="273487"/>
                </a:lnTo>
                <a:lnTo>
                  <a:pt x="88501" y="235386"/>
                </a:lnTo>
                <a:lnTo>
                  <a:pt x="82553" y="213603"/>
                </a:lnTo>
                <a:lnTo>
                  <a:pt x="99653" y="213603"/>
                </a:lnTo>
                <a:lnTo>
                  <a:pt x="102071" y="222825"/>
                </a:lnTo>
                <a:lnTo>
                  <a:pt x="104828" y="231648"/>
                </a:lnTo>
                <a:lnTo>
                  <a:pt x="107917" y="240035"/>
                </a:lnTo>
                <a:lnTo>
                  <a:pt x="111331" y="247947"/>
                </a:lnTo>
                <a:lnTo>
                  <a:pt x="118307" y="260835"/>
                </a:lnTo>
                <a:lnTo>
                  <a:pt x="125934" y="271135"/>
                </a:lnTo>
                <a:lnTo>
                  <a:pt x="134017" y="278665"/>
                </a:lnTo>
                <a:close/>
              </a:path>
              <a:path w="301625" h="301625">
                <a:moveTo>
                  <a:pt x="159100" y="283305"/>
                </a:moveTo>
                <a:lnTo>
                  <a:pt x="142425" y="283305"/>
                </a:lnTo>
                <a:lnTo>
                  <a:pt x="142425" y="213603"/>
                </a:lnTo>
                <a:lnTo>
                  <a:pt x="159100" y="213603"/>
                </a:lnTo>
                <a:lnTo>
                  <a:pt x="159100" y="283305"/>
                </a:lnTo>
                <a:close/>
              </a:path>
              <a:path w="301625" h="301625">
                <a:moveTo>
                  <a:pt x="221233" y="283305"/>
                </a:moveTo>
                <a:lnTo>
                  <a:pt x="159100" y="283305"/>
                </a:lnTo>
                <a:lnTo>
                  <a:pt x="167508" y="278665"/>
                </a:lnTo>
                <a:lnTo>
                  <a:pt x="175590" y="271135"/>
                </a:lnTo>
                <a:lnTo>
                  <a:pt x="196697" y="231648"/>
                </a:lnTo>
                <a:lnTo>
                  <a:pt x="201872" y="213603"/>
                </a:lnTo>
                <a:lnTo>
                  <a:pt x="218972" y="213603"/>
                </a:lnTo>
                <a:lnTo>
                  <a:pt x="205305" y="254998"/>
                </a:lnTo>
                <a:lnTo>
                  <a:pt x="191042" y="278665"/>
                </a:lnTo>
                <a:lnTo>
                  <a:pt x="229904" y="278665"/>
                </a:lnTo>
                <a:lnTo>
                  <a:pt x="221233" y="283305"/>
                </a:lnTo>
                <a:close/>
              </a:path>
              <a:path w="301625" h="301625">
                <a:moveTo>
                  <a:pt x="229904" y="278665"/>
                </a:moveTo>
                <a:lnTo>
                  <a:pt x="191042" y="278665"/>
                </a:lnTo>
                <a:lnTo>
                  <a:pt x="215181" y="268332"/>
                </a:lnTo>
                <a:lnTo>
                  <a:pt x="236619" y="253674"/>
                </a:lnTo>
                <a:lnTo>
                  <a:pt x="254804" y="235247"/>
                </a:lnTo>
                <a:lnTo>
                  <a:pt x="269182" y="213603"/>
                </a:lnTo>
                <a:lnTo>
                  <a:pt x="287388" y="213603"/>
                </a:lnTo>
                <a:lnTo>
                  <a:pt x="276280" y="234361"/>
                </a:lnTo>
                <a:lnTo>
                  <a:pt x="257368" y="257368"/>
                </a:lnTo>
                <a:lnTo>
                  <a:pt x="234361" y="276281"/>
                </a:lnTo>
                <a:lnTo>
                  <a:pt x="229904" y="278665"/>
                </a:lnTo>
                <a:close/>
              </a:path>
            </a:pathLst>
          </a:custGeom>
          <a:solidFill>
            <a:srgbClr val="24314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61382" y="2488694"/>
            <a:ext cx="9128308" cy="779830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2632257" y="8904819"/>
            <a:ext cx="302133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b="1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dirty="0" sz="2700" spc="-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00" spc="-130" b="1">
                <a:solidFill>
                  <a:srgbClr val="FFFFFF"/>
                </a:solidFill>
                <a:latin typeface="Tahoma"/>
                <a:cs typeface="Tahoma"/>
              </a:rPr>
              <a:t>NGUGI</a:t>
            </a:r>
            <a:r>
              <a:rPr dirty="0" sz="270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00" spc="-40" b="1">
                <a:solidFill>
                  <a:srgbClr val="FFFFFF"/>
                </a:solidFill>
                <a:latin typeface="Tahoma"/>
                <a:cs typeface="Tahoma"/>
              </a:rPr>
              <a:t>JUSTIN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090441" y="2082043"/>
            <a:ext cx="8400415" cy="5341620"/>
          </a:xfrm>
          <a:prstGeom prst="rect"/>
        </p:spPr>
        <p:txBody>
          <a:bodyPr wrap="square" lIns="0" tIns="198120" rIns="0" bIns="0" rtlCol="0" vert="horz">
            <a:spAutoFit/>
          </a:bodyPr>
          <a:lstStyle/>
          <a:p>
            <a:pPr marL="12700" marR="5080">
              <a:lnSpc>
                <a:spcPts val="7909"/>
              </a:lnSpc>
              <a:spcBef>
                <a:spcPts val="1560"/>
              </a:spcBef>
            </a:pPr>
            <a:r>
              <a:rPr dirty="0" sz="7800" spc="295">
                <a:solidFill>
                  <a:srgbClr val="094518"/>
                </a:solidFill>
              </a:rPr>
              <a:t>ANNUAL </a:t>
            </a:r>
            <a:r>
              <a:rPr dirty="0" sz="7800" spc="280">
                <a:solidFill>
                  <a:srgbClr val="094518"/>
                </a:solidFill>
              </a:rPr>
              <a:t>TEMPERATURE </a:t>
            </a:r>
            <a:r>
              <a:rPr dirty="0" sz="7800" spc="245">
                <a:solidFill>
                  <a:srgbClr val="094518"/>
                </a:solidFill>
              </a:rPr>
              <a:t>CHANGES</a:t>
            </a:r>
            <a:r>
              <a:rPr dirty="0" sz="7800" spc="-185">
                <a:solidFill>
                  <a:srgbClr val="094518"/>
                </a:solidFill>
              </a:rPr>
              <a:t> </a:t>
            </a:r>
            <a:r>
              <a:rPr dirty="0" sz="7800" spc="-575">
                <a:solidFill>
                  <a:srgbClr val="094518"/>
                </a:solidFill>
              </a:rPr>
              <a:t>IN</a:t>
            </a:r>
            <a:r>
              <a:rPr dirty="0" sz="7800" spc="-185">
                <a:solidFill>
                  <a:srgbClr val="094518"/>
                </a:solidFill>
              </a:rPr>
              <a:t> </a:t>
            </a:r>
            <a:r>
              <a:rPr dirty="0" sz="7800" spc="-25">
                <a:solidFill>
                  <a:srgbClr val="094518"/>
                </a:solidFill>
              </a:rPr>
              <a:t>U.S</a:t>
            </a:r>
            <a:endParaRPr sz="7800"/>
          </a:p>
          <a:p>
            <a:pPr marL="397510" marR="120650">
              <a:lnSpc>
                <a:spcPct val="103099"/>
              </a:lnSpc>
              <a:spcBef>
                <a:spcPts val="1814"/>
              </a:spcBef>
            </a:pPr>
            <a:r>
              <a:rPr dirty="0" sz="4000" spc="-215" b="0">
                <a:solidFill>
                  <a:srgbClr val="24314E"/>
                </a:solidFill>
                <a:latin typeface="Arial Black"/>
                <a:cs typeface="Arial Black"/>
              </a:rPr>
              <a:t>Analyzing</a:t>
            </a:r>
            <a:r>
              <a:rPr dirty="0" sz="4000" spc="-280" b="0">
                <a:solidFill>
                  <a:srgbClr val="24314E"/>
                </a:solidFill>
                <a:latin typeface="Arial Black"/>
                <a:cs typeface="Arial Black"/>
              </a:rPr>
              <a:t> </a:t>
            </a:r>
            <a:r>
              <a:rPr dirty="0" sz="4000" spc="-160" b="0">
                <a:solidFill>
                  <a:srgbClr val="24314E"/>
                </a:solidFill>
                <a:latin typeface="Arial Black"/>
                <a:cs typeface="Arial Black"/>
              </a:rPr>
              <a:t>Annual</a:t>
            </a:r>
            <a:r>
              <a:rPr dirty="0" sz="4000" spc="-275" b="0">
                <a:solidFill>
                  <a:srgbClr val="24314E"/>
                </a:solidFill>
                <a:latin typeface="Arial Black"/>
                <a:cs typeface="Arial Black"/>
              </a:rPr>
              <a:t> </a:t>
            </a:r>
            <a:r>
              <a:rPr dirty="0" sz="4000" spc="-150" b="0">
                <a:solidFill>
                  <a:srgbClr val="24314E"/>
                </a:solidFill>
                <a:latin typeface="Arial Black"/>
                <a:cs typeface="Arial Black"/>
              </a:rPr>
              <a:t>Temperature </a:t>
            </a:r>
            <a:r>
              <a:rPr dirty="0" sz="4000" spc="-315" b="0">
                <a:solidFill>
                  <a:srgbClr val="24314E"/>
                </a:solidFill>
                <a:latin typeface="Arial Black"/>
                <a:cs typeface="Arial Black"/>
              </a:rPr>
              <a:t>Changes</a:t>
            </a:r>
            <a:r>
              <a:rPr dirty="0" sz="4000" spc="-290" b="0">
                <a:solidFill>
                  <a:srgbClr val="24314E"/>
                </a:solidFill>
                <a:latin typeface="Arial Black"/>
                <a:cs typeface="Arial Black"/>
              </a:rPr>
              <a:t> </a:t>
            </a:r>
            <a:r>
              <a:rPr dirty="0" sz="4000" spc="-95" b="0">
                <a:solidFill>
                  <a:srgbClr val="24314E"/>
                </a:solidFill>
                <a:latin typeface="Arial Black"/>
                <a:cs typeface="Arial Black"/>
              </a:rPr>
              <a:t>in</a:t>
            </a:r>
            <a:r>
              <a:rPr dirty="0" sz="4000" spc="-285" b="0">
                <a:solidFill>
                  <a:srgbClr val="24314E"/>
                </a:solidFill>
                <a:latin typeface="Arial Black"/>
                <a:cs typeface="Arial Black"/>
              </a:rPr>
              <a:t> </a:t>
            </a:r>
            <a:r>
              <a:rPr dirty="0" sz="4000" spc="-155" b="0">
                <a:solidFill>
                  <a:srgbClr val="24314E"/>
                </a:solidFill>
                <a:latin typeface="Arial Black"/>
                <a:cs typeface="Arial Black"/>
              </a:rPr>
              <a:t>the</a:t>
            </a:r>
            <a:r>
              <a:rPr dirty="0" sz="4000" spc="-285" b="0">
                <a:solidFill>
                  <a:srgbClr val="24314E"/>
                </a:solidFill>
                <a:latin typeface="Arial Black"/>
                <a:cs typeface="Arial Black"/>
              </a:rPr>
              <a:t> </a:t>
            </a:r>
            <a:r>
              <a:rPr dirty="0" sz="4000" spc="-415" b="0">
                <a:solidFill>
                  <a:srgbClr val="24314E"/>
                </a:solidFill>
                <a:latin typeface="Arial Black"/>
                <a:cs typeface="Arial Black"/>
              </a:rPr>
              <a:t>US:</a:t>
            </a:r>
            <a:r>
              <a:rPr dirty="0" sz="4000" spc="-285" b="0">
                <a:solidFill>
                  <a:srgbClr val="24314E"/>
                </a:solidFill>
                <a:latin typeface="Arial Black"/>
                <a:cs typeface="Arial Black"/>
              </a:rPr>
              <a:t> </a:t>
            </a:r>
            <a:r>
              <a:rPr dirty="0" sz="4000" spc="-275" b="0">
                <a:solidFill>
                  <a:srgbClr val="24314E"/>
                </a:solidFill>
                <a:latin typeface="Arial Black"/>
                <a:cs typeface="Arial Black"/>
              </a:rPr>
              <a:t>Impacts, </a:t>
            </a:r>
            <a:r>
              <a:rPr dirty="0" sz="4000" spc="-229" b="0">
                <a:solidFill>
                  <a:srgbClr val="24314E"/>
                </a:solidFill>
                <a:latin typeface="Arial Black"/>
                <a:cs typeface="Arial Black"/>
              </a:rPr>
              <a:t>Predictions,</a:t>
            </a:r>
            <a:r>
              <a:rPr dirty="0" sz="4000" spc="-250" b="0">
                <a:solidFill>
                  <a:srgbClr val="24314E"/>
                </a:solidFill>
                <a:latin typeface="Arial Black"/>
                <a:cs typeface="Arial Black"/>
              </a:rPr>
              <a:t> </a:t>
            </a:r>
            <a:r>
              <a:rPr dirty="0" sz="4000" spc="-160" b="0">
                <a:solidFill>
                  <a:srgbClr val="24314E"/>
                </a:solidFill>
                <a:latin typeface="Arial Black"/>
                <a:cs typeface="Arial Black"/>
              </a:rPr>
              <a:t>and</a:t>
            </a:r>
            <a:r>
              <a:rPr dirty="0" sz="4000" spc="-250" b="0">
                <a:solidFill>
                  <a:srgbClr val="24314E"/>
                </a:solidFill>
                <a:latin typeface="Arial Black"/>
                <a:cs typeface="Arial Black"/>
              </a:rPr>
              <a:t> </a:t>
            </a:r>
            <a:r>
              <a:rPr dirty="0" sz="4000" spc="-114" b="0">
                <a:solidFill>
                  <a:srgbClr val="24314E"/>
                </a:solidFill>
                <a:latin typeface="Arial Black"/>
                <a:cs typeface="Arial Black"/>
              </a:rPr>
              <a:t>Visualization</a:t>
            </a:r>
            <a:endParaRPr sz="4000">
              <a:latin typeface="Arial Black"/>
              <a:cs typeface="Arial Black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22857" y="1028700"/>
            <a:ext cx="1857388" cy="590549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0" y="1028580"/>
            <a:ext cx="8458835" cy="594995"/>
          </a:xfrm>
          <a:custGeom>
            <a:avLst/>
            <a:gdLst/>
            <a:ahLst/>
            <a:cxnLst/>
            <a:rect l="l" t="t" r="r" b="b"/>
            <a:pathLst>
              <a:path w="8458835" h="594994">
                <a:moveTo>
                  <a:pt x="8458452" y="287214"/>
                </a:moveTo>
                <a:lnTo>
                  <a:pt x="8458452" y="305722"/>
                </a:lnTo>
                <a:lnTo>
                  <a:pt x="8457644" y="322569"/>
                </a:lnTo>
                <a:lnTo>
                  <a:pt x="8448760" y="372577"/>
                </a:lnTo>
                <a:lnTo>
                  <a:pt x="8428853" y="426528"/>
                </a:lnTo>
                <a:lnTo>
                  <a:pt x="8390404" y="481623"/>
                </a:lnTo>
                <a:lnTo>
                  <a:pt x="8330988" y="527585"/>
                </a:lnTo>
                <a:lnTo>
                  <a:pt x="8330831" y="527690"/>
                </a:lnTo>
                <a:lnTo>
                  <a:pt x="8291572" y="546795"/>
                </a:lnTo>
                <a:lnTo>
                  <a:pt x="8245170" y="562993"/>
                </a:lnTo>
                <a:lnTo>
                  <a:pt x="8191007" y="576066"/>
                </a:lnTo>
                <a:lnTo>
                  <a:pt x="8128460" y="585797"/>
                </a:lnTo>
                <a:lnTo>
                  <a:pt x="8056911" y="591970"/>
                </a:lnTo>
                <a:lnTo>
                  <a:pt x="7975738" y="594367"/>
                </a:lnTo>
                <a:lnTo>
                  <a:pt x="0" y="594367"/>
                </a:lnTo>
                <a:lnTo>
                  <a:pt x="0" y="0"/>
                </a:lnTo>
                <a:lnTo>
                  <a:pt x="7981981" y="0"/>
                </a:lnTo>
                <a:lnTo>
                  <a:pt x="8061441" y="2426"/>
                </a:lnTo>
                <a:lnTo>
                  <a:pt x="8131593" y="8674"/>
                </a:lnTo>
                <a:lnTo>
                  <a:pt x="8193030" y="18509"/>
                </a:lnTo>
                <a:lnTo>
                  <a:pt x="8246346" y="31698"/>
                </a:lnTo>
                <a:lnTo>
                  <a:pt x="8292134" y="48005"/>
                </a:lnTo>
                <a:lnTo>
                  <a:pt x="8330831" y="67119"/>
                </a:lnTo>
                <a:lnTo>
                  <a:pt x="8363503" y="89040"/>
                </a:lnTo>
                <a:lnTo>
                  <a:pt x="8411885" y="139739"/>
                </a:lnTo>
                <a:lnTo>
                  <a:pt x="8442030" y="198229"/>
                </a:lnTo>
                <a:lnTo>
                  <a:pt x="8442354" y="198870"/>
                </a:lnTo>
                <a:lnTo>
                  <a:pt x="8442354" y="199512"/>
                </a:lnTo>
                <a:lnTo>
                  <a:pt x="8442677" y="200154"/>
                </a:lnTo>
                <a:lnTo>
                  <a:pt x="8449579" y="223228"/>
                </a:lnTo>
                <a:lnTo>
                  <a:pt x="8454659" y="247145"/>
                </a:lnTo>
                <a:lnTo>
                  <a:pt x="8457796" y="271783"/>
                </a:lnTo>
                <a:lnTo>
                  <a:pt x="8458452" y="287214"/>
                </a:lnTo>
                <a:close/>
              </a:path>
            </a:pathLst>
          </a:custGeom>
          <a:solidFill>
            <a:srgbClr val="E7F0E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7143043"/>
            <a:ext cx="4018402" cy="3143956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2053808" y="7341244"/>
            <a:ext cx="5460365" cy="2080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700"/>
              </a:lnSpc>
              <a:spcBef>
                <a:spcPts val="100"/>
              </a:spcBef>
            </a:pPr>
            <a:r>
              <a:rPr dirty="0" sz="2350" spc="120" b="1">
                <a:solidFill>
                  <a:srgbClr val="094518"/>
                </a:solidFill>
                <a:latin typeface="Trebuchet MS"/>
                <a:cs typeface="Trebuchet MS"/>
              </a:rPr>
              <a:t>How</a:t>
            </a:r>
            <a:r>
              <a:rPr dirty="0" sz="2350" spc="260" b="1">
                <a:solidFill>
                  <a:srgbClr val="094518"/>
                </a:solidFill>
                <a:latin typeface="Trebuchet MS"/>
                <a:cs typeface="Trebuchet MS"/>
              </a:rPr>
              <a:t>  </a:t>
            </a:r>
            <a:r>
              <a:rPr dirty="0" sz="2350" b="1">
                <a:solidFill>
                  <a:srgbClr val="094518"/>
                </a:solidFill>
                <a:latin typeface="Trebuchet MS"/>
                <a:cs typeface="Trebuchet MS"/>
              </a:rPr>
              <a:t>temperature</a:t>
            </a:r>
            <a:r>
              <a:rPr dirty="0" sz="2350" spc="260" b="1">
                <a:solidFill>
                  <a:srgbClr val="094518"/>
                </a:solidFill>
                <a:latin typeface="Trebuchet MS"/>
                <a:cs typeface="Trebuchet MS"/>
              </a:rPr>
              <a:t>  </a:t>
            </a:r>
            <a:r>
              <a:rPr dirty="0" sz="2350" b="1">
                <a:solidFill>
                  <a:srgbClr val="094518"/>
                </a:solidFill>
                <a:latin typeface="Trebuchet MS"/>
                <a:cs typeface="Trebuchet MS"/>
              </a:rPr>
              <a:t>in</a:t>
            </a:r>
            <a:r>
              <a:rPr dirty="0" sz="2350" spc="260" b="1">
                <a:solidFill>
                  <a:srgbClr val="094518"/>
                </a:solidFill>
                <a:latin typeface="Trebuchet MS"/>
                <a:cs typeface="Trebuchet MS"/>
              </a:rPr>
              <a:t>  </a:t>
            </a:r>
            <a:r>
              <a:rPr dirty="0" sz="2350" b="1">
                <a:solidFill>
                  <a:srgbClr val="094518"/>
                </a:solidFill>
                <a:latin typeface="Trebuchet MS"/>
                <a:cs typeface="Trebuchet MS"/>
              </a:rPr>
              <a:t>the</a:t>
            </a:r>
            <a:r>
              <a:rPr dirty="0" sz="2350" spc="260" b="1">
                <a:solidFill>
                  <a:srgbClr val="094518"/>
                </a:solidFill>
                <a:latin typeface="Trebuchet MS"/>
                <a:cs typeface="Trebuchet MS"/>
              </a:rPr>
              <a:t>  </a:t>
            </a:r>
            <a:r>
              <a:rPr dirty="0" sz="2350" spc="85" b="1">
                <a:solidFill>
                  <a:srgbClr val="094518"/>
                </a:solidFill>
                <a:latin typeface="Trebuchet MS"/>
                <a:cs typeface="Trebuchet MS"/>
              </a:rPr>
              <a:t>U.S</a:t>
            </a:r>
            <a:r>
              <a:rPr dirty="0" sz="2350" spc="260" b="1">
                <a:solidFill>
                  <a:srgbClr val="094518"/>
                </a:solidFill>
                <a:latin typeface="Trebuchet MS"/>
                <a:cs typeface="Trebuchet MS"/>
              </a:rPr>
              <a:t>  </a:t>
            </a:r>
            <a:r>
              <a:rPr dirty="0" sz="2350" spc="125" b="1">
                <a:solidFill>
                  <a:srgbClr val="094518"/>
                </a:solidFill>
                <a:latin typeface="Trebuchet MS"/>
                <a:cs typeface="Trebuchet MS"/>
              </a:rPr>
              <a:t>has </a:t>
            </a:r>
            <a:r>
              <a:rPr dirty="0" sz="2350" spc="70" b="1">
                <a:solidFill>
                  <a:srgbClr val="094518"/>
                </a:solidFill>
                <a:latin typeface="Trebuchet MS"/>
                <a:cs typeface="Trebuchet MS"/>
              </a:rPr>
              <a:t>gradually</a:t>
            </a:r>
            <a:r>
              <a:rPr dirty="0" sz="2350" spc="170" b="1">
                <a:solidFill>
                  <a:srgbClr val="094518"/>
                </a:solidFill>
                <a:latin typeface="Trebuchet MS"/>
                <a:cs typeface="Trebuchet MS"/>
              </a:rPr>
              <a:t> </a:t>
            </a:r>
            <a:r>
              <a:rPr dirty="0" sz="2350" spc="120" b="1">
                <a:solidFill>
                  <a:srgbClr val="094518"/>
                </a:solidFill>
                <a:latin typeface="Trebuchet MS"/>
                <a:cs typeface="Trebuchet MS"/>
              </a:rPr>
              <a:t>changed</a:t>
            </a:r>
            <a:r>
              <a:rPr dirty="0" sz="2350" spc="175" b="1">
                <a:solidFill>
                  <a:srgbClr val="094518"/>
                </a:solidFill>
                <a:latin typeface="Trebuchet MS"/>
                <a:cs typeface="Trebuchet MS"/>
              </a:rPr>
              <a:t> </a:t>
            </a:r>
            <a:r>
              <a:rPr dirty="0" sz="2350" b="1">
                <a:solidFill>
                  <a:srgbClr val="094518"/>
                </a:solidFill>
                <a:latin typeface="Trebuchet MS"/>
                <a:cs typeface="Trebuchet MS"/>
              </a:rPr>
              <a:t>overtime</a:t>
            </a:r>
            <a:r>
              <a:rPr dirty="0" sz="2350" spc="180" b="1">
                <a:solidFill>
                  <a:srgbClr val="094518"/>
                </a:solidFill>
                <a:latin typeface="Trebuchet MS"/>
                <a:cs typeface="Trebuchet MS"/>
              </a:rPr>
              <a:t> </a:t>
            </a:r>
            <a:r>
              <a:rPr dirty="0" sz="2350" spc="90" b="1">
                <a:solidFill>
                  <a:srgbClr val="094518"/>
                </a:solidFill>
                <a:latin typeface="Trebuchet MS"/>
                <a:cs typeface="Trebuchet MS"/>
              </a:rPr>
              <a:t>and</a:t>
            </a:r>
            <a:r>
              <a:rPr dirty="0" sz="2350" spc="180" b="1">
                <a:solidFill>
                  <a:srgbClr val="094518"/>
                </a:solidFill>
                <a:latin typeface="Trebuchet MS"/>
                <a:cs typeface="Trebuchet MS"/>
              </a:rPr>
              <a:t> </a:t>
            </a:r>
            <a:r>
              <a:rPr dirty="0" sz="2350" spc="125" b="1">
                <a:solidFill>
                  <a:srgbClr val="094518"/>
                </a:solidFill>
                <a:latin typeface="Trebuchet MS"/>
                <a:cs typeface="Trebuchet MS"/>
              </a:rPr>
              <a:t>has </a:t>
            </a:r>
            <a:r>
              <a:rPr dirty="0" sz="2350" spc="45" b="1">
                <a:solidFill>
                  <a:srgbClr val="094518"/>
                </a:solidFill>
                <a:latin typeface="Trebuchet MS"/>
                <a:cs typeface="Trebuchet MS"/>
              </a:rPr>
              <a:t>contributed</a:t>
            </a:r>
            <a:r>
              <a:rPr dirty="0" sz="2350" spc="-15" b="1">
                <a:solidFill>
                  <a:srgbClr val="094518"/>
                </a:solidFill>
                <a:latin typeface="Trebuchet MS"/>
                <a:cs typeface="Trebuchet MS"/>
              </a:rPr>
              <a:t>  </a:t>
            </a:r>
            <a:r>
              <a:rPr dirty="0" sz="2350" b="1">
                <a:solidFill>
                  <a:srgbClr val="094518"/>
                </a:solidFill>
                <a:latin typeface="Trebuchet MS"/>
                <a:cs typeface="Trebuchet MS"/>
              </a:rPr>
              <a:t>to</a:t>
            </a:r>
            <a:r>
              <a:rPr dirty="0" sz="2350" spc="-10" b="1">
                <a:solidFill>
                  <a:srgbClr val="094518"/>
                </a:solidFill>
                <a:latin typeface="Trebuchet MS"/>
                <a:cs typeface="Trebuchet MS"/>
              </a:rPr>
              <a:t>  </a:t>
            </a:r>
            <a:r>
              <a:rPr dirty="0" sz="2350" spc="80" b="1">
                <a:solidFill>
                  <a:srgbClr val="094518"/>
                </a:solidFill>
                <a:latin typeface="Trebuchet MS"/>
                <a:cs typeface="Trebuchet MS"/>
              </a:rPr>
              <a:t>global</a:t>
            </a:r>
            <a:r>
              <a:rPr dirty="0" sz="2350" spc="-15" b="1">
                <a:solidFill>
                  <a:srgbClr val="094518"/>
                </a:solidFill>
                <a:latin typeface="Trebuchet MS"/>
                <a:cs typeface="Trebuchet MS"/>
              </a:rPr>
              <a:t>  </a:t>
            </a:r>
            <a:r>
              <a:rPr dirty="0" sz="2350" spc="90" b="1">
                <a:solidFill>
                  <a:srgbClr val="094518"/>
                </a:solidFill>
                <a:latin typeface="Trebuchet MS"/>
                <a:cs typeface="Trebuchet MS"/>
              </a:rPr>
              <a:t>warming</a:t>
            </a:r>
            <a:r>
              <a:rPr dirty="0" sz="2350" spc="-10" b="1">
                <a:solidFill>
                  <a:srgbClr val="094518"/>
                </a:solidFill>
                <a:latin typeface="Trebuchet MS"/>
                <a:cs typeface="Trebuchet MS"/>
              </a:rPr>
              <a:t>  </a:t>
            </a:r>
            <a:r>
              <a:rPr dirty="0" sz="2350" spc="65" b="1">
                <a:solidFill>
                  <a:srgbClr val="094518"/>
                </a:solidFill>
                <a:latin typeface="Trebuchet MS"/>
                <a:cs typeface="Trebuchet MS"/>
              </a:rPr>
              <a:t>and </a:t>
            </a:r>
            <a:r>
              <a:rPr dirty="0" sz="2350" spc="100" b="1">
                <a:solidFill>
                  <a:srgbClr val="094518"/>
                </a:solidFill>
                <a:latin typeface="Trebuchet MS"/>
                <a:cs typeface="Trebuchet MS"/>
              </a:rPr>
              <a:t>how</a:t>
            </a:r>
            <a:r>
              <a:rPr dirty="0" sz="2350" spc="295" b="1">
                <a:solidFill>
                  <a:srgbClr val="094518"/>
                </a:solidFill>
                <a:latin typeface="Trebuchet MS"/>
                <a:cs typeface="Trebuchet MS"/>
              </a:rPr>
              <a:t> </a:t>
            </a:r>
            <a:r>
              <a:rPr dirty="0" sz="2350" b="1">
                <a:solidFill>
                  <a:srgbClr val="094518"/>
                </a:solidFill>
                <a:latin typeface="Trebuchet MS"/>
                <a:cs typeface="Trebuchet MS"/>
              </a:rPr>
              <a:t>it</a:t>
            </a:r>
            <a:r>
              <a:rPr dirty="0" sz="2350" spc="300" b="1">
                <a:solidFill>
                  <a:srgbClr val="094518"/>
                </a:solidFill>
                <a:latin typeface="Trebuchet MS"/>
                <a:cs typeface="Trebuchet MS"/>
              </a:rPr>
              <a:t> </a:t>
            </a:r>
            <a:r>
              <a:rPr dirty="0" sz="2350" spc="150" b="1">
                <a:solidFill>
                  <a:srgbClr val="094518"/>
                </a:solidFill>
                <a:latin typeface="Trebuchet MS"/>
                <a:cs typeface="Trebuchet MS"/>
              </a:rPr>
              <a:t>has</a:t>
            </a:r>
            <a:r>
              <a:rPr dirty="0" sz="2350" spc="295" b="1">
                <a:solidFill>
                  <a:srgbClr val="094518"/>
                </a:solidFill>
                <a:latin typeface="Trebuchet MS"/>
                <a:cs typeface="Trebuchet MS"/>
              </a:rPr>
              <a:t> </a:t>
            </a:r>
            <a:r>
              <a:rPr dirty="0" sz="2350" spc="65" b="1">
                <a:solidFill>
                  <a:srgbClr val="094518"/>
                </a:solidFill>
                <a:latin typeface="Trebuchet MS"/>
                <a:cs typeface="Trebuchet MS"/>
              </a:rPr>
              <a:t>affected</a:t>
            </a:r>
            <a:r>
              <a:rPr dirty="0" sz="2350" spc="300" b="1">
                <a:solidFill>
                  <a:srgbClr val="094518"/>
                </a:solidFill>
                <a:latin typeface="Trebuchet MS"/>
                <a:cs typeface="Trebuchet MS"/>
              </a:rPr>
              <a:t> </a:t>
            </a:r>
            <a:r>
              <a:rPr dirty="0" sz="2350" spc="85" b="1">
                <a:solidFill>
                  <a:srgbClr val="094518"/>
                </a:solidFill>
                <a:latin typeface="Trebuchet MS"/>
                <a:cs typeface="Trebuchet MS"/>
              </a:rPr>
              <a:t>various</a:t>
            </a:r>
            <a:r>
              <a:rPr dirty="0" sz="2350" spc="295" b="1">
                <a:solidFill>
                  <a:srgbClr val="094518"/>
                </a:solidFill>
                <a:latin typeface="Trebuchet MS"/>
                <a:cs typeface="Trebuchet MS"/>
              </a:rPr>
              <a:t> </a:t>
            </a:r>
            <a:r>
              <a:rPr dirty="0" sz="2350" spc="110" b="1">
                <a:solidFill>
                  <a:srgbClr val="094518"/>
                </a:solidFill>
                <a:latin typeface="Trebuchet MS"/>
                <a:cs typeface="Trebuchet MS"/>
              </a:rPr>
              <a:t>sectors </a:t>
            </a:r>
            <a:r>
              <a:rPr dirty="0" sz="2350" spc="75" b="1">
                <a:solidFill>
                  <a:srgbClr val="094518"/>
                </a:solidFill>
                <a:latin typeface="Trebuchet MS"/>
                <a:cs typeface="Trebuchet MS"/>
              </a:rPr>
              <a:t>of</a:t>
            </a:r>
            <a:r>
              <a:rPr dirty="0" sz="2350" spc="-140" b="1">
                <a:solidFill>
                  <a:srgbClr val="094518"/>
                </a:solidFill>
                <a:latin typeface="Trebuchet MS"/>
                <a:cs typeface="Trebuchet MS"/>
              </a:rPr>
              <a:t> </a:t>
            </a:r>
            <a:r>
              <a:rPr dirty="0" sz="2350" b="1">
                <a:solidFill>
                  <a:srgbClr val="094518"/>
                </a:solidFill>
                <a:latin typeface="Trebuchet MS"/>
                <a:cs typeface="Trebuchet MS"/>
              </a:rPr>
              <a:t>the</a:t>
            </a:r>
            <a:r>
              <a:rPr dirty="0" sz="2350" spc="-140" b="1">
                <a:solidFill>
                  <a:srgbClr val="094518"/>
                </a:solidFill>
                <a:latin typeface="Trebuchet MS"/>
                <a:cs typeface="Trebuchet MS"/>
              </a:rPr>
              <a:t> </a:t>
            </a:r>
            <a:r>
              <a:rPr dirty="0" sz="2350" spc="85" b="1">
                <a:solidFill>
                  <a:srgbClr val="094518"/>
                </a:solidFill>
                <a:latin typeface="Trebuchet MS"/>
                <a:cs typeface="Trebuchet MS"/>
              </a:rPr>
              <a:t>U.S</a:t>
            </a:r>
            <a:r>
              <a:rPr dirty="0" sz="2350" spc="-135" b="1">
                <a:solidFill>
                  <a:srgbClr val="094518"/>
                </a:solidFill>
                <a:latin typeface="Trebuchet MS"/>
                <a:cs typeface="Trebuchet MS"/>
              </a:rPr>
              <a:t> </a:t>
            </a:r>
            <a:r>
              <a:rPr dirty="0" sz="2350" spc="85" b="1">
                <a:solidFill>
                  <a:srgbClr val="094518"/>
                </a:solidFill>
                <a:latin typeface="Trebuchet MS"/>
                <a:cs typeface="Trebuchet MS"/>
              </a:rPr>
              <a:t>economy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4022770" y="1014105"/>
            <a:ext cx="1724025" cy="311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120" b="1">
                <a:solidFill>
                  <a:srgbClr val="24314E"/>
                </a:solidFill>
                <a:latin typeface="Trebuchet MS"/>
                <a:cs typeface="Trebuchet MS"/>
              </a:rPr>
              <a:t>NGUGI</a:t>
            </a:r>
            <a:r>
              <a:rPr dirty="0" sz="1850" spc="-114" b="1">
                <a:solidFill>
                  <a:srgbClr val="24314E"/>
                </a:solidFill>
                <a:latin typeface="Trebuchet MS"/>
                <a:cs typeface="Trebuchet MS"/>
              </a:rPr>
              <a:t> </a:t>
            </a:r>
            <a:r>
              <a:rPr dirty="0" sz="1850" spc="105" b="1">
                <a:solidFill>
                  <a:srgbClr val="24314E"/>
                </a:solidFill>
                <a:latin typeface="Trebuchet MS"/>
                <a:cs typeface="Trebuchet MS"/>
              </a:rPr>
              <a:t>JUSTIN</a:t>
            </a:r>
            <a:endParaRPr sz="1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315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74572" y="845806"/>
            <a:ext cx="495300" cy="502920"/>
          </a:xfrm>
          <a:custGeom>
            <a:avLst/>
            <a:gdLst/>
            <a:ahLst/>
            <a:cxnLst/>
            <a:rect l="l" t="t" r="r" b="b"/>
            <a:pathLst>
              <a:path w="495300" h="502919">
                <a:moveTo>
                  <a:pt x="395325" y="251218"/>
                </a:moveTo>
                <a:lnTo>
                  <a:pt x="387985" y="205765"/>
                </a:lnTo>
                <a:lnTo>
                  <a:pt x="367550" y="166281"/>
                </a:lnTo>
                <a:lnTo>
                  <a:pt x="336410" y="135128"/>
                </a:lnTo>
                <a:lnTo>
                  <a:pt x="296913" y="114706"/>
                </a:lnTo>
                <a:lnTo>
                  <a:pt x="251460" y="107365"/>
                </a:lnTo>
                <a:lnTo>
                  <a:pt x="251714" y="107607"/>
                </a:lnTo>
                <a:lnTo>
                  <a:pt x="235991" y="108458"/>
                </a:lnTo>
                <a:lnTo>
                  <a:pt x="220802" y="110934"/>
                </a:lnTo>
                <a:lnTo>
                  <a:pt x="206184" y="114973"/>
                </a:lnTo>
                <a:lnTo>
                  <a:pt x="192214" y="120472"/>
                </a:lnTo>
                <a:lnTo>
                  <a:pt x="190106" y="121462"/>
                </a:lnTo>
                <a:lnTo>
                  <a:pt x="188137" y="122326"/>
                </a:lnTo>
                <a:lnTo>
                  <a:pt x="186156" y="123444"/>
                </a:lnTo>
                <a:lnTo>
                  <a:pt x="184543" y="124193"/>
                </a:lnTo>
                <a:lnTo>
                  <a:pt x="183057" y="125056"/>
                </a:lnTo>
                <a:lnTo>
                  <a:pt x="146875" y="152933"/>
                </a:lnTo>
                <a:lnTo>
                  <a:pt x="121958" y="189128"/>
                </a:lnTo>
                <a:lnTo>
                  <a:pt x="109448" y="229501"/>
                </a:lnTo>
                <a:lnTo>
                  <a:pt x="107734" y="251345"/>
                </a:lnTo>
                <a:lnTo>
                  <a:pt x="107911" y="258737"/>
                </a:lnTo>
                <a:lnTo>
                  <a:pt x="128574" y="325882"/>
                </a:lnTo>
                <a:lnTo>
                  <a:pt x="160083" y="362267"/>
                </a:lnTo>
                <a:lnTo>
                  <a:pt x="202120" y="386359"/>
                </a:lnTo>
                <a:lnTo>
                  <a:pt x="251587" y="395071"/>
                </a:lnTo>
                <a:lnTo>
                  <a:pt x="295046" y="391096"/>
                </a:lnTo>
                <a:lnTo>
                  <a:pt x="346532" y="362038"/>
                </a:lnTo>
                <a:lnTo>
                  <a:pt x="378155" y="319532"/>
                </a:lnTo>
                <a:lnTo>
                  <a:pt x="393306" y="275424"/>
                </a:lnTo>
                <a:lnTo>
                  <a:pt x="395325" y="251218"/>
                </a:lnTo>
                <a:close/>
              </a:path>
              <a:path w="495300" h="502919">
                <a:moveTo>
                  <a:pt x="495300" y="191770"/>
                </a:moveTo>
                <a:lnTo>
                  <a:pt x="462330" y="113030"/>
                </a:lnTo>
                <a:lnTo>
                  <a:pt x="431634" y="74930"/>
                </a:lnTo>
                <a:lnTo>
                  <a:pt x="394182" y="43180"/>
                </a:lnTo>
                <a:lnTo>
                  <a:pt x="351002" y="20320"/>
                </a:lnTo>
                <a:lnTo>
                  <a:pt x="303161" y="5080"/>
                </a:lnTo>
                <a:lnTo>
                  <a:pt x="251714" y="0"/>
                </a:lnTo>
                <a:lnTo>
                  <a:pt x="210566" y="3810"/>
                </a:lnTo>
                <a:lnTo>
                  <a:pt x="170180" y="15240"/>
                </a:lnTo>
                <a:lnTo>
                  <a:pt x="131622" y="34290"/>
                </a:lnTo>
                <a:lnTo>
                  <a:pt x="95999" y="58420"/>
                </a:lnTo>
                <a:lnTo>
                  <a:pt x="64389" y="88900"/>
                </a:lnTo>
                <a:lnTo>
                  <a:pt x="37909" y="124460"/>
                </a:lnTo>
                <a:lnTo>
                  <a:pt x="17640" y="162560"/>
                </a:lnTo>
                <a:lnTo>
                  <a:pt x="4686" y="205740"/>
                </a:lnTo>
                <a:lnTo>
                  <a:pt x="0" y="251460"/>
                </a:lnTo>
                <a:lnTo>
                  <a:pt x="4178" y="295910"/>
                </a:lnTo>
                <a:lnTo>
                  <a:pt x="15862" y="339090"/>
                </a:lnTo>
                <a:lnTo>
                  <a:pt x="34480" y="378460"/>
                </a:lnTo>
                <a:lnTo>
                  <a:pt x="59309" y="412750"/>
                </a:lnTo>
                <a:lnTo>
                  <a:pt x="89649" y="443230"/>
                </a:lnTo>
                <a:lnTo>
                  <a:pt x="124777" y="468630"/>
                </a:lnTo>
                <a:lnTo>
                  <a:pt x="163995" y="486410"/>
                </a:lnTo>
                <a:lnTo>
                  <a:pt x="206590" y="499110"/>
                </a:lnTo>
                <a:lnTo>
                  <a:pt x="251841" y="502920"/>
                </a:lnTo>
                <a:lnTo>
                  <a:pt x="301510" y="499110"/>
                </a:lnTo>
                <a:lnTo>
                  <a:pt x="346138" y="486410"/>
                </a:lnTo>
                <a:lnTo>
                  <a:pt x="385572" y="468630"/>
                </a:lnTo>
                <a:lnTo>
                  <a:pt x="419658" y="443230"/>
                </a:lnTo>
                <a:lnTo>
                  <a:pt x="445846" y="415290"/>
                </a:lnTo>
                <a:lnTo>
                  <a:pt x="448233" y="412750"/>
                </a:lnTo>
                <a:lnTo>
                  <a:pt x="471144" y="378460"/>
                </a:lnTo>
                <a:lnTo>
                  <a:pt x="488238" y="339090"/>
                </a:lnTo>
                <a:lnTo>
                  <a:pt x="495300" y="312420"/>
                </a:lnTo>
                <a:lnTo>
                  <a:pt x="495300" y="295910"/>
                </a:lnTo>
                <a:lnTo>
                  <a:pt x="409054" y="295910"/>
                </a:lnTo>
                <a:lnTo>
                  <a:pt x="407936" y="300990"/>
                </a:lnTo>
                <a:lnTo>
                  <a:pt x="406577" y="304800"/>
                </a:lnTo>
                <a:lnTo>
                  <a:pt x="404850" y="308610"/>
                </a:lnTo>
                <a:lnTo>
                  <a:pt x="404596" y="309880"/>
                </a:lnTo>
                <a:lnTo>
                  <a:pt x="403237" y="312420"/>
                </a:lnTo>
                <a:lnTo>
                  <a:pt x="400024" y="320040"/>
                </a:lnTo>
                <a:lnTo>
                  <a:pt x="399770" y="321310"/>
                </a:lnTo>
                <a:lnTo>
                  <a:pt x="399529" y="321310"/>
                </a:lnTo>
                <a:lnTo>
                  <a:pt x="399275" y="322580"/>
                </a:lnTo>
                <a:lnTo>
                  <a:pt x="397675" y="325120"/>
                </a:lnTo>
                <a:lnTo>
                  <a:pt x="395820" y="328930"/>
                </a:lnTo>
                <a:lnTo>
                  <a:pt x="393585" y="332740"/>
                </a:lnTo>
                <a:lnTo>
                  <a:pt x="393344" y="332740"/>
                </a:lnTo>
                <a:lnTo>
                  <a:pt x="389013" y="340360"/>
                </a:lnTo>
                <a:lnTo>
                  <a:pt x="386905" y="342900"/>
                </a:lnTo>
                <a:lnTo>
                  <a:pt x="386537" y="344170"/>
                </a:lnTo>
                <a:lnTo>
                  <a:pt x="385914" y="344170"/>
                </a:lnTo>
                <a:lnTo>
                  <a:pt x="383692" y="347980"/>
                </a:lnTo>
                <a:lnTo>
                  <a:pt x="381342" y="350520"/>
                </a:lnTo>
                <a:lnTo>
                  <a:pt x="378866" y="354330"/>
                </a:lnTo>
                <a:lnTo>
                  <a:pt x="378256" y="354330"/>
                </a:lnTo>
                <a:lnTo>
                  <a:pt x="375780" y="358140"/>
                </a:lnTo>
                <a:lnTo>
                  <a:pt x="373176" y="360680"/>
                </a:lnTo>
                <a:lnTo>
                  <a:pt x="370090" y="364490"/>
                </a:lnTo>
                <a:lnTo>
                  <a:pt x="367360" y="367030"/>
                </a:lnTo>
                <a:lnTo>
                  <a:pt x="361670" y="372110"/>
                </a:lnTo>
                <a:lnTo>
                  <a:pt x="360565" y="373380"/>
                </a:lnTo>
                <a:lnTo>
                  <a:pt x="357720" y="375920"/>
                </a:lnTo>
                <a:lnTo>
                  <a:pt x="351777" y="381000"/>
                </a:lnTo>
                <a:lnTo>
                  <a:pt x="350786" y="381000"/>
                </a:lnTo>
                <a:lnTo>
                  <a:pt x="350291" y="382270"/>
                </a:lnTo>
                <a:lnTo>
                  <a:pt x="347332" y="384810"/>
                </a:lnTo>
                <a:lnTo>
                  <a:pt x="344233" y="386080"/>
                </a:lnTo>
                <a:lnTo>
                  <a:pt x="341020" y="388620"/>
                </a:lnTo>
                <a:lnTo>
                  <a:pt x="339902" y="388620"/>
                </a:lnTo>
                <a:lnTo>
                  <a:pt x="339407" y="389890"/>
                </a:lnTo>
                <a:lnTo>
                  <a:pt x="336194" y="391160"/>
                </a:lnTo>
                <a:lnTo>
                  <a:pt x="329514" y="394970"/>
                </a:lnTo>
                <a:lnTo>
                  <a:pt x="329018" y="394970"/>
                </a:lnTo>
                <a:lnTo>
                  <a:pt x="328650" y="396240"/>
                </a:lnTo>
                <a:lnTo>
                  <a:pt x="328155" y="396240"/>
                </a:lnTo>
                <a:lnTo>
                  <a:pt x="324688" y="397510"/>
                </a:lnTo>
                <a:lnTo>
                  <a:pt x="321106" y="400050"/>
                </a:lnTo>
                <a:lnTo>
                  <a:pt x="317398" y="401320"/>
                </a:lnTo>
                <a:lnTo>
                  <a:pt x="317017" y="401320"/>
                </a:lnTo>
                <a:lnTo>
                  <a:pt x="313182" y="402590"/>
                </a:lnTo>
                <a:lnTo>
                  <a:pt x="309473" y="403860"/>
                </a:lnTo>
                <a:lnTo>
                  <a:pt x="305638" y="405130"/>
                </a:lnTo>
                <a:lnTo>
                  <a:pt x="305269" y="405130"/>
                </a:lnTo>
                <a:lnTo>
                  <a:pt x="305028" y="406400"/>
                </a:lnTo>
                <a:lnTo>
                  <a:pt x="300939" y="407670"/>
                </a:lnTo>
                <a:lnTo>
                  <a:pt x="293268" y="408940"/>
                </a:lnTo>
                <a:lnTo>
                  <a:pt x="292658" y="410210"/>
                </a:lnTo>
                <a:lnTo>
                  <a:pt x="291541" y="410210"/>
                </a:lnTo>
                <a:lnTo>
                  <a:pt x="287832" y="411480"/>
                </a:lnTo>
                <a:lnTo>
                  <a:pt x="280035" y="412750"/>
                </a:lnTo>
                <a:lnTo>
                  <a:pt x="278053" y="412750"/>
                </a:lnTo>
                <a:lnTo>
                  <a:pt x="274218" y="414020"/>
                </a:lnTo>
                <a:lnTo>
                  <a:pt x="264325" y="414020"/>
                </a:lnTo>
                <a:lnTo>
                  <a:pt x="260248" y="415290"/>
                </a:lnTo>
                <a:lnTo>
                  <a:pt x="241935" y="415290"/>
                </a:lnTo>
                <a:lnTo>
                  <a:pt x="239090" y="414020"/>
                </a:lnTo>
                <a:lnTo>
                  <a:pt x="233400" y="414020"/>
                </a:lnTo>
                <a:lnTo>
                  <a:pt x="227838" y="412750"/>
                </a:lnTo>
                <a:lnTo>
                  <a:pt x="224497" y="412750"/>
                </a:lnTo>
                <a:lnTo>
                  <a:pt x="217944" y="411480"/>
                </a:lnTo>
                <a:lnTo>
                  <a:pt x="216090" y="411480"/>
                </a:lnTo>
                <a:lnTo>
                  <a:pt x="214236" y="410210"/>
                </a:lnTo>
                <a:lnTo>
                  <a:pt x="210642" y="410210"/>
                </a:lnTo>
                <a:lnTo>
                  <a:pt x="208915" y="408940"/>
                </a:lnTo>
                <a:lnTo>
                  <a:pt x="207060" y="408940"/>
                </a:lnTo>
                <a:lnTo>
                  <a:pt x="203962" y="407670"/>
                </a:lnTo>
                <a:lnTo>
                  <a:pt x="200875" y="407670"/>
                </a:lnTo>
                <a:lnTo>
                  <a:pt x="196418" y="405130"/>
                </a:lnTo>
                <a:lnTo>
                  <a:pt x="194932" y="405130"/>
                </a:lnTo>
                <a:lnTo>
                  <a:pt x="193573" y="403860"/>
                </a:lnTo>
                <a:lnTo>
                  <a:pt x="190982" y="403860"/>
                </a:lnTo>
                <a:lnTo>
                  <a:pt x="181825" y="400050"/>
                </a:lnTo>
                <a:lnTo>
                  <a:pt x="179971" y="398780"/>
                </a:lnTo>
                <a:lnTo>
                  <a:pt x="178231" y="397510"/>
                </a:lnTo>
                <a:lnTo>
                  <a:pt x="176377" y="396240"/>
                </a:lnTo>
                <a:lnTo>
                  <a:pt x="174650" y="396240"/>
                </a:lnTo>
                <a:lnTo>
                  <a:pt x="172542" y="394970"/>
                </a:lnTo>
                <a:lnTo>
                  <a:pt x="168592" y="392430"/>
                </a:lnTo>
                <a:lnTo>
                  <a:pt x="163017" y="388620"/>
                </a:lnTo>
                <a:lnTo>
                  <a:pt x="160921" y="387350"/>
                </a:lnTo>
                <a:lnTo>
                  <a:pt x="156959" y="384810"/>
                </a:lnTo>
                <a:lnTo>
                  <a:pt x="154736" y="383540"/>
                </a:lnTo>
                <a:lnTo>
                  <a:pt x="148183" y="378460"/>
                </a:lnTo>
                <a:lnTo>
                  <a:pt x="144716" y="375920"/>
                </a:lnTo>
                <a:lnTo>
                  <a:pt x="143725" y="374650"/>
                </a:lnTo>
                <a:lnTo>
                  <a:pt x="142862" y="373380"/>
                </a:lnTo>
                <a:lnTo>
                  <a:pt x="140144" y="370840"/>
                </a:lnTo>
                <a:lnTo>
                  <a:pt x="137541" y="369570"/>
                </a:lnTo>
                <a:lnTo>
                  <a:pt x="135064" y="365760"/>
                </a:lnTo>
                <a:lnTo>
                  <a:pt x="133832" y="365760"/>
                </a:lnTo>
                <a:lnTo>
                  <a:pt x="133337" y="364490"/>
                </a:lnTo>
                <a:lnTo>
                  <a:pt x="128638" y="359410"/>
                </a:lnTo>
                <a:lnTo>
                  <a:pt x="126403" y="356870"/>
                </a:lnTo>
                <a:lnTo>
                  <a:pt x="126034" y="356870"/>
                </a:lnTo>
                <a:lnTo>
                  <a:pt x="125666" y="355600"/>
                </a:lnTo>
                <a:lnTo>
                  <a:pt x="125298" y="355600"/>
                </a:lnTo>
                <a:lnTo>
                  <a:pt x="122948" y="353060"/>
                </a:lnTo>
                <a:lnTo>
                  <a:pt x="118364" y="346710"/>
                </a:lnTo>
                <a:lnTo>
                  <a:pt x="117754" y="345440"/>
                </a:lnTo>
                <a:lnTo>
                  <a:pt x="117259" y="345440"/>
                </a:lnTo>
                <a:lnTo>
                  <a:pt x="116636" y="344170"/>
                </a:lnTo>
                <a:lnTo>
                  <a:pt x="114528" y="341630"/>
                </a:lnTo>
                <a:lnTo>
                  <a:pt x="110820" y="335280"/>
                </a:lnTo>
                <a:lnTo>
                  <a:pt x="110210" y="334010"/>
                </a:lnTo>
                <a:lnTo>
                  <a:pt x="109715" y="332740"/>
                </a:lnTo>
                <a:lnTo>
                  <a:pt x="107607" y="328930"/>
                </a:lnTo>
                <a:lnTo>
                  <a:pt x="99072" y="311150"/>
                </a:lnTo>
                <a:lnTo>
                  <a:pt x="98450" y="309880"/>
                </a:lnTo>
                <a:lnTo>
                  <a:pt x="96850" y="304800"/>
                </a:lnTo>
                <a:lnTo>
                  <a:pt x="94869" y="298450"/>
                </a:lnTo>
                <a:lnTo>
                  <a:pt x="94373" y="297180"/>
                </a:lnTo>
                <a:lnTo>
                  <a:pt x="94005" y="295910"/>
                </a:lnTo>
                <a:lnTo>
                  <a:pt x="93510" y="294640"/>
                </a:lnTo>
                <a:lnTo>
                  <a:pt x="92024" y="288290"/>
                </a:lnTo>
                <a:lnTo>
                  <a:pt x="91401" y="285750"/>
                </a:lnTo>
                <a:lnTo>
                  <a:pt x="91033" y="284480"/>
                </a:lnTo>
                <a:lnTo>
                  <a:pt x="89547" y="275590"/>
                </a:lnTo>
                <a:lnTo>
                  <a:pt x="88557" y="265430"/>
                </a:lnTo>
                <a:lnTo>
                  <a:pt x="88430" y="262890"/>
                </a:lnTo>
                <a:lnTo>
                  <a:pt x="88188" y="261620"/>
                </a:lnTo>
                <a:lnTo>
                  <a:pt x="88061" y="245110"/>
                </a:lnTo>
                <a:lnTo>
                  <a:pt x="88430" y="241300"/>
                </a:lnTo>
                <a:lnTo>
                  <a:pt x="88557" y="238760"/>
                </a:lnTo>
                <a:lnTo>
                  <a:pt x="88684" y="236220"/>
                </a:lnTo>
                <a:lnTo>
                  <a:pt x="88925" y="233680"/>
                </a:lnTo>
                <a:lnTo>
                  <a:pt x="88925" y="232410"/>
                </a:lnTo>
                <a:lnTo>
                  <a:pt x="89179" y="232410"/>
                </a:lnTo>
                <a:lnTo>
                  <a:pt x="89306" y="231140"/>
                </a:lnTo>
                <a:lnTo>
                  <a:pt x="90043" y="226060"/>
                </a:lnTo>
                <a:lnTo>
                  <a:pt x="90170" y="224790"/>
                </a:lnTo>
                <a:lnTo>
                  <a:pt x="90906" y="220980"/>
                </a:lnTo>
                <a:lnTo>
                  <a:pt x="91274" y="218440"/>
                </a:lnTo>
                <a:lnTo>
                  <a:pt x="92024" y="214630"/>
                </a:lnTo>
                <a:lnTo>
                  <a:pt x="93878" y="208280"/>
                </a:lnTo>
                <a:lnTo>
                  <a:pt x="94119" y="207010"/>
                </a:lnTo>
                <a:lnTo>
                  <a:pt x="94869" y="204470"/>
                </a:lnTo>
                <a:lnTo>
                  <a:pt x="95859" y="200660"/>
                </a:lnTo>
                <a:lnTo>
                  <a:pt x="96227" y="199390"/>
                </a:lnTo>
                <a:lnTo>
                  <a:pt x="96596" y="199390"/>
                </a:lnTo>
                <a:lnTo>
                  <a:pt x="97091" y="198120"/>
                </a:lnTo>
                <a:lnTo>
                  <a:pt x="97586" y="195580"/>
                </a:lnTo>
                <a:lnTo>
                  <a:pt x="98082" y="194310"/>
                </a:lnTo>
                <a:lnTo>
                  <a:pt x="98704" y="193040"/>
                </a:lnTo>
                <a:lnTo>
                  <a:pt x="99199" y="191770"/>
                </a:lnTo>
                <a:lnTo>
                  <a:pt x="99568" y="190500"/>
                </a:lnTo>
                <a:lnTo>
                  <a:pt x="100685" y="187960"/>
                </a:lnTo>
                <a:lnTo>
                  <a:pt x="101180" y="186690"/>
                </a:lnTo>
                <a:lnTo>
                  <a:pt x="102781" y="182880"/>
                </a:lnTo>
                <a:lnTo>
                  <a:pt x="103276" y="181610"/>
                </a:lnTo>
                <a:lnTo>
                  <a:pt x="104521" y="179070"/>
                </a:lnTo>
                <a:lnTo>
                  <a:pt x="105257" y="177800"/>
                </a:lnTo>
                <a:lnTo>
                  <a:pt x="105752" y="176530"/>
                </a:lnTo>
                <a:lnTo>
                  <a:pt x="107734" y="172720"/>
                </a:lnTo>
                <a:lnTo>
                  <a:pt x="108470" y="171450"/>
                </a:lnTo>
                <a:lnTo>
                  <a:pt x="109829" y="170180"/>
                </a:lnTo>
                <a:lnTo>
                  <a:pt x="110451" y="168910"/>
                </a:lnTo>
                <a:lnTo>
                  <a:pt x="111810" y="166370"/>
                </a:lnTo>
                <a:lnTo>
                  <a:pt x="112674" y="165100"/>
                </a:lnTo>
                <a:lnTo>
                  <a:pt x="114046" y="162560"/>
                </a:lnTo>
                <a:lnTo>
                  <a:pt x="114655" y="161290"/>
                </a:lnTo>
                <a:lnTo>
                  <a:pt x="115404" y="160020"/>
                </a:lnTo>
                <a:lnTo>
                  <a:pt x="117995" y="156210"/>
                </a:lnTo>
                <a:lnTo>
                  <a:pt x="118618" y="156210"/>
                </a:lnTo>
                <a:lnTo>
                  <a:pt x="119354" y="154940"/>
                </a:lnTo>
                <a:lnTo>
                  <a:pt x="119976" y="153670"/>
                </a:lnTo>
                <a:lnTo>
                  <a:pt x="122948" y="149860"/>
                </a:lnTo>
                <a:lnTo>
                  <a:pt x="123685" y="148590"/>
                </a:lnTo>
                <a:lnTo>
                  <a:pt x="124307" y="148590"/>
                </a:lnTo>
                <a:lnTo>
                  <a:pt x="125044" y="147320"/>
                </a:lnTo>
                <a:lnTo>
                  <a:pt x="127279" y="144780"/>
                </a:lnTo>
                <a:lnTo>
                  <a:pt x="128511" y="143510"/>
                </a:lnTo>
                <a:lnTo>
                  <a:pt x="130365" y="140970"/>
                </a:lnTo>
                <a:lnTo>
                  <a:pt x="133337" y="138430"/>
                </a:lnTo>
                <a:lnTo>
                  <a:pt x="136055" y="135890"/>
                </a:lnTo>
                <a:lnTo>
                  <a:pt x="137909" y="133350"/>
                </a:lnTo>
                <a:lnTo>
                  <a:pt x="139890" y="132080"/>
                </a:lnTo>
                <a:lnTo>
                  <a:pt x="143230" y="128270"/>
                </a:lnTo>
                <a:lnTo>
                  <a:pt x="143852" y="128270"/>
                </a:lnTo>
                <a:lnTo>
                  <a:pt x="145338" y="127000"/>
                </a:lnTo>
                <a:lnTo>
                  <a:pt x="146697" y="125730"/>
                </a:lnTo>
                <a:lnTo>
                  <a:pt x="148183" y="124460"/>
                </a:lnTo>
                <a:lnTo>
                  <a:pt x="149047" y="123190"/>
                </a:lnTo>
                <a:lnTo>
                  <a:pt x="150647" y="121920"/>
                </a:lnTo>
                <a:lnTo>
                  <a:pt x="152019" y="121920"/>
                </a:lnTo>
                <a:lnTo>
                  <a:pt x="153250" y="120650"/>
                </a:lnTo>
                <a:lnTo>
                  <a:pt x="155473" y="118110"/>
                </a:lnTo>
                <a:lnTo>
                  <a:pt x="156464" y="118110"/>
                </a:lnTo>
                <a:lnTo>
                  <a:pt x="158572" y="116840"/>
                </a:lnTo>
                <a:lnTo>
                  <a:pt x="159931" y="115570"/>
                </a:lnTo>
                <a:lnTo>
                  <a:pt x="165620" y="111760"/>
                </a:lnTo>
                <a:lnTo>
                  <a:pt x="166852" y="111760"/>
                </a:lnTo>
                <a:lnTo>
                  <a:pt x="169202" y="109220"/>
                </a:lnTo>
                <a:lnTo>
                  <a:pt x="170319" y="109220"/>
                </a:lnTo>
                <a:lnTo>
                  <a:pt x="171310" y="107950"/>
                </a:lnTo>
                <a:lnTo>
                  <a:pt x="174028" y="106680"/>
                </a:lnTo>
                <a:lnTo>
                  <a:pt x="175272" y="106680"/>
                </a:lnTo>
                <a:lnTo>
                  <a:pt x="176377" y="105410"/>
                </a:lnTo>
                <a:lnTo>
                  <a:pt x="177495" y="105410"/>
                </a:lnTo>
                <a:lnTo>
                  <a:pt x="178485" y="104140"/>
                </a:lnTo>
                <a:lnTo>
                  <a:pt x="179844" y="104140"/>
                </a:lnTo>
                <a:lnTo>
                  <a:pt x="187261" y="100330"/>
                </a:lnTo>
                <a:lnTo>
                  <a:pt x="188747" y="100330"/>
                </a:lnTo>
                <a:lnTo>
                  <a:pt x="190106" y="99060"/>
                </a:lnTo>
                <a:lnTo>
                  <a:pt x="192455" y="99060"/>
                </a:lnTo>
                <a:lnTo>
                  <a:pt x="193573" y="97790"/>
                </a:lnTo>
                <a:lnTo>
                  <a:pt x="195059" y="97790"/>
                </a:lnTo>
                <a:lnTo>
                  <a:pt x="196418" y="96520"/>
                </a:lnTo>
                <a:lnTo>
                  <a:pt x="199136" y="96520"/>
                </a:lnTo>
                <a:lnTo>
                  <a:pt x="200253" y="95250"/>
                </a:lnTo>
                <a:lnTo>
                  <a:pt x="201485" y="95250"/>
                </a:lnTo>
                <a:lnTo>
                  <a:pt x="202971" y="93980"/>
                </a:lnTo>
                <a:lnTo>
                  <a:pt x="207187" y="93980"/>
                </a:lnTo>
                <a:lnTo>
                  <a:pt x="208292" y="92710"/>
                </a:lnTo>
                <a:lnTo>
                  <a:pt x="211010" y="92710"/>
                </a:lnTo>
                <a:lnTo>
                  <a:pt x="212623" y="91440"/>
                </a:lnTo>
                <a:lnTo>
                  <a:pt x="216458" y="91440"/>
                </a:lnTo>
                <a:lnTo>
                  <a:pt x="217690" y="90170"/>
                </a:lnTo>
                <a:lnTo>
                  <a:pt x="223761" y="90170"/>
                </a:lnTo>
                <a:lnTo>
                  <a:pt x="224866" y="88900"/>
                </a:lnTo>
                <a:lnTo>
                  <a:pt x="233400" y="88900"/>
                </a:lnTo>
                <a:lnTo>
                  <a:pt x="234518" y="87630"/>
                </a:lnTo>
                <a:lnTo>
                  <a:pt x="251841" y="87630"/>
                </a:lnTo>
                <a:lnTo>
                  <a:pt x="305104" y="96520"/>
                </a:lnTo>
                <a:lnTo>
                  <a:pt x="351053" y="120650"/>
                </a:lnTo>
                <a:lnTo>
                  <a:pt x="386727" y="158750"/>
                </a:lnTo>
                <a:lnTo>
                  <a:pt x="409168" y="205740"/>
                </a:lnTo>
                <a:lnTo>
                  <a:pt x="495300" y="205740"/>
                </a:lnTo>
                <a:lnTo>
                  <a:pt x="495300" y="191770"/>
                </a:lnTo>
                <a:close/>
              </a:path>
            </a:pathLst>
          </a:custGeom>
          <a:solidFill>
            <a:srgbClr val="26DD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5155178" y="756844"/>
            <a:ext cx="2104390" cy="481330"/>
          </a:xfrm>
          <a:custGeom>
            <a:avLst/>
            <a:gdLst/>
            <a:ahLst/>
            <a:cxnLst/>
            <a:rect l="l" t="t" r="r" b="b"/>
            <a:pathLst>
              <a:path w="2104390" h="481330">
                <a:moveTo>
                  <a:pt x="1863186" y="0"/>
                </a:moveTo>
                <a:lnTo>
                  <a:pt x="1911686" y="4889"/>
                </a:lnTo>
                <a:lnTo>
                  <a:pt x="1956859" y="18911"/>
                </a:lnTo>
                <a:lnTo>
                  <a:pt x="1997738" y="41099"/>
                </a:lnTo>
                <a:lnTo>
                  <a:pt x="2033355" y="70486"/>
                </a:lnTo>
                <a:lnTo>
                  <a:pt x="2062741" y="106102"/>
                </a:lnTo>
                <a:lnTo>
                  <a:pt x="2084929" y="146981"/>
                </a:lnTo>
                <a:lnTo>
                  <a:pt x="2098952" y="192154"/>
                </a:lnTo>
                <a:lnTo>
                  <a:pt x="2103841" y="240655"/>
                </a:lnTo>
                <a:lnTo>
                  <a:pt x="2098952" y="289155"/>
                </a:lnTo>
                <a:lnTo>
                  <a:pt x="2084929" y="334329"/>
                </a:lnTo>
                <a:lnTo>
                  <a:pt x="2062741" y="375207"/>
                </a:lnTo>
                <a:lnTo>
                  <a:pt x="2033355" y="410824"/>
                </a:lnTo>
                <a:lnTo>
                  <a:pt x="1997738" y="440210"/>
                </a:lnTo>
                <a:lnTo>
                  <a:pt x="1956859" y="462398"/>
                </a:lnTo>
                <a:lnTo>
                  <a:pt x="1911686" y="476420"/>
                </a:lnTo>
                <a:lnTo>
                  <a:pt x="1863186" y="481310"/>
                </a:lnTo>
                <a:lnTo>
                  <a:pt x="240654" y="481310"/>
                </a:lnTo>
                <a:lnTo>
                  <a:pt x="192154" y="476420"/>
                </a:lnTo>
                <a:lnTo>
                  <a:pt x="146981" y="462398"/>
                </a:lnTo>
                <a:lnTo>
                  <a:pt x="106102" y="440209"/>
                </a:lnTo>
                <a:lnTo>
                  <a:pt x="70486" y="410823"/>
                </a:lnTo>
                <a:lnTo>
                  <a:pt x="41100" y="375207"/>
                </a:lnTo>
                <a:lnTo>
                  <a:pt x="18911" y="334328"/>
                </a:lnTo>
                <a:lnTo>
                  <a:pt x="4889" y="289155"/>
                </a:lnTo>
                <a:lnTo>
                  <a:pt x="0" y="240655"/>
                </a:lnTo>
                <a:lnTo>
                  <a:pt x="4889" y="192154"/>
                </a:lnTo>
                <a:lnTo>
                  <a:pt x="18911" y="146981"/>
                </a:lnTo>
                <a:lnTo>
                  <a:pt x="41100" y="106102"/>
                </a:lnTo>
                <a:lnTo>
                  <a:pt x="70486" y="70486"/>
                </a:lnTo>
                <a:lnTo>
                  <a:pt x="106102" y="41100"/>
                </a:lnTo>
                <a:lnTo>
                  <a:pt x="146981" y="18912"/>
                </a:lnTo>
                <a:lnTo>
                  <a:pt x="192154" y="4889"/>
                </a:lnTo>
                <a:lnTo>
                  <a:pt x="240654" y="0"/>
                </a:lnTo>
                <a:lnTo>
                  <a:pt x="1863186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5465009" y="844912"/>
            <a:ext cx="147383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10">
                <a:solidFill>
                  <a:srgbClr val="FFFFFF"/>
                </a:solidFill>
                <a:latin typeface="Arial MT"/>
                <a:cs typeface="Arial MT"/>
              </a:rPr>
              <a:t>@reallygreatsite</a:t>
            </a:r>
            <a:endParaRPr sz="1550">
              <a:latin typeface="Arial MT"/>
              <a:cs typeface="Arial MT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324346" y="2476234"/>
            <a:ext cx="8401685" cy="6420485"/>
            <a:chOff x="1324346" y="2476234"/>
            <a:chExt cx="8401685" cy="642048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4347" y="2476234"/>
              <a:ext cx="8401636" cy="642035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4346" y="4706280"/>
              <a:ext cx="8396985" cy="4190308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2044632" y="6662239"/>
            <a:ext cx="3163570" cy="1591945"/>
          </a:xfrm>
          <a:prstGeom prst="rect">
            <a:avLst/>
          </a:prstGeom>
        </p:spPr>
        <p:txBody>
          <a:bodyPr wrap="square" lIns="0" tIns="130810" rIns="0" bIns="0" rtlCol="0" vert="horz">
            <a:spAutoFit/>
          </a:bodyPr>
          <a:lstStyle/>
          <a:p>
            <a:pPr marL="12700" marR="5080">
              <a:lnSpc>
                <a:spcPts val="5720"/>
              </a:lnSpc>
              <a:spcBef>
                <a:spcPts val="1030"/>
              </a:spcBef>
            </a:pPr>
            <a:r>
              <a:rPr dirty="0" sz="5500" spc="-210" b="1">
                <a:solidFill>
                  <a:srgbClr val="FFFFFF"/>
                </a:solidFill>
                <a:latin typeface="Arial"/>
                <a:cs typeface="Arial"/>
              </a:rPr>
              <a:t>Economic </a:t>
            </a:r>
            <a:r>
              <a:rPr dirty="0" sz="5500" spc="-70" b="1">
                <a:solidFill>
                  <a:srgbClr val="FFFFFF"/>
                </a:solidFill>
                <a:latin typeface="Arial"/>
                <a:cs typeface="Arial"/>
              </a:rPr>
              <a:t>Impacts</a:t>
            </a:r>
            <a:endParaRPr sz="55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38180" y="1354636"/>
            <a:ext cx="4824095" cy="11303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1800"/>
              </a:lnSpc>
              <a:spcBef>
                <a:spcPts val="95"/>
              </a:spcBef>
            </a:pPr>
            <a:r>
              <a:rPr dirty="0" sz="2750" b="0">
                <a:solidFill>
                  <a:srgbClr val="FFFFFF"/>
                </a:solidFill>
                <a:latin typeface="Arial MT"/>
                <a:cs typeface="Arial MT"/>
              </a:rPr>
              <a:t>How</a:t>
            </a:r>
            <a:r>
              <a:rPr dirty="0" sz="2750" spc="3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50" b="0">
                <a:solidFill>
                  <a:srgbClr val="FFFFFF"/>
                </a:solidFill>
                <a:latin typeface="Arial MT"/>
                <a:cs typeface="Arial MT"/>
              </a:rPr>
              <a:t>has</a:t>
            </a:r>
            <a:r>
              <a:rPr dirty="0" sz="2750" spc="4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50" b="0">
                <a:solidFill>
                  <a:srgbClr val="FFFFFF"/>
                </a:solidFill>
                <a:latin typeface="Arial MT"/>
                <a:cs typeface="Arial MT"/>
              </a:rPr>
              <a:t>temperature</a:t>
            </a:r>
            <a:r>
              <a:rPr dirty="0" sz="2750" spc="5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50" spc="-10" b="0">
                <a:solidFill>
                  <a:srgbClr val="FFFFFF"/>
                </a:solidFill>
                <a:latin typeface="Arial MT"/>
                <a:cs typeface="Arial MT"/>
              </a:rPr>
              <a:t>increase </a:t>
            </a:r>
            <a:r>
              <a:rPr dirty="0" sz="2750" b="0">
                <a:solidFill>
                  <a:srgbClr val="FFFFFF"/>
                </a:solidFill>
                <a:latin typeface="Arial MT"/>
                <a:cs typeface="Arial MT"/>
              </a:rPr>
              <a:t>affected</a:t>
            </a:r>
            <a:r>
              <a:rPr dirty="0" sz="2750" spc="3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50" b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750" spc="4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50" b="0">
                <a:solidFill>
                  <a:srgbClr val="FFFFFF"/>
                </a:solidFill>
                <a:latin typeface="Arial MT"/>
                <a:cs typeface="Arial MT"/>
              </a:rPr>
              <a:t>economy</a:t>
            </a:r>
            <a:r>
              <a:rPr dirty="0" sz="2750" spc="4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50" b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2750" spc="4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50" spc="-20" b="0">
                <a:solidFill>
                  <a:srgbClr val="FFFFFF"/>
                </a:solidFill>
                <a:latin typeface="Arial MT"/>
                <a:cs typeface="Arial MT"/>
              </a:rPr>
              <a:t>U.S?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10184140" y="3232240"/>
            <a:ext cx="7478395" cy="2484120"/>
          </a:xfrm>
          <a:custGeom>
            <a:avLst/>
            <a:gdLst/>
            <a:ahLst/>
            <a:cxnLst/>
            <a:rect l="l" t="t" r="r" b="b"/>
            <a:pathLst>
              <a:path w="7478394" h="2484120">
                <a:moveTo>
                  <a:pt x="7278091" y="2484082"/>
                </a:moveTo>
                <a:lnTo>
                  <a:pt x="200024" y="2484082"/>
                </a:lnTo>
                <a:lnTo>
                  <a:pt x="154161" y="2478799"/>
                </a:lnTo>
                <a:lnTo>
                  <a:pt x="112059" y="2463751"/>
                </a:lnTo>
                <a:lnTo>
                  <a:pt x="74919" y="2440139"/>
                </a:lnTo>
                <a:lnTo>
                  <a:pt x="43943" y="2409163"/>
                </a:lnTo>
                <a:lnTo>
                  <a:pt x="20330" y="2372023"/>
                </a:lnTo>
                <a:lnTo>
                  <a:pt x="5282" y="2329921"/>
                </a:lnTo>
                <a:lnTo>
                  <a:pt x="0" y="2284057"/>
                </a:lnTo>
                <a:lnTo>
                  <a:pt x="0" y="200024"/>
                </a:lnTo>
                <a:lnTo>
                  <a:pt x="5282" y="154161"/>
                </a:lnTo>
                <a:lnTo>
                  <a:pt x="20330" y="112059"/>
                </a:lnTo>
                <a:lnTo>
                  <a:pt x="43943" y="74919"/>
                </a:lnTo>
                <a:lnTo>
                  <a:pt x="74919" y="43943"/>
                </a:lnTo>
                <a:lnTo>
                  <a:pt x="112059" y="20330"/>
                </a:lnTo>
                <a:lnTo>
                  <a:pt x="154161" y="5282"/>
                </a:lnTo>
                <a:lnTo>
                  <a:pt x="200024" y="0"/>
                </a:lnTo>
                <a:lnTo>
                  <a:pt x="7278091" y="0"/>
                </a:lnTo>
                <a:lnTo>
                  <a:pt x="7323955" y="5282"/>
                </a:lnTo>
                <a:lnTo>
                  <a:pt x="7366057" y="20330"/>
                </a:lnTo>
                <a:lnTo>
                  <a:pt x="7403197" y="43943"/>
                </a:lnTo>
                <a:lnTo>
                  <a:pt x="7434173" y="74919"/>
                </a:lnTo>
                <a:lnTo>
                  <a:pt x="7457785" y="112059"/>
                </a:lnTo>
                <a:lnTo>
                  <a:pt x="7472833" y="154161"/>
                </a:lnTo>
                <a:lnTo>
                  <a:pt x="7478116" y="200024"/>
                </a:lnTo>
                <a:lnTo>
                  <a:pt x="7478116" y="2284057"/>
                </a:lnTo>
                <a:lnTo>
                  <a:pt x="7472833" y="2329921"/>
                </a:lnTo>
                <a:lnTo>
                  <a:pt x="7457785" y="2372023"/>
                </a:lnTo>
                <a:lnTo>
                  <a:pt x="7434173" y="2409163"/>
                </a:lnTo>
                <a:lnTo>
                  <a:pt x="7403197" y="2440139"/>
                </a:lnTo>
                <a:lnTo>
                  <a:pt x="7366057" y="2463751"/>
                </a:lnTo>
                <a:lnTo>
                  <a:pt x="7323955" y="2478799"/>
                </a:lnTo>
                <a:lnTo>
                  <a:pt x="7278091" y="2484082"/>
                </a:lnTo>
                <a:close/>
              </a:path>
            </a:pathLst>
          </a:custGeom>
          <a:solidFill>
            <a:srgbClr val="2020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0184139" y="6120716"/>
            <a:ext cx="7478395" cy="2776220"/>
          </a:xfrm>
          <a:custGeom>
            <a:avLst/>
            <a:gdLst/>
            <a:ahLst/>
            <a:cxnLst/>
            <a:rect l="l" t="t" r="r" b="b"/>
            <a:pathLst>
              <a:path w="7478394" h="2776220">
                <a:moveTo>
                  <a:pt x="7278091" y="2775873"/>
                </a:moveTo>
                <a:lnTo>
                  <a:pt x="200024" y="2775873"/>
                </a:lnTo>
                <a:lnTo>
                  <a:pt x="154161" y="2770590"/>
                </a:lnTo>
                <a:lnTo>
                  <a:pt x="112059" y="2755542"/>
                </a:lnTo>
                <a:lnTo>
                  <a:pt x="74919" y="2731930"/>
                </a:lnTo>
                <a:lnTo>
                  <a:pt x="43943" y="2700953"/>
                </a:lnTo>
                <a:lnTo>
                  <a:pt x="20330" y="2663814"/>
                </a:lnTo>
                <a:lnTo>
                  <a:pt x="5282" y="2621712"/>
                </a:lnTo>
                <a:lnTo>
                  <a:pt x="0" y="2575848"/>
                </a:lnTo>
                <a:lnTo>
                  <a:pt x="0" y="200024"/>
                </a:lnTo>
                <a:lnTo>
                  <a:pt x="5282" y="154161"/>
                </a:lnTo>
                <a:lnTo>
                  <a:pt x="20330" y="112059"/>
                </a:lnTo>
                <a:lnTo>
                  <a:pt x="43943" y="74919"/>
                </a:lnTo>
                <a:lnTo>
                  <a:pt x="74919" y="43943"/>
                </a:lnTo>
                <a:lnTo>
                  <a:pt x="112059" y="20330"/>
                </a:lnTo>
                <a:lnTo>
                  <a:pt x="154161" y="5282"/>
                </a:lnTo>
                <a:lnTo>
                  <a:pt x="200024" y="0"/>
                </a:lnTo>
                <a:lnTo>
                  <a:pt x="7278091" y="0"/>
                </a:lnTo>
                <a:lnTo>
                  <a:pt x="7323954" y="5282"/>
                </a:lnTo>
                <a:lnTo>
                  <a:pt x="7366056" y="20330"/>
                </a:lnTo>
                <a:lnTo>
                  <a:pt x="7403195" y="43943"/>
                </a:lnTo>
                <a:lnTo>
                  <a:pt x="7434172" y="74919"/>
                </a:lnTo>
                <a:lnTo>
                  <a:pt x="7457785" y="112059"/>
                </a:lnTo>
                <a:lnTo>
                  <a:pt x="7472833" y="154161"/>
                </a:lnTo>
                <a:lnTo>
                  <a:pt x="7478116" y="200024"/>
                </a:lnTo>
                <a:lnTo>
                  <a:pt x="7478116" y="2575848"/>
                </a:lnTo>
                <a:lnTo>
                  <a:pt x="7472833" y="2621712"/>
                </a:lnTo>
                <a:lnTo>
                  <a:pt x="7457785" y="2663814"/>
                </a:lnTo>
                <a:lnTo>
                  <a:pt x="7434172" y="2700953"/>
                </a:lnTo>
                <a:lnTo>
                  <a:pt x="7403195" y="2731930"/>
                </a:lnTo>
                <a:lnTo>
                  <a:pt x="7366056" y="2755542"/>
                </a:lnTo>
                <a:lnTo>
                  <a:pt x="7323954" y="2770590"/>
                </a:lnTo>
                <a:lnTo>
                  <a:pt x="7278091" y="2775873"/>
                </a:lnTo>
                <a:close/>
              </a:path>
            </a:pathLst>
          </a:custGeom>
          <a:solidFill>
            <a:srgbClr val="2020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0971497" y="3294689"/>
            <a:ext cx="5791835" cy="2117090"/>
          </a:xfrm>
          <a:prstGeom prst="rect">
            <a:avLst/>
          </a:prstGeom>
        </p:spPr>
        <p:txBody>
          <a:bodyPr wrap="square" lIns="0" tIns="142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2700" b="1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dirty="0" sz="27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-10" b="1">
                <a:solidFill>
                  <a:srgbClr val="FFFFFF"/>
                </a:solidFill>
                <a:latin typeface="Arial"/>
                <a:cs typeface="Arial"/>
              </a:rPr>
              <a:t>Agriculture</a:t>
            </a:r>
            <a:endParaRPr sz="2700">
              <a:latin typeface="Arial"/>
              <a:cs typeface="Arial"/>
            </a:endParaRPr>
          </a:p>
          <a:p>
            <a:pPr marL="12700" marR="5080">
              <a:lnSpc>
                <a:spcPct val="129800"/>
              </a:lnSpc>
              <a:spcBef>
                <a:spcPts val="55"/>
              </a:spcBef>
            </a:pP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Rising</a:t>
            </a:r>
            <a:r>
              <a:rPr dirty="0" sz="26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temperatures</a:t>
            </a:r>
            <a:r>
              <a:rPr dirty="0" sz="26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dirty="0" sz="26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led</a:t>
            </a:r>
            <a:r>
              <a:rPr dirty="0" sz="26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reduced</a:t>
            </a:r>
            <a:r>
              <a:rPr dirty="0" sz="26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crop</a:t>
            </a:r>
            <a:r>
              <a:rPr dirty="0" sz="26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yields</a:t>
            </a:r>
            <a:r>
              <a:rPr dirty="0" sz="26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26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greater</a:t>
            </a:r>
            <a:r>
              <a:rPr dirty="0" sz="26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risks</a:t>
            </a:r>
            <a:r>
              <a:rPr dirty="0" sz="26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droughts</a:t>
            </a:r>
            <a:r>
              <a:rPr dirty="0" sz="26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z="26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heat</a:t>
            </a:r>
            <a:r>
              <a:rPr dirty="0" sz="26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stress</a:t>
            </a:r>
            <a:r>
              <a:rPr dirty="0" sz="26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dirty="0" sz="26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Arial MT"/>
                <a:cs typeface="Arial MT"/>
              </a:rPr>
              <a:t>livestock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0971497" y="6064467"/>
            <a:ext cx="6414770" cy="2631440"/>
          </a:xfrm>
          <a:prstGeom prst="rect">
            <a:avLst/>
          </a:prstGeom>
        </p:spPr>
        <p:txBody>
          <a:bodyPr wrap="square" lIns="0" tIns="142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2700" b="1">
                <a:solidFill>
                  <a:srgbClr val="FFFFFF"/>
                </a:solidFill>
                <a:latin typeface="Arial"/>
                <a:cs typeface="Arial"/>
              </a:rPr>
              <a:t>2.</a:t>
            </a:r>
            <a:r>
              <a:rPr dirty="0" sz="27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-10" b="1">
                <a:solidFill>
                  <a:srgbClr val="FFFFFF"/>
                </a:solidFill>
                <a:latin typeface="Arial"/>
                <a:cs typeface="Arial"/>
              </a:rPr>
              <a:t>Health</a:t>
            </a:r>
            <a:endParaRPr sz="2700">
              <a:latin typeface="Arial"/>
              <a:cs typeface="Arial"/>
            </a:endParaRPr>
          </a:p>
          <a:p>
            <a:pPr marL="12700" marR="5080">
              <a:lnSpc>
                <a:spcPct val="129800"/>
              </a:lnSpc>
              <a:spcBef>
                <a:spcPts val="55"/>
              </a:spcBef>
            </a:pP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Heatwaves</a:t>
            </a:r>
            <a:r>
              <a:rPr dirty="0" sz="26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lead</a:t>
            </a:r>
            <a:r>
              <a:rPr dirty="0" sz="26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26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increased</a:t>
            </a:r>
            <a:r>
              <a:rPr dirty="0" sz="26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cases</a:t>
            </a:r>
            <a:r>
              <a:rPr dirty="0" sz="26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26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Arial MT"/>
                <a:cs typeface="Arial MT"/>
              </a:rPr>
              <a:t>heat-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related</a:t>
            </a:r>
            <a:r>
              <a:rPr dirty="0" sz="26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illnesses</a:t>
            </a:r>
            <a:r>
              <a:rPr dirty="0" sz="26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i.e</a:t>
            </a:r>
            <a:r>
              <a:rPr dirty="0" sz="26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Heat</a:t>
            </a:r>
            <a:r>
              <a:rPr dirty="0" sz="26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Stroke</a:t>
            </a:r>
            <a:r>
              <a:rPr dirty="0" sz="26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dirty="0" sz="2600" spc="-10">
                <a:solidFill>
                  <a:srgbClr val="FFFFFF"/>
                </a:solidFill>
                <a:latin typeface="Arial MT"/>
                <a:cs typeface="Arial MT"/>
              </a:rPr>
              <a:t>hospitalizations</a:t>
            </a:r>
            <a:r>
              <a:rPr dirty="0" sz="26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especially</a:t>
            </a:r>
            <a:r>
              <a:rPr dirty="0" sz="26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26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Arial MT"/>
                <a:cs typeface="Arial MT"/>
              </a:rPr>
              <a:t>vulnerable populations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75736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85121" y="3233462"/>
            <a:ext cx="3282877" cy="3820075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753301" y="1189895"/>
            <a:ext cx="714375" cy="844550"/>
          </a:xfrm>
          <a:custGeom>
            <a:avLst/>
            <a:gdLst/>
            <a:ahLst/>
            <a:cxnLst/>
            <a:rect l="l" t="t" r="r" b="b"/>
            <a:pathLst>
              <a:path w="714375" h="844550">
                <a:moveTo>
                  <a:pt x="106101" y="485808"/>
                </a:moveTo>
                <a:lnTo>
                  <a:pt x="52721" y="485808"/>
                </a:lnTo>
                <a:lnTo>
                  <a:pt x="52721" y="176600"/>
                </a:lnTo>
                <a:lnTo>
                  <a:pt x="358583" y="0"/>
                </a:lnTo>
                <a:lnTo>
                  <a:pt x="504213" y="84080"/>
                </a:lnTo>
                <a:lnTo>
                  <a:pt x="358583" y="84080"/>
                </a:lnTo>
                <a:lnTo>
                  <a:pt x="311626" y="93623"/>
                </a:lnTo>
                <a:lnTo>
                  <a:pt x="273176" y="119604"/>
                </a:lnTo>
                <a:lnTo>
                  <a:pt x="247198" y="158055"/>
                </a:lnTo>
                <a:lnTo>
                  <a:pt x="237658" y="205005"/>
                </a:lnTo>
                <a:lnTo>
                  <a:pt x="237658" y="283417"/>
                </a:lnTo>
                <a:lnTo>
                  <a:pt x="207692" y="283417"/>
                </a:lnTo>
                <a:lnTo>
                  <a:pt x="173447" y="314196"/>
                </a:lnTo>
                <a:lnTo>
                  <a:pt x="145290" y="350705"/>
                </a:lnTo>
                <a:lnTo>
                  <a:pt x="124097" y="392070"/>
                </a:lnTo>
                <a:lnTo>
                  <a:pt x="110740" y="437422"/>
                </a:lnTo>
                <a:lnTo>
                  <a:pt x="106128" y="485525"/>
                </a:lnTo>
                <a:lnTo>
                  <a:pt x="106101" y="485808"/>
                </a:lnTo>
                <a:close/>
              </a:path>
              <a:path w="714375" h="844550">
                <a:moveTo>
                  <a:pt x="479516" y="341802"/>
                </a:moveTo>
                <a:lnTo>
                  <a:pt x="479505" y="205005"/>
                </a:lnTo>
                <a:lnTo>
                  <a:pt x="469959" y="158055"/>
                </a:lnTo>
                <a:lnTo>
                  <a:pt x="443979" y="119604"/>
                </a:lnTo>
                <a:lnTo>
                  <a:pt x="405529" y="93623"/>
                </a:lnTo>
                <a:lnTo>
                  <a:pt x="358583" y="84080"/>
                </a:lnTo>
                <a:lnTo>
                  <a:pt x="504213" y="84080"/>
                </a:lnTo>
                <a:lnTo>
                  <a:pt x="664460" y="176600"/>
                </a:lnTo>
                <a:lnTo>
                  <a:pt x="664460" y="283417"/>
                </a:lnTo>
                <a:lnTo>
                  <a:pt x="509481" y="283417"/>
                </a:lnTo>
                <a:lnTo>
                  <a:pt x="479516" y="341802"/>
                </a:lnTo>
                <a:close/>
              </a:path>
              <a:path w="714375" h="844550">
                <a:moveTo>
                  <a:pt x="274925" y="247578"/>
                </a:moveTo>
                <a:lnTo>
                  <a:pt x="274928" y="205005"/>
                </a:lnTo>
                <a:lnTo>
                  <a:pt x="299527" y="145964"/>
                </a:lnTo>
                <a:lnTo>
                  <a:pt x="358583" y="121362"/>
                </a:lnTo>
                <a:lnTo>
                  <a:pt x="391035" y="127973"/>
                </a:lnTo>
                <a:lnTo>
                  <a:pt x="417639" y="145964"/>
                </a:lnTo>
                <a:lnTo>
                  <a:pt x="435630" y="172568"/>
                </a:lnTo>
                <a:lnTo>
                  <a:pt x="442238" y="205005"/>
                </a:lnTo>
                <a:lnTo>
                  <a:pt x="442241" y="233397"/>
                </a:lnTo>
                <a:lnTo>
                  <a:pt x="358583" y="233397"/>
                </a:lnTo>
                <a:lnTo>
                  <a:pt x="336821" y="234321"/>
                </a:lnTo>
                <a:lnTo>
                  <a:pt x="315573" y="237044"/>
                </a:lnTo>
                <a:lnTo>
                  <a:pt x="294916" y="241488"/>
                </a:lnTo>
                <a:lnTo>
                  <a:pt x="274925" y="247578"/>
                </a:lnTo>
                <a:close/>
              </a:path>
              <a:path w="714375" h="844550">
                <a:moveTo>
                  <a:pt x="442241" y="247578"/>
                </a:moveTo>
                <a:lnTo>
                  <a:pt x="422250" y="241488"/>
                </a:lnTo>
                <a:lnTo>
                  <a:pt x="401593" y="237044"/>
                </a:lnTo>
                <a:lnTo>
                  <a:pt x="380345" y="234321"/>
                </a:lnTo>
                <a:lnTo>
                  <a:pt x="358583" y="233397"/>
                </a:lnTo>
                <a:lnTo>
                  <a:pt x="442241" y="233397"/>
                </a:lnTo>
                <a:lnTo>
                  <a:pt x="442241" y="247578"/>
                </a:lnTo>
                <a:close/>
              </a:path>
              <a:path w="714375" h="844550">
                <a:moveTo>
                  <a:pt x="237658" y="341802"/>
                </a:moveTo>
                <a:lnTo>
                  <a:pt x="207692" y="283417"/>
                </a:lnTo>
                <a:lnTo>
                  <a:pt x="237658" y="283417"/>
                </a:lnTo>
                <a:lnTo>
                  <a:pt x="237658" y="341802"/>
                </a:lnTo>
                <a:close/>
              </a:path>
              <a:path w="714375" h="844550">
                <a:moveTo>
                  <a:pt x="664437" y="485808"/>
                </a:moveTo>
                <a:lnTo>
                  <a:pt x="611051" y="485808"/>
                </a:lnTo>
                <a:lnTo>
                  <a:pt x="606424" y="437422"/>
                </a:lnTo>
                <a:lnTo>
                  <a:pt x="593064" y="392070"/>
                </a:lnTo>
                <a:lnTo>
                  <a:pt x="571865" y="350705"/>
                </a:lnTo>
                <a:lnTo>
                  <a:pt x="543703" y="314196"/>
                </a:lnTo>
                <a:lnTo>
                  <a:pt x="509457" y="283417"/>
                </a:lnTo>
                <a:lnTo>
                  <a:pt x="664460" y="283417"/>
                </a:lnTo>
                <a:lnTo>
                  <a:pt x="664437" y="485808"/>
                </a:lnTo>
                <a:close/>
              </a:path>
              <a:path w="714375" h="844550">
                <a:moveTo>
                  <a:pt x="399275" y="571148"/>
                </a:moveTo>
                <a:lnTo>
                  <a:pt x="317905" y="571148"/>
                </a:lnTo>
                <a:lnTo>
                  <a:pt x="338251" y="471720"/>
                </a:lnTo>
                <a:lnTo>
                  <a:pt x="338324" y="471472"/>
                </a:lnTo>
                <a:lnTo>
                  <a:pt x="327284" y="464220"/>
                </a:lnTo>
                <a:lnTo>
                  <a:pt x="318685" y="454260"/>
                </a:lnTo>
                <a:lnTo>
                  <a:pt x="313103" y="442168"/>
                </a:lnTo>
                <a:lnTo>
                  <a:pt x="311114" y="428521"/>
                </a:lnTo>
                <a:lnTo>
                  <a:pt x="314837" y="410034"/>
                </a:lnTo>
                <a:lnTo>
                  <a:pt x="325010" y="394941"/>
                </a:lnTo>
                <a:lnTo>
                  <a:pt x="340102" y="384767"/>
                </a:lnTo>
                <a:lnTo>
                  <a:pt x="358583" y="381037"/>
                </a:lnTo>
                <a:lnTo>
                  <a:pt x="377054" y="384767"/>
                </a:lnTo>
                <a:lnTo>
                  <a:pt x="392149" y="394941"/>
                </a:lnTo>
                <a:lnTo>
                  <a:pt x="402331" y="410034"/>
                </a:lnTo>
                <a:lnTo>
                  <a:pt x="406067" y="428521"/>
                </a:lnTo>
                <a:lnTo>
                  <a:pt x="404076" y="442168"/>
                </a:lnTo>
                <a:lnTo>
                  <a:pt x="398490" y="454260"/>
                </a:lnTo>
                <a:lnTo>
                  <a:pt x="389890" y="464220"/>
                </a:lnTo>
                <a:lnTo>
                  <a:pt x="378856" y="471472"/>
                </a:lnTo>
                <a:lnTo>
                  <a:pt x="378929" y="471720"/>
                </a:lnTo>
                <a:lnTo>
                  <a:pt x="399275" y="571148"/>
                </a:lnTo>
                <a:close/>
              </a:path>
              <a:path w="714375" h="844550">
                <a:moveTo>
                  <a:pt x="358583" y="844465"/>
                </a:moveTo>
                <a:lnTo>
                  <a:pt x="309926" y="841191"/>
                </a:lnTo>
                <a:lnTo>
                  <a:pt x="263258" y="831656"/>
                </a:lnTo>
                <a:lnTo>
                  <a:pt x="219007" y="816286"/>
                </a:lnTo>
                <a:lnTo>
                  <a:pt x="177601" y="795509"/>
                </a:lnTo>
                <a:lnTo>
                  <a:pt x="139466" y="769751"/>
                </a:lnTo>
                <a:lnTo>
                  <a:pt x="105029" y="739440"/>
                </a:lnTo>
                <a:lnTo>
                  <a:pt x="74718" y="705004"/>
                </a:lnTo>
                <a:lnTo>
                  <a:pt x="48961" y="666869"/>
                </a:lnTo>
                <a:lnTo>
                  <a:pt x="28183" y="625462"/>
                </a:lnTo>
                <a:lnTo>
                  <a:pt x="12813" y="581212"/>
                </a:lnTo>
                <a:lnTo>
                  <a:pt x="3278" y="534544"/>
                </a:lnTo>
                <a:lnTo>
                  <a:pt x="0" y="485808"/>
                </a:lnTo>
                <a:lnTo>
                  <a:pt x="52700" y="485808"/>
                </a:lnTo>
                <a:lnTo>
                  <a:pt x="56633" y="534544"/>
                </a:lnTo>
                <a:lnTo>
                  <a:pt x="56710" y="535498"/>
                </a:lnTo>
                <a:lnTo>
                  <a:pt x="68300" y="582561"/>
                </a:lnTo>
                <a:lnTo>
                  <a:pt x="86847" y="626446"/>
                </a:lnTo>
                <a:lnTo>
                  <a:pt x="111722" y="666523"/>
                </a:lnTo>
                <a:lnTo>
                  <a:pt x="142295" y="702162"/>
                </a:lnTo>
                <a:lnTo>
                  <a:pt x="177935" y="732734"/>
                </a:lnTo>
                <a:lnTo>
                  <a:pt x="218014" y="757608"/>
                </a:lnTo>
                <a:lnTo>
                  <a:pt x="261901" y="776155"/>
                </a:lnTo>
                <a:lnTo>
                  <a:pt x="308968" y="787745"/>
                </a:lnTo>
                <a:lnTo>
                  <a:pt x="358583" y="791749"/>
                </a:lnTo>
                <a:lnTo>
                  <a:pt x="545132" y="791749"/>
                </a:lnTo>
                <a:lnTo>
                  <a:pt x="539565" y="795509"/>
                </a:lnTo>
                <a:lnTo>
                  <a:pt x="498159" y="816286"/>
                </a:lnTo>
                <a:lnTo>
                  <a:pt x="453908" y="831656"/>
                </a:lnTo>
                <a:lnTo>
                  <a:pt x="407240" y="841191"/>
                </a:lnTo>
                <a:lnTo>
                  <a:pt x="358583" y="844465"/>
                </a:lnTo>
                <a:close/>
              </a:path>
              <a:path w="714375" h="844550">
                <a:moveTo>
                  <a:pt x="358568" y="738376"/>
                </a:moveTo>
                <a:lnTo>
                  <a:pt x="313182" y="734309"/>
                </a:lnTo>
                <a:lnTo>
                  <a:pt x="270465" y="722580"/>
                </a:lnTo>
                <a:lnTo>
                  <a:pt x="231131" y="703905"/>
                </a:lnTo>
                <a:lnTo>
                  <a:pt x="195891" y="678995"/>
                </a:lnTo>
                <a:lnTo>
                  <a:pt x="165460" y="648564"/>
                </a:lnTo>
                <a:lnTo>
                  <a:pt x="140550" y="613325"/>
                </a:lnTo>
                <a:lnTo>
                  <a:pt x="121875" y="573990"/>
                </a:lnTo>
                <a:lnTo>
                  <a:pt x="110146" y="531273"/>
                </a:lnTo>
                <a:lnTo>
                  <a:pt x="106071" y="485808"/>
                </a:lnTo>
                <a:lnTo>
                  <a:pt x="158779" y="485808"/>
                </a:lnTo>
                <a:lnTo>
                  <a:pt x="158899" y="492736"/>
                </a:lnTo>
                <a:lnTo>
                  <a:pt x="159248" y="499406"/>
                </a:lnTo>
                <a:lnTo>
                  <a:pt x="172621" y="559072"/>
                </a:lnTo>
                <a:lnTo>
                  <a:pt x="195059" y="600706"/>
                </a:lnTo>
                <a:lnTo>
                  <a:pt x="226350" y="635662"/>
                </a:lnTo>
                <a:lnTo>
                  <a:pt x="265016" y="662461"/>
                </a:lnTo>
                <a:lnTo>
                  <a:pt x="309582" y="679625"/>
                </a:lnTo>
                <a:lnTo>
                  <a:pt x="358568" y="685675"/>
                </a:lnTo>
                <a:lnTo>
                  <a:pt x="511796" y="685675"/>
                </a:lnTo>
                <a:lnTo>
                  <a:pt x="486006" y="703905"/>
                </a:lnTo>
                <a:lnTo>
                  <a:pt x="446672" y="722580"/>
                </a:lnTo>
                <a:lnTo>
                  <a:pt x="403955" y="734309"/>
                </a:lnTo>
                <a:lnTo>
                  <a:pt x="358568" y="738376"/>
                </a:lnTo>
                <a:close/>
              </a:path>
              <a:path w="714375" h="844550">
                <a:moveTo>
                  <a:pt x="511796" y="685675"/>
                </a:moveTo>
                <a:lnTo>
                  <a:pt x="358568" y="685675"/>
                </a:lnTo>
                <a:lnTo>
                  <a:pt x="407555" y="679625"/>
                </a:lnTo>
                <a:lnTo>
                  <a:pt x="452120" y="662461"/>
                </a:lnTo>
                <a:lnTo>
                  <a:pt x="490787" y="635662"/>
                </a:lnTo>
                <a:lnTo>
                  <a:pt x="522078" y="600706"/>
                </a:lnTo>
                <a:lnTo>
                  <a:pt x="544515" y="559072"/>
                </a:lnTo>
                <a:lnTo>
                  <a:pt x="556622" y="512237"/>
                </a:lnTo>
                <a:lnTo>
                  <a:pt x="558358" y="485808"/>
                </a:lnTo>
                <a:lnTo>
                  <a:pt x="611065" y="485808"/>
                </a:lnTo>
                <a:lnTo>
                  <a:pt x="606990" y="531273"/>
                </a:lnTo>
                <a:lnTo>
                  <a:pt x="595262" y="573990"/>
                </a:lnTo>
                <a:lnTo>
                  <a:pt x="576587" y="613325"/>
                </a:lnTo>
                <a:lnTo>
                  <a:pt x="551677" y="648564"/>
                </a:lnTo>
                <a:lnTo>
                  <a:pt x="521246" y="678995"/>
                </a:lnTo>
                <a:lnTo>
                  <a:pt x="511796" y="685675"/>
                </a:lnTo>
                <a:close/>
              </a:path>
              <a:path w="714375" h="844550">
                <a:moveTo>
                  <a:pt x="545132" y="791749"/>
                </a:moveTo>
                <a:lnTo>
                  <a:pt x="358583" y="791749"/>
                </a:lnTo>
                <a:lnTo>
                  <a:pt x="408198" y="787745"/>
                </a:lnTo>
                <a:lnTo>
                  <a:pt x="455265" y="776155"/>
                </a:lnTo>
                <a:lnTo>
                  <a:pt x="499151" y="757608"/>
                </a:lnTo>
                <a:lnTo>
                  <a:pt x="539229" y="732734"/>
                </a:lnTo>
                <a:lnTo>
                  <a:pt x="574868" y="702162"/>
                </a:lnTo>
                <a:lnTo>
                  <a:pt x="605438" y="666523"/>
                </a:lnTo>
                <a:lnTo>
                  <a:pt x="630309" y="626446"/>
                </a:lnTo>
                <a:lnTo>
                  <a:pt x="648851" y="582561"/>
                </a:lnTo>
                <a:lnTo>
                  <a:pt x="660435" y="535498"/>
                </a:lnTo>
                <a:lnTo>
                  <a:pt x="664437" y="485808"/>
                </a:lnTo>
                <a:lnTo>
                  <a:pt x="714237" y="485808"/>
                </a:lnTo>
                <a:lnTo>
                  <a:pt x="714237" y="529355"/>
                </a:lnTo>
                <a:lnTo>
                  <a:pt x="713888" y="534544"/>
                </a:lnTo>
                <a:lnTo>
                  <a:pt x="704353" y="581212"/>
                </a:lnTo>
                <a:lnTo>
                  <a:pt x="688983" y="625462"/>
                </a:lnTo>
                <a:lnTo>
                  <a:pt x="668205" y="666869"/>
                </a:lnTo>
                <a:lnTo>
                  <a:pt x="642448" y="705004"/>
                </a:lnTo>
                <a:lnTo>
                  <a:pt x="612137" y="739440"/>
                </a:lnTo>
                <a:lnTo>
                  <a:pt x="577700" y="769751"/>
                </a:lnTo>
                <a:lnTo>
                  <a:pt x="545132" y="791749"/>
                </a:lnTo>
                <a:close/>
              </a:path>
            </a:pathLst>
          </a:custGeom>
          <a:solidFill>
            <a:srgbClr val="5B1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6805972" y="9074251"/>
            <a:ext cx="359410" cy="347980"/>
          </a:xfrm>
          <a:custGeom>
            <a:avLst/>
            <a:gdLst/>
            <a:ahLst/>
            <a:cxnLst/>
            <a:rect l="l" t="t" r="r" b="b"/>
            <a:pathLst>
              <a:path w="359409" h="347979">
                <a:moveTo>
                  <a:pt x="307944" y="164615"/>
                </a:moveTo>
                <a:lnTo>
                  <a:pt x="358824" y="164615"/>
                </a:lnTo>
                <a:lnTo>
                  <a:pt x="358824" y="160613"/>
                </a:lnTo>
                <a:lnTo>
                  <a:pt x="233413" y="0"/>
                </a:lnTo>
                <a:lnTo>
                  <a:pt x="179409" y="0"/>
                </a:lnTo>
                <a:lnTo>
                  <a:pt x="307944" y="164615"/>
                </a:lnTo>
                <a:close/>
              </a:path>
              <a:path w="359409" h="347979">
                <a:moveTo>
                  <a:pt x="216676" y="164615"/>
                </a:moveTo>
                <a:lnTo>
                  <a:pt x="270681" y="164615"/>
                </a:lnTo>
                <a:lnTo>
                  <a:pt x="142146" y="0"/>
                </a:lnTo>
                <a:lnTo>
                  <a:pt x="88142" y="0"/>
                </a:lnTo>
                <a:lnTo>
                  <a:pt x="216676" y="164615"/>
                </a:lnTo>
                <a:close/>
              </a:path>
              <a:path w="359409" h="347979">
                <a:moveTo>
                  <a:pt x="125408" y="164615"/>
                </a:moveTo>
                <a:lnTo>
                  <a:pt x="179414" y="164615"/>
                </a:lnTo>
                <a:lnTo>
                  <a:pt x="50878" y="0"/>
                </a:lnTo>
                <a:lnTo>
                  <a:pt x="0" y="0"/>
                </a:lnTo>
                <a:lnTo>
                  <a:pt x="0" y="4003"/>
                </a:lnTo>
                <a:lnTo>
                  <a:pt x="125408" y="164615"/>
                </a:lnTo>
                <a:close/>
              </a:path>
              <a:path w="359409" h="347979">
                <a:moveTo>
                  <a:pt x="179409" y="347475"/>
                </a:moveTo>
                <a:lnTo>
                  <a:pt x="233413" y="347475"/>
                </a:lnTo>
                <a:lnTo>
                  <a:pt x="358824" y="186861"/>
                </a:lnTo>
                <a:lnTo>
                  <a:pt x="358824" y="182861"/>
                </a:lnTo>
                <a:lnTo>
                  <a:pt x="307944" y="182861"/>
                </a:lnTo>
                <a:lnTo>
                  <a:pt x="179409" y="347475"/>
                </a:lnTo>
                <a:close/>
              </a:path>
              <a:path w="359409" h="347979">
                <a:moveTo>
                  <a:pt x="88142" y="347475"/>
                </a:moveTo>
                <a:lnTo>
                  <a:pt x="142146" y="347475"/>
                </a:lnTo>
                <a:lnTo>
                  <a:pt x="270680" y="182861"/>
                </a:lnTo>
                <a:lnTo>
                  <a:pt x="216675" y="182861"/>
                </a:lnTo>
                <a:lnTo>
                  <a:pt x="88142" y="347475"/>
                </a:lnTo>
                <a:close/>
              </a:path>
              <a:path w="359409" h="347979">
                <a:moveTo>
                  <a:pt x="0" y="347475"/>
                </a:moveTo>
                <a:lnTo>
                  <a:pt x="50878" y="347475"/>
                </a:lnTo>
                <a:lnTo>
                  <a:pt x="179411" y="182861"/>
                </a:lnTo>
                <a:lnTo>
                  <a:pt x="125407" y="182861"/>
                </a:lnTo>
                <a:lnTo>
                  <a:pt x="0" y="343472"/>
                </a:lnTo>
                <a:lnTo>
                  <a:pt x="0" y="347475"/>
                </a:lnTo>
                <a:close/>
              </a:path>
            </a:pathLst>
          </a:custGeom>
          <a:solidFill>
            <a:srgbClr val="5B1A1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71759" y="3468623"/>
            <a:ext cx="2929127" cy="1911095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435178" y="2511859"/>
            <a:ext cx="1021080" cy="1021080"/>
          </a:xfrm>
          <a:custGeom>
            <a:avLst/>
            <a:gdLst/>
            <a:ahLst/>
            <a:cxnLst/>
            <a:rect l="l" t="t" r="r" b="b"/>
            <a:pathLst>
              <a:path w="1021080" h="1021079">
                <a:moveTo>
                  <a:pt x="510451" y="1020902"/>
                </a:moveTo>
                <a:lnTo>
                  <a:pt x="461291" y="1018566"/>
                </a:lnTo>
                <a:lnTo>
                  <a:pt x="413453" y="1011698"/>
                </a:lnTo>
                <a:lnTo>
                  <a:pt x="367152" y="1000514"/>
                </a:lnTo>
                <a:lnTo>
                  <a:pt x="322600" y="985226"/>
                </a:lnTo>
                <a:lnTo>
                  <a:pt x="280012" y="966050"/>
                </a:lnTo>
                <a:lnTo>
                  <a:pt x="239601" y="943198"/>
                </a:lnTo>
                <a:lnTo>
                  <a:pt x="201583" y="916886"/>
                </a:lnTo>
                <a:lnTo>
                  <a:pt x="166170" y="887326"/>
                </a:lnTo>
                <a:lnTo>
                  <a:pt x="133576" y="854732"/>
                </a:lnTo>
                <a:lnTo>
                  <a:pt x="104016" y="819319"/>
                </a:lnTo>
                <a:lnTo>
                  <a:pt x="77703" y="781301"/>
                </a:lnTo>
                <a:lnTo>
                  <a:pt x="54852" y="740890"/>
                </a:lnTo>
                <a:lnTo>
                  <a:pt x="35675" y="698302"/>
                </a:lnTo>
                <a:lnTo>
                  <a:pt x="20388" y="653750"/>
                </a:lnTo>
                <a:lnTo>
                  <a:pt x="9204" y="607449"/>
                </a:lnTo>
                <a:lnTo>
                  <a:pt x="2336" y="559611"/>
                </a:lnTo>
                <a:lnTo>
                  <a:pt x="0" y="510451"/>
                </a:lnTo>
                <a:lnTo>
                  <a:pt x="2336" y="461291"/>
                </a:lnTo>
                <a:lnTo>
                  <a:pt x="9204" y="413453"/>
                </a:lnTo>
                <a:lnTo>
                  <a:pt x="20388" y="367152"/>
                </a:lnTo>
                <a:lnTo>
                  <a:pt x="35675" y="322600"/>
                </a:lnTo>
                <a:lnTo>
                  <a:pt x="54852" y="280012"/>
                </a:lnTo>
                <a:lnTo>
                  <a:pt x="77703" y="239601"/>
                </a:lnTo>
                <a:lnTo>
                  <a:pt x="104016" y="201583"/>
                </a:lnTo>
                <a:lnTo>
                  <a:pt x="133576" y="166170"/>
                </a:lnTo>
                <a:lnTo>
                  <a:pt x="166170" y="133576"/>
                </a:lnTo>
                <a:lnTo>
                  <a:pt x="201583" y="104016"/>
                </a:lnTo>
                <a:lnTo>
                  <a:pt x="239601" y="77703"/>
                </a:lnTo>
                <a:lnTo>
                  <a:pt x="280012" y="54852"/>
                </a:lnTo>
                <a:lnTo>
                  <a:pt x="322600" y="35675"/>
                </a:lnTo>
                <a:lnTo>
                  <a:pt x="367152" y="20388"/>
                </a:lnTo>
                <a:lnTo>
                  <a:pt x="413453" y="9204"/>
                </a:lnTo>
                <a:lnTo>
                  <a:pt x="461291" y="2336"/>
                </a:lnTo>
                <a:lnTo>
                  <a:pt x="510451" y="0"/>
                </a:lnTo>
                <a:lnTo>
                  <a:pt x="559611" y="2336"/>
                </a:lnTo>
                <a:lnTo>
                  <a:pt x="607449" y="9204"/>
                </a:lnTo>
                <a:lnTo>
                  <a:pt x="653750" y="20388"/>
                </a:lnTo>
                <a:lnTo>
                  <a:pt x="698302" y="35675"/>
                </a:lnTo>
                <a:lnTo>
                  <a:pt x="740890" y="54852"/>
                </a:lnTo>
                <a:lnTo>
                  <a:pt x="781301" y="77703"/>
                </a:lnTo>
                <a:lnTo>
                  <a:pt x="819319" y="104016"/>
                </a:lnTo>
                <a:lnTo>
                  <a:pt x="854732" y="133576"/>
                </a:lnTo>
                <a:lnTo>
                  <a:pt x="887326" y="166170"/>
                </a:lnTo>
                <a:lnTo>
                  <a:pt x="916886" y="201583"/>
                </a:lnTo>
                <a:lnTo>
                  <a:pt x="943199" y="239601"/>
                </a:lnTo>
                <a:lnTo>
                  <a:pt x="966050" y="280012"/>
                </a:lnTo>
                <a:lnTo>
                  <a:pt x="985227" y="322600"/>
                </a:lnTo>
                <a:lnTo>
                  <a:pt x="1000514" y="367152"/>
                </a:lnTo>
                <a:lnTo>
                  <a:pt x="1011698" y="413453"/>
                </a:lnTo>
                <a:lnTo>
                  <a:pt x="1018566" y="461291"/>
                </a:lnTo>
                <a:lnTo>
                  <a:pt x="1020902" y="510451"/>
                </a:lnTo>
                <a:lnTo>
                  <a:pt x="1018566" y="559611"/>
                </a:lnTo>
                <a:lnTo>
                  <a:pt x="1011698" y="607449"/>
                </a:lnTo>
                <a:lnTo>
                  <a:pt x="1000514" y="653750"/>
                </a:lnTo>
                <a:lnTo>
                  <a:pt x="985227" y="698302"/>
                </a:lnTo>
                <a:lnTo>
                  <a:pt x="966050" y="740890"/>
                </a:lnTo>
                <a:lnTo>
                  <a:pt x="943199" y="781301"/>
                </a:lnTo>
                <a:lnTo>
                  <a:pt x="916886" y="819319"/>
                </a:lnTo>
                <a:lnTo>
                  <a:pt x="887326" y="854732"/>
                </a:lnTo>
                <a:lnTo>
                  <a:pt x="854732" y="887326"/>
                </a:lnTo>
                <a:lnTo>
                  <a:pt x="819319" y="916886"/>
                </a:lnTo>
                <a:lnTo>
                  <a:pt x="781301" y="943198"/>
                </a:lnTo>
                <a:lnTo>
                  <a:pt x="740890" y="966050"/>
                </a:lnTo>
                <a:lnTo>
                  <a:pt x="698302" y="985226"/>
                </a:lnTo>
                <a:lnTo>
                  <a:pt x="653750" y="1000514"/>
                </a:lnTo>
                <a:lnTo>
                  <a:pt x="607449" y="1011698"/>
                </a:lnTo>
                <a:lnTo>
                  <a:pt x="559611" y="1018566"/>
                </a:lnTo>
                <a:lnTo>
                  <a:pt x="510451" y="1020902"/>
                </a:lnTo>
                <a:close/>
              </a:path>
            </a:pathLst>
          </a:custGeom>
          <a:solidFill>
            <a:srgbClr val="874A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57200" y="2700944"/>
            <a:ext cx="4661535" cy="56261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500" spc="85">
                <a:solidFill>
                  <a:srgbClr val="262626"/>
                </a:solidFill>
                <a:latin typeface="Trebuchet MS"/>
                <a:cs typeface="Trebuchet MS"/>
              </a:rPr>
              <a:t>Python</a:t>
            </a:r>
            <a:r>
              <a:rPr dirty="0" sz="3500" spc="-225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3500" spc="110">
                <a:solidFill>
                  <a:srgbClr val="262626"/>
                </a:solidFill>
                <a:latin typeface="Trebuchet MS"/>
                <a:cs typeface="Trebuchet MS"/>
              </a:rPr>
              <a:t>Cryptography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16401023" y="5693480"/>
            <a:ext cx="1169035" cy="1360170"/>
          </a:xfrm>
          <a:custGeom>
            <a:avLst/>
            <a:gdLst/>
            <a:ahLst/>
            <a:cxnLst/>
            <a:rect l="l" t="t" r="r" b="b"/>
            <a:pathLst>
              <a:path w="1169034" h="1360170">
                <a:moveTo>
                  <a:pt x="584400" y="1360057"/>
                </a:moveTo>
                <a:lnTo>
                  <a:pt x="0" y="1020043"/>
                </a:lnTo>
                <a:lnTo>
                  <a:pt x="0" y="340014"/>
                </a:lnTo>
                <a:lnTo>
                  <a:pt x="584400" y="0"/>
                </a:lnTo>
                <a:lnTo>
                  <a:pt x="1168799" y="340014"/>
                </a:lnTo>
                <a:lnTo>
                  <a:pt x="1168799" y="1020043"/>
                </a:lnTo>
                <a:lnTo>
                  <a:pt x="584400" y="1360057"/>
                </a:lnTo>
                <a:close/>
              </a:path>
            </a:pathLst>
          </a:custGeom>
          <a:solidFill>
            <a:srgbClr val="5B1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3698545" y="2670433"/>
            <a:ext cx="1169035" cy="1360170"/>
          </a:xfrm>
          <a:custGeom>
            <a:avLst/>
            <a:gdLst/>
            <a:ahLst/>
            <a:cxnLst/>
            <a:rect l="l" t="t" r="r" b="b"/>
            <a:pathLst>
              <a:path w="1169034" h="1360170">
                <a:moveTo>
                  <a:pt x="584400" y="1360057"/>
                </a:moveTo>
                <a:lnTo>
                  <a:pt x="0" y="1020043"/>
                </a:lnTo>
                <a:lnTo>
                  <a:pt x="0" y="340014"/>
                </a:lnTo>
                <a:lnTo>
                  <a:pt x="584400" y="0"/>
                </a:lnTo>
                <a:lnTo>
                  <a:pt x="1168799" y="340014"/>
                </a:lnTo>
                <a:lnTo>
                  <a:pt x="1168799" y="1020043"/>
                </a:lnTo>
                <a:lnTo>
                  <a:pt x="584400" y="1360057"/>
                </a:lnTo>
                <a:close/>
              </a:path>
            </a:pathLst>
          </a:custGeom>
          <a:solidFill>
            <a:srgbClr val="5B1A1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5178" y="6467059"/>
            <a:ext cx="8410574" cy="3467099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2672608" y="1394642"/>
            <a:ext cx="15087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262626"/>
                </a:solidFill>
                <a:latin typeface="Verdana"/>
                <a:cs typeface="Verdana"/>
              </a:rPr>
              <a:t>Measures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6613030" y="1169029"/>
            <a:ext cx="623570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-415">
                <a:solidFill>
                  <a:srgbClr val="262626"/>
                </a:solidFill>
                <a:latin typeface="Verdana"/>
                <a:cs typeface="Verdana"/>
              </a:rPr>
              <a:t>11</a:t>
            </a:r>
            <a:r>
              <a:rPr dirty="0" sz="1900" spc="-465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dirty="0" sz="1900" spc="-195">
                <a:solidFill>
                  <a:srgbClr val="262626"/>
                </a:solidFill>
                <a:latin typeface="Verdana"/>
                <a:cs typeface="Verdana"/>
              </a:rPr>
              <a:t>/</a:t>
            </a:r>
            <a:r>
              <a:rPr dirty="0" sz="1900" spc="-465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dirty="0" sz="1900" spc="-170">
                <a:solidFill>
                  <a:srgbClr val="262626"/>
                </a:solidFill>
                <a:latin typeface="Verdana"/>
                <a:cs typeface="Verdana"/>
              </a:rPr>
              <a:t>15</a:t>
            </a:r>
            <a:endParaRPr sz="1900">
              <a:latin typeface="Verdana"/>
              <a:cs typeface="Verdana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24543" y="4974335"/>
            <a:ext cx="5422391" cy="1911095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497712" y="3796150"/>
            <a:ext cx="6828790" cy="152273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 marR="5080">
              <a:lnSpc>
                <a:spcPts val="2910"/>
              </a:lnSpc>
              <a:spcBef>
                <a:spcPts val="320"/>
              </a:spcBef>
            </a:pPr>
            <a:r>
              <a:rPr dirty="0" sz="2550" spc="85">
                <a:solidFill>
                  <a:srgbClr val="262626"/>
                </a:solidFill>
                <a:latin typeface="Trebuchet MS"/>
                <a:cs typeface="Trebuchet MS"/>
              </a:rPr>
              <a:t>Python</a:t>
            </a:r>
            <a:r>
              <a:rPr dirty="0" sz="2550" spc="-11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550" spc="90">
                <a:solidFill>
                  <a:srgbClr val="262626"/>
                </a:solidFill>
                <a:latin typeface="Trebuchet MS"/>
                <a:cs typeface="Trebuchet MS"/>
              </a:rPr>
              <a:t>Cryptography</a:t>
            </a:r>
            <a:r>
              <a:rPr dirty="0" sz="2550" spc="-105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550">
                <a:solidFill>
                  <a:srgbClr val="262626"/>
                </a:solidFill>
                <a:latin typeface="Trebuchet MS"/>
                <a:cs typeface="Trebuchet MS"/>
              </a:rPr>
              <a:t>is</a:t>
            </a:r>
            <a:r>
              <a:rPr dirty="0" sz="2550" spc="-105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550" spc="65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dirty="0" sz="2550" spc="-105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550" spc="40">
                <a:solidFill>
                  <a:srgbClr val="262626"/>
                </a:solidFill>
                <a:latin typeface="Trebuchet MS"/>
                <a:cs typeface="Trebuchet MS"/>
              </a:rPr>
              <a:t>encryption </a:t>
            </a:r>
            <a:r>
              <a:rPr dirty="0" sz="2550" spc="60">
                <a:solidFill>
                  <a:srgbClr val="262626"/>
                </a:solidFill>
                <a:latin typeface="Trebuchet MS"/>
                <a:cs typeface="Trebuchet MS"/>
              </a:rPr>
              <a:t>technique</a:t>
            </a:r>
            <a:r>
              <a:rPr dirty="0" sz="2550" spc="-12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550">
                <a:solidFill>
                  <a:srgbClr val="262626"/>
                </a:solidFill>
                <a:latin typeface="Trebuchet MS"/>
                <a:cs typeface="Trebuchet MS"/>
              </a:rPr>
              <a:t>in</a:t>
            </a:r>
            <a:r>
              <a:rPr dirty="0" sz="2550" spc="-12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550" spc="85">
                <a:solidFill>
                  <a:srgbClr val="262626"/>
                </a:solidFill>
                <a:latin typeface="Trebuchet MS"/>
                <a:cs typeface="Trebuchet MS"/>
              </a:rPr>
              <a:t>Python</a:t>
            </a:r>
            <a:r>
              <a:rPr dirty="0" sz="2550" spc="-12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550" spc="75">
                <a:solidFill>
                  <a:srgbClr val="262626"/>
                </a:solidFill>
                <a:latin typeface="Trebuchet MS"/>
                <a:cs typeface="Trebuchet MS"/>
              </a:rPr>
              <a:t>which</a:t>
            </a:r>
            <a:r>
              <a:rPr dirty="0" sz="2550" spc="-12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550" spc="85">
                <a:solidFill>
                  <a:srgbClr val="262626"/>
                </a:solidFill>
                <a:latin typeface="Trebuchet MS"/>
                <a:cs typeface="Trebuchet MS"/>
              </a:rPr>
              <a:t>generates</a:t>
            </a:r>
            <a:r>
              <a:rPr dirty="0" sz="2550" spc="-114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550" spc="65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dirty="0" sz="2550" spc="-12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550" spc="75">
                <a:solidFill>
                  <a:srgbClr val="262626"/>
                </a:solidFill>
                <a:latin typeface="Trebuchet MS"/>
                <a:cs typeface="Trebuchet MS"/>
              </a:rPr>
              <a:t>key </a:t>
            </a:r>
            <a:r>
              <a:rPr dirty="0" sz="2550" spc="-10">
                <a:solidFill>
                  <a:srgbClr val="262626"/>
                </a:solidFill>
                <a:latin typeface="Trebuchet MS"/>
                <a:cs typeface="Trebuchet MS"/>
              </a:rPr>
              <a:t>that</a:t>
            </a:r>
            <a:r>
              <a:rPr dirty="0" sz="2550" spc="-12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550" spc="75">
                <a:solidFill>
                  <a:srgbClr val="262626"/>
                </a:solidFill>
                <a:latin typeface="Trebuchet MS"/>
                <a:cs typeface="Trebuchet MS"/>
              </a:rPr>
              <a:t>encrypts</a:t>
            </a:r>
            <a:r>
              <a:rPr dirty="0" sz="2550" spc="-114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550" spc="65">
                <a:solidFill>
                  <a:srgbClr val="262626"/>
                </a:solidFill>
                <a:latin typeface="Trebuchet MS"/>
                <a:cs typeface="Trebuchet MS"/>
              </a:rPr>
              <a:t>datasets</a:t>
            </a:r>
            <a:r>
              <a:rPr dirty="0" sz="2550" spc="-114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550" spc="60">
                <a:solidFill>
                  <a:srgbClr val="262626"/>
                </a:solidFill>
                <a:latin typeface="Trebuchet MS"/>
                <a:cs typeface="Trebuchet MS"/>
              </a:rPr>
              <a:t>before</a:t>
            </a:r>
            <a:r>
              <a:rPr dirty="0" sz="2550" spc="-12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550" spc="100">
                <a:solidFill>
                  <a:srgbClr val="262626"/>
                </a:solidFill>
                <a:latin typeface="Trebuchet MS"/>
                <a:cs typeface="Trebuchet MS"/>
              </a:rPr>
              <a:t>saving</a:t>
            </a:r>
            <a:r>
              <a:rPr dirty="0" sz="2550" spc="-114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550" spc="75">
                <a:solidFill>
                  <a:srgbClr val="262626"/>
                </a:solidFill>
                <a:latin typeface="Trebuchet MS"/>
                <a:cs typeface="Trebuchet MS"/>
              </a:rPr>
              <a:t>them</a:t>
            </a:r>
            <a:r>
              <a:rPr dirty="0" sz="2550" spc="-114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550" spc="-25">
                <a:solidFill>
                  <a:srgbClr val="262626"/>
                </a:solidFill>
                <a:latin typeface="Trebuchet MS"/>
                <a:cs typeface="Trebuchet MS"/>
              </a:rPr>
              <a:t>to </a:t>
            </a:r>
            <a:r>
              <a:rPr dirty="0" sz="2550">
                <a:solidFill>
                  <a:srgbClr val="262626"/>
                </a:solidFill>
                <a:latin typeface="Trebuchet MS"/>
                <a:cs typeface="Trebuchet MS"/>
              </a:rPr>
              <a:t>the</a:t>
            </a:r>
            <a:r>
              <a:rPr dirty="0" sz="2550" spc="-10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550" spc="70">
                <a:solidFill>
                  <a:srgbClr val="262626"/>
                </a:solidFill>
                <a:latin typeface="Trebuchet MS"/>
                <a:cs typeface="Trebuchet MS"/>
              </a:rPr>
              <a:t>disk</a:t>
            </a:r>
            <a:r>
              <a:rPr dirty="0" sz="2550" spc="-10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550" spc="130">
                <a:solidFill>
                  <a:srgbClr val="262626"/>
                </a:solidFill>
                <a:latin typeface="Trebuchet MS"/>
                <a:cs typeface="Trebuchet MS"/>
              </a:rPr>
              <a:t>on</a:t>
            </a:r>
            <a:r>
              <a:rPr dirty="0" sz="2550" spc="-95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550" spc="85">
                <a:solidFill>
                  <a:srgbClr val="262626"/>
                </a:solidFill>
                <a:latin typeface="Trebuchet MS"/>
                <a:cs typeface="Trebuchet MS"/>
              </a:rPr>
              <a:t>your</a:t>
            </a:r>
            <a:r>
              <a:rPr dirty="0" sz="2550" spc="-10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2550" spc="65">
                <a:solidFill>
                  <a:srgbClr val="262626"/>
                </a:solidFill>
                <a:latin typeface="Trebuchet MS"/>
                <a:cs typeface="Trebuchet MS"/>
              </a:rPr>
              <a:t>device</a:t>
            </a:r>
            <a:endParaRPr sz="2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122501" y="1848804"/>
            <a:ext cx="155575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30" b="1">
                <a:solidFill>
                  <a:srgbClr val="FBFDFE"/>
                </a:solidFill>
                <a:latin typeface="Arial"/>
                <a:cs typeface="Arial"/>
              </a:rPr>
              <a:t>%</a:t>
            </a:r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8322" y="135803"/>
            <a:ext cx="9808845" cy="11690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155">
                <a:solidFill>
                  <a:srgbClr val="FBFDFE"/>
                </a:solidFill>
                <a:latin typeface="Trebuchet MS"/>
                <a:cs typeface="Trebuchet MS"/>
              </a:rPr>
              <a:t>Streamlit</a:t>
            </a:r>
            <a:r>
              <a:rPr dirty="0" sz="7500" spc="-550">
                <a:solidFill>
                  <a:srgbClr val="FBFDFE"/>
                </a:solidFill>
                <a:latin typeface="Trebuchet MS"/>
                <a:cs typeface="Trebuchet MS"/>
              </a:rPr>
              <a:t> </a:t>
            </a:r>
            <a:r>
              <a:rPr dirty="0" sz="7500" spc="135">
                <a:solidFill>
                  <a:srgbClr val="FBFDFE"/>
                </a:solidFill>
                <a:latin typeface="Trebuchet MS"/>
                <a:cs typeface="Trebuchet MS"/>
              </a:rPr>
              <a:t>Application</a:t>
            </a:r>
            <a:endParaRPr sz="7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A40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28699" y="3200998"/>
            <a:ext cx="961390" cy="961390"/>
            <a:chOff x="1028699" y="3200998"/>
            <a:chExt cx="961390" cy="961390"/>
          </a:xfrm>
        </p:grpSpPr>
        <p:sp>
          <p:nvSpPr>
            <p:cNvPr id="4" name="object 4" descr=""/>
            <p:cNvSpPr/>
            <p:nvPr/>
          </p:nvSpPr>
          <p:spPr>
            <a:xfrm>
              <a:off x="1028699" y="3200998"/>
              <a:ext cx="961390" cy="961390"/>
            </a:xfrm>
            <a:custGeom>
              <a:avLst/>
              <a:gdLst/>
              <a:ahLst/>
              <a:cxnLst/>
              <a:rect l="l" t="t" r="r" b="b"/>
              <a:pathLst>
                <a:path w="961389" h="961389">
                  <a:moveTo>
                    <a:pt x="480646" y="961291"/>
                  </a:moveTo>
                  <a:lnTo>
                    <a:pt x="431502" y="958810"/>
                  </a:lnTo>
                  <a:lnTo>
                    <a:pt x="383779" y="951526"/>
                  </a:lnTo>
                  <a:lnTo>
                    <a:pt x="337716" y="939683"/>
                  </a:lnTo>
                  <a:lnTo>
                    <a:pt x="293556" y="923520"/>
                  </a:lnTo>
                  <a:lnTo>
                    <a:pt x="251541" y="903280"/>
                  </a:lnTo>
                  <a:lnTo>
                    <a:pt x="211912" y="879205"/>
                  </a:lnTo>
                  <a:lnTo>
                    <a:pt x="174910" y="851535"/>
                  </a:lnTo>
                  <a:lnTo>
                    <a:pt x="140777" y="820514"/>
                  </a:lnTo>
                  <a:lnTo>
                    <a:pt x="109756" y="786381"/>
                  </a:lnTo>
                  <a:lnTo>
                    <a:pt x="82086" y="749379"/>
                  </a:lnTo>
                  <a:lnTo>
                    <a:pt x="58011" y="709750"/>
                  </a:lnTo>
                  <a:lnTo>
                    <a:pt x="37771" y="667735"/>
                  </a:lnTo>
                  <a:lnTo>
                    <a:pt x="21608" y="623575"/>
                  </a:lnTo>
                  <a:lnTo>
                    <a:pt x="9765" y="577512"/>
                  </a:lnTo>
                  <a:lnTo>
                    <a:pt x="2481" y="529789"/>
                  </a:lnTo>
                  <a:lnTo>
                    <a:pt x="0" y="480645"/>
                  </a:lnTo>
                  <a:lnTo>
                    <a:pt x="2481" y="431502"/>
                  </a:lnTo>
                  <a:lnTo>
                    <a:pt x="9765" y="383779"/>
                  </a:lnTo>
                  <a:lnTo>
                    <a:pt x="21608" y="337716"/>
                  </a:lnTo>
                  <a:lnTo>
                    <a:pt x="37771" y="293556"/>
                  </a:lnTo>
                  <a:lnTo>
                    <a:pt x="58011" y="251541"/>
                  </a:lnTo>
                  <a:lnTo>
                    <a:pt x="82086" y="211912"/>
                  </a:lnTo>
                  <a:lnTo>
                    <a:pt x="109756" y="174910"/>
                  </a:lnTo>
                  <a:lnTo>
                    <a:pt x="140777" y="140777"/>
                  </a:lnTo>
                  <a:lnTo>
                    <a:pt x="174910" y="109756"/>
                  </a:lnTo>
                  <a:lnTo>
                    <a:pt x="211912" y="82086"/>
                  </a:lnTo>
                  <a:lnTo>
                    <a:pt x="251541" y="58011"/>
                  </a:lnTo>
                  <a:lnTo>
                    <a:pt x="293556" y="37771"/>
                  </a:lnTo>
                  <a:lnTo>
                    <a:pt x="337716" y="21608"/>
                  </a:lnTo>
                  <a:lnTo>
                    <a:pt x="383779" y="9765"/>
                  </a:lnTo>
                  <a:lnTo>
                    <a:pt x="431502" y="2481"/>
                  </a:lnTo>
                  <a:lnTo>
                    <a:pt x="480646" y="0"/>
                  </a:lnTo>
                  <a:lnTo>
                    <a:pt x="529789" y="2481"/>
                  </a:lnTo>
                  <a:lnTo>
                    <a:pt x="577513" y="9765"/>
                  </a:lnTo>
                  <a:lnTo>
                    <a:pt x="623575" y="21608"/>
                  </a:lnTo>
                  <a:lnTo>
                    <a:pt x="667735" y="37771"/>
                  </a:lnTo>
                  <a:lnTo>
                    <a:pt x="709750" y="58011"/>
                  </a:lnTo>
                  <a:lnTo>
                    <a:pt x="749379" y="82086"/>
                  </a:lnTo>
                  <a:lnTo>
                    <a:pt x="786381" y="109756"/>
                  </a:lnTo>
                  <a:lnTo>
                    <a:pt x="820514" y="140777"/>
                  </a:lnTo>
                  <a:lnTo>
                    <a:pt x="851535" y="174910"/>
                  </a:lnTo>
                  <a:lnTo>
                    <a:pt x="879205" y="211912"/>
                  </a:lnTo>
                  <a:lnTo>
                    <a:pt x="903280" y="251541"/>
                  </a:lnTo>
                  <a:lnTo>
                    <a:pt x="923520" y="293556"/>
                  </a:lnTo>
                  <a:lnTo>
                    <a:pt x="939683" y="337716"/>
                  </a:lnTo>
                  <a:lnTo>
                    <a:pt x="951527" y="383779"/>
                  </a:lnTo>
                  <a:lnTo>
                    <a:pt x="958810" y="431502"/>
                  </a:lnTo>
                  <a:lnTo>
                    <a:pt x="961292" y="480645"/>
                  </a:lnTo>
                  <a:lnTo>
                    <a:pt x="958810" y="529789"/>
                  </a:lnTo>
                  <a:lnTo>
                    <a:pt x="951527" y="577512"/>
                  </a:lnTo>
                  <a:lnTo>
                    <a:pt x="939683" y="623575"/>
                  </a:lnTo>
                  <a:lnTo>
                    <a:pt x="923520" y="667735"/>
                  </a:lnTo>
                  <a:lnTo>
                    <a:pt x="903280" y="709750"/>
                  </a:lnTo>
                  <a:lnTo>
                    <a:pt x="879205" y="749379"/>
                  </a:lnTo>
                  <a:lnTo>
                    <a:pt x="851535" y="786381"/>
                  </a:lnTo>
                  <a:lnTo>
                    <a:pt x="820514" y="820514"/>
                  </a:lnTo>
                  <a:lnTo>
                    <a:pt x="786381" y="851535"/>
                  </a:lnTo>
                  <a:lnTo>
                    <a:pt x="749379" y="879205"/>
                  </a:lnTo>
                  <a:lnTo>
                    <a:pt x="709750" y="903280"/>
                  </a:lnTo>
                  <a:lnTo>
                    <a:pt x="667735" y="923520"/>
                  </a:lnTo>
                  <a:lnTo>
                    <a:pt x="623575" y="939683"/>
                  </a:lnTo>
                  <a:lnTo>
                    <a:pt x="577513" y="951526"/>
                  </a:lnTo>
                  <a:lnTo>
                    <a:pt x="529789" y="958810"/>
                  </a:lnTo>
                  <a:lnTo>
                    <a:pt x="480646" y="961291"/>
                  </a:lnTo>
                  <a:close/>
                </a:path>
              </a:pathLst>
            </a:custGeom>
            <a:solidFill>
              <a:srgbClr val="9DA1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186573" y="3358895"/>
              <a:ext cx="645795" cy="645795"/>
            </a:xfrm>
            <a:custGeom>
              <a:avLst/>
              <a:gdLst/>
              <a:ahLst/>
              <a:cxnLst/>
              <a:rect l="l" t="t" r="r" b="b"/>
              <a:pathLst>
                <a:path w="645794" h="645795">
                  <a:moveTo>
                    <a:pt x="112560" y="310642"/>
                  </a:moveTo>
                  <a:lnTo>
                    <a:pt x="48666" y="310642"/>
                  </a:lnTo>
                  <a:lnTo>
                    <a:pt x="48666" y="334606"/>
                  </a:lnTo>
                  <a:lnTo>
                    <a:pt x="112560" y="334606"/>
                  </a:lnTo>
                  <a:lnTo>
                    <a:pt x="112560" y="310642"/>
                  </a:lnTo>
                  <a:close/>
                </a:path>
                <a:path w="645794" h="645795">
                  <a:moveTo>
                    <a:pt x="182562" y="479640"/>
                  </a:moveTo>
                  <a:lnTo>
                    <a:pt x="165620" y="462699"/>
                  </a:lnTo>
                  <a:lnTo>
                    <a:pt x="120434" y="507885"/>
                  </a:lnTo>
                  <a:lnTo>
                    <a:pt x="137375" y="524827"/>
                  </a:lnTo>
                  <a:lnTo>
                    <a:pt x="182562" y="479640"/>
                  </a:lnTo>
                  <a:close/>
                </a:path>
                <a:path w="645794" h="645795">
                  <a:moveTo>
                    <a:pt x="182562" y="165608"/>
                  </a:moveTo>
                  <a:lnTo>
                    <a:pt x="137375" y="120421"/>
                  </a:lnTo>
                  <a:lnTo>
                    <a:pt x="120434" y="137363"/>
                  </a:lnTo>
                  <a:lnTo>
                    <a:pt x="165620" y="182549"/>
                  </a:lnTo>
                  <a:lnTo>
                    <a:pt x="182562" y="165608"/>
                  </a:lnTo>
                  <a:close/>
                </a:path>
                <a:path w="645794" h="645795">
                  <a:moveTo>
                    <a:pt x="334619" y="532701"/>
                  </a:moveTo>
                  <a:lnTo>
                    <a:pt x="310654" y="532701"/>
                  </a:lnTo>
                  <a:lnTo>
                    <a:pt x="310654" y="596595"/>
                  </a:lnTo>
                  <a:lnTo>
                    <a:pt x="334619" y="596595"/>
                  </a:lnTo>
                  <a:lnTo>
                    <a:pt x="334619" y="532701"/>
                  </a:lnTo>
                  <a:close/>
                </a:path>
                <a:path w="645794" h="645795">
                  <a:moveTo>
                    <a:pt x="334619" y="48653"/>
                  </a:moveTo>
                  <a:lnTo>
                    <a:pt x="310654" y="48653"/>
                  </a:lnTo>
                  <a:lnTo>
                    <a:pt x="310654" y="112547"/>
                  </a:lnTo>
                  <a:lnTo>
                    <a:pt x="334619" y="112547"/>
                  </a:lnTo>
                  <a:lnTo>
                    <a:pt x="334619" y="48653"/>
                  </a:lnTo>
                  <a:close/>
                </a:path>
                <a:path w="645794" h="645795">
                  <a:moveTo>
                    <a:pt x="503542" y="311010"/>
                  </a:moveTo>
                  <a:lnTo>
                    <a:pt x="376250" y="311010"/>
                  </a:lnTo>
                  <a:lnTo>
                    <a:pt x="376250" y="314820"/>
                  </a:lnTo>
                  <a:lnTo>
                    <a:pt x="376250" y="316738"/>
                  </a:lnTo>
                  <a:lnTo>
                    <a:pt x="376224" y="316534"/>
                  </a:lnTo>
                  <a:lnTo>
                    <a:pt x="376224" y="328739"/>
                  </a:lnTo>
                  <a:lnTo>
                    <a:pt x="376224" y="331330"/>
                  </a:lnTo>
                  <a:lnTo>
                    <a:pt x="375856" y="331330"/>
                  </a:lnTo>
                  <a:lnTo>
                    <a:pt x="375996" y="330746"/>
                  </a:lnTo>
                  <a:lnTo>
                    <a:pt x="376224" y="328739"/>
                  </a:lnTo>
                  <a:lnTo>
                    <a:pt x="376224" y="316534"/>
                  </a:lnTo>
                  <a:lnTo>
                    <a:pt x="376021" y="314820"/>
                  </a:lnTo>
                  <a:lnTo>
                    <a:pt x="376250" y="314820"/>
                  </a:lnTo>
                  <a:lnTo>
                    <a:pt x="376250" y="311010"/>
                  </a:lnTo>
                  <a:lnTo>
                    <a:pt x="375627" y="311010"/>
                  </a:lnTo>
                  <a:lnTo>
                    <a:pt x="375627" y="312889"/>
                  </a:lnTo>
                  <a:lnTo>
                    <a:pt x="375119" y="310654"/>
                  </a:lnTo>
                  <a:lnTo>
                    <a:pt x="372884" y="303314"/>
                  </a:lnTo>
                  <a:lnTo>
                    <a:pt x="352488" y="277990"/>
                  </a:lnTo>
                  <a:lnTo>
                    <a:pt x="352488" y="314325"/>
                  </a:lnTo>
                  <a:lnTo>
                    <a:pt x="352488" y="330936"/>
                  </a:lnTo>
                  <a:lnTo>
                    <a:pt x="349173" y="338302"/>
                  </a:lnTo>
                  <a:lnTo>
                    <a:pt x="338315" y="349161"/>
                  </a:lnTo>
                  <a:lnTo>
                    <a:pt x="330923" y="352475"/>
                  </a:lnTo>
                  <a:lnTo>
                    <a:pt x="314350" y="352475"/>
                  </a:lnTo>
                  <a:lnTo>
                    <a:pt x="306971" y="349161"/>
                  </a:lnTo>
                  <a:lnTo>
                    <a:pt x="296100" y="338302"/>
                  </a:lnTo>
                  <a:lnTo>
                    <a:pt x="292785" y="330898"/>
                  </a:lnTo>
                  <a:lnTo>
                    <a:pt x="292785" y="314350"/>
                  </a:lnTo>
                  <a:lnTo>
                    <a:pt x="296100" y="306959"/>
                  </a:lnTo>
                  <a:lnTo>
                    <a:pt x="306984" y="296087"/>
                  </a:lnTo>
                  <a:lnTo>
                    <a:pt x="314363" y="292773"/>
                  </a:lnTo>
                  <a:lnTo>
                    <a:pt x="330911" y="292773"/>
                  </a:lnTo>
                  <a:lnTo>
                    <a:pt x="338315" y="296087"/>
                  </a:lnTo>
                  <a:lnTo>
                    <a:pt x="349173" y="306959"/>
                  </a:lnTo>
                  <a:lnTo>
                    <a:pt x="352488" y="314325"/>
                  </a:lnTo>
                  <a:lnTo>
                    <a:pt x="352488" y="277990"/>
                  </a:lnTo>
                  <a:lnTo>
                    <a:pt x="348792" y="275577"/>
                  </a:lnTo>
                  <a:lnTo>
                    <a:pt x="341934" y="272376"/>
                  </a:lnTo>
                  <a:lnTo>
                    <a:pt x="334619" y="270141"/>
                  </a:lnTo>
                  <a:lnTo>
                    <a:pt x="334619" y="269100"/>
                  </a:lnTo>
                  <a:lnTo>
                    <a:pt x="334619" y="268808"/>
                  </a:lnTo>
                  <a:lnTo>
                    <a:pt x="334619" y="112890"/>
                  </a:lnTo>
                  <a:lnTo>
                    <a:pt x="315963" y="112890"/>
                  </a:lnTo>
                  <a:lnTo>
                    <a:pt x="315963" y="269100"/>
                  </a:lnTo>
                  <a:lnTo>
                    <a:pt x="314515" y="269265"/>
                  </a:lnTo>
                  <a:lnTo>
                    <a:pt x="312432" y="269748"/>
                  </a:lnTo>
                  <a:lnTo>
                    <a:pt x="312432" y="269100"/>
                  </a:lnTo>
                  <a:lnTo>
                    <a:pt x="315963" y="269100"/>
                  </a:lnTo>
                  <a:lnTo>
                    <a:pt x="315963" y="112890"/>
                  </a:lnTo>
                  <a:lnTo>
                    <a:pt x="310654" y="112890"/>
                  </a:lnTo>
                  <a:lnTo>
                    <a:pt x="310654" y="269100"/>
                  </a:lnTo>
                  <a:lnTo>
                    <a:pt x="310654" y="270141"/>
                  </a:lnTo>
                  <a:lnTo>
                    <a:pt x="278015" y="292519"/>
                  </a:lnTo>
                  <a:lnTo>
                    <a:pt x="268820" y="322630"/>
                  </a:lnTo>
                  <a:lnTo>
                    <a:pt x="269913" y="333463"/>
                  </a:lnTo>
                  <a:lnTo>
                    <a:pt x="292531" y="367245"/>
                  </a:lnTo>
                  <a:lnTo>
                    <a:pt x="322618" y="376440"/>
                  </a:lnTo>
                  <a:lnTo>
                    <a:pt x="333489" y="375348"/>
                  </a:lnTo>
                  <a:lnTo>
                    <a:pt x="367271" y="352475"/>
                  </a:lnTo>
                  <a:lnTo>
                    <a:pt x="369684" y="348792"/>
                  </a:lnTo>
                  <a:lnTo>
                    <a:pt x="372884" y="341934"/>
                  </a:lnTo>
                  <a:lnTo>
                    <a:pt x="375119" y="334606"/>
                  </a:lnTo>
                  <a:lnTo>
                    <a:pt x="375424" y="333235"/>
                  </a:lnTo>
                  <a:lnTo>
                    <a:pt x="375424" y="335140"/>
                  </a:lnTo>
                  <a:lnTo>
                    <a:pt x="503542" y="335140"/>
                  </a:lnTo>
                  <a:lnTo>
                    <a:pt x="503542" y="331330"/>
                  </a:lnTo>
                  <a:lnTo>
                    <a:pt x="503542" y="326250"/>
                  </a:lnTo>
                  <a:lnTo>
                    <a:pt x="503542" y="318630"/>
                  </a:lnTo>
                  <a:lnTo>
                    <a:pt x="503542" y="314820"/>
                  </a:lnTo>
                  <a:lnTo>
                    <a:pt x="503542" y="311010"/>
                  </a:lnTo>
                  <a:close/>
                </a:path>
                <a:path w="645794" h="645795">
                  <a:moveTo>
                    <a:pt x="524840" y="507885"/>
                  </a:moveTo>
                  <a:lnTo>
                    <a:pt x="479653" y="462699"/>
                  </a:lnTo>
                  <a:lnTo>
                    <a:pt x="462711" y="479640"/>
                  </a:lnTo>
                  <a:lnTo>
                    <a:pt x="507898" y="524827"/>
                  </a:lnTo>
                  <a:lnTo>
                    <a:pt x="524840" y="507885"/>
                  </a:lnTo>
                  <a:close/>
                </a:path>
                <a:path w="645794" h="645795">
                  <a:moveTo>
                    <a:pt x="524840" y="137363"/>
                  </a:moveTo>
                  <a:lnTo>
                    <a:pt x="507898" y="120421"/>
                  </a:lnTo>
                  <a:lnTo>
                    <a:pt x="462711" y="165608"/>
                  </a:lnTo>
                  <a:lnTo>
                    <a:pt x="479653" y="182549"/>
                  </a:lnTo>
                  <a:lnTo>
                    <a:pt x="524840" y="137363"/>
                  </a:lnTo>
                  <a:close/>
                </a:path>
                <a:path w="645794" h="645795">
                  <a:moveTo>
                    <a:pt x="596620" y="310642"/>
                  </a:moveTo>
                  <a:lnTo>
                    <a:pt x="532714" y="310642"/>
                  </a:lnTo>
                  <a:lnTo>
                    <a:pt x="532714" y="334606"/>
                  </a:lnTo>
                  <a:lnTo>
                    <a:pt x="596620" y="334606"/>
                  </a:lnTo>
                  <a:lnTo>
                    <a:pt x="596620" y="310642"/>
                  </a:lnTo>
                  <a:close/>
                </a:path>
                <a:path w="645794" h="645795">
                  <a:moveTo>
                    <a:pt x="645261" y="322630"/>
                  </a:moveTo>
                  <a:lnTo>
                    <a:pt x="641045" y="270306"/>
                  </a:lnTo>
                  <a:lnTo>
                    <a:pt x="628815" y="220649"/>
                  </a:lnTo>
                  <a:lnTo>
                    <a:pt x="621296" y="202869"/>
                  </a:lnTo>
                  <a:lnTo>
                    <a:pt x="621296" y="322630"/>
                  </a:lnTo>
                  <a:lnTo>
                    <a:pt x="617397" y="371081"/>
                  </a:lnTo>
                  <a:lnTo>
                    <a:pt x="606082" y="417029"/>
                  </a:lnTo>
                  <a:lnTo>
                    <a:pt x="587971" y="459879"/>
                  </a:lnTo>
                  <a:lnTo>
                    <a:pt x="563689" y="499008"/>
                  </a:lnTo>
                  <a:lnTo>
                    <a:pt x="533819" y="533819"/>
                  </a:lnTo>
                  <a:lnTo>
                    <a:pt x="499008" y="563676"/>
                  </a:lnTo>
                  <a:lnTo>
                    <a:pt x="459879" y="587959"/>
                  </a:lnTo>
                  <a:lnTo>
                    <a:pt x="417042" y="606069"/>
                  </a:lnTo>
                  <a:lnTo>
                    <a:pt x="371094" y="617385"/>
                  </a:lnTo>
                  <a:lnTo>
                    <a:pt x="322630" y="621296"/>
                  </a:lnTo>
                  <a:lnTo>
                    <a:pt x="274180" y="617385"/>
                  </a:lnTo>
                  <a:lnTo>
                    <a:pt x="228231" y="606069"/>
                  </a:lnTo>
                  <a:lnTo>
                    <a:pt x="185381" y="587959"/>
                  </a:lnTo>
                  <a:lnTo>
                    <a:pt x="146253" y="563676"/>
                  </a:lnTo>
                  <a:lnTo>
                    <a:pt x="111442" y="533819"/>
                  </a:lnTo>
                  <a:lnTo>
                    <a:pt x="81584" y="499008"/>
                  </a:lnTo>
                  <a:lnTo>
                    <a:pt x="57302" y="459879"/>
                  </a:lnTo>
                  <a:lnTo>
                    <a:pt x="39192" y="417029"/>
                  </a:lnTo>
                  <a:lnTo>
                    <a:pt x="27876" y="371081"/>
                  </a:lnTo>
                  <a:lnTo>
                    <a:pt x="23964" y="322630"/>
                  </a:lnTo>
                  <a:lnTo>
                    <a:pt x="27876" y="274167"/>
                  </a:lnTo>
                  <a:lnTo>
                    <a:pt x="39192" y="228219"/>
                  </a:lnTo>
                  <a:lnTo>
                    <a:pt x="57302" y="185381"/>
                  </a:lnTo>
                  <a:lnTo>
                    <a:pt x="81584" y="146253"/>
                  </a:lnTo>
                  <a:lnTo>
                    <a:pt x="111442" y="111429"/>
                  </a:lnTo>
                  <a:lnTo>
                    <a:pt x="146253" y="81572"/>
                  </a:lnTo>
                  <a:lnTo>
                    <a:pt x="185381" y="57289"/>
                  </a:lnTo>
                  <a:lnTo>
                    <a:pt x="228231" y="39179"/>
                  </a:lnTo>
                  <a:lnTo>
                    <a:pt x="274180" y="27863"/>
                  </a:lnTo>
                  <a:lnTo>
                    <a:pt x="322630" y="23952"/>
                  </a:lnTo>
                  <a:lnTo>
                    <a:pt x="371094" y="27863"/>
                  </a:lnTo>
                  <a:lnTo>
                    <a:pt x="417042" y="39179"/>
                  </a:lnTo>
                  <a:lnTo>
                    <a:pt x="459879" y="57289"/>
                  </a:lnTo>
                  <a:lnTo>
                    <a:pt x="499008" y="81572"/>
                  </a:lnTo>
                  <a:lnTo>
                    <a:pt x="533819" y="111429"/>
                  </a:lnTo>
                  <a:lnTo>
                    <a:pt x="563676" y="146253"/>
                  </a:lnTo>
                  <a:lnTo>
                    <a:pt x="587971" y="185381"/>
                  </a:lnTo>
                  <a:lnTo>
                    <a:pt x="606082" y="228219"/>
                  </a:lnTo>
                  <a:lnTo>
                    <a:pt x="617397" y="274167"/>
                  </a:lnTo>
                  <a:lnTo>
                    <a:pt x="621296" y="322630"/>
                  </a:lnTo>
                  <a:lnTo>
                    <a:pt x="621296" y="202869"/>
                  </a:lnTo>
                  <a:lnTo>
                    <a:pt x="583006" y="132067"/>
                  </a:lnTo>
                  <a:lnTo>
                    <a:pt x="550773" y="94488"/>
                  </a:lnTo>
                  <a:lnTo>
                    <a:pt x="513181" y="62255"/>
                  </a:lnTo>
                  <a:lnTo>
                    <a:pt x="470903" y="36017"/>
                  </a:lnTo>
                  <a:lnTo>
                    <a:pt x="424599" y="16446"/>
                  </a:lnTo>
                  <a:lnTo>
                    <a:pt x="374929" y="4216"/>
                  </a:lnTo>
                  <a:lnTo>
                    <a:pt x="322656" y="0"/>
                  </a:lnTo>
                  <a:lnTo>
                    <a:pt x="270319" y="4216"/>
                  </a:lnTo>
                  <a:lnTo>
                    <a:pt x="220662" y="16446"/>
                  </a:lnTo>
                  <a:lnTo>
                    <a:pt x="174358" y="36017"/>
                  </a:lnTo>
                  <a:lnTo>
                    <a:pt x="132080" y="62255"/>
                  </a:lnTo>
                  <a:lnTo>
                    <a:pt x="94500" y="94488"/>
                  </a:lnTo>
                  <a:lnTo>
                    <a:pt x="62255" y="132067"/>
                  </a:lnTo>
                  <a:lnTo>
                    <a:pt x="36017" y="174358"/>
                  </a:lnTo>
                  <a:lnTo>
                    <a:pt x="16459" y="220649"/>
                  </a:lnTo>
                  <a:lnTo>
                    <a:pt x="4229" y="270306"/>
                  </a:lnTo>
                  <a:lnTo>
                    <a:pt x="0" y="322630"/>
                  </a:lnTo>
                  <a:lnTo>
                    <a:pt x="4229" y="374942"/>
                  </a:lnTo>
                  <a:lnTo>
                    <a:pt x="16459" y="424599"/>
                  </a:lnTo>
                  <a:lnTo>
                    <a:pt x="36017" y="470903"/>
                  </a:lnTo>
                  <a:lnTo>
                    <a:pt x="62255" y="513181"/>
                  </a:lnTo>
                  <a:lnTo>
                    <a:pt x="94500" y="550760"/>
                  </a:lnTo>
                  <a:lnTo>
                    <a:pt x="132080" y="582993"/>
                  </a:lnTo>
                  <a:lnTo>
                    <a:pt x="174358" y="609231"/>
                  </a:lnTo>
                  <a:lnTo>
                    <a:pt x="220649" y="628802"/>
                  </a:lnTo>
                  <a:lnTo>
                    <a:pt x="270294" y="641032"/>
                  </a:lnTo>
                  <a:lnTo>
                    <a:pt x="322618" y="645248"/>
                  </a:lnTo>
                  <a:lnTo>
                    <a:pt x="374967" y="641032"/>
                  </a:lnTo>
                  <a:lnTo>
                    <a:pt x="424611" y="628802"/>
                  </a:lnTo>
                  <a:lnTo>
                    <a:pt x="470916" y="609231"/>
                  </a:lnTo>
                  <a:lnTo>
                    <a:pt x="513194" y="582993"/>
                  </a:lnTo>
                  <a:lnTo>
                    <a:pt x="550773" y="550760"/>
                  </a:lnTo>
                  <a:lnTo>
                    <a:pt x="583006" y="513181"/>
                  </a:lnTo>
                  <a:lnTo>
                    <a:pt x="609244" y="470903"/>
                  </a:lnTo>
                  <a:lnTo>
                    <a:pt x="628815" y="424599"/>
                  </a:lnTo>
                  <a:lnTo>
                    <a:pt x="641045" y="374942"/>
                  </a:lnTo>
                  <a:lnTo>
                    <a:pt x="645261" y="322630"/>
                  </a:lnTo>
                  <a:close/>
                </a:path>
              </a:pathLst>
            </a:custGeom>
            <a:solidFill>
              <a:srgbClr val="3A4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2295024" y="3204328"/>
            <a:ext cx="3768725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100" b="1">
                <a:solidFill>
                  <a:srgbClr val="E3E2DF"/>
                </a:solidFill>
                <a:latin typeface="Trebuchet MS"/>
                <a:cs typeface="Trebuchet MS"/>
              </a:rPr>
              <a:t>Size</a:t>
            </a:r>
            <a:r>
              <a:rPr dirty="0" sz="3800" spc="-330" b="1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3800" spc="50" b="1">
                <a:solidFill>
                  <a:srgbClr val="E3E2DF"/>
                </a:solidFill>
                <a:latin typeface="Trebuchet MS"/>
                <a:cs typeface="Trebuchet MS"/>
              </a:rPr>
              <a:t>of</a:t>
            </a:r>
            <a:r>
              <a:rPr dirty="0" sz="3800" spc="-325" b="1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3800" spc="160" b="1">
                <a:solidFill>
                  <a:srgbClr val="E3E2DF"/>
                </a:solidFill>
                <a:latin typeface="Trebuchet MS"/>
                <a:cs typeface="Trebuchet MS"/>
              </a:rPr>
              <a:t>Datasets</a:t>
            </a:r>
            <a:endParaRPr sz="3800">
              <a:latin typeface="Trebuchet MS"/>
              <a:cs typeface="Trebuchet MS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028699" y="5735973"/>
            <a:ext cx="961390" cy="961390"/>
            <a:chOff x="1028699" y="5735973"/>
            <a:chExt cx="961390" cy="961390"/>
          </a:xfrm>
        </p:grpSpPr>
        <p:sp>
          <p:nvSpPr>
            <p:cNvPr id="8" name="object 8" descr=""/>
            <p:cNvSpPr/>
            <p:nvPr/>
          </p:nvSpPr>
          <p:spPr>
            <a:xfrm>
              <a:off x="1028699" y="5735973"/>
              <a:ext cx="961390" cy="961390"/>
            </a:xfrm>
            <a:custGeom>
              <a:avLst/>
              <a:gdLst/>
              <a:ahLst/>
              <a:cxnLst/>
              <a:rect l="l" t="t" r="r" b="b"/>
              <a:pathLst>
                <a:path w="961389" h="961390">
                  <a:moveTo>
                    <a:pt x="480646" y="961291"/>
                  </a:moveTo>
                  <a:lnTo>
                    <a:pt x="431502" y="958810"/>
                  </a:lnTo>
                  <a:lnTo>
                    <a:pt x="383779" y="951526"/>
                  </a:lnTo>
                  <a:lnTo>
                    <a:pt x="337716" y="939683"/>
                  </a:lnTo>
                  <a:lnTo>
                    <a:pt x="293556" y="923520"/>
                  </a:lnTo>
                  <a:lnTo>
                    <a:pt x="251541" y="903280"/>
                  </a:lnTo>
                  <a:lnTo>
                    <a:pt x="211912" y="879205"/>
                  </a:lnTo>
                  <a:lnTo>
                    <a:pt x="174910" y="851535"/>
                  </a:lnTo>
                  <a:lnTo>
                    <a:pt x="140777" y="820514"/>
                  </a:lnTo>
                  <a:lnTo>
                    <a:pt x="109756" y="786381"/>
                  </a:lnTo>
                  <a:lnTo>
                    <a:pt x="82086" y="749380"/>
                  </a:lnTo>
                  <a:lnTo>
                    <a:pt x="58011" y="709750"/>
                  </a:lnTo>
                  <a:lnTo>
                    <a:pt x="37771" y="667735"/>
                  </a:lnTo>
                  <a:lnTo>
                    <a:pt x="21608" y="623575"/>
                  </a:lnTo>
                  <a:lnTo>
                    <a:pt x="9765" y="577513"/>
                  </a:lnTo>
                  <a:lnTo>
                    <a:pt x="2481" y="529789"/>
                  </a:lnTo>
                  <a:lnTo>
                    <a:pt x="0" y="480646"/>
                  </a:lnTo>
                  <a:lnTo>
                    <a:pt x="2481" y="431502"/>
                  </a:lnTo>
                  <a:lnTo>
                    <a:pt x="9765" y="383779"/>
                  </a:lnTo>
                  <a:lnTo>
                    <a:pt x="21608" y="337716"/>
                  </a:lnTo>
                  <a:lnTo>
                    <a:pt x="37771" y="293556"/>
                  </a:lnTo>
                  <a:lnTo>
                    <a:pt x="58011" y="251541"/>
                  </a:lnTo>
                  <a:lnTo>
                    <a:pt x="82086" y="211912"/>
                  </a:lnTo>
                  <a:lnTo>
                    <a:pt x="109756" y="174910"/>
                  </a:lnTo>
                  <a:lnTo>
                    <a:pt x="140777" y="140777"/>
                  </a:lnTo>
                  <a:lnTo>
                    <a:pt x="174910" y="109756"/>
                  </a:lnTo>
                  <a:lnTo>
                    <a:pt x="211912" y="82086"/>
                  </a:lnTo>
                  <a:lnTo>
                    <a:pt x="251541" y="58011"/>
                  </a:lnTo>
                  <a:lnTo>
                    <a:pt x="293556" y="37771"/>
                  </a:lnTo>
                  <a:lnTo>
                    <a:pt x="337716" y="21608"/>
                  </a:lnTo>
                  <a:lnTo>
                    <a:pt x="383779" y="9765"/>
                  </a:lnTo>
                  <a:lnTo>
                    <a:pt x="431502" y="2481"/>
                  </a:lnTo>
                  <a:lnTo>
                    <a:pt x="480646" y="0"/>
                  </a:lnTo>
                  <a:lnTo>
                    <a:pt x="529789" y="2481"/>
                  </a:lnTo>
                  <a:lnTo>
                    <a:pt x="577513" y="9765"/>
                  </a:lnTo>
                  <a:lnTo>
                    <a:pt x="623575" y="21608"/>
                  </a:lnTo>
                  <a:lnTo>
                    <a:pt x="667735" y="37771"/>
                  </a:lnTo>
                  <a:lnTo>
                    <a:pt x="709750" y="58011"/>
                  </a:lnTo>
                  <a:lnTo>
                    <a:pt x="749379" y="82086"/>
                  </a:lnTo>
                  <a:lnTo>
                    <a:pt x="786381" y="109756"/>
                  </a:lnTo>
                  <a:lnTo>
                    <a:pt x="820514" y="140777"/>
                  </a:lnTo>
                  <a:lnTo>
                    <a:pt x="851535" y="174910"/>
                  </a:lnTo>
                  <a:lnTo>
                    <a:pt x="879205" y="211912"/>
                  </a:lnTo>
                  <a:lnTo>
                    <a:pt x="903280" y="251541"/>
                  </a:lnTo>
                  <a:lnTo>
                    <a:pt x="923520" y="293556"/>
                  </a:lnTo>
                  <a:lnTo>
                    <a:pt x="939683" y="337716"/>
                  </a:lnTo>
                  <a:lnTo>
                    <a:pt x="951527" y="383779"/>
                  </a:lnTo>
                  <a:lnTo>
                    <a:pt x="958810" y="431502"/>
                  </a:lnTo>
                  <a:lnTo>
                    <a:pt x="961292" y="480646"/>
                  </a:lnTo>
                  <a:lnTo>
                    <a:pt x="958810" y="529789"/>
                  </a:lnTo>
                  <a:lnTo>
                    <a:pt x="951527" y="577513"/>
                  </a:lnTo>
                  <a:lnTo>
                    <a:pt x="939683" y="623575"/>
                  </a:lnTo>
                  <a:lnTo>
                    <a:pt x="923520" y="667735"/>
                  </a:lnTo>
                  <a:lnTo>
                    <a:pt x="903280" y="709750"/>
                  </a:lnTo>
                  <a:lnTo>
                    <a:pt x="879205" y="749380"/>
                  </a:lnTo>
                  <a:lnTo>
                    <a:pt x="851535" y="786381"/>
                  </a:lnTo>
                  <a:lnTo>
                    <a:pt x="820514" y="820514"/>
                  </a:lnTo>
                  <a:lnTo>
                    <a:pt x="786381" y="851535"/>
                  </a:lnTo>
                  <a:lnTo>
                    <a:pt x="749379" y="879205"/>
                  </a:lnTo>
                  <a:lnTo>
                    <a:pt x="709750" y="903280"/>
                  </a:lnTo>
                  <a:lnTo>
                    <a:pt x="667735" y="923520"/>
                  </a:lnTo>
                  <a:lnTo>
                    <a:pt x="623575" y="939683"/>
                  </a:lnTo>
                  <a:lnTo>
                    <a:pt x="577513" y="951526"/>
                  </a:lnTo>
                  <a:lnTo>
                    <a:pt x="529789" y="958810"/>
                  </a:lnTo>
                  <a:lnTo>
                    <a:pt x="480646" y="961291"/>
                  </a:lnTo>
                  <a:close/>
                </a:path>
              </a:pathLst>
            </a:custGeom>
            <a:solidFill>
              <a:srgbClr val="9DA1A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8762" y="6196700"/>
              <a:ext cx="250980" cy="19305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179" y="6196700"/>
              <a:ext cx="250980" cy="193056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182154" y="6015875"/>
              <a:ext cx="649605" cy="401955"/>
            </a:xfrm>
            <a:custGeom>
              <a:avLst/>
              <a:gdLst/>
              <a:ahLst/>
              <a:cxnLst/>
              <a:rect l="l" t="t" r="r" b="b"/>
              <a:pathLst>
                <a:path w="649605" h="401954">
                  <a:moveTo>
                    <a:pt x="389559" y="180835"/>
                  </a:moveTo>
                  <a:lnTo>
                    <a:pt x="372897" y="167894"/>
                  </a:lnTo>
                  <a:lnTo>
                    <a:pt x="370217" y="167055"/>
                  </a:lnTo>
                  <a:lnTo>
                    <a:pt x="367563" y="167055"/>
                  </a:lnTo>
                  <a:lnTo>
                    <a:pt x="365391" y="167055"/>
                  </a:lnTo>
                  <a:lnTo>
                    <a:pt x="363207" y="167614"/>
                  </a:lnTo>
                  <a:lnTo>
                    <a:pt x="359930" y="169557"/>
                  </a:lnTo>
                  <a:lnTo>
                    <a:pt x="358749" y="170573"/>
                  </a:lnTo>
                  <a:lnTo>
                    <a:pt x="359918" y="169557"/>
                  </a:lnTo>
                  <a:lnTo>
                    <a:pt x="356133" y="171792"/>
                  </a:lnTo>
                  <a:lnTo>
                    <a:pt x="356133" y="173951"/>
                  </a:lnTo>
                  <a:lnTo>
                    <a:pt x="353593" y="177241"/>
                  </a:lnTo>
                  <a:lnTo>
                    <a:pt x="356133" y="173951"/>
                  </a:lnTo>
                  <a:lnTo>
                    <a:pt x="356133" y="171792"/>
                  </a:lnTo>
                  <a:lnTo>
                    <a:pt x="324789" y="190271"/>
                  </a:lnTo>
                  <a:lnTo>
                    <a:pt x="317855" y="194360"/>
                  </a:lnTo>
                  <a:lnTo>
                    <a:pt x="324789" y="190271"/>
                  </a:lnTo>
                  <a:lnTo>
                    <a:pt x="289712" y="169557"/>
                  </a:lnTo>
                  <a:lnTo>
                    <a:pt x="290830" y="170573"/>
                  </a:lnTo>
                  <a:lnTo>
                    <a:pt x="291807" y="171805"/>
                  </a:lnTo>
                  <a:lnTo>
                    <a:pt x="296011" y="177215"/>
                  </a:lnTo>
                  <a:lnTo>
                    <a:pt x="295046" y="185000"/>
                  </a:lnTo>
                  <a:lnTo>
                    <a:pt x="295986" y="177241"/>
                  </a:lnTo>
                  <a:lnTo>
                    <a:pt x="290855" y="170649"/>
                  </a:lnTo>
                  <a:lnTo>
                    <a:pt x="289763" y="169672"/>
                  </a:lnTo>
                  <a:lnTo>
                    <a:pt x="286219" y="167576"/>
                  </a:lnTo>
                  <a:lnTo>
                    <a:pt x="284111" y="167055"/>
                  </a:lnTo>
                  <a:lnTo>
                    <a:pt x="282003" y="167055"/>
                  </a:lnTo>
                  <a:lnTo>
                    <a:pt x="279361" y="167055"/>
                  </a:lnTo>
                  <a:lnTo>
                    <a:pt x="276682" y="167894"/>
                  </a:lnTo>
                  <a:lnTo>
                    <a:pt x="260019" y="180809"/>
                  </a:lnTo>
                  <a:lnTo>
                    <a:pt x="282956" y="194386"/>
                  </a:lnTo>
                  <a:lnTo>
                    <a:pt x="320446" y="216446"/>
                  </a:lnTo>
                  <a:lnTo>
                    <a:pt x="322630" y="217017"/>
                  </a:lnTo>
                  <a:lnTo>
                    <a:pt x="326999" y="217017"/>
                  </a:lnTo>
                  <a:lnTo>
                    <a:pt x="329171" y="216446"/>
                  </a:lnTo>
                  <a:lnTo>
                    <a:pt x="366585" y="194386"/>
                  </a:lnTo>
                  <a:lnTo>
                    <a:pt x="389559" y="180835"/>
                  </a:lnTo>
                  <a:close/>
                </a:path>
                <a:path w="649605" h="401954">
                  <a:moveTo>
                    <a:pt x="583488" y="8051"/>
                  </a:moveTo>
                  <a:lnTo>
                    <a:pt x="582637" y="7962"/>
                  </a:lnTo>
                  <a:lnTo>
                    <a:pt x="582701" y="19392"/>
                  </a:lnTo>
                  <a:lnTo>
                    <a:pt x="583488" y="8051"/>
                  </a:lnTo>
                  <a:close/>
                </a:path>
                <a:path w="649605" h="401954">
                  <a:moveTo>
                    <a:pt x="649554" y="74853"/>
                  </a:moveTo>
                  <a:lnTo>
                    <a:pt x="638111" y="37452"/>
                  </a:lnTo>
                  <a:lnTo>
                    <a:pt x="626821" y="24980"/>
                  </a:lnTo>
                  <a:lnTo>
                    <a:pt x="625144" y="22148"/>
                  </a:lnTo>
                  <a:lnTo>
                    <a:pt x="624751" y="21945"/>
                  </a:lnTo>
                  <a:lnTo>
                    <a:pt x="624751" y="74853"/>
                  </a:lnTo>
                  <a:lnTo>
                    <a:pt x="624751" y="334695"/>
                  </a:lnTo>
                  <a:lnTo>
                    <a:pt x="606183" y="369404"/>
                  </a:lnTo>
                  <a:lnTo>
                    <a:pt x="582637" y="376593"/>
                  </a:lnTo>
                  <a:lnTo>
                    <a:pt x="66916" y="376593"/>
                  </a:lnTo>
                  <a:lnTo>
                    <a:pt x="31978" y="358000"/>
                  </a:lnTo>
                  <a:lnTo>
                    <a:pt x="24790" y="74853"/>
                  </a:lnTo>
                  <a:lnTo>
                    <a:pt x="25641" y="66344"/>
                  </a:lnTo>
                  <a:lnTo>
                    <a:pt x="28105" y="58445"/>
                  </a:lnTo>
                  <a:lnTo>
                    <a:pt x="31991" y="51295"/>
                  </a:lnTo>
                  <a:lnTo>
                    <a:pt x="34785" y="47929"/>
                  </a:lnTo>
                  <a:lnTo>
                    <a:pt x="260019" y="180809"/>
                  </a:lnTo>
                  <a:lnTo>
                    <a:pt x="276682" y="167868"/>
                  </a:lnTo>
                  <a:lnTo>
                    <a:pt x="279361" y="167030"/>
                  </a:lnTo>
                  <a:lnTo>
                    <a:pt x="284137" y="167030"/>
                  </a:lnTo>
                  <a:lnTo>
                    <a:pt x="285991" y="167513"/>
                  </a:lnTo>
                  <a:lnTo>
                    <a:pt x="286258" y="167513"/>
                  </a:lnTo>
                  <a:lnTo>
                    <a:pt x="285432" y="167030"/>
                  </a:lnTo>
                  <a:lnTo>
                    <a:pt x="59143" y="33528"/>
                  </a:lnTo>
                  <a:lnTo>
                    <a:pt x="70612" y="32359"/>
                  </a:lnTo>
                  <a:lnTo>
                    <a:pt x="72796" y="32359"/>
                  </a:lnTo>
                  <a:lnTo>
                    <a:pt x="86499" y="31470"/>
                  </a:lnTo>
                  <a:lnTo>
                    <a:pt x="123101" y="29476"/>
                  </a:lnTo>
                  <a:lnTo>
                    <a:pt x="176542" y="27292"/>
                  </a:lnTo>
                  <a:lnTo>
                    <a:pt x="244538" y="25514"/>
                  </a:lnTo>
                  <a:lnTo>
                    <a:pt x="324764" y="24777"/>
                  </a:lnTo>
                  <a:lnTo>
                    <a:pt x="377278" y="25120"/>
                  </a:lnTo>
                  <a:lnTo>
                    <a:pt x="425869" y="26022"/>
                  </a:lnTo>
                  <a:lnTo>
                    <a:pt x="507479" y="28740"/>
                  </a:lnTo>
                  <a:lnTo>
                    <a:pt x="573341" y="32143"/>
                  </a:lnTo>
                  <a:lnTo>
                    <a:pt x="576681" y="32359"/>
                  </a:lnTo>
                  <a:lnTo>
                    <a:pt x="579158" y="32359"/>
                  </a:lnTo>
                  <a:lnTo>
                    <a:pt x="590448" y="33502"/>
                  </a:lnTo>
                  <a:lnTo>
                    <a:pt x="363334" y="167513"/>
                  </a:lnTo>
                  <a:lnTo>
                    <a:pt x="363524" y="167513"/>
                  </a:lnTo>
                  <a:lnTo>
                    <a:pt x="365391" y="167030"/>
                  </a:lnTo>
                  <a:lnTo>
                    <a:pt x="370217" y="167030"/>
                  </a:lnTo>
                  <a:lnTo>
                    <a:pt x="372897" y="167868"/>
                  </a:lnTo>
                  <a:lnTo>
                    <a:pt x="389585" y="180809"/>
                  </a:lnTo>
                  <a:lnTo>
                    <a:pt x="412940" y="167030"/>
                  </a:lnTo>
                  <a:lnTo>
                    <a:pt x="614768" y="47942"/>
                  </a:lnTo>
                  <a:lnTo>
                    <a:pt x="617550" y="51295"/>
                  </a:lnTo>
                  <a:lnTo>
                    <a:pt x="621436" y="58445"/>
                  </a:lnTo>
                  <a:lnTo>
                    <a:pt x="623887" y="66344"/>
                  </a:lnTo>
                  <a:lnTo>
                    <a:pt x="624751" y="74853"/>
                  </a:lnTo>
                  <a:lnTo>
                    <a:pt x="624751" y="21945"/>
                  </a:lnTo>
                  <a:lnTo>
                    <a:pt x="621030" y="19977"/>
                  </a:lnTo>
                  <a:lnTo>
                    <a:pt x="620763" y="19977"/>
                  </a:lnTo>
                  <a:lnTo>
                    <a:pt x="620064" y="19392"/>
                  </a:lnTo>
                  <a:lnTo>
                    <a:pt x="608685" y="13220"/>
                  </a:lnTo>
                  <a:lnTo>
                    <a:pt x="596112" y="9309"/>
                  </a:lnTo>
                  <a:lnTo>
                    <a:pt x="583488" y="8051"/>
                  </a:lnTo>
                  <a:lnTo>
                    <a:pt x="583412" y="9309"/>
                  </a:lnTo>
                  <a:lnTo>
                    <a:pt x="582701" y="19392"/>
                  </a:lnTo>
                  <a:lnTo>
                    <a:pt x="582637" y="20345"/>
                  </a:lnTo>
                  <a:lnTo>
                    <a:pt x="582637" y="7962"/>
                  </a:lnTo>
                  <a:lnTo>
                    <a:pt x="581596" y="7848"/>
                  </a:lnTo>
                  <a:lnTo>
                    <a:pt x="534187" y="5156"/>
                  </a:lnTo>
                  <a:lnTo>
                    <a:pt x="478548" y="2794"/>
                  </a:lnTo>
                  <a:lnTo>
                    <a:pt x="407441" y="825"/>
                  </a:lnTo>
                  <a:lnTo>
                    <a:pt x="324764" y="0"/>
                  </a:lnTo>
                  <a:lnTo>
                    <a:pt x="239217" y="825"/>
                  </a:lnTo>
                  <a:lnTo>
                    <a:pt x="167957" y="2794"/>
                  </a:lnTo>
                  <a:lnTo>
                    <a:pt x="113474" y="5156"/>
                  </a:lnTo>
                  <a:lnTo>
                    <a:pt x="78676" y="7137"/>
                  </a:lnTo>
                  <a:lnTo>
                    <a:pt x="68135" y="7848"/>
                  </a:lnTo>
                  <a:lnTo>
                    <a:pt x="67716" y="7848"/>
                  </a:lnTo>
                  <a:lnTo>
                    <a:pt x="66916" y="7937"/>
                  </a:lnTo>
                  <a:lnTo>
                    <a:pt x="66916" y="19392"/>
                  </a:lnTo>
                  <a:lnTo>
                    <a:pt x="66916" y="20345"/>
                  </a:lnTo>
                  <a:lnTo>
                    <a:pt x="66840" y="19392"/>
                  </a:lnTo>
                  <a:lnTo>
                    <a:pt x="66370" y="13335"/>
                  </a:lnTo>
                  <a:lnTo>
                    <a:pt x="66916" y="19392"/>
                  </a:lnTo>
                  <a:lnTo>
                    <a:pt x="66916" y="7937"/>
                  </a:lnTo>
                  <a:lnTo>
                    <a:pt x="65976" y="8039"/>
                  </a:lnTo>
                  <a:lnTo>
                    <a:pt x="66078" y="9309"/>
                  </a:lnTo>
                  <a:lnTo>
                    <a:pt x="66281" y="12103"/>
                  </a:lnTo>
                  <a:lnTo>
                    <a:pt x="65976" y="8039"/>
                  </a:lnTo>
                  <a:lnTo>
                    <a:pt x="53682" y="9309"/>
                  </a:lnTo>
                  <a:lnTo>
                    <a:pt x="53517" y="9309"/>
                  </a:lnTo>
                  <a:lnTo>
                    <a:pt x="40944" y="13220"/>
                  </a:lnTo>
                  <a:lnTo>
                    <a:pt x="29540" y="19392"/>
                  </a:lnTo>
                  <a:lnTo>
                    <a:pt x="28829" y="19977"/>
                  </a:lnTo>
                  <a:lnTo>
                    <a:pt x="28549" y="19977"/>
                  </a:lnTo>
                  <a:lnTo>
                    <a:pt x="24409" y="22148"/>
                  </a:lnTo>
                  <a:lnTo>
                    <a:pt x="22720" y="25019"/>
                  </a:lnTo>
                  <a:lnTo>
                    <a:pt x="19634" y="27559"/>
                  </a:lnTo>
                  <a:lnTo>
                    <a:pt x="11455" y="37452"/>
                  </a:lnTo>
                  <a:lnTo>
                    <a:pt x="5270" y="48831"/>
                  </a:lnTo>
                  <a:lnTo>
                    <a:pt x="1371" y="61391"/>
                  </a:lnTo>
                  <a:lnTo>
                    <a:pt x="0" y="74853"/>
                  </a:lnTo>
                  <a:lnTo>
                    <a:pt x="12" y="334695"/>
                  </a:lnTo>
                  <a:lnTo>
                    <a:pt x="11430" y="371932"/>
                  </a:lnTo>
                  <a:lnTo>
                    <a:pt x="40868" y="396163"/>
                  </a:lnTo>
                  <a:lnTo>
                    <a:pt x="66916" y="401421"/>
                  </a:lnTo>
                  <a:lnTo>
                    <a:pt x="582637" y="401421"/>
                  </a:lnTo>
                  <a:lnTo>
                    <a:pt x="620064" y="389978"/>
                  </a:lnTo>
                  <a:lnTo>
                    <a:pt x="644283" y="360553"/>
                  </a:lnTo>
                  <a:lnTo>
                    <a:pt x="649541" y="334695"/>
                  </a:lnTo>
                  <a:lnTo>
                    <a:pt x="649554" y="74853"/>
                  </a:lnTo>
                  <a:close/>
                </a:path>
              </a:pathLst>
            </a:custGeom>
            <a:solidFill>
              <a:srgbClr val="3A4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2213877" y="4269739"/>
            <a:ext cx="6828790" cy="3724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46710">
              <a:lnSpc>
                <a:spcPct val="114599"/>
              </a:lnSpc>
              <a:spcBef>
                <a:spcPts val="100"/>
              </a:spcBef>
            </a:pPr>
            <a:r>
              <a:rPr dirty="0" sz="2400">
                <a:solidFill>
                  <a:srgbClr val="E3E2DF"/>
                </a:solidFill>
                <a:latin typeface="Trebuchet MS"/>
                <a:cs typeface="Trebuchet MS"/>
              </a:rPr>
              <a:t>The</a:t>
            </a:r>
            <a:r>
              <a:rPr dirty="0" sz="2400" spc="-110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 spc="95">
                <a:solidFill>
                  <a:srgbClr val="E3E2DF"/>
                </a:solidFill>
                <a:latin typeface="Trebuchet MS"/>
                <a:cs typeface="Trebuchet MS"/>
              </a:rPr>
              <a:t>datasets</a:t>
            </a:r>
            <a:r>
              <a:rPr dirty="0" sz="2400" spc="-105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E3E2DF"/>
                </a:solidFill>
                <a:latin typeface="Trebuchet MS"/>
                <a:cs typeface="Trebuchet MS"/>
              </a:rPr>
              <a:t>were</a:t>
            </a:r>
            <a:r>
              <a:rPr dirty="0" sz="2400" spc="-110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E3E2DF"/>
                </a:solidFill>
                <a:latin typeface="Trebuchet MS"/>
                <a:cs typeface="Trebuchet MS"/>
              </a:rPr>
              <a:t>quite</a:t>
            </a:r>
            <a:r>
              <a:rPr dirty="0" sz="2400" spc="-105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 spc="80">
                <a:solidFill>
                  <a:srgbClr val="E3E2DF"/>
                </a:solidFill>
                <a:latin typeface="Trebuchet MS"/>
                <a:cs typeface="Trebuchet MS"/>
              </a:rPr>
              <a:t>small</a:t>
            </a:r>
            <a:r>
              <a:rPr dirty="0" sz="2400" spc="-105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E3E2DF"/>
                </a:solidFill>
                <a:latin typeface="Trebuchet MS"/>
                <a:cs typeface="Trebuchet MS"/>
              </a:rPr>
              <a:t>thus</a:t>
            </a:r>
            <a:r>
              <a:rPr dirty="0" sz="2400" spc="-110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E3E2DF"/>
                </a:solidFill>
                <a:latin typeface="Trebuchet MS"/>
                <a:cs typeface="Trebuchet MS"/>
              </a:rPr>
              <a:t>leading</a:t>
            </a:r>
            <a:r>
              <a:rPr dirty="0" sz="2400" spc="-105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E3E2DF"/>
                </a:solidFill>
                <a:latin typeface="Trebuchet MS"/>
                <a:cs typeface="Trebuchet MS"/>
              </a:rPr>
              <a:t>to </a:t>
            </a:r>
            <a:r>
              <a:rPr dirty="0" sz="2400">
                <a:solidFill>
                  <a:srgbClr val="E3E2DF"/>
                </a:solidFill>
                <a:latin typeface="Trebuchet MS"/>
                <a:cs typeface="Trebuchet MS"/>
              </a:rPr>
              <a:t>overfitting </a:t>
            </a:r>
            <a:r>
              <a:rPr dirty="0" sz="2400" spc="65">
                <a:solidFill>
                  <a:srgbClr val="E3E2DF"/>
                </a:solidFill>
                <a:latin typeface="Trebuchet MS"/>
                <a:cs typeface="Trebuchet MS"/>
              </a:rPr>
              <a:t>of</a:t>
            </a:r>
            <a:r>
              <a:rPr dirty="0" sz="2400" spc="5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E3E2DF"/>
                </a:solidFill>
                <a:latin typeface="Trebuchet MS"/>
                <a:cs typeface="Trebuchet MS"/>
              </a:rPr>
              <a:t>the</a:t>
            </a:r>
            <a:r>
              <a:rPr dirty="0" sz="2400" spc="5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 spc="70">
                <a:solidFill>
                  <a:srgbClr val="E3E2DF"/>
                </a:solidFill>
                <a:latin typeface="Trebuchet MS"/>
                <a:cs typeface="Trebuchet MS"/>
              </a:rPr>
              <a:t>models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630"/>
              </a:spcBef>
            </a:pPr>
            <a:endParaRPr sz="2400">
              <a:latin typeface="Trebuchet MS"/>
              <a:cs typeface="Trebuchet MS"/>
            </a:endParaRPr>
          </a:p>
          <a:p>
            <a:pPr marL="93345">
              <a:lnSpc>
                <a:spcPct val="100000"/>
              </a:lnSpc>
            </a:pPr>
            <a:r>
              <a:rPr dirty="0" sz="3800" b="1">
                <a:solidFill>
                  <a:srgbClr val="E3E2DF"/>
                </a:solidFill>
                <a:latin typeface="Trebuchet MS"/>
                <a:cs typeface="Trebuchet MS"/>
              </a:rPr>
              <a:t>Utilizing</a:t>
            </a:r>
            <a:r>
              <a:rPr dirty="0" sz="3800" spc="-200" b="1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3800" b="1">
                <a:solidFill>
                  <a:srgbClr val="E3E2DF"/>
                </a:solidFill>
                <a:latin typeface="Trebuchet MS"/>
                <a:cs typeface="Trebuchet MS"/>
              </a:rPr>
              <a:t>the</a:t>
            </a:r>
            <a:r>
              <a:rPr dirty="0" sz="3800" spc="-195" b="1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3800" spc="160" b="1">
                <a:solidFill>
                  <a:srgbClr val="E3E2DF"/>
                </a:solidFill>
                <a:latin typeface="Trebuchet MS"/>
                <a:cs typeface="Trebuchet MS"/>
              </a:rPr>
              <a:t>Spatial</a:t>
            </a:r>
            <a:r>
              <a:rPr dirty="0" sz="3800" spc="-195" b="1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3800" spc="140" b="1">
                <a:solidFill>
                  <a:srgbClr val="E3E2DF"/>
                </a:solidFill>
                <a:latin typeface="Trebuchet MS"/>
                <a:cs typeface="Trebuchet MS"/>
              </a:rPr>
              <a:t>Data</a:t>
            </a:r>
            <a:endParaRPr sz="3800">
              <a:latin typeface="Trebuchet MS"/>
              <a:cs typeface="Trebuchet MS"/>
            </a:endParaRPr>
          </a:p>
          <a:p>
            <a:pPr marL="93345" marR="5080">
              <a:lnSpc>
                <a:spcPct val="114599"/>
              </a:lnSpc>
              <a:spcBef>
                <a:spcPts val="2645"/>
              </a:spcBef>
            </a:pPr>
            <a:r>
              <a:rPr dirty="0" sz="2400" spc="200">
                <a:solidFill>
                  <a:srgbClr val="E3E2DF"/>
                </a:solidFill>
                <a:latin typeface="Trebuchet MS"/>
                <a:cs typeface="Trebuchet MS"/>
              </a:rPr>
              <a:t>GIS</a:t>
            </a:r>
            <a:r>
              <a:rPr dirty="0" sz="2400" spc="-150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 spc="60">
                <a:solidFill>
                  <a:srgbClr val="E3E2DF"/>
                </a:solidFill>
                <a:latin typeface="Trebuchet MS"/>
                <a:cs typeface="Trebuchet MS"/>
              </a:rPr>
              <a:t>spatial</a:t>
            </a:r>
            <a:r>
              <a:rPr dirty="0" sz="2400" spc="-150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E3E2DF"/>
                </a:solidFill>
                <a:latin typeface="Trebuchet MS"/>
                <a:cs typeface="Trebuchet MS"/>
              </a:rPr>
              <a:t>data</a:t>
            </a:r>
            <a:r>
              <a:rPr dirty="0" sz="2400" spc="-150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 spc="140">
                <a:solidFill>
                  <a:srgbClr val="E3E2DF"/>
                </a:solidFill>
                <a:latin typeface="Trebuchet MS"/>
                <a:cs typeface="Trebuchet MS"/>
              </a:rPr>
              <a:t>was</a:t>
            </a:r>
            <a:r>
              <a:rPr dirty="0" sz="2400" spc="-150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 spc="80">
                <a:solidFill>
                  <a:srgbClr val="E3E2DF"/>
                </a:solidFill>
                <a:latin typeface="Trebuchet MS"/>
                <a:cs typeface="Trebuchet MS"/>
              </a:rPr>
              <a:t>challenging</a:t>
            </a:r>
            <a:r>
              <a:rPr dirty="0" sz="2400" spc="-145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E3E2DF"/>
                </a:solidFill>
                <a:latin typeface="Trebuchet MS"/>
                <a:cs typeface="Trebuchet MS"/>
              </a:rPr>
              <a:t>to</a:t>
            </a:r>
            <a:r>
              <a:rPr dirty="0" sz="2400" spc="-150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 spc="105">
                <a:solidFill>
                  <a:srgbClr val="E3E2DF"/>
                </a:solidFill>
                <a:latin typeface="Trebuchet MS"/>
                <a:cs typeface="Trebuchet MS"/>
              </a:rPr>
              <a:t>use</a:t>
            </a:r>
            <a:r>
              <a:rPr dirty="0" sz="2400" spc="-150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E3E2DF"/>
                </a:solidFill>
                <a:latin typeface="Trebuchet MS"/>
                <a:cs typeface="Trebuchet MS"/>
              </a:rPr>
              <a:t>due</a:t>
            </a:r>
            <a:r>
              <a:rPr dirty="0" sz="2400" spc="-150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E3E2DF"/>
                </a:solidFill>
                <a:latin typeface="Trebuchet MS"/>
                <a:cs typeface="Trebuchet MS"/>
              </a:rPr>
              <a:t>to </a:t>
            </a:r>
            <a:r>
              <a:rPr dirty="0" sz="2400">
                <a:solidFill>
                  <a:srgbClr val="E3E2DF"/>
                </a:solidFill>
                <a:latin typeface="Trebuchet MS"/>
                <a:cs typeface="Trebuchet MS"/>
              </a:rPr>
              <a:t>the</a:t>
            </a:r>
            <a:r>
              <a:rPr dirty="0" sz="2400" spc="-135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 spc="75">
                <a:solidFill>
                  <a:srgbClr val="E3E2DF"/>
                </a:solidFill>
                <a:latin typeface="Trebuchet MS"/>
                <a:cs typeface="Trebuchet MS"/>
              </a:rPr>
              <a:t>large</a:t>
            </a:r>
            <a:r>
              <a:rPr dirty="0" sz="2400" spc="-135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E3E2DF"/>
                </a:solidFill>
                <a:latin typeface="Trebuchet MS"/>
                <a:cs typeface="Trebuchet MS"/>
              </a:rPr>
              <a:t>size</a:t>
            </a:r>
            <a:r>
              <a:rPr dirty="0" sz="2400" spc="-135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 spc="75">
                <a:solidFill>
                  <a:srgbClr val="E3E2DF"/>
                </a:solidFill>
                <a:latin typeface="Trebuchet MS"/>
                <a:cs typeface="Trebuchet MS"/>
              </a:rPr>
              <a:t>and</a:t>
            </a:r>
            <a:r>
              <a:rPr dirty="0" sz="2400" spc="-130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E3E2DF"/>
                </a:solidFill>
                <a:latin typeface="Trebuchet MS"/>
                <a:cs typeface="Trebuchet MS"/>
              </a:rPr>
              <a:t>how</a:t>
            </a:r>
            <a:r>
              <a:rPr dirty="0" sz="2400" spc="-135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 spc="75">
                <a:solidFill>
                  <a:srgbClr val="E3E2DF"/>
                </a:solidFill>
                <a:latin typeface="Trebuchet MS"/>
                <a:cs typeface="Trebuchet MS"/>
              </a:rPr>
              <a:t>demanding</a:t>
            </a:r>
            <a:r>
              <a:rPr dirty="0" sz="2400" spc="-135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E3E2DF"/>
                </a:solidFill>
                <a:latin typeface="Trebuchet MS"/>
                <a:cs typeface="Trebuchet MS"/>
              </a:rPr>
              <a:t>it</a:t>
            </a:r>
            <a:r>
              <a:rPr dirty="0" sz="2400" spc="-130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E3E2DF"/>
                </a:solidFill>
                <a:latin typeface="Trebuchet MS"/>
                <a:cs typeface="Trebuchet MS"/>
              </a:rPr>
              <a:t>is</a:t>
            </a:r>
            <a:r>
              <a:rPr dirty="0" sz="2400" spc="-135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E3E2DF"/>
                </a:solidFill>
                <a:latin typeface="Trebuchet MS"/>
                <a:cs typeface="Trebuchet MS"/>
              </a:rPr>
              <a:t>to</a:t>
            </a:r>
            <a:r>
              <a:rPr dirty="0" sz="2400" spc="-135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E3E2DF"/>
                </a:solidFill>
                <a:latin typeface="Trebuchet MS"/>
                <a:cs typeface="Trebuchet MS"/>
              </a:rPr>
              <a:t>run</a:t>
            </a:r>
            <a:r>
              <a:rPr dirty="0" sz="2400" spc="-135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E3E2DF"/>
                </a:solidFill>
                <a:latin typeface="Trebuchet MS"/>
                <a:cs typeface="Trebuchet MS"/>
              </a:rPr>
              <a:t>on </a:t>
            </a:r>
            <a:r>
              <a:rPr dirty="0" sz="2400" spc="85">
                <a:solidFill>
                  <a:srgbClr val="E3E2DF"/>
                </a:solidFill>
                <a:latin typeface="Trebuchet MS"/>
                <a:cs typeface="Trebuchet MS"/>
              </a:rPr>
              <a:t>a</a:t>
            </a:r>
            <a:r>
              <a:rPr dirty="0" sz="2400" spc="-170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E3E2DF"/>
                </a:solidFill>
                <a:latin typeface="Trebuchet MS"/>
                <a:cs typeface="Trebuchet MS"/>
              </a:rPr>
              <a:t>computer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564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0"/>
              <a:t>Challenges</a:t>
            </a:r>
          </a:p>
        </p:txBody>
      </p:sp>
      <p:grpSp>
        <p:nvGrpSpPr>
          <p:cNvPr id="14" name="object 14" descr=""/>
          <p:cNvGrpSpPr/>
          <p:nvPr/>
        </p:nvGrpSpPr>
        <p:grpSpPr>
          <a:xfrm>
            <a:off x="13426571" y="0"/>
            <a:ext cx="4861560" cy="10287000"/>
            <a:chOff x="13426571" y="0"/>
            <a:chExt cx="4861560" cy="10287000"/>
          </a:xfrm>
        </p:grpSpPr>
        <p:sp>
          <p:nvSpPr>
            <p:cNvPr id="15" name="object 15" descr=""/>
            <p:cNvSpPr/>
            <p:nvPr/>
          </p:nvSpPr>
          <p:spPr>
            <a:xfrm>
              <a:off x="13426567" y="2507805"/>
              <a:ext cx="2635885" cy="7779384"/>
            </a:xfrm>
            <a:custGeom>
              <a:avLst/>
              <a:gdLst/>
              <a:ahLst/>
              <a:cxnLst/>
              <a:rect l="l" t="t" r="r" b="b"/>
              <a:pathLst>
                <a:path w="2635884" h="7779384">
                  <a:moveTo>
                    <a:pt x="2635643" y="5271300"/>
                  </a:moveTo>
                  <a:lnTo>
                    <a:pt x="0" y="5271300"/>
                  </a:lnTo>
                  <a:lnTo>
                    <a:pt x="431" y="5319712"/>
                  </a:lnTo>
                  <a:lnTo>
                    <a:pt x="1739" y="5367909"/>
                  </a:lnTo>
                  <a:lnTo>
                    <a:pt x="3898" y="5415889"/>
                  </a:lnTo>
                  <a:lnTo>
                    <a:pt x="6908" y="5463641"/>
                  </a:lnTo>
                  <a:lnTo>
                    <a:pt x="10769" y="5511165"/>
                  </a:lnTo>
                  <a:lnTo>
                    <a:pt x="15468" y="5558447"/>
                  </a:lnTo>
                  <a:lnTo>
                    <a:pt x="20993" y="5605475"/>
                  </a:lnTo>
                  <a:lnTo>
                    <a:pt x="27343" y="5652249"/>
                  </a:lnTo>
                  <a:lnTo>
                    <a:pt x="34505" y="5698756"/>
                  </a:lnTo>
                  <a:lnTo>
                    <a:pt x="42468" y="5744997"/>
                  </a:lnTo>
                  <a:lnTo>
                    <a:pt x="51244" y="5790958"/>
                  </a:lnTo>
                  <a:lnTo>
                    <a:pt x="60794" y="5836640"/>
                  </a:lnTo>
                  <a:lnTo>
                    <a:pt x="71145" y="5882017"/>
                  </a:lnTo>
                  <a:lnTo>
                    <a:pt x="82270" y="5927102"/>
                  </a:lnTo>
                  <a:lnTo>
                    <a:pt x="94157" y="5971883"/>
                  </a:lnTo>
                  <a:lnTo>
                    <a:pt x="106819" y="6016345"/>
                  </a:lnTo>
                  <a:lnTo>
                    <a:pt x="120230" y="6060478"/>
                  </a:lnTo>
                  <a:lnTo>
                    <a:pt x="134391" y="6104280"/>
                  </a:lnTo>
                  <a:lnTo>
                    <a:pt x="149288" y="6147752"/>
                  </a:lnTo>
                  <a:lnTo>
                    <a:pt x="164922" y="6190869"/>
                  </a:lnTo>
                  <a:lnTo>
                    <a:pt x="181267" y="6233642"/>
                  </a:lnTo>
                  <a:lnTo>
                    <a:pt x="198348" y="6276048"/>
                  </a:lnTo>
                  <a:lnTo>
                    <a:pt x="216128" y="6318097"/>
                  </a:lnTo>
                  <a:lnTo>
                    <a:pt x="234619" y="6359753"/>
                  </a:lnTo>
                  <a:lnTo>
                    <a:pt x="253809" y="6401041"/>
                  </a:lnTo>
                  <a:lnTo>
                    <a:pt x="273672" y="6441935"/>
                  </a:lnTo>
                  <a:lnTo>
                    <a:pt x="294220" y="6482435"/>
                  </a:lnTo>
                  <a:lnTo>
                    <a:pt x="315455" y="6522529"/>
                  </a:lnTo>
                  <a:lnTo>
                    <a:pt x="337337" y="6562204"/>
                  </a:lnTo>
                  <a:lnTo>
                    <a:pt x="359892" y="6601460"/>
                  </a:lnTo>
                  <a:lnTo>
                    <a:pt x="383095" y="6640296"/>
                  </a:lnTo>
                  <a:lnTo>
                    <a:pt x="406933" y="6678689"/>
                  </a:lnTo>
                  <a:lnTo>
                    <a:pt x="431406" y="6716649"/>
                  </a:lnTo>
                  <a:lnTo>
                    <a:pt x="456514" y="6754152"/>
                  </a:lnTo>
                  <a:lnTo>
                    <a:pt x="482244" y="6791198"/>
                  </a:lnTo>
                  <a:lnTo>
                    <a:pt x="508584" y="6827787"/>
                  </a:lnTo>
                  <a:lnTo>
                    <a:pt x="535533" y="6863893"/>
                  </a:lnTo>
                  <a:lnTo>
                    <a:pt x="563079" y="6899529"/>
                  </a:lnTo>
                  <a:lnTo>
                    <a:pt x="591223" y="6934670"/>
                  </a:lnTo>
                  <a:lnTo>
                    <a:pt x="619937" y="6969315"/>
                  </a:lnTo>
                  <a:lnTo>
                    <a:pt x="649236" y="7003466"/>
                  </a:lnTo>
                  <a:lnTo>
                    <a:pt x="679107" y="7037108"/>
                  </a:lnTo>
                  <a:lnTo>
                    <a:pt x="709536" y="7070230"/>
                  </a:lnTo>
                  <a:lnTo>
                    <a:pt x="740511" y="7102830"/>
                  </a:lnTo>
                  <a:lnTo>
                    <a:pt x="772045" y="7134898"/>
                  </a:lnTo>
                  <a:lnTo>
                    <a:pt x="804113" y="7166432"/>
                  </a:lnTo>
                  <a:lnTo>
                    <a:pt x="836714" y="7197407"/>
                  </a:lnTo>
                  <a:lnTo>
                    <a:pt x="869835" y="7227837"/>
                  </a:lnTo>
                  <a:lnTo>
                    <a:pt x="903478" y="7257707"/>
                  </a:lnTo>
                  <a:lnTo>
                    <a:pt x="937628" y="7287006"/>
                  </a:lnTo>
                  <a:lnTo>
                    <a:pt x="972273" y="7315721"/>
                  </a:lnTo>
                  <a:lnTo>
                    <a:pt x="1007414" y="7343864"/>
                  </a:lnTo>
                  <a:lnTo>
                    <a:pt x="1043051" y="7371410"/>
                  </a:lnTo>
                  <a:lnTo>
                    <a:pt x="1079157" y="7398359"/>
                  </a:lnTo>
                  <a:lnTo>
                    <a:pt x="1115745" y="7424699"/>
                  </a:lnTo>
                  <a:lnTo>
                    <a:pt x="1152791" y="7450429"/>
                  </a:lnTo>
                  <a:lnTo>
                    <a:pt x="1190294" y="7475537"/>
                  </a:lnTo>
                  <a:lnTo>
                    <a:pt x="1228255" y="7500010"/>
                  </a:lnTo>
                  <a:lnTo>
                    <a:pt x="1266647" y="7523848"/>
                  </a:lnTo>
                  <a:lnTo>
                    <a:pt x="1305483" y="7547051"/>
                  </a:lnTo>
                  <a:lnTo>
                    <a:pt x="1344739" y="7569606"/>
                  </a:lnTo>
                  <a:lnTo>
                    <a:pt x="1384427" y="7591488"/>
                  </a:lnTo>
                  <a:lnTo>
                    <a:pt x="1424508" y="7612723"/>
                  </a:lnTo>
                  <a:lnTo>
                    <a:pt x="1465008" y="7633271"/>
                  </a:lnTo>
                  <a:lnTo>
                    <a:pt x="1505902" y="7653147"/>
                  </a:lnTo>
                  <a:lnTo>
                    <a:pt x="1547190" y="7672324"/>
                  </a:lnTo>
                  <a:lnTo>
                    <a:pt x="1588858" y="7690815"/>
                  </a:lnTo>
                  <a:lnTo>
                    <a:pt x="1630895" y="7708595"/>
                  </a:lnTo>
                  <a:lnTo>
                    <a:pt x="1673301" y="7725677"/>
                  </a:lnTo>
                  <a:lnTo>
                    <a:pt x="1716074" y="7742034"/>
                  </a:lnTo>
                  <a:lnTo>
                    <a:pt x="1759191" y="7757655"/>
                  </a:lnTo>
                  <a:lnTo>
                    <a:pt x="1802663" y="7772552"/>
                  </a:lnTo>
                  <a:lnTo>
                    <a:pt x="1823212" y="7779194"/>
                  </a:lnTo>
                  <a:lnTo>
                    <a:pt x="2635643" y="7779194"/>
                  </a:lnTo>
                  <a:lnTo>
                    <a:pt x="2635643" y="5271300"/>
                  </a:lnTo>
                  <a:close/>
                </a:path>
                <a:path w="2635884" h="7779384">
                  <a:moveTo>
                    <a:pt x="2635643" y="0"/>
                  </a:moveTo>
                  <a:lnTo>
                    <a:pt x="0" y="0"/>
                  </a:lnTo>
                  <a:lnTo>
                    <a:pt x="431" y="48412"/>
                  </a:lnTo>
                  <a:lnTo>
                    <a:pt x="1739" y="96608"/>
                  </a:lnTo>
                  <a:lnTo>
                    <a:pt x="3898" y="144589"/>
                  </a:lnTo>
                  <a:lnTo>
                    <a:pt x="6908" y="192341"/>
                  </a:lnTo>
                  <a:lnTo>
                    <a:pt x="10769" y="239864"/>
                  </a:lnTo>
                  <a:lnTo>
                    <a:pt x="15468" y="287147"/>
                  </a:lnTo>
                  <a:lnTo>
                    <a:pt x="20993" y="334175"/>
                  </a:lnTo>
                  <a:lnTo>
                    <a:pt x="27343" y="380949"/>
                  </a:lnTo>
                  <a:lnTo>
                    <a:pt x="34505" y="427469"/>
                  </a:lnTo>
                  <a:lnTo>
                    <a:pt x="42468" y="473710"/>
                  </a:lnTo>
                  <a:lnTo>
                    <a:pt x="51244" y="519671"/>
                  </a:lnTo>
                  <a:lnTo>
                    <a:pt x="60794" y="565340"/>
                  </a:lnTo>
                  <a:lnTo>
                    <a:pt x="71145" y="610730"/>
                  </a:lnTo>
                  <a:lnTo>
                    <a:pt x="82270" y="655815"/>
                  </a:lnTo>
                  <a:lnTo>
                    <a:pt x="94157" y="700582"/>
                  </a:lnTo>
                  <a:lnTo>
                    <a:pt x="106819" y="745045"/>
                  </a:lnTo>
                  <a:lnTo>
                    <a:pt x="120230" y="789178"/>
                  </a:lnTo>
                  <a:lnTo>
                    <a:pt x="134391" y="832980"/>
                  </a:lnTo>
                  <a:lnTo>
                    <a:pt x="149288" y="876452"/>
                  </a:lnTo>
                  <a:lnTo>
                    <a:pt x="164922" y="919568"/>
                  </a:lnTo>
                  <a:lnTo>
                    <a:pt x="181267" y="962342"/>
                  </a:lnTo>
                  <a:lnTo>
                    <a:pt x="198348" y="1004747"/>
                  </a:lnTo>
                  <a:lnTo>
                    <a:pt x="216128" y="1046797"/>
                  </a:lnTo>
                  <a:lnTo>
                    <a:pt x="234619" y="1088466"/>
                  </a:lnTo>
                  <a:lnTo>
                    <a:pt x="253809" y="1129741"/>
                  </a:lnTo>
                  <a:lnTo>
                    <a:pt x="273672" y="1170635"/>
                  </a:lnTo>
                  <a:lnTo>
                    <a:pt x="294220" y="1211135"/>
                  </a:lnTo>
                  <a:lnTo>
                    <a:pt x="315455" y="1251229"/>
                  </a:lnTo>
                  <a:lnTo>
                    <a:pt x="337337" y="1290904"/>
                  </a:lnTo>
                  <a:lnTo>
                    <a:pt x="359892" y="1330159"/>
                  </a:lnTo>
                  <a:lnTo>
                    <a:pt x="383095" y="1368996"/>
                  </a:lnTo>
                  <a:lnTo>
                    <a:pt x="406933" y="1407388"/>
                  </a:lnTo>
                  <a:lnTo>
                    <a:pt x="431406" y="1445348"/>
                  </a:lnTo>
                  <a:lnTo>
                    <a:pt x="456514" y="1482852"/>
                  </a:lnTo>
                  <a:lnTo>
                    <a:pt x="482244" y="1519897"/>
                  </a:lnTo>
                  <a:lnTo>
                    <a:pt x="508584" y="1556486"/>
                  </a:lnTo>
                  <a:lnTo>
                    <a:pt x="535533" y="1592592"/>
                  </a:lnTo>
                  <a:lnTo>
                    <a:pt x="563079" y="1628228"/>
                  </a:lnTo>
                  <a:lnTo>
                    <a:pt x="591223" y="1663369"/>
                  </a:lnTo>
                  <a:lnTo>
                    <a:pt x="619937" y="1698028"/>
                  </a:lnTo>
                  <a:lnTo>
                    <a:pt x="649236" y="1732178"/>
                  </a:lnTo>
                  <a:lnTo>
                    <a:pt x="679107" y="1765808"/>
                  </a:lnTo>
                  <a:lnTo>
                    <a:pt x="709536" y="1798942"/>
                  </a:lnTo>
                  <a:lnTo>
                    <a:pt x="740511" y="1831530"/>
                  </a:lnTo>
                  <a:lnTo>
                    <a:pt x="772045" y="1863598"/>
                  </a:lnTo>
                  <a:lnTo>
                    <a:pt x="804113" y="1895132"/>
                  </a:lnTo>
                  <a:lnTo>
                    <a:pt x="836714" y="1926107"/>
                  </a:lnTo>
                  <a:lnTo>
                    <a:pt x="869835" y="1956536"/>
                  </a:lnTo>
                  <a:lnTo>
                    <a:pt x="903478" y="1986407"/>
                  </a:lnTo>
                  <a:lnTo>
                    <a:pt x="937628" y="2015705"/>
                  </a:lnTo>
                  <a:lnTo>
                    <a:pt x="972273" y="2044420"/>
                  </a:lnTo>
                  <a:lnTo>
                    <a:pt x="1007414" y="2072563"/>
                  </a:lnTo>
                  <a:lnTo>
                    <a:pt x="1043051" y="2100110"/>
                  </a:lnTo>
                  <a:lnTo>
                    <a:pt x="1079157" y="2127059"/>
                  </a:lnTo>
                  <a:lnTo>
                    <a:pt x="1115745" y="2153399"/>
                  </a:lnTo>
                  <a:lnTo>
                    <a:pt x="1152791" y="2179129"/>
                  </a:lnTo>
                  <a:lnTo>
                    <a:pt x="1190294" y="2204237"/>
                  </a:lnTo>
                  <a:lnTo>
                    <a:pt x="1228255" y="2228710"/>
                  </a:lnTo>
                  <a:lnTo>
                    <a:pt x="1266647" y="2252561"/>
                  </a:lnTo>
                  <a:lnTo>
                    <a:pt x="1305483" y="2275751"/>
                  </a:lnTo>
                  <a:lnTo>
                    <a:pt x="1344739" y="2298306"/>
                  </a:lnTo>
                  <a:lnTo>
                    <a:pt x="1384427" y="2320201"/>
                  </a:lnTo>
                  <a:lnTo>
                    <a:pt x="1424508" y="2341422"/>
                  </a:lnTo>
                  <a:lnTo>
                    <a:pt x="1465008" y="2361971"/>
                  </a:lnTo>
                  <a:lnTo>
                    <a:pt x="1505902" y="2381847"/>
                  </a:lnTo>
                  <a:lnTo>
                    <a:pt x="1547190" y="2401024"/>
                  </a:lnTo>
                  <a:lnTo>
                    <a:pt x="1588858" y="2419515"/>
                  </a:lnTo>
                  <a:lnTo>
                    <a:pt x="1630895" y="2437295"/>
                  </a:lnTo>
                  <a:lnTo>
                    <a:pt x="1673301" y="2454376"/>
                  </a:lnTo>
                  <a:lnTo>
                    <a:pt x="1716074" y="2470734"/>
                  </a:lnTo>
                  <a:lnTo>
                    <a:pt x="1759191" y="2486368"/>
                  </a:lnTo>
                  <a:lnTo>
                    <a:pt x="1802663" y="2501265"/>
                  </a:lnTo>
                  <a:lnTo>
                    <a:pt x="1846465" y="2515425"/>
                  </a:lnTo>
                  <a:lnTo>
                    <a:pt x="1890610" y="2528836"/>
                  </a:lnTo>
                  <a:lnTo>
                    <a:pt x="1935060" y="2541486"/>
                  </a:lnTo>
                  <a:lnTo>
                    <a:pt x="1979841" y="2553385"/>
                  </a:lnTo>
                  <a:lnTo>
                    <a:pt x="2024926" y="2564498"/>
                  </a:lnTo>
                  <a:lnTo>
                    <a:pt x="2070303" y="2574848"/>
                  </a:lnTo>
                  <a:lnTo>
                    <a:pt x="2115985" y="2584412"/>
                  </a:lnTo>
                  <a:lnTo>
                    <a:pt x="2161946" y="2593175"/>
                  </a:lnTo>
                  <a:lnTo>
                    <a:pt x="2208187" y="2601150"/>
                  </a:lnTo>
                  <a:lnTo>
                    <a:pt x="2254694" y="2608313"/>
                  </a:lnTo>
                  <a:lnTo>
                    <a:pt x="2301468" y="2614650"/>
                  </a:lnTo>
                  <a:lnTo>
                    <a:pt x="2348496" y="2620187"/>
                  </a:lnTo>
                  <a:lnTo>
                    <a:pt x="2395778" y="2624874"/>
                  </a:lnTo>
                  <a:lnTo>
                    <a:pt x="2443302" y="2628735"/>
                  </a:lnTo>
                  <a:lnTo>
                    <a:pt x="2491054" y="2631744"/>
                  </a:lnTo>
                  <a:lnTo>
                    <a:pt x="2539034" y="2633916"/>
                  </a:lnTo>
                  <a:lnTo>
                    <a:pt x="2587231" y="2635212"/>
                  </a:lnTo>
                  <a:lnTo>
                    <a:pt x="2635643" y="2635656"/>
                  </a:lnTo>
                  <a:lnTo>
                    <a:pt x="2635643" y="0"/>
                  </a:lnTo>
                  <a:close/>
                </a:path>
              </a:pathLst>
            </a:custGeom>
            <a:solidFill>
              <a:srgbClr val="9DA1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6062261" y="11"/>
              <a:ext cx="2226310" cy="7779384"/>
            </a:xfrm>
            <a:custGeom>
              <a:avLst/>
              <a:gdLst/>
              <a:ahLst/>
              <a:cxnLst/>
              <a:rect l="l" t="t" r="r" b="b"/>
              <a:pathLst>
                <a:path w="2226309" h="7779384">
                  <a:moveTo>
                    <a:pt x="2225725" y="6367132"/>
                  </a:moveTo>
                  <a:lnTo>
                    <a:pt x="2204237" y="6333795"/>
                  </a:lnTo>
                  <a:lnTo>
                    <a:pt x="2179129" y="6296291"/>
                  </a:lnTo>
                  <a:lnTo>
                    <a:pt x="2153399" y="6259246"/>
                  </a:lnTo>
                  <a:lnTo>
                    <a:pt x="2127059" y="6222657"/>
                  </a:lnTo>
                  <a:lnTo>
                    <a:pt x="2100110" y="6186551"/>
                  </a:lnTo>
                  <a:lnTo>
                    <a:pt x="2072563" y="6150915"/>
                  </a:lnTo>
                  <a:lnTo>
                    <a:pt x="2044420" y="6115774"/>
                  </a:lnTo>
                  <a:lnTo>
                    <a:pt x="2015705" y="6081115"/>
                  </a:lnTo>
                  <a:lnTo>
                    <a:pt x="1986407" y="6046965"/>
                  </a:lnTo>
                  <a:lnTo>
                    <a:pt x="1956536" y="6013335"/>
                  </a:lnTo>
                  <a:lnTo>
                    <a:pt x="1926107" y="5980201"/>
                  </a:lnTo>
                  <a:lnTo>
                    <a:pt x="1895132" y="5947613"/>
                  </a:lnTo>
                  <a:lnTo>
                    <a:pt x="1863598" y="5915545"/>
                  </a:lnTo>
                  <a:lnTo>
                    <a:pt x="1831530" y="5884011"/>
                  </a:lnTo>
                  <a:lnTo>
                    <a:pt x="1798929" y="5853036"/>
                  </a:lnTo>
                  <a:lnTo>
                    <a:pt x="1765808" y="5822607"/>
                  </a:lnTo>
                  <a:lnTo>
                    <a:pt x="1732165" y="5792736"/>
                  </a:lnTo>
                  <a:lnTo>
                    <a:pt x="1698028" y="5763438"/>
                  </a:lnTo>
                  <a:lnTo>
                    <a:pt x="1663369" y="5734710"/>
                  </a:lnTo>
                  <a:lnTo>
                    <a:pt x="1628228" y="5706580"/>
                  </a:lnTo>
                  <a:lnTo>
                    <a:pt x="1592592" y="5679033"/>
                  </a:lnTo>
                  <a:lnTo>
                    <a:pt x="1556486" y="5652084"/>
                  </a:lnTo>
                  <a:lnTo>
                    <a:pt x="1519897" y="5625744"/>
                  </a:lnTo>
                  <a:lnTo>
                    <a:pt x="1482852" y="5600014"/>
                  </a:lnTo>
                  <a:lnTo>
                    <a:pt x="1445348" y="5574906"/>
                  </a:lnTo>
                  <a:lnTo>
                    <a:pt x="1407388" y="5550433"/>
                  </a:lnTo>
                  <a:lnTo>
                    <a:pt x="1368996" y="5526583"/>
                  </a:lnTo>
                  <a:lnTo>
                    <a:pt x="1330159" y="5503380"/>
                  </a:lnTo>
                  <a:lnTo>
                    <a:pt x="1290904" y="5480837"/>
                  </a:lnTo>
                  <a:lnTo>
                    <a:pt x="1251229" y="5458942"/>
                  </a:lnTo>
                  <a:lnTo>
                    <a:pt x="1211135" y="5437721"/>
                  </a:lnTo>
                  <a:lnTo>
                    <a:pt x="1170635" y="5417172"/>
                  </a:lnTo>
                  <a:lnTo>
                    <a:pt x="1129741" y="5397297"/>
                  </a:lnTo>
                  <a:lnTo>
                    <a:pt x="1088453" y="5378120"/>
                  </a:lnTo>
                  <a:lnTo>
                    <a:pt x="1046797" y="5359628"/>
                  </a:lnTo>
                  <a:lnTo>
                    <a:pt x="1004747" y="5341848"/>
                  </a:lnTo>
                  <a:lnTo>
                    <a:pt x="962342" y="5324767"/>
                  </a:lnTo>
                  <a:lnTo>
                    <a:pt x="919568" y="5308409"/>
                  </a:lnTo>
                  <a:lnTo>
                    <a:pt x="876452" y="5292776"/>
                  </a:lnTo>
                  <a:lnTo>
                    <a:pt x="832980" y="5277878"/>
                  </a:lnTo>
                  <a:lnTo>
                    <a:pt x="789178" y="5263718"/>
                  </a:lnTo>
                  <a:lnTo>
                    <a:pt x="745045" y="5250307"/>
                  </a:lnTo>
                  <a:lnTo>
                    <a:pt x="700582" y="5237658"/>
                  </a:lnTo>
                  <a:lnTo>
                    <a:pt x="655802" y="5225758"/>
                  </a:lnTo>
                  <a:lnTo>
                    <a:pt x="610730" y="5214645"/>
                  </a:lnTo>
                  <a:lnTo>
                    <a:pt x="565340" y="5204295"/>
                  </a:lnTo>
                  <a:lnTo>
                    <a:pt x="519658" y="5194732"/>
                  </a:lnTo>
                  <a:lnTo>
                    <a:pt x="473697" y="5185969"/>
                  </a:lnTo>
                  <a:lnTo>
                    <a:pt x="427456" y="5177993"/>
                  </a:lnTo>
                  <a:lnTo>
                    <a:pt x="380949" y="5170830"/>
                  </a:lnTo>
                  <a:lnTo>
                    <a:pt x="334175" y="5164480"/>
                  </a:lnTo>
                  <a:lnTo>
                    <a:pt x="287147" y="5158956"/>
                  </a:lnTo>
                  <a:lnTo>
                    <a:pt x="239864" y="5154269"/>
                  </a:lnTo>
                  <a:lnTo>
                    <a:pt x="192341" y="5150409"/>
                  </a:lnTo>
                  <a:lnTo>
                    <a:pt x="144589" y="5147399"/>
                  </a:lnTo>
                  <a:lnTo>
                    <a:pt x="96608" y="5145227"/>
                  </a:lnTo>
                  <a:lnTo>
                    <a:pt x="48412" y="5143932"/>
                  </a:lnTo>
                  <a:lnTo>
                    <a:pt x="0" y="5143487"/>
                  </a:lnTo>
                  <a:lnTo>
                    <a:pt x="0" y="7779144"/>
                  </a:lnTo>
                  <a:lnTo>
                    <a:pt x="2225725" y="7779144"/>
                  </a:lnTo>
                  <a:lnTo>
                    <a:pt x="2225725" y="6367132"/>
                  </a:lnTo>
                  <a:close/>
                </a:path>
                <a:path w="2226309" h="7779384">
                  <a:moveTo>
                    <a:pt x="2225725" y="1095832"/>
                  </a:moveTo>
                  <a:lnTo>
                    <a:pt x="2204237" y="1062494"/>
                  </a:lnTo>
                  <a:lnTo>
                    <a:pt x="2179129" y="1024991"/>
                  </a:lnTo>
                  <a:lnTo>
                    <a:pt x="2153399" y="987945"/>
                  </a:lnTo>
                  <a:lnTo>
                    <a:pt x="2127059" y="951357"/>
                  </a:lnTo>
                  <a:lnTo>
                    <a:pt x="2100110" y="915250"/>
                  </a:lnTo>
                  <a:lnTo>
                    <a:pt x="2072563" y="879614"/>
                  </a:lnTo>
                  <a:lnTo>
                    <a:pt x="2044420" y="844473"/>
                  </a:lnTo>
                  <a:lnTo>
                    <a:pt x="2015705" y="809828"/>
                  </a:lnTo>
                  <a:lnTo>
                    <a:pt x="1986407" y="775677"/>
                  </a:lnTo>
                  <a:lnTo>
                    <a:pt x="1956536" y="742035"/>
                  </a:lnTo>
                  <a:lnTo>
                    <a:pt x="1926107" y="708914"/>
                  </a:lnTo>
                  <a:lnTo>
                    <a:pt x="1895132" y="676313"/>
                  </a:lnTo>
                  <a:lnTo>
                    <a:pt x="1863598" y="644245"/>
                  </a:lnTo>
                  <a:lnTo>
                    <a:pt x="1831530" y="612711"/>
                  </a:lnTo>
                  <a:lnTo>
                    <a:pt x="1798929" y="581736"/>
                  </a:lnTo>
                  <a:lnTo>
                    <a:pt x="1765808" y="551307"/>
                  </a:lnTo>
                  <a:lnTo>
                    <a:pt x="1732165" y="521436"/>
                  </a:lnTo>
                  <a:lnTo>
                    <a:pt x="1698028" y="492137"/>
                  </a:lnTo>
                  <a:lnTo>
                    <a:pt x="1663369" y="463423"/>
                  </a:lnTo>
                  <a:lnTo>
                    <a:pt x="1628228" y="435279"/>
                  </a:lnTo>
                  <a:lnTo>
                    <a:pt x="1592592" y="407733"/>
                  </a:lnTo>
                  <a:lnTo>
                    <a:pt x="1556486" y="380784"/>
                  </a:lnTo>
                  <a:lnTo>
                    <a:pt x="1519897" y="354444"/>
                  </a:lnTo>
                  <a:lnTo>
                    <a:pt x="1482852" y="328714"/>
                  </a:lnTo>
                  <a:lnTo>
                    <a:pt x="1445348" y="303606"/>
                  </a:lnTo>
                  <a:lnTo>
                    <a:pt x="1407388" y="279133"/>
                  </a:lnTo>
                  <a:lnTo>
                    <a:pt x="1368996" y="255295"/>
                  </a:lnTo>
                  <a:lnTo>
                    <a:pt x="1330159" y="232092"/>
                  </a:lnTo>
                  <a:lnTo>
                    <a:pt x="1290904" y="209537"/>
                  </a:lnTo>
                  <a:lnTo>
                    <a:pt x="1251229" y="187655"/>
                  </a:lnTo>
                  <a:lnTo>
                    <a:pt x="1211135" y="166420"/>
                  </a:lnTo>
                  <a:lnTo>
                    <a:pt x="1170635" y="145872"/>
                  </a:lnTo>
                  <a:lnTo>
                    <a:pt x="1129741" y="126009"/>
                  </a:lnTo>
                  <a:lnTo>
                    <a:pt x="1088453" y="106819"/>
                  </a:lnTo>
                  <a:lnTo>
                    <a:pt x="1046797" y="88328"/>
                  </a:lnTo>
                  <a:lnTo>
                    <a:pt x="1004747" y="70548"/>
                  </a:lnTo>
                  <a:lnTo>
                    <a:pt x="962342" y="53479"/>
                  </a:lnTo>
                  <a:lnTo>
                    <a:pt x="919568" y="37122"/>
                  </a:lnTo>
                  <a:lnTo>
                    <a:pt x="876452" y="21488"/>
                  </a:lnTo>
                  <a:lnTo>
                    <a:pt x="832980" y="6591"/>
                  </a:lnTo>
                  <a:lnTo>
                    <a:pt x="812584" y="0"/>
                  </a:lnTo>
                  <a:lnTo>
                    <a:pt x="0" y="0"/>
                  </a:lnTo>
                  <a:lnTo>
                    <a:pt x="0" y="2507843"/>
                  </a:lnTo>
                  <a:lnTo>
                    <a:pt x="2225725" y="2507843"/>
                  </a:lnTo>
                  <a:lnTo>
                    <a:pt x="2225725" y="1095832"/>
                  </a:lnTo>
                  <a:close/>
                </a:path>
              </a:pathLst>
            </a:custGeom>
            <a:solidFill>
              <a:srgbClr val="5B6465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A40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28699" y="3200998"/>
            <a:ext cx="961390" cy="961390"/>
            <a:chOff x="1028699" y="3200998"/>
            <a:chExt cx="961390" cy="961390"/>
          </a:xfrm>
        </p:grpSpPr>
        <p:sp>
          <p:nvSpPr>
            <p:cNvPr id="4" name="object 4" descr=""/>
            <p:cNvSpPr/>
            <p:nvPr/>
          </p:nvSpPr>
          <p:spPr>
            <a:xfrm>
              <a:off x="1028699" y="3200998"/>
              <a:ext cx="961390" cy="961390"/>
            </a:xfrm>
            <a:custGeom>
              <a:avLst/>
              <a:gdLst/>
              <a:ahLst/>
              <a:cxnLst/>
              <a:rect l="l" t="t" r="r" b="b"/>
              <a:pathLst>
                <a:path w="961389" h="961389">
                  <a:moveTo>
                    <a:pt x="480646" y="961291"/>
                  </a:moveTo>
                  <a:lnTo>
                    <a:pt x="431502" y="958810"/>
                  </a:lnTo>
                  <a:lnTo>
                    <a:pt x="383779" y="951526"/>
                  </a:lnTo>
                  <a:lnTo>
                    <a:pt x="337716" y="939683"/>
                  </a:lnTo>
                  <a:lnTo>
                    <a:pt x="293556" y="923520"/>
                  </a:lnTo>
                  <a:lnTo>
                    <a:pt x="251541" y="903280"/>
                  </a:lnTo>
                  <a:lnTo>
                    <a:pt x="211912" y="879205"/>
                  </a:lnTo>
                  <a:lnTo>
                    <a:pt x="174910" y="851535"/>
                  </a:lnTo>
                  <a:lnTo>
                    <a:pt x="140777" y="820514"/>
                  </a:lnTo>
                  <a:lnTo>
                    <a:pt x="109756" y="786381"/>
                  </a:lnTo>
                  <a:lnTo>
                    <a:pt x="82086" y="749379"/>
                  </a:lnTo>
                  <a:lnTo>
                    <a:pt x="58011" y="709750"/>
                  </a:lnTo>
                  <a:lnTo>
                    <a:pt x="37771" y="667735"/>
                  </a:lnTo>
                  <a:lnTo>
                    <a:pt x="21608" y="623575"/>
                  </a:lnTo>
                  <a:lnTo>
                    <a:pt x="9765" y="577512"/>
                  </a:lnTo>
                  <a:lnTo>
                    <a:pt x="2481" y="529789"/>
                  </a:lnTo>
                  <a:lnTo>
                    <a:pt x="0" y="480645"/>
                  </a:lnTo>
                  <a:lnTo>
                    <a:pt x="2481" y="431502"/>
                  </a:lnTo>
                  <a:lnTo>
                    <a:pt x="9765" y="383779"/>
                  </a:lnTo>
                  <a:lnTo>
                    <a:pt x="21608" y="337716"/>
                  </a:lnTo>
                  <a:lnTo>
                    <a:pt x="37771" y="293556"/>
                  </a:lnTo>
                  <a:lnTo>
                    <a:pt x="58011" y="251541"/>
                  </a:lnTo>
                  <a:lnTo>
                    <a:pt x="82086" y="211912"/>
                  </a:lnTo>
                  <a:lnTo>
                    <a:pt x="109756" y="174910"/>
                  </a:lnTo>
                  <a:lnTo>
                    <a:pt x="140777" y="140777"/>
                  </a:lnTo>
                  <a:lnTo>
                    <a:pt x="174910" y="109756"/>
                  </a:lnTo>
                  <a:lnTo>
                    <a:pt x="211912" y="82086"/>
                  </a:lnTo>
                  <a:lnTo>
                    <a:pt x="251541" y="58011"/>
                  </a:lnTo>
                  <a:lnTo>
                    <a:pt x="293556" y="37771"/>
                  </a:lnTo>
                  <a:lnTo>
                    <a:pt x="337716" y="21608"/>
                  </a:lnTo>
                  <a:lnTo>
                    <a:pt x="383779" y="9765"/>
                  </a:lnTo>
                  <a:lnTo>
                    <a:pt x="431502" y="2481"/>
                  </a:lnTo>
                  <a:lnTo>
                    <a:pt x="480646" y="0"/>
                  </a:lnTo>
                  <a:lnTo>
                    <a:pt x="529789" y="2481"/>
                  </a:lnTo>
                  <a:lnTo>
                    <a:pt x="577513" y="9765"/>
                  </a:lnTo>
                  <a:lnTo>
                    <a:pt x="623575" y="21608"/>
                  </a:lnTo>
                  <a:lnTo>
                    <a:pt x="667735" y="37771"/>
                  </a:lnTo>
                  <a:lnTo>
                    <a:pt x="709750" y="58011"/>
                  </a:lnTo>
                  <a:lnTo>
                    <a:pt x="749379" y="82086"/>
                  </a:lnTo>
                  <a:lnTo>
                    <a:pt x="786381" y="109756"/>
                  </a:lnTo>
                  <a:lnTo>
                    <a:pt x="820514" y="140777"/>
                  </a:lnTo>
                  <a:lnTo>
                    <a:pt x="851535" y="174910"/>
                  </a:lnTo>
                  <a:lnTo>
                    <a:pt x="879205" y="211912"/>
                  </a:lnTo>
                  <a:lnTo>
                    <a:pt x="903280" y="251541"/>
                  </a:lnTo>
                  <a:lnTo>
                    <a:pt x="923520" y="293556"/>
                  </a:lnTo>
                  <a:lnTo>
                    <a:pt x="939683" y="337716"/>
                  </a:lnTo>
                  <a:lnTo>
                    <a:pt x="951527" y="383779"/>
                  </a:lnTo>
                  <a:lnTo>
                    <a:pt x="958810" y="431502"/>
                  </a:lnTo>
                  <a:lnTo>
                    <a:pt x="961292" y="480645"/>
                  </a:lnTo>
                  <a:lnTo>
                    <a:pt x="958810" y="529789"/>
                  </a:lnTo>
                  <a:lnTo>
                    <a:pt x="951527" y="577512"/>
                  </a:lnTo>
                  <a:lnTo>
                    <a:pt x="939683" y="623575"/>
                  </a:lnTo>
                  <a:lnTo>
                    <a:pt x="923520" y="667735"/>
                  </a:lnTo>
                  <a:lnTo>
                    <a:pt x="903280" y="709750"/>
                  </a:lnTo>
                  <a:lnTo>
                    <a:pt x="879205" y="749379"/>
                  </a:lnTo>
                  <a:lnTo>
                    <a:pt x="851535" y="786381"/>
                  </a:lnTo>
                  <a:lnTo>
                    <a:pt x="820514" y="820514"/>
                  </a:lnTo>
                  <a:lnTo>
                    <a:pt x="786381" y="851535"/>
                  </a:lnTo>
                  <a:lnTo>
                    <a:pt x="749379" y="879205"/>
                  </a:lnTo>
                  <a:lnTo>
                    <a:pt x="709750" y="903280"/>
                  </a:lnTo>
                  <a:lnTo>
                    <a:pt x="667735" y="923520"/>
                  </a:lnTo>
                  <a:lnTo>
                    <a:pt x="623575" y="939683"/>
                  </a:lnTo>
                  <a:lnTo>
                    <a:pt x="577513" y="951526"/>
                  </a:lnTo>
                  <a:lnTo>
                    <a:pt x="529789" y="958810"/>
                  </a:lnTo>
                  <a:lnTo>
                    <a:pt x="480646" y="961291"/>
                  </a:lnTo>
                  <a:close/>
                </a:path>
              </a:pathLst>
            </a:custGeom>
            <a:solidFill>
              <a:srgbClr val="9DA1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186573" y="3358895"/>
              <a:ext cx="645795" cy="645795"/>
            </a:xfrm>
            <a:custGeom>
              <a:avLst/>
              <a:gdLst/>
              <a:ahLst/>
              <a:cxnLst/>
              <a:rect l="l" t="t" r="r" b="b"/>
              <a:pathLst>
                <a:path w="645794" h="645795">
                  <a:moveTo>
                    <a:pt x="112560" y="310642"/>
                  </a:moveTo>
                  <a:lnTo>
                    <a:pt x="48666" y="310642"/>
                  </a:lnTo>
                  <a:lnTo>
                    <a:pt x="48666" y="334606"/>
                  </a:lnTo>
                  <a:lnTo>
                    <a:pt x="112560" y="334606"/>
                  </a:lnTo>
                  <a:lnTo>
                    <a:pt x="112560" y="310642"/>
                  </a:lnTo>
                  <a:close/>
                </a:path>
                <a:path w="645794" h="645795">
                  <a:moveTo>
                    <a:pt x="182562" y="479640"/>
                  </a:moveTo>
                  <a:lnTo>
                    <a:pt x="165620" y="462699"/>
                  </a:lnTo>
                  <a:lnTo>
                    <a:pt x="120434" y="507885"/>
                  </a:lnTo>
                  <a:lnTo>
                    <a:pt x="137375" y="524827"/>
                  </a:lnTo>
                  <a:lnTo>
                    <a:pt x="182562" y="479640"/>
                  </a:lnTo>
                  <a:close/>
                </a:path>
                <a:path w="645794" h="645795">
                  <a:moveTo>
                    <a:pt x="182562" y="165608"/>
                  </a:moveTo>
                  <a:lnTo>
                    <a:pt x="137375" y="120421"/>
                  </a:lnTo>
                  <a:lnTo>
                    <a:pt x="120434" y="137363"/>
                  </a:lnTo>
                  <a:lnTo>
                    <a:pt x="165620" y="182549"/>
                  </a:lnTo>
                  <a:lnTo>
                    <a:pt x="182562" y="165608"/>
                  </a:lnTo>
                  <a:close/>
                </a:path>
                <a:path w="645794" h="645795">
                  <a:moveTo>
                    <a:pt x="334619" y="532701"/>
                  </a:moveTo>
                  <a:lnTo>
                    <a:pt x="310654" y="532701"/>
                  </a:lnTo>
                  <a:lnTo>
                    <a:pt x="310654" y="596595"/>
                  </a:lnTo>
                  <a:lnTo>
                    <a:pt x="334619" y="596595"/>
                  </a:lnTo>
                  <a:lnTo>
                    <a:pt x="334619" y="532701"/>
                  </a:lnTo>
                  <a:close/>
                </a:path>
                <a:path w="645794" h="645795">
                  <a:moveTo>
                    <a:pt x="334619" y="48653"/>
                  </a:moveTo>
                  <a:lnTo>
                    <a:pt x="310654" y="48653"/>
                  </a:lnTo>
                  <a:lnTo>
                    <a:pt x="310654" y="112547"/>
                  </a:lnTo>
                  <a:lnTo>
                    <a:pt x="334619" y="112547"/>
                  </a:lnTo>
                  <a:lnTo>
                    <a:pt x="334619" y="48653"/>
                  </a:lnTo>
                  <a:close/>
                </a:path>
                <a:path w="645794" h="645795">
                  <a:moveTo>
                    <a:pt x="503542" y="311010"/>
                  </a:moveTo>
                  <a:lnTo>
                    <a:pt x="376250" y="311010"/>
                  </a:lnTo>
                  <a:lnTo>
                    <a:pt x="376250" y="314820"/>
                  </a:lnTo>
                  <a:lnTo>
                    <a:pt x="376250" y="316738"/>
                  </a:lnTo>
                  <a:lnTo>
                    <a:pt x="376224" y="316534"/>
                  </a:lnTo>
                  <a:lnTo>
                    <a:pt x="376224" y="328739"/>
                  </a:lnTo>
                  <a:lnTo>
                    <a:pt x="376224" y="331330"/>
                  </a:lnTo>
                  <a:lnTo>
                    <a:pt x="375856" y="331330"/>
                  </a:lnTo>
                  <a:lnTo>
                    <a:pt x="375996" y="330746"/>
                  </a:lnTo>
                  <a:lnTo>
                    <a:pt x="376224" y="328739"/>
                  </a:lnTo>
                  <a:lnTo>
                    <a:pt x="376224" y="316534"/>
                  </a:lnTo>
                  <a:lnTo>
                    <a:pt x="376021" y="314820"/>
                  </a:lnTo>
                  <a:lnTo>
                    <a:pt x="376250" y="314820"/>
                  </a:lnTo>
                  <a:lnTo>
                    <a:pt x="376250" y="311010"/>
                  </a:lnTo>
                  <a:lnTo>
                    <a:pt x="375627" y="311010"/>
                  </a:lnTo>
                  <a:lnTo>
                    <a:pt x="375627" y="312889"/>
                  </a:lnTo>
                  <a:lnTo>
                    <a:pt x="375119" y="310654"/>
                  </a:lnTo>
                  <a:lnTo>
                    <a:pt x="372884" y="303314"/>
                  </a:lnTo>
                  <a:lnTo>
                    <a:pt x="352488" y="277990"/>
                  </a:lnTo>
                  <a:lnTo>
                    <a:pt x="352488" y="314325"/>
                  </a:lnTo>
                  <a:lnTo>
                    <a:pt x="352488" y="330936"/>
                  </a:lnTo>
                  <a:lnTo>
                    <a:pt x="349173" y="338302"/>
                  </a:lnTo>
                  <a:lnTo>
                    <a:pt x="338315" y="349161"/>
                  </a:lnTo>
                  <a:lnTo>
                    <a:pt x="330923" y="352475"/>
                  </a:lnTo>
                  <a:lnTo>
                    <a:pt x="314350" y="352475"/>
                  </a:lnTo>
                  <a:lnTo>
                    <a:pt x="306971" y="349161"/>
                  </a:lnTo>
                  <a:lnTo>
                    <a:pt x="296100" y="338302"/>
                  </a:lnTo>
                  <a:lnTo>
                    <a:pt x="292785" y="330898"/>
                  </a:lnTo>
                  <a:lnTo>
                    <a:pt x="292785" y="314350"/>
                  </a:lnTo>
                  <a:lnTo>
                    <a:pt x="296100" y="306959"/>
                  </a:lnTo>
                  <a:lnTo>
                    <a:pt x="306984" y="296087"/>
                  </a:lnTo>
                  <a:lnTo>
                    <a:pt x="314363" y="292773"/>
                  </a:lnTo>
                  <a:lnTo>
                    <a:pt x="330911" y="292773"/>
                  </a:lnTo>
                  <a:lnTo>
                    <a:pt x="338315" y="296087"/>
                  </a:lnTo>
                  <a:lnTo>
                    <a:pt x="349173" y="306959"/>
                  </a:lnTo>
                  <a:lnTo>
                    <a:pt x="352488" y="314325"/>
                  </a:lnTo>
                  <a:lnTo>
                    <a:pt x="352488" y="277990"/>
                  </a:lnTo>
                  <a:lnTo>
                    <a:pt x="348792" y="275577"/>
                  </a:lnTo>
                  <a:lnTo>
                    <a:pt x="341934" y="272376"/>
                  </a:lnTo>
                  <a:lnTo>
                    <a:pt x="334619" y="270141"/>
                  </a:lnTo>
                  <a:lnTo>
                    <a:pt x="334619" y="269100"/>
                  </a:lnTo>
                  <a:lnTo>
                    <a:pt x="334619" y="268808"/>
                  </a:lnTo>
                  <a:lnTo>
                    <a:pt x="334619" y="112890"/>
                  </a:lnTo>
                  <a:lnTo>
                    <a:pt x="315963" y="112890"/>
                  </a:lnTo>
                  <a:lnTo>
                    <a:pt x="315963" y="269100"/>
                  </a:lnTo>
                  <a:lnTo>
                    <a:pt x="314515" y="269265"/>
                  </a:lnTo>
                  <a:lnTo>
                    <a:pt x="312432" y="269748"/>
                  </a:lnTo>
                  <a:lnTo>
                    <a:pt x="312432" y="269100"/>
                  </a:lnTo>
                  <a:lnTo>
                    <a:pt x="315963" y="269100"/>
                  </a:lnTo>
                  <a:lnTo>
                    <a:pt x="315963" y="112890"/>
                  </a:lnTo>
                  <a:lnTo>
                    <a:pt x="310654" y="112890"/>
                  </a:lnTo>
                  <a:lnTo>
                    <a:pt x="310654" y="269100"/>
                  </a:lnTo>
                  <a:lnTo>
                    <a:pt x="310654" y="270141"/>
                  </a:lnTo>
                  <a:lnTo>
                    <a:pt x="278015" y="292519"/>
                  </a:lnTo>
                  <a:lnTo>
                    <a:pt x="268820" y="322630"/>
                  </a:lnTo>
                  <a:lnTo>
                    <a:pt x="269913" y="333463"/>
                  </a:lnTo>
                  <a:lnTo>
                    <a:pt x="292531" y="367245"/>
                  </a:lnTo>
                  <a:lnTo>
                    <a:pt x="322618" y="376440"/>
                  </a:lnTo>
                  <a:lnTo>
                    <a:pt x="333489" y="375348"/>
                  </a:lnTo>
                  <a:lnTo>
                    <a:pt x="367271" y="352475"/>
                  </a:lnTo>
                  <a:lnTo>
                    <a:pt x="369684" y="348792"/>
                  </a:lnTo>
                  <a:lnTo>
                    <a:pt x="372884" y="341934"/>
                  </a:lnTo>
                  <a:lnTo>
                    <a:pt x="375119" y="334606"/>
                  </a:lnTo>
                  <a:lnTo>
                    <a:pt x="375424" y="333235"/>
                  </a:lnTo>
                  <a:lnTo>
                    <a:pt x="375424" y="335140"/>
                  </a:lnTo>
                  <a:lnTo>
                    <a:pt x="503542" y="335140"/>
                  </a:lnTo>
                  <a:lnTo>
                    <a:pt x="503542" y="331330"/>
                  </a:lnTo>
                  <a:lnTo>
                    <a:pt x="503542" y="326250"/>
                  </a:lnTo>
                  <a:lnTo>
                    <a:pt x="503542" y="318630"/>
                  </a:lnTo>
                  <a:lnTo>
                    <a:pt x="503542" y="314820"/>
                  </a:lnTo>
                  <a:lnTo>
                    <a:pt x="503542" y="311010"/>
                  </a:lnTo>
                  <a:close/>
                </a:path>
                <a:path w="645794" h="645795">
                  <a:moveTo>
                    <a:pt x="524840" y="507885"/>
                  </a:moveTo>
                  <a:lnTo>
                    <a:pt x="479653" y="462699"/>
                  </a:lnTo>
                  <a:lnTo>
                    <a:pt x="462711" y="479640"/>
                  </a:lnTo>
                  <a:lnTo>
                    <a:pt x="507898" y="524827"/>
                  </a:lnTo>
                  <a:lnTo>
                    <a:pt x="524840" y="507885"/>
                  </a:lnTo>
                  <a:close/>
                </a:path>
                <a:path w="645794" h="645795">
                  <a:moveTo>
                    <a:pt x="524840" y="137363"/>
                  </a:moveTo>
                  <a:lnTo>
                    <a:pt x="507898" y="120421"/>
                  </a:lnTo>
                  <a:lnTo>
                    <a:pt x="462711" y="165608"/>
                  </a:lnTo>
                  <a:lnTo>
                    <a:pt x="479653" y="182549"/>
                  </a:lnTo>
                  <a:lnTo>
                    <a:pt x="524840" y="137363"/>
                  </a:lnTo>
                  <a:close/>
                </a:path>
                <a:path w="645794" h="645795">
                  <a:moveTo>
                    <a:pt x="596620" y="310642"/>
                  </a:moveTo>
                  <a:lnTo>
                    <a:pt x="532714" y="310642"/>
                  </a:lnTo>
                  <a:lnTo>
                    <a:pt x="532714" y="334606"/>
                  </a:lnTo>
                  <a:lnTo>
                    <a:pt x="596620" y="334606"/>
                  </a:lnTo>
                  <a:lnTo>
                    <a:pt x="596620" y="310642"/>
                  </a:lnTo>
                  <a:close/>
                </a:path>
                <a:path w="645794" h="645795">
                  <a:moveTo>
                    <a:pt x="645261" y="322630"/>
                  </a:moveTo>
                  <a:lnTo>
                    <a:pt x="641045" y="270306"/>
                  </a:lnTo>
                  <a:lnTo>
                    <a:pt x="628815" y="220649"/>
                  </a:lnTo>
                  <a:lnTo>
                    <a:pt x="621296" y="202869"/>
                  </a:lnTo>
                  <a:lnTo>
                    <a:pt x="621296" y="322630"/>
                  </a:lnTo>
                  <a:lnTo>
                    <a:pt x="617397" y="371081"/>
                  </a:lnTo>
                  <a:lnTo>
                    <a:pt x="606082" y="417029"/>
                  </a:lnTo>
                  <a:lnTo>
                    <a:pt x="587971" y="459879"/>
                  </a:lnTo>
                  <a:lnTo>
                    <a:pt x="563689" y="499008"/>
                  </a:lnTo>
                  <a:lnTo>
                    <a:pt x="533819" y="533819"/>
                  </a:lnTo>
                  <a:lnTo>
                    <a:pt x="499008" y="563676"/>
                  </a:lnTo>
                  <a:lnTo>
                    <a:pt x="459879" y="587959"/>
                  </a:lnTo>
                  <a:lnTo>
                    <a:pt x="417042" y="606069"/>
                  </a:lnTo>
                  <a:lnTo>
                    <a:pt x="371094" y="617385"/>
                  </a:lnTo>
                  <a:lnTo>
                    <a:pt x="322630" y="621296"/>
                  </a:lnTo>
                  <a:lnTo>
                    <a:pt x="274180" y="617385"/>
                  </a:lnTo>
                  <a:lnTo>
                    <a:pt x="228231" y="606069"/>
                  </a:lnTo>
                  <a:lnTo>
                    <a:pt x="185381" y="587959"/>
                  </a:lnTo>
                  <a:lnTo>
                    <a:pt x="146253" y="563676"/>
                  </a:lnTo>
                  <a:lnTo>
                    <a:pt x="111442" y="533819"/>
                  </a:lnTo>
                  <a:lnTo>
                    <a:pt x="81584" y="499008"/>
                  </a:lnTo>
                  <a:lnTo>
                    <a:pt x="57302" y="459879"/>
                  </a:lnTo>
                  <a:lnTo>
                    <a:pt x="39192" y="417029"/>
                  </a:lnTo>
                  <a:lnTo>
                    <a:pt x="27876" y="371081"/>
                  </a:lnTo>
                  <a:lnTo>
                    <a:pt x="23964" y="322630"/>
                  </a:lnTo>
                  <a:lnTo>
                    <a:pt x="27876" y="274167"/>
                  </a:lnTo>
                  <a:lnTo>
                    <a:pt x="39192" y="228219"/>
                  </a:lnTo>
                  <a:lnTo>
                    <a:pt x="57302" y="185381"/>
                  </a:lnTo>
                  <a:lnTo>
                    <a:pt x="81584" y="146253"/>
                  </a:lnTo>
                  <a:lnTo>
                    <a:pt x="111442" y="111429"/>
                  </a:lnTo>
                  <a:lnTo>
                    <a:pt x="146253" y="81572"/>
                  </a:lnTo>
                  <a:lnTo>
                    <a:pt x="185381" y="57289"/>
                  </a:lnTo>
                  <a:lnTo>
                    <a:pt x="228231" y="39179"/>
                  </a:lnTo>
                  <a:lnTo>
                    <a:pt x="274180" y="27863"/>
                  </a:lnTo>
                  <a:lnTo>
                    <a:pt x="322630" y="23952"/>
                  </a:lnTo>
                  <a:lnTo>
                    <a:pt x="371094" y="27863"/>
                  </a:lnTo>
                  <a:lnTo>
                    <a:pt x="417042" y="39179"/>
                  </a:lnTo>
                  <a:lnTo>
                    <a:pt x="459879" y="57289"/>
                  </a:lnTo>
                  <a:lnTo>
                    <a:pt x="499008" y="81572"/>
                  </a:lnTo>
                  <a:lnTo>
                    <a:pt x="533819" y="111429"/>
                  </a:lnTo>
                  <a:lnTo>
                    <a:pt x="563676" y="146253"/>
                  </a:lnTo>
                  <a:lnTo>
                    <a:pt x="587971" y="185381"/>
                  </a:lnTo>
                  <a:lnTo>
                    <a:pt x="606082" y="228219"/>
                  </a:lnTo>
                  <a:lnTo>
                    <a:pt x="617397" y="274167"/>
                  </a:lnTo>
                  <a:lnTo>
                    <a:pt x="621296" y="322630"/>
                  </a:lnTo>
                  <a:lnTo>
                    <a:pt x="621296" y="202869"/>
                  </a:lnTo>
                  <a:lnTo>
                    <a:pt x="583006" y="132067"/>
                  </a:lnTo>
                  <a:lnTo>
                    <a:pt x="550773" y="94488"/>
                  </a:lnTo>
                  <a:lnTo>
                    <a:pt x="513181" y="62255"/>
                  </a:lnTo>
                  <a:lnTo>
                    <a:pt x="470903" y="36017"/>
                  </a:lnTo>
                  <a:lnTo>
                    <a:pt x="424599" y="16446"/>
                  </a:lnTo>
                  <a:lnTo>
                    <a:pt x="374929" y="4216"/>
                  </a:lnTo>
                  <a:lnTo>
                    <a:pt x="322656" y="0"/>
                  </a:lnTo>
                  <a:lnTo>
                    <a:pt x="270319" y="4216"/>
                  </a:lnTo>
                  <a:lnTo>
                    <a:pt x="220662" y="16446"/>
                  </a:lnTo>
                  <a:lnTo>
                    <a:pt x="174358" y="36017"/>
                  </a:lnTo>
                  <a:lnTo>
                    <a:pt x="132080" y="62255"/>
                  </a:lnTo>
                  <a:lnTo>
                    <a:pt x="94500" y="94488"/>
                  </a:lnTo>
                  <a:lnTo>
                    <a:pt x="62255" y="132067"/>
                  </a:lnTo>
                  <a:lnTo>
                    <a:pt x="36017" y="174358"/>
                  </a:lnTo>
                  <a:lnTo>
                    <a:pt x="16459" y="220649"/>
                  </a:lnTo>
                  <a:lnTo>
                    <a:pt x="4229" y="270306"/>
                  </a:lnTo>
                  <a:lnTo>
                    <a:pt x="0" y="322630"/>
                  </a:lnTo>
                  <a:lnTo>
                    <a:pt x="4229" y="374942"/>
                  </a:lnTo>
                  <a:lnTo>
                    <a:pt x="16459" y="424599"/>
                  </a:lnTo>
                  <a:lnTo>
                    <a:pt x="36017" y="470903"/>
                  </a:lnTo>
                  <a:lnTo>
                    <a:pt x="62255" y="513181"/>
                  </a:lnTo>
                  <a:lnTo>
                    <a:pt x="94500" y="550760"/>
                  </a:lnTo>
                  <a:lnTo>
                    <a:pt x="132080" y="582993"/>
                  </a:lnTo>
                  <a:lnTo>
                    <a:pt x="174358" y="609231"/>
                  </a:lnTo>
                  <a:lnTo>
                    <a:pt x="220649" y="628802"/>
                  </a:lnTo>
                  <a:lnTo>
                    <a:pt x="270294" y="641032"/>
                  </a:lnTo>
                  <a:lnTo>
                    <a:pt x="322618" y="645248"/>
                  </a:lnTo>
                  <a:lnTo>
                    <a:pt x="374967" y="641032"/>
                  </a:lnTo>
                  <a:lnTo>
                    <a:pt x="424611" y="628802"/>
                  </a:lnTo>
                  <a:lnTo>
                    <a:pt x="470916" y="609231"/>
                  </a:lnTo>
                  <a:lnTo>
                    <a:pt x="513194" y="582993"/>
                  </a:lnTo>
                  <a:lnTo>
                    <a:pt x="550773" y="550760"/>
                  </a:lnTo>
                  <a:lnTo>
                    <a:pt x="583006" y="513181"/>
                  </a:lnTo>
                  <a:lnTo>
                    <a:pt x="609244" y="470903"/>
                  </a:lnTo>
                  <a:lnTo>
                    <a:pt x="628815" y="424599"/>
                  </a:lnTo>
                  <a:lnTo>
                    <a:pt x="641045" y="374942"/>
                  </a:lnTo>
                  <a:lnTo>
                    <a:pt x="645261" y="322630"/>
                  </a:lnTo>
                  <a:close/>
                </a:path>
              </a:pathLst>
            </a:custGeom>
            <a:solidFill>
              <a:srgbClr val="3A4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2295024" y="3204328"/>
            <a:ext cx="5699125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120" b="1">
                <a:solidFill>
                  <a:srgbClr val="E3E2DF"/>
                </a:solidFill>
                <a:latin typeface="Trebuchet MS"/>
                <a:cs typeface="Trebuchet MS"/>
              </a:rPr>
              <a:t>Handling</a:t>
            </a:r>
            <a:r>
              <a:rPr dirty="0" sz="3800" spc="-320" b="1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3800" spc="105" b="1">
                <a:solidFill>
                  <a:srgbClr val="E3E2DF"/>
                </a:solidFill>
                <a:latin typeface="Trebuchet MS"/>
                <a:cs typeface="Trebuchet MS"/>
              </a:rPr>
              <a:t>Large</a:t>
            </a:r>
            <a:r>
              <a:rPr dirty="0" sz="3800" spc="-320" b="1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3800" spc="135" b="1">
                <a:solidFill>
                  <a:srgbClr val="E3E2DF"/>
                </a:solidFill>
                <a:latin typeface="Trebuchet MS"/>
                <a:cs typeface="Trebuchet MS"/>
              </a:rPr>
              <a:t>datasets</a:t>
            </a:r>
            <a:endParaRPr sz="3800">
              <a:latin typeface="Trebuchet MS"/>
              <a:cs typeface="Trebuchet MS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028699" y="5735973"/>
            <a:ext cx="961390" cy="961390"/>
            <a:chOff x="1028699" y="5735973"/>
            <a:chExt cx="961390" cy="961390"/>
          </a:xfrm>
        </p:grpSpPr>
        <p:sp>
          <p:nvSpPr>
            <p:cNvPr id="8" name="object 8" descr=""/>
            <p:cNvSpPr/>
            <p:nvPr/>
          </p:nvSpPr>
          <p:spPr>
            <a:xfrm>
              <a:off x="1028699" y="5735973"/>
              <a:ext cx="961390" cy="961390"/>
            </a:xfrm>
            <a:custGeom>
              <a:avLst/>
              <a:gdLst/>
              <a:ahLst/>
              <a:cxnLst/>
              <a:rect l="l" t="t" r="r" b="b"/>
              <a:pathLst>
                <a:path w="961389" h="961390">
                  <a:moveTo>
                    <a:pt x="480646" y="961291"/>
                  </a:moveTo>
                  <a:lnTo>
                    <a:pt x="431502" y="958810"/>
                  </a:lnTo>
                  <a:lnTo>
                    <a:pt x="383779" y="951526"/>
                  </a:lnTo>
                  <a:lnTo>
                    <a:pt x="337716" y="939683"/>
                  </a:lnTo>
                  <a:lnTo>
                    <a:pt x="293556" y="923520"/>
                  </a:lnTo>
                  <a:lnTo>
                    <a:pt x="251541" y="903280"/>
                  </a:lnTo>
                  <a:lnTo>
                    <a:pt x="211912" y="879205"/>
                  </a:lnTo>
                  <a:lnTo>
                    <a:pt x="174910" y="851535"/>
                  </a:lnTo>
                  <a:lnTo>
                    <a:pt x="140777" y="820514"/>
                  </a:lnTo>
                  <a:lnTo>
                    <a:pt x="109756" y="786381"/>
                  </a:lnTo>
                  <a:lnTo>
                    <a:pt x="82086" y="749380"/>
                  </a:lnTo>
                  <a:lnTo>
                    <a:pt x="58011" y="709750"/>
                  </a:lnTo>
                  <a:lnTo>
                    <a:pt x="37771" y="667735"/>
                  </a:lnTo>
                  <a:lnTo>
                    <a:pt x="21608" y="623575"/>
                  </a:lnTo>
                  <a:lnTo>
                    <a:pt x="9765" y="577513"/>
                  </a:lnTo>
                  <a:lnTo>
                    <a:pt x="2481" y="529789"/>
                  </a:lnTo>
                  <a:lnTo>
                    <a:pt x="0" y="480646"/>
                  </a:lnTo>
                  <a:lnTo>
                    <a:pt x="2481" y="431502"/>
                  </a:lnTo>
                  <a:lnTo>
                    <a:pt x="9765" y="383779"/>
                  </a:lnTo>
                  <a:lnTo>
                    <a:pt x="21608" y="337716"/>
                  </a:lnTo>
                  <a:lnTo>
                    <a:pt x="37771" y="293556"/>
                  </a:lnTo>
                  <a:lnTo>
                    <a:pt x="58011" y="251541"/>
                  </a:lnTo>
                  <a:lnTo>
                    <a:pt x="82086" y="211912"/>
                  </a:lnTo>
                  <a:lnTo>
                    <a:pt x="109756" y="174910"/>
                  </a:lnTo>
                  <a:lnTo>
                    <a:pt x="140777" y="140777"/>
                  </a:lnTo>
                  <a:lnTo>
                    <a:pt x="174910" y="109756"/>
                  </a:lnTo>
                  <a:lnTo>
                    <a:pt x="211912" y="82086"/>
                  </a:lnTo>
                  <a:lnTo>
                    <a:pt x="251541" y="58011"/>
                  </a:lnTo>
                  <a:lnTo>
                    <a:pt x="293556" y="37771"/>
                  </a:lnTo>
                  <a:lnTo>
                    <a:pt x="337716" y="21608"/>
                  </a:lnTo>
                  <a:lnTo>
                    <a:pt x="383779" y="9765"/>
                  </a:lnTo>
                  <a:lnTo>
                    <a:pt x="431502" y="2481"/>
                  </a:lnTo>
                  <a:lnTo>
                    <a:pt x="480646" y="0"/>
                  </a:lnTo>
                  <a:lnTo>
                    <a:pt x="529789" y="2481"/>
                  </a:lnTo>
                  <a:lnTo>
                    <a:pt x="577513" y="9765"/>
                  </a:lnTo>
                  <a:lnTo>
                    <a:pt x="623575" y="21608"/>
                  </a:lnTo>
                  <a:lnTo>
                    <a:pt x="667735" y="37771"/>
                  </a:lnTo>
                  <a:lnTo>
                    <a:pt x="709750" y="58011"/>
                  </a:lnTo>
                  <a:lnTo>
                    <a:pt x="749379" y="82086"/>
                  </a:lnTo>
                  <a:lnTo>
                    <a:pt x="786381" y="109756"/>
                  </a:lnTo>
                  <a:lnTo>
                    <a:pt x="820514" y="140777"/>
                  </a:lnTo>
                  <a:lnTo>
                    <a:pt x="851535" y="174910"/>
                  </a:lnTo>
                  <a:lnTo>
                    <a:pt x="879205" y="211912"/>
                  </a:lnTo>
                  <a:lnTo>
                    <a:pt x="903280" y="251541"/>
                  </a:lnTo>
                  <a:lnTo>
                    <a:pt x="923520" y="293556"/>
                  </a:lnTo>
                  <a:lnTo>
                    <a:pt x="939683" y="337716"/>
                  </a:lnTo>
                  <a:lnTo>
                    <a:pt x="951527" y="383779"/>
                  </a:lnTo>
                  <a:lnTo>
                    <a:pt x="958810" y="431502"/>
                  </a:lnTo>
                  <a:lnTo>
                    <a:pt x="961292" y="480646"/>
                  </a:lnTo>
                  <a:lnTo>
                    <a:pt x="958810" y="529789"/>
                  </a:lnTo>
                  <a:lnTo>
                    <a:pt x="951527" y="577513"/>
                  </a:lnTo>
                  <a:lnTo>
                    <a:pt x="939683" y="623575"/>
                  </a:lnTo>
                  <a:lnTo>
                    <a:pt x="923520" y="667735"/>
                  </a:lnTo>
                  <a:lnTo>
                    <a:pt x="903280" y="709750"/>
                  </a:lnTo>
                  <a:lnTo>
                    <a:pt x="879205" y="749380"/>
                  </a:lnTo>
                  <a:lnTo>
                    <a:pt x="851535" y="786381"/>
                  </a:lnTo>
                  <a:lnTo>
                    <a:pt x="820514" y="820514"/>
                  </a:lnTo>
                  <a:lnTo>
                    <a:pt x="786381" y="851535"/>
                  </a:lnTo>
                  <a:lnTo>
                    <a:pt x="749379" y="879205"/>
                  </a:lnTo>
                  <a:lnTo>
                    <a:pt x="709750" y="903280"/>
                  </a:lnTo>
                  <a:lnTo>
                    <a:pt x="667735" y="923520"/>
                  </a:lnTo>
                  <a:lnTo>
                    <a:pt x="623575" y="939683"/>
                  </a:lnTo>
                  <a:lnTo>
                    <a:pt x="577513" y="951526"/>
                  </a:lnTo>
                  <a:lnTo>
                    <a:pt x="529789" y="958810"/>
                  </a:lnTo>
                  <a:lnTo>
                    <a:pt x="480646" y="961291"/>
                  </a:lnTo>
                  <a:close/>
                </a:path>
              </a:pathLst>
            </a:custGeom>
            <a:solidFill>
              <a:srgbClr val="9DA1A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4179" y="6196700"/>
              <a:ext cx="250980" cy="19305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8762" y="6196700"/>
              <a:ext cx="250980" cy="193056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182154" y="6015875"/>
              <a:ext cx="649605" cy="401955"/>
            </a:xfrm>
            <a:custGeom>
              <a:avLst/>
              <a:gdLst/>
              <a:ahLst/>
              <a:cxnLst/>
              <a:rect l="l" t="t" r="r" b="b"/>
              <a:pathLst>
                <a:path w="649605" h="401954">
                  <a:moveTo>
                    <a:pt x="389559" y="180835"/>
                  </a:moveTo>
                  <a:lnTo>
                    <a:pt x="372897" y="167894"/>
                  </a:lnTo>
                  <a:lnTo>
                    <a:pt x="370217" y="167055"/>
                  </a:lnTo>
                  <a:lnTo>
                    <a:pt x="367563" y="167055"/>
                  </a:lnTo>
                  <a:lnTo>
                    <a:pt x="365391" y="167055"/>
                  </a:lnTo>
                  <a:lnTo>
                    <a:pt x="363207" y="167614"/>
                  </a:lnTo>
                  <a:lnTo>
                    <a:pt x="359930" y="169557"/>
                  </a:lnTo>
                  <a:lnTo>
                    <a:pt x="358749" y="170573"/>
                  </a:lnTo>
                  <a:lnTo>
                    <a:pt x="359918" y="169557"/>
                  </a:lnTo>
                  <a:lnTo>
                    <a:pt x="356133" y="171792"/>
                  </a:lnTo>
                  <a:lnTo>
                    <a:pt x="356133" y="173951"/>
                  </a:lnTo>
                  <a:lnTo>
                    <a:pt x="353593" y="177241"/>
                  </a:lnTo>
                  <a:lnTo>
                    <a:pt x="356133" y="173951"/>
                  </a:lnTo>
                  <a:lnTo>
                    <a:pt x="356133" y="171792"/>
                  </a:lnTo>
                  <a:lnTo>
                    <a:pt x="324789" y="190271"/>
                  </a:lnTo>
                  <a:lnTo>
                    <a:pt x="317855" y="194360"/>
                  </a:lnTo>
                  <a:lnTo>
                    <a:pt x="324789" y="190271"/>
                  </a:lnTo>
                  <a:lnTo>
                    <a:pt x="289712" y="169557"/>
                  </a:lnTo>
                  <a:lnTo>
                    <a:pt x="290830" y="170573"/>
                  </a:lnTo>
                  <a:lnTo>
                    <a:pt x="291807" y="171805"/>
                  </a:lnTo>
                  <a:lnTo>
                    <a:pt x="296011" y="177215"/>
                  </a:lnTo>
                  <a:lnTo>
                    <a:pt x="295046" y="185000"/>
                  </a:lnTo>
                  <a:lnTo>
                    <a:pt x="295986" y="177241"/>
                  </a:lnTo>
                  <a:lnTo>
                    <a:pt x="290855" y="170649"/>
                  </a:lnTo>
                  <a:lnTo>
                    <a:pt x="289763" y="169672"/>
                  </a:lnTo>
                  <a:lnTo>
                    <a:pt x="286219" y="167576"/>
                  </a:lnTo>
                  <a:lnTo>
                    <a:pt x="284111" y="167055"/>
                  </a:lnTo>
                  <a:lnTo>
                    <a:pt x="282003" y="167055"/>
                  </a:lnTo>
                  <a:lnTo>
                    <a:pt x="279361" y="167055"/>
                  </a:lnTo>
                  <a:lnTo>
                    <a:pt x="276682" y="167894"/>
                  </a:lnTo>
                  <a:lnTo>
                    <a:pt x="260019" y="180809"/>
                  </a:lnTo>
                  <a:lnTo>
                    <a:pt x="282956" y="194386"/>
                  </a:lnTo>
                  <a:lnTo>
                    <a:pt x="320446" y="216446"/>
                  </a:lnTo>
                  <a:lnTo>
                    <a:pt x="322630" y="217017"/>
                  </a:lnTo>
                  <a:lnTo>
                    <a:pt x="326999" y="217017"/>
                  </a:lnTo>
                  <a:lnTo>
                    <a:pt x="329171" y="216446"/>
                  </a:lnTo>
                  <a:lnTo>
                    <a:pt x="366585" y="194386"/>
                  </a:lnTo>
                  <a:lnTo>
                    <a:pt x="389559" y="180835"/>
                  </a:lnTo>
                  <a:close/>
                </a:path>
                <a:path w="649605" h="401954">
                  <a:moveTo>
                    <a:pt x="583488" y="8051"/>
                  </a:moveTo>
                  <a:lnTo>
                    <a:pt x="582637" y="7962"/>
                  </a:lnTo>
                  <a:lnTo>
                    <a:pt x="582701" y="19392"/>
                  </a:lnTo>
                  <a:lnTo>
                    <a:pt x="583488" y="8051"/>
                  </a:lnTo>
                  <a:close/>
                </a:path>
                <a:path w="649605" h="401954">
                  <a:moveTo>
                    <a:pt x="649554" y="74853"/>
                  </a:moveTo>
                  <a:lnTo>
                    <a:pt x="638111" y="37452"/>
                  </a:lnTo>
                  <a:lnTo>
                    <a:pt x="626821" y="24980"/>
                  </a:lnTo>
                  <a:lnTo>
                    <a:pt x="625144" y="22148"/>
                  </a:lnTo>
                  <a:lnTo>
                    <a:pt x="624751" y="21945"/>
                  </a:lnTo>
                  <a:lnTo>
                    <a:pt x="624751" y="74853"/>
                  </a:lnTo>
                  <a:lnTo>
                    <a:pt x="624751" y="334695"/>
                  </a:lnTo>
                  <a:lnTo>
                    <a:pt x="606183" y="369404"/>
                  </a:lnTo>
                  <a:lnTo>
                    <a:pt x="582637" y="376593"/>
                  </a:lnTo>
                  <a:lnTo>
                    <a:pt x="66916" y="376593"/>
                  </a:lnTo>
                  <a:lnTo>
                    <a:pt x="31978" y="358000"/>
                  </a:lnTo>
                  <a:lnTo>
                    <a:pt x="24790" y="74853"/>
                  </a:lnTo>
                  <a:lnTo>
                    <a:pt x="25641" y="66344"/>
                  </a:lnTo>
                  <a:lnTo>
                    <a:pt x="28105" y="58445"/>
                  </a:lnTo>
                  <a:lnTo>
                    <a:pt x="31991" y="51295"/>
                  </a:lnTo>
                  <a:lnTo>
                    <a:pt x="34785" y="47929"/>
                  </a:lnTo>
                  <a:lnTo>
                    <a:pt x="260019" y="180809"/>
                  </a:lnTo>
                  <a:lnTo>
                    <a:pt x="276682" y="167868"/>
                  </a:lnTo>
                  <a:lnTo>
                    <a:pt x="279361" y="167030"/>
                  </a:lnTo>
                  <a:lnTo>
                    <a:pt x="284137" y="167030"/>
                  </a:lnTo>
                  <a:lnTo>
                    <a:pt x="285991" y="167513"/>
                  </a:lnTo>
                  <a:lnTo>
                    <a:pt x="286258" y="167513"/>
                  </a:lnTo>
                  <a:lnTo>
                    <a:pt x="285432" y="167030"/>
                  </a:lnTo>
                  <a:lnTo>
                    <a:pt x="59143" y="33528"/>
                  </a:lnTo>
                  <a:lnTo>
                    <a:pt x="70612" y="32359"/>
                  </a:lnTo>
                  <a:lnTo>
                    <a:pt x="72796" y="32359"/>
                  </a:lnTo>
                  <a:lnTo>
                    <a:pt x="86499" y="31470"/>
                  </a:lnTo>
                  <a:lnTo>
                    <a:pt x="123101" y="29476"/>
                  </a:lnTo>
                  <a:lnTo>
                    <a:pt x="176542" y="27292"/>
                  </a:lnTo>
                  <a:lnTo>
                    <a:pt x="244538" y="25514"/>
                  </a:lnTo>
                  <a:lnTo>
                    <a:pt x="324764" y="24777"/>
                  </a:lnTo>
                  <a:lnTo>
                    <a:pt x="377278" y="25120"/>
                  </a:lnTo>
                  <a:lnTo>
                    <a:pt x="425869" y="26022"/>
                  </a:lnTo>
                  <a:lnTo>
                    <a:pt x="507479" y="28740"/>
                  </a:lnTo>
                  <a:lnTo>
                    <a:pt x="573341" y="32143"/>
                  </a:lnTo>
                  <a:lnTo>
                    <a:pt x="576681" y="32359"/>
                  </a:lnTo>
                  <a:lnTo>
                    <a:pt x="579158" y="32359"/>
                  </a:lnTo>
                  <a:lnTo>
                    <a:pt x="590448" y="33502"/>
                  </a:lnTo>
                  <a:lnTo>
                    <a:pt x="363334" y="167513"/>
                  </a:lnTo>
                  <a:lnTo>
                    <a:pt x="363524" y="167513"/>
                  </a:lnTo>
                  <a:lnTo>
                    <a:pt x="365391" y="167030"/>
                  </a:lnTo>
                  <a:lnTo>
                    <a:pt x="370217" y="167030"/>
                  </a:lnTo>
                  <a:lnTo>
                    <a:pt x="372897" y="167868"/>
                  </a:lnTo>
                  <a:lnTo>
                    <a:pt x="389585" y="180809"/>
                  </a:lnTo>
                  <a:lnTo>
                    <a:pt x="412940" y="167030"/>
                  </a:lnTo>
                  <a:lnTo>
                    <a:pt x="614768" y="47942"/>
                  </a:lnTo>
                  <a:lnTo>
                    <a:pt x="617550" y="51295"/>
                  </a:lnTo>
                  <a:lnTo>
                    <a:pt x="621436" y="58445"/>
                  </a:lnTo>
                  <a:lnTo>
                    <a:pt x="623887" y="66344"/>
                  </a:lnTo>
                  <a:lnTo>
                    <a:pt x="624751" y="74853"/>
                  </a:lnTo>
                  <a:lnTo>
                    <a:pt x="624751" y="21945"/>
                  </a:lnTo>
                  <a:lnTo>
                    <a:pt x="621030" y="19977"/>
                  </a:lnTo>
                  <a:lnTo>
                    <a:pt x="620763" y="19977"/>
                  </a:lnTo>
                  <a:lnTo>
                    <a:pt x="620064" y="19392"/>
                  </a:lnTo>
                  <a:lnTo>
                    <a:pt x="608685" y="13220"/>
                  </a:lnTo>
                  <a:lnTo>
                    <a:pt x="596112" y="9309"/>
                  </a:lnTo>
                  <a:lnTo>
                    <a:pt x="583488" y="8051"/>
                  </a:lnTo>
                  <a:lnTo>
                    <a:pt x="583412" y="9309"/>
                  </a:lnTo>
                  <a:lnTo>
                    <a:pt x="582701" y="19392"/>
                  </a:lnTo>
                  <a:lnTo>
                    <a:pt x="582637" y="20345"/>
                  </a:lnTo>
                  <a:lnTo>
                    <a:pt x="582637" y="7962"/>
                  </a:lnTo>
                  <a:lnTo>
                    <a:pt x="581596" y="7848"/>
                  </a:lnTo>
                  <a:lnTo>
                    <a:pt x="534187" y="5156"/>
                  </a:lnTo>
                  <a:lnTo>
                    <a:pt x="478548" y="2794"/>
                  </a:lnTo>
                  <a:lnTo>
                    <a:pt x="407441" y="825"/>
                  </a:lnTo>
                  <a:lnTo>
                    <a:pt x="324764" y="0"/>
                  </a:lnTo>
                  <a:lnTo>
                    <a:pt x="239217" y="825"/>
                  </a:lnTo>
                  <a:lnTo>
                    <a:pt x="167957" y="2794"/>
                  </a:lnTo>
                  <a:lnTo>
                    <a:pt x="113474" y="5156"/>
                  </a:lnTo>
                  <a:lnTo>
                    <a:pt x="78676" y="7137"/>
                  </a:lnTo>
                  <a:lnTo>
                    <a:pt x="68135" y="7848"/>
                  </a:lnTo>
                  <a:lnTo>
                    <a:pt x="67716" y="7848"/>
                  </a:lnTo>
                  <a:lnTo>
                    <a:pt x="66916" y="7937"/>
                  </a:lnTo>
                  <a:lnTo>
                    <a:pt x="66916" y="19392"/>
                  </a:lnTo>
                  <a:lnTo>
                    <a:pt x="66916" y="20345"/>
                  </a:lnTo>
                  <a:lnTo>
                    <a:pt x="66840" y="19392"/>
                  </a:lnTo>
                  <a:lnTo>
                    <a:pt x="66370" y="13335"/>
                  </a:lnTo>
                  <a:lnTo>
                    <a:pt x="66916" y="19392"/>
                  </a:lnTo>
                  <a:lnTo>
                    <a:pt x="66916" y="7937"/>
                  </a:lnTo>
                  <a:lnTo>
                    <a:pt x="65976" y="8039"/>
                  </a:lnTo>
                  <a:lnTo>
                    <a:pt x="66078" y="9309"/>
                  </a:lnTo>
                  <a:lnTo>
                    <a:pt x="66281" y="12103"/>
                  </a:lnTo>
                  <a:lnTo>
                    <a:pt x="65976" y="8039"/>
                  </a:lnTo>
                  <a:lnTo>
                    <a:pt x="53682" y="9309"/>
                  </a:lnTo>
                  <a:lnTo>
                    <a:pt x="53517" y="9309"/>
                  </a:lnTo>
                  <a:lnTo>
                    <a:pt x="40944" y="13220"/>
                  </a:lnTo>
                  <a:lnTo>
                    <a:pt x="29540" y="19392"/>
                  </a:lnTo>
                  <a:lnTo>
                    <a:pt x="28829" y="19977"/>
                  </a:lnTo>
                  <a:lnTo>
                    <a:pt x="28549" y="19977"/>
                  </a:lnTo>
                  <a:lnTo>
                    <a:pt x="24409" y="22148"/>
                  </a:lnTo>
                  <a:lnTo>
                    <a:pt x="22720" y="25019"/>
                  </a:lnTo>
                  <a:lnTo>
                    <a:pt x="19634" y="27559"/>
                  </a:lnTo>
                  <a:lnTo>
                    <a:pt x="11455" y="37452"/>
                  </a:lnTo>
                  <a:lnTo>
                    <a:pt x="5270" y="48831"/>
                  </a:lnTo>
                  <a:lnTo>
                    <a:pt x="1371" y="61391"/>
                  </a:lnTo>
                  <a:lnTo>
                    <a:pt x="0" y="74853"/>
                  </a:lnTo>
                  <a:lnTo>
                    <a:pt x="12" y="334695"/>
                  </a:lnTo>
                  <a:lnTo>
                    <a:pt x="11430" y="371932"/>
                  </a:lnTo>
                  <a:lnTo>
                    <a:pt x="40868" y="396163"/>
                  </a:lnTo>
                  <a:lnTo>
                    <a:pt x="66916" y="401421"/>
                  </a:lnTo>
                  <a:lnTo>
                    <a:pt x="582637" y="401421"/>
                  </a:lnTo>
                  <a:lnTo>
                    <a:pt x="620064" y="389978"/>
                  </a:lnTo>
                  <a:lnTo>
                    <a:pt x="644283" y="360553"/>
                  </a:lnTo>
                  <a:lnTo>
                    <a:pt x="649541" y="334695"/>
                  </a:lnTo>
                  <a:lnTo>
                    <a:pt x="649554" y="74853"/>
                  </a:lnTo>
                  <a:close/>
                </a:path>
              </a:pathLst>
            </a:custGeom>
            <a:solidFill>
              <a:srgbClr val="3A4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2213877" y="4269739"/>
            <a:ext cx="8833485" cy="3724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275840">
              <a:lnSpc>
                <a:spcPct val="114599"/>
              </a:lnSpc>
              <a:spcBef>
                <a:spcPts val="100"/>
              </a:spcBef>
            </a:pPr>
            <a:r>
              <a:rPr dirty="0" sz="2400" spc="80">
                <a:solidFill>
                  <a:srgbClr val="E3E2DF"/>
                </a:solidFill>
                <a:latin typeface="Trebuchet MS"/>
                <a:cs typeface="Trebuchet MS"/>
              </a:rPr>
              <a:t>Cleaning</a:t>
            </a:r>
            <a:r>
              <a:rPr dirty="0" sz="2400" spc="-145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 spc="75">
                <a:solidFill>
                  <a:srgbClr val="E3E2DF"/>
                </a:solidFill>
                <a:latin typeface="Trebuchet MS"/>
                <a:cs typeface="Trebuchet MS"/>
              </a:rPr>
              <a:t>and</a:t>
            </a:r>
            <a:r>
              <a:rPr dirty="0" sz="2400" spc="-145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 spc="85">
                <a:solidFill>
                  <a:srgbClr val="E3E2DF"/>
                </a:solidFill>
                <a:latin typeface="Trebuchet MS"/>
                <a:cs typeface="Trebuchet MS"/>
              </a:rPr>
              <a:t>preprocessing</a:t>
            </a:r>
            <a:r>
              <a:rPr dirty="0" sz="2400" spc="-145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E3E2DF"/>
                </a:solidFill>
                <a:latin typeface="Trebuchet MS"/>
                <a:cs typeface="Trebuchet MS"/>
              </a:rPr>
              <a:t>complex</a:t>
            </a:r>
            <a:r>
              <a:rPr dirty="0" sz="2400" spc="-145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E3E2DF"/>
                </a:solidFill>
                <a:latin typeface="Trebuchet MS"/>
                <a:cs typeface="Trebuchet MS"/>
              </a:rPr>
              <a:t>data, </a:t>
            </a:r>
            <a:r>
              <a:rPr dirty="0" sz="2400" spc="55">
                <a:solidFill>
                  <a:srgbClr val="E3E2DF"/>
                </a:solidFill>
                <a:latin typeface="Trebuchet MS"/>
                <a:cs typeface="Trebuchet MS"/>
              </a:rPr>
              <a:t>including</a:t>
            </a:r>
            <a:r>
              <a:rPr dirty="0" sz="2400" spc="-150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 spc="70">
                <a:solidFill>
                  <a:srgbClr val="E3E2DF"/>
                </a:solidFill>
                <a:latin typeface="Trebuchet MS"/>
                <a:cs typeface="Trebuchet MS"/>
              </a:rPr>
              <a:t>handling</a:t>
            </a:r>
            <a:r>
              <a:rPr dirty="0" sz="2400" spc="-145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 spc="110">
                <a:solidFill>
                  <a:srgbClr val="E3E2DF"/>
                </a:solidFill>
                <a:latin typeface="Trebuchet MS"/>
                <a:cs typeface="Trebuchet MS"/>
              </a:rPr>
              <a:t>missing</a:t>
            </a:r>
            <a:r>
              <a:rPr dirty="0" sz="2400" spc="-145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 spc="70">
                <a:solidFill>
                  <a:srgbClr val="E3E2DF"/>
                </a:solidFill>
                <a:latin typeface="Trebuchet MS"/>
                <a:cs typeface="Trebuchet MS"/>
              </a:rPr>
              <a:t>values</a:t>
            </a:r>
            <a:r>
              <a:rPr dirty="0" sz="2400" spc="-145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 spc="75">
                <a:solidFill>
                  <a:srgbClr val="E3E2DF"/>
                </a:solidFill>
                <a:latin typeface="Trebuchet MS"/>
                <a:cs typeface="Trebuchet MS"/>
              </a:rPr>
              <a:t>and</a:t>
            </a:r>
            <a:r>
              <a:rPr dirty="0" sz="2400" spc="-145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E3E2DF"/>
                </a:solidFill>
                <a:latin typeface="Trebuchet MS"/>
                <a:cs typeface="Trebuchet MS"/>
              </a:rPr>
              <a:t>outliers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630"/>
              </a:spcBef>
            </a:pPr>
            <a:endParaRPr sz="2400">
              <a:latin typeface="Trebuchet MS"/>
              <a:cs typeface="Trebuchet MS"/>
            </a:endParaRPr>
          </a:p>
          <a:p>
            <a:pPr marL="93345">
              <a:lnSpc>
                <a:spcPct val="100000"/>
              </a:lnSpc>
            </a:pPr>
            <a:r>
              <a:rPr dirty="0" sz="3800" spc="95" b="1">
                <a:solidFill>
                  <a:srgbClr val="E3E2DF"/>
                </a:solidFill>
                <a:latin typeface="Trebuchet MS"/>
                <a:cs typeface="Trebuchet MS"/>
              </a:rPr>
              <a:t>Integrating</a:t>
            </a:r>
            <a:r>
              <a:rPr dirty="0" sz="3800" spc="-325" b="1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3800" spc="100" b="1">
                <a:solidFill>
                  <a:srgbClr val="E3E2DF"/>
                </a:solidFill>
                <a:latin typeface="Trebuchet MS"/>
                <a:cs typeface="Trebuchet MS"/>
              </a:rPr>
              <a:t>Machine</a:t>
            </a:r>
            <a:r>
              <a:rPr dirty="0" sz="3800" spc="-325" b="1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3800" spc="55" b="1">
                <a:solidFill>
                  <a:srgbClr val="E3E2DF"/>
                </a:solidFill>
                <a:latin typeface="Trebuchet MS"/>
                <a:cs typeface="Trebuchet MS"/>
              </a:rPr>
              <a:t>Learning</a:t>
            </a:r>
            <a:r>
              <a:rPr dirty="0" sz="3800" spc="-325" b="1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3800" spc="70" b="1">
                <a:solidFill>
                  <a:srgbClr val="E3E2DF"/>
                </a:solidFill>
                <a:latin typeface="Trebuchet MS"/>
                <a:cs typeface="Trebuchet MS"/>
              </a:rPr>
              <a:t>and</a:t>
            </a:r>
            <a:r>
              <a:rPr dirty="0" sz="3800" spc="-325" b="1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3800" spc="345" b="1">
                <a:solidFill>
                  <a:srgbClr val="E3E2DF"/>
                </a:solidFill>
                <a:latin typeface="Trebuchet MS"/>
                <a:cs typeface="Trebuchet MS"/>
              </a:rPr>
              <a:t>GIS</a:t>
            </a:r>
            <a:endParaRPr sz="3800">
              <a:latin typeface="Trebuchet MS"/>
              <a:cs typeface="Trebuchet MS"/>
            </a:endParaRPr>
          </a:p>
          <a:p>
            <a:pPr marL="93345" marR="2978150">
              <a:lnSpc>
                <a:spcPct val="114599"/>
              </a:lnSpc>
              <a:spcBef>
                <a:spcPts val="2645"/>
              </a:spcBef>
            </a:pPr>
            <a:r>
              <a:rPr dirty="0" sz="2400" spc="75">
                <a:solidFill>
                  <a:srgbClr val="E3E2DF"/>
                </a:solidFill>
                <a:latin typeface="Trebuchet MS"/>
                <a:cs typeface="Trebuchet MS"/>
              </a:rPr>
              <a:t>Combining</a:t>
            </a:r>
            <a:r>
              <a:rPr dirty="0" sz="2400" spc="-130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 spc="60">
                <a:solidFill>
                  <a:srgbClr val="E3E2DF"/>
                </a:solidFill>
                <a:latin typeface="Trebuchet MS"/>
                <a:cs typeface="Trebuchet MS"/>
              </a:rPr>
              <a:t>spatial</a:t>
            </a:r>
            <a:r>
              <a:rPr dirty="0" sz="2400" spc="-125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E3E2DF"/>
                </a:solidFill>
                <a:latin typeface="Trebuchet MS"/>
                <a:cs typeface="Trebuchet MS"/>
              </a:rPr>
              <a:t>data</a:t>
            </a:r>
            <a:r>
              <a:rPr dirty="0" sz="2400" spc="-130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E3E2DF"/>
                </a:solidFill>
                <a:latin typeface="Trebuchet MS"/>
                <a:cs typeface="Trebuchet MS"/>
              </a:rPr>
              <a:t>with</a:t>
            </a:r>
            <a:r>
              <a:rPr dirty="0" sz="2400" spc="-125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E3E2DF"/>
                </a:solidFill>
                <a:latin typeface="Trebuchet MS"/>
                <a:cs typeface="Trebuchet MS"/>
              </a:rPr>
              <a:t>predictive </a:t>
            </a:r>
            <a:r>
              <a:rPr dirty="0" sz="2400" spc="65">
                <a:solidFill>
                  <a:srgbClr val="E3E2DF"/>
                </a:solidFill>
                <a:latin typeface="Trebuchet MS"/>
                <a:cs typeface="Trebuchet MS"/>
              </a:rPr>
              <a:t>modeling</a:t>
            </a:r>
            <a:r>
              <a:rPr dirty="0" sz="2400" spc="-150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E3E2DF"/>
                </a:solidFill>
                <a:latin typeface="Trebuchet MS"/>
                <a:cs typeface="Trebuchet MS"/>
              </a:rPr>
              <a:t>to</a:t>
            </a:r>
            <a:r>
              <a:rPr dirty="0" sz="2400" spc="-150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 spc="70">
                <a:solidFill>
                  <a:srgbClr val="E3E2DF"/>
                </a:solidFill>
                <a:latin typeface="Trebuchet MS"/>
                <a:cs typeface="Trebuchet MS"/>
              </a:rPr>
              <a:t>understand</a:t>
            </a:r>
            <a:r>
              <a:rPr dirty="0" sz="2400" spc="-145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E3E2DF"/>
                </a:solidFill>
                <a:latin typeface="Trebuchet MS"/>
                <a:cs typeface="Trebuchet MS"/>
              </a:rPr>
              <a:t>both</a:t>
            </a:r>
            <a:r>
              <a:rPr dirty="0" sz="2400" spc="-150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 spc="60">
                <a:solidFill>
                  <a:srgbClr val="E3E2DF"/>
                </a:solidFill>
                <a:latin typeface="Trebuchet MS"/>
                <a:cs typeface="Trebuchet MS"/>
              </a:rPr>
              <a:t>spatial</a:t>
            </a:r>
            <a:r>
              <a:rPr dirty="0" sz="2400" spc="-150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E3E2DF"/>
                </a:solidFill>
                <a:latin typeface="Trebuchet MS"/>
                <a:cs typeface="Trebuchet MS"/>
              </a:rPr>
              <a:t>and </a:t>
            </a:r>
            <a:r>
              <a:rPr dirty="0" sz="2400">
                <a:solidFill>
                  <a:srgbClr val="E3E2DF"/>
                </a:solidFill>
                <a:latin typeface="Trebuchet MS"/>
                <a:cs typeface="Trebuchet MS"/>
              </a:rPr>
              <a:t>temporal</a:t>
            </a:r>
            <a:r>
              <a:rPr dirty="0" sz="2400" spc="155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E3E2DF"/>
                </a:solidFill>
                <a:latin typeface="Trebuchet MS"/>
                <a:cs typeface="Trebuchet MS"/>
              </a:rPr>
              <a:t>trends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564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Lessons</a:t>
            </a:r>
            <a:r>
              <a:rPr dirty="0" spc="-335"/>
              <a:t> </a:t>
            </a:r>
            <a:r>
              <a:rPr dirty="0" spc="155"/>
              <a:t>Learnt</a:t>
            </a:r>
          </a:p>
        </p:txBody>
      </p:sp>
      <p:grpSp>
        <p:nvGrpSpPr>
          <p:cNvPr id="14" name="object 14" descr=""/>
          <p:cNvGrpSpPr/>
          <p:nvPr/>
        </p:nvGrpSpPr>
        <p:grpSpPr>
          <a:xfrm>
            <a:off x="13426571" y="0"/>
            <a:ext cx="4861560" cy="10287000"/>
            <a:chOff x="13426571" y="0"/>
            <a:chExt cx="4861560" cy="10287000"/>
          </a:xfrm>
        </p:grpSpPr>
        <p:sp>
          <p:nvSpPr>
            <p:cNvPr id="15" name="object 15" descr=""/>
            <p:cNvSpPr/>
            <p:nvPr/>
          </p:nvSpPr>
          <p:spPr>
            <a:xfrm>
              <a:off x="13426567" y="2507805"/>
              <a:ext cx="2635885" cy="7779384"/>
            </a:xfrm>
            <a:custGeom>
              <a:avLst/>
              <a:gdLst/>
              <a:ahLst/>
              <a:cxnLst/>
              <a:rect l="l" t="t" r="r" b="b"/>
              <a:pathLst>
                <a:path w="2635884" h="7779384">
                  <a:moveTo>
                    <a:pt x="2635643" y="5271300"/>
                  </a:moveTo>
                  <a:lnTo>
                    <a:pt x="0" y="5271300"/>
                  </a:lnTo>
                  <a:lnTo>
                    <a:pt x="431" y="5319712"/>
                  </a:lnTo>
                  <a:lnTo>
                    <a:pt x="1739" y="5367909"/>
                  </a:lnTo>
                  <a:lnTo>
                    <a:pt x="3898" y="5415889"/>
                  </a:lnTo>
                  <a:lnTo>
                    <a:pt x="6908" y="5463641"/>
                  </a:lnTo>
                  <a:lnTo>
                    <a:pt x="10769" y="5511165"/>
                  </a:lnTo>
                  <a:lnTo>
                    <a:pt x="15468" y="5558447"/>
                  </a:lnTo>
                  <a:lnTo>
                    <a:pt x="20993" y="5605475"/>
                  </a:lnTo>
                  <a:lnTo>
                    <a:pt x="27343" y="5652249"/>
                  </a:lnTo>
                  <a:lnTo>
                    <a:pt x="34505" y="5698756"/>
                  </a:lnTo>
                  <a:lnTo>
                    <a:pt x="42468" y="5744997"/>
                  </a:lnTo>
                  <a:lnTo>
                    <a:pt x="51244" y="5790958"/>
                  </a:lnTo>
                  <a:lnTo>
                    <a:pt x="60794" y="5836640"/>
                  </a:lnTo>
                  <a:lnTo>
                    <a:pt x="71145" y="5882017"/>
                  </a:lnTo>
                  <a:lnTo>
                    <a:pt x="82270" y="5927102"/>
                  </a:lnTo>
                  <a:lnTo>
                    <a:pt x="94157" y="5971883"/>
                  </a:lnTo>
                  <a:lnTo>
                    <a:pt x="106819" y="6016345"/>
                  </a:lnTo>
                  <a:lnTo>
                    <a:pt x="120230" y="6060478"/>
                  </a:lnTo>
                  <a:lnTo>
                    <a:pt x="134391" y="6104280"/>
                  </a:lnTo>
                  <a:lnTo>
                    <a:pt x="149288" y="6147752"/>
                  </a:lnTo>
                  <a:lnTo>
                    <a:pt x="164922" y="6190869"/>
                  </a:lnTo>
                  <a:lnTo>
                    <a:pt x="181267" y="6233642"/>
                  </a:lnTo>
                  <a:lnTo>
                    <a:pt x="198348" y="6276048"/>
                  </a:lnTo>
                  <a:lnTo>
                    <a:pt x="216128" y="6318097"/>
                  </a:lnTo>
                  <a:lnTo>
                    <a:pt x="234619" y="6359753"/>
                  </a:lnTo>
                  <a:lnTo>
                    <a:pt x="253809" y="6401041"/>
                  </a:lnTo>
                  <a:lnTo>
                    <a:pt x="273672" y="6441935"/>
                  </a:lnTo>
                  <a:lnTo>
                    <a:pt x="294220" y="6482435"/>
                  </a:lnTo>
                  <a:lnTo>
                    <a:pt x="315455" y="6522529"/>
                  </a:lnTo>
                  <a:lnTo>
                    <a:pt x="337337" y="6562204"/>
                  </a:lnTo>
                  <a:lnTo>
                    <a:pt x="359892" y="6601460"/>
                  </a:lnTo>
                  <a:lnTo>
                    <a:pt x="383095" y="6640296"/>
                  </a:lnTo>
                  <a:lnTo>
                    <a:pt x="406933" y="6678689"/>
                  </a:lnTo>
                  <a:lnTo>
                    <a:pt x="431406" y="6716649"/>
                  </a:lnTo>
                  <a:lnTo>
                    <a:pt x="456514" y="6754152"/>
                  </a:lnTo>
                  <a:lnTo>
                    <a:pt x="482244" y="6791198"/>
                  </a:lnTo>
                  <a:lnTo>
                    <a:pt x="508584" y="6827787"/>
                  </a:lnTo>
                  <a:lnTo>
                    <a:pt x="535533" y="6863893"/>
                  </a:lnTo>
                  <a:lnTo>
                    <a:pt x="563079" y="6899529"/>
                  </a:lnTo>
                  <a:lnTo>
                    <a:pt x="591223" y="6934670"/>
                  </a:lnTo>
                  <a:lnTo>
                    <a:pt x="619937" y="6969315"/>
                  </a:lnTo>
                  <a:lnTo>
                    <a:pt x="649236" y="7003466"/>
                  </a:lnTo>
                  <a:lnTo>
                    <a:pt x="679107" y="7037108"/>
                  </a:lnTo>
                  <a:lnTo>
                    <a:pt x="709536" y="7070230"/>
                  </a:lnTo>
                  <a:lnTo>
                    <a:pt x="740511" y="7102830"/>
                  </a:lnTo>
                  <a:lnTo>
                    <a:pt x="772045" y="7134898"/>
                  </a:lnTo>
                  <a:lnTo>
                    <a:pt x="804113" y="7166432"/>
                  </a:lnTo>
                  <a:lnTo>
                    <a:pt x="836714" y="7197407"/>
                  </a:lnTo>
                  <a:lnTo>
                    <a:pt x="869835" y="7227837"/>
                  </a:lnTo>
                  <a:lnTo>
                    <a:pt x="903478" y="7257707"/>
                  </a:lnTo>
                  <a:lnTo>
                    <a:pt x="937628" y="7287006"/>
                  </a:lnTo>
                  <a:lnTo>
                    <a:pt x="972273" y="7315721"/>
                  </a:lnTo>
                  <a:lnTo>
                    <a:pt x="1007414" y="7343864"/>
                  </a:lnTo>
                  <a:lnTo>
                    <a:pt x="1043051" y="7371410"/>
                  </a:lnTo>
                  <a:lnTo>
                    <a:pt x="1079157" y="7398359"/>
                  </a:lnTo>
                  <a:lnTo>
                    <a:pt x="1115745" y="7424699"/>
                  </a:lnTo>
                  <a:lnTo>
                    <a:pt x="1152791" y="7450429"/>
                  </a:lnTo>
                  <a:lnTo>
                    <a:pt x="1190294" y="7475537"/>
                  </a:lnTo>
                  <a:lnTo>
                    <a:pt x="1228255" y="7500010"/>
                  </a:lnTo>
                  <a:lnTo>
                    <a:pt x="1266647" y="7523848"/>
                  </a:lnTo>
                  <a:lnTo>
                    <a:pt x="1305483" y="7547051"/>
                  </a:lnTo>
                  <a:lnTo>
                    <a:pt x="1344739" y="7569606"/>
                  </a:lnTo>
                  <a:lnTo>
                    <a:pt x="1384427" y="7591488"/>
                  </a:lnTo>
                  <a:lnTo>
                    <a:pt x="1424508" y="7612723"/>
                  </a:lnTo>
                  <a:lnTo>
                    <a:pt x="1465008" y="7633271"/>
                  </a:lnTo>
                  <a:lnTo>
                    <a:pt x="1505902" y="7653147"/>
                  </a:lnTo>
                  <a:lnTo>
                    <a:pt x="1547190" y="7672324"/>
                  </a:lnTo>
                  <a:lnTo>
                    <a:pt x="1588858" y="7690815"/>
                  </a:lnTo>
                  <a:lnTo>
                    <a:pt x="1630895" y="7708595"/>
                  </a:lnTo>
                  <a:lnTo>
                    <a:pt x="1673301" y="7725677"/>
                  </a:lnTo>
                  <a:lnTo>
                    <a:pt x="1716074" y="7742034"/>
                  </a:lnTo>
                  <a:lnTo>
                    <a:pt x="1759191" y="7757655"/>
                  </a:lnTo>
                  <a:lnTo>
                    <a:pt x="1802663" y="7772552"/>
                  </a:lnTo>
                  <a:lnTo>
                    <a:pt x="1823212" y="7779194"/>
                  </a:lnTo>
                  <a:lnTo>
                    <a:pt x="2635643" y="7779194"/>
                  </a:lnTo>
                  <a:lnTo>
                    <a:pt x="2635643" y="5271300"/>
                  </a:lnTo>
                  <a:close/>
                </a:path>
                <a:path w="2635884" h="7779384">
                  <a:moveTo>
                    <a:pt x="2635643" y="0"/>
                  </a:moveTo>
                  <a:lnTo>
                    <a:pt x="0" y="0"/>
                  </a:lnTo>
                  <a:lnTo>
                    <a:pt x="431" y="48412"/>
                  </a:lnTo>
                  <a:lnTo>
                    <a:pt x="1739" y="96608"/>
                  </a:lnTo>
                  <a:lnTo>
                    <a:pt x="3898" y="144589"/>
                  </a:lnTo>
                  <a:lnTo>
                    <a:pt x="6908" y="192341"/>
                  </a:lnTo>
                  <a:lnTo>
                    <a:pt x="10769" y="239864"/>
                  </a:lnTo>
                  <a:lnTo>
                    <a:pt x="15468" y="287147"/>
                  </a:lnTo>
                  <a:lnTo>
                    <a:pt x="20993" y="334175"/>
                  </a:lnTo>
                  <a:lnTo>
                    <a:pt x="27343" y="380949"/>
                  </a:lnTo>
                  <a:lnTo>
                    <a:pt x="34505" y="427469"/>
                  </a:lnTo>
                  <a:lnTo>
                    <a:pt x="42468" y="473710"/>
                  </a:lnTo>
                  <a:lnTo>
                    <a:pt x="51244" y="519671"/>
                  </a:lnTo>
                  <a:lnTo>
                    <a:pt x="60794" y="565340"/>
                  </a:lnTo>
                  <a:lnTo>
                    <a:pt x="71145" y="610730"/>
                  </a:lnTo>
                  <a:lnTo>
                    <a:pt x="82270" y="655815"/>
                  </a:lnTo>
                  <a:lnTo>
                    <a:pt x="94157" y="700582"/>
                  </a:lnTo>
                  <a:lnTo>
                    <a:pt x="106819" y="745045"/>
                  </a:lnTo>
                  <a:lnTo>
                    <a:pt x="120230" y="789178"/>
                  </a:lnTo>
                  <a:lnTo>
                    <a:pt x="134391" y="832980"/>
                  </a:lnTo>
                  <a:lnTo>
                    <a:pt x="149288" y="876452"/>
                  </a:lnTo>
                  <a:lnTo>
                    <a:pt x="164922" y="919568"/>
                  </a:lnTo>
                  <a:lnTo>
                    <a:pt x="181267" y="962342"/>
                  </a:lnTo>
                  <a:lnTo>
                    <a:pt x="198348" y="1004747"/>
                  </a:lnTo>
                  <a:lnTo>
                    <a:pt x="216128" y="1046797"/>
                  </a:lnTo>
                  <a:lnTo>
                    <a:pt x="234619" y="1088466"/>
                  </a:lnTo>
                  <a:lnTo>
                    <a:pt x="253809" y="1129741"/>
                  </a:lnTo>
                  <a:lnTo>
                    <a:pt x="273672" y="1170635"/>
                  </a:lnTo>
                  <a:lnTo>
                    <a:pt x="294220" y="1211135"/>
                  </a:lnTo>
                  <a:lnTo>
                    <a:pt x="315455" y="1251229"/>
                  </a:lnTo>
                  <a:lnTo>
                    <a:pt x="337337" y="1290904"/>
                  </a:lnTo>
                  <a:lnTo>
                    <a:pt x="359892" y="1330159"/>
                  </a:lnTo>
                  <a:lnTo>
                    <a:pt x="383095" y="1368996"/>
                  </a:lnTo>
                  <a:lnTo>
                    <a:pt x="406933" y="1407388"/>
                  </a:lnTo>
                  <a:lnTo>
                    <a:pt x="431406" y="1445348"/>
                  </a:lnTo>
                  <a:lnTo>
                    <a:pt x="456514" y="1482852"/>
                  </a:lnTo>
                  <a:lnTo>
                    <a:pt x="482244" y="1519897"/>
                  </a:lnTo>
                  <a:lnTo>
                    <a:pt x="508584" y="1556486"/>
                  </a:lnTo>
                  <a:lnTo>
                    <a:pt x="535533" y="1592592"/>
                  </a:lnTo>
                  <a:lnTo>
                    <a:pt x="563079" y="1628228"/>
                  </a:lnTo>
                  <a:lnTo>
                    <a:pt x="591223" y="1663369"/>
                  </a:lnTo>
                  <a:lnTo>
                    <a:pt x="619937" y="1698028"/>
                  </a:lnTo>
                  <a:lnTo>
                    <a:pt x="649236" y="1732178"/>
                  </a:lnTo>
                  <a:lnTo>
                    <a:pt x="679107" y="1765808"/>
                  </a:lnTo>
                  <a:lnTo>
                    <a:pt x="709536" y="1798942"/>
                  </a:lnTo>
                  <a:lnTo>
                    <a:pt x="740511" y="1831530"/>
                  </a:lnTo>
                  <a:lnTo>
                    <a:pt x="772045" y="1863598"/>
                  </a:lnTo>
                  <a:lnTo>
                    <a:pt x="804113" y="1895132"/>
                  </a:lnTo>
                  <a:lnTo>
                    <a:pt x="836714" y="1926107"/>
                  </a:lnTo>
                  <a:lnTo>
                    <a:pt x="869835" y="1956536"/>
                  </a:lnTo>
                  <a:lnTo>
                    <a:pt x="903478" y="1986407"/>
                  </a:lnTo>
                  <a:lnTo>
                    <a:pt x="937628" y="2015705"/>
                  </a:lnTo>
                  <a:lnTo>
                    <a:pt x="972273" y="2044420"/>
                  </a:lnTo>
                  <a:lnTo>
                    <a:pt x="1007414" y="2072563"/>
                  </a:lnTo>
                  <a:lnTo>
                    <a:pt x="1043051" y="2100110"/>
                  </a:lnTo>
                  <a:lnTo>
                    <a:pt x="1079157" y="2127059"/>
                  </a:lnTo>
                  <a:lnTo>
                    <a:pt x="1115745" y="2153399"/>
                  </a:lnTo>
                  <a:lnTo>
                    <a:pt x="1152791" y="2179129"/>
                  </a:lnTo>
                  <a:lnTo>
                    <a:pt x="1190294" y="2204237"/>
                  </a:lnTo>
                  <a:lnTo>
                    <a:pt x="1228255" y="2228710"/>
                  </a:lnTo>
                  <a:lnTo>
                    <a:pt x="1266647" y="2252561"/>
                  </a:lnTo>
                  <a:lnTo>
                    <a:pt x="1305483" y="2275751"/>
                  </a:lnTo>
                  <a:lnTo>
                    <a:pt x="1344739" y="2298306"/>
                  </a:lnTo>
                  <a:lnTo>
                    <a:pt x="1384427" y="2320201"/>
                  </a:lnTo>
                  <a:lnTo>
                    <a:pt x="1424508" y="2341422"/>
                  </a:lnTo>
                  <a:lnTo>
                    <a:pt x="1465008" y="2361971"/>
                  </a:lnTo>
                  <a:lnTo>
                    <a:pt x="1505902" y="2381847"/>
                  </a:lnTo>
                  <a:lnTo>
                    <a:pt x="1547190" y="2401024"/>
                  </a:lnTo>
                  <a:lnTo>
                    <a:pt x="1588858" y="2419515"/>
                  </a:lnTo>
                  <a:lnTo>
                    <a:pt x="1630895" y="2437295"/>
                  </a:lnTo>
                  <a:lnTo>
                    <a:pt x="1673301" y="2454376"/>
                  </a:lnTo>
                  <a:lnTo>
                    <a:pt x="1716074" y="2470734"/>
                  </a:lnTo>
                  <a:lnTo>
                    <a:pt x="1759191" y="2486368"/>
                  </a:lnTo>
                  <a:lnTo>
                    <a:pt x="1802663" y="2501265"/>
                  </a:lnTo>
                  <a:lnTo>
                    <a:pt x="1846465" y="2515425"/>
                  </a:lnTo>
                  <a:lnTo>
                    <a:pt x="1890610" y="2528836"/>
                  </a:lnTo>
                  <a:lnTo>
                    <a:pt x="1935060" y="2541486"/>
                  </a:lnTo>
                  <a:lnTo>
                    <a:pt x="1979841" y="2553385"/>
                  </a:lnTo>
                  <a:lnTo>
                    <a:pt x="2024926" y="2564498"/>
                  </a:lnTo>
                  <a:lnTo>
                    <a:pt x="2070303" y="2574848"/>
                  </a:lnTo>
                  <a:lnTo>
                    <a:pt x="2115985" y="2584412"/>
                  </a:lnTo>
                  <a:lnTo>
                    <a:pt x="2161946" y="2593175"/>
                  </a:lnTo>
                  <a:lnTo>
                    <a:pt x="2208187" y="2601150"/>
                  </a:lnTo>
                  <a:lnTo>
                    <a:pt x="2254694" y="2608313"/>
                  </a:lnTo>
                  <a:lnTo>
                    <a:pt x="2301468" y="2614650"/>
                  </a:lnTo>
                  <a:lnTo>
                    <a:pt x="2348496" y="2620187"/>
                  </a:lnTo>
                  <a:lnTo>
                    <a:pt x="2395778" y="2624874"/>
                  </a:lnTo>
                  <a:lnTo>
                    <a:pt x="2443302" y="2628735"/>
                  </a:lnTo>
                  <a:lnTo>
                    <a:pt x="2491054" y="2631744"/>
                  </a:lnTo>
                  <a:lnTo>
                    <a:pt x="2539034" y="2633916"/>
                  </a:lnTo>
                  <a:lnTo>
                    <a:pt x="2587231" y="2635212"/>
                  </a:lnTo>
                  <a:lnTo>
                    <a:pt x="2635643" y="2635656"/>
                  </a:lnTo>
                  <a:lnTo>
                    <a:pt x="2635643" y="0"/>
                  </a:lnTo>
                  <a:close/>
                </a:path>
              </a:pathLst>
            </a:custGeom>
            <a:solidFill>
              <a:srgbClr val="9DA1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6062261" y="11"/>
              <a:ext cx="2226310" cy="7779384"/>
            </a:xfrm>
            <a:custGeom>
              <a:avLst/>
              <a:gdLst/>
              <a:ahLst/>
              <a:cxnLst/>
              <a:rect l="l" t="t" r="r" b="b"/>
              <a:pathLst>
                <a:path w="2226309" h="7779384">
                  <a:moveTo>
                    <a:pt x="2225725" y="6367132"/>
                  </a:moveTo>
                  <a:lnTo>
                    <a:pt x="2204237" y="6333795"/>
                  </a:lnTo>
                  <a:lnTo>
                    <a:pt x="2179129" y="6296291"/>
                  </a:lnTo>
                  <a:lnTo>
                    <a:pt x="2153399" y="6259246"/>
                  </a:lnTo>
                  <a:lnTo>
                    <a:pt x="2127059" y="6222657"/>
                  </a:lnTo>
                  <a:lnTo>
                    <a:pt x="2100110" y="6186551"/>
                  </a:lnTo>
                  <a:lnTo>
                    <a:pt x="2072563" y="6150915"/>
                  </a:lnTo>
                  <a:lnTo>
                    <a:pt x="2044420" y="6115774"/>
                  </a:lnTo>
                  <a:lnTo>
                    <a:pt x="2015705" y="6081115"/>
                  </a:lnTo>
                  <a:lnTo>
                    <a:pt x="1986407" y="6046965"/>
                  </a:lnTo>
                  <a:lnTo>
                    <a:pt x="1956536" y="6013335"/>
                  </a:lnTo>
                  <a:lnTo>
                    <a:pt x="1926107" y="5980201"/>
                  </a:lnTo>
                  <a:lnTo>
                    <a:pt x="1895132" y="5947613"/>
                  </a:lnTo>
                  <a:lnTo>
                    <a:pt x="1863598" y="5915545"/>
                  </a:lnTo>
                  <a:lnTo>
                    <a:pt x="1831530" y="5884011"/>
                  </a:lnTo>
                  <a:lnTo>
                    <a:pt x="1798929" y="5853036"/>
                  </a:lnTo>
                  <a:lnTo>
                    <a:pt x="1765808" y="5822607"/>
                  </a:lnTo>
                  <a:lnTo>
                    <a:pt x="1732165" y="5792736"/>
                  </a:lnTo>
                  <a:lnTo>
                    <a:pt x="1698028" y="5763438"/>
                  </a:lnTo>
                  <a:lnTo>
                    <a:pt x="1663369" y="5734710"/>
                  </a:lnTo>
                  <a:lnTo>
                    <a:pt x="1628228" y="5706580"/>
                  </a:lnTo>
                  <a:lnTo>
                    <a:pt x="1592592" y="5679033"/>
                  </a:lnTo>
                  <a:lnTo>
                    <a:pt x="1556486" y="5652084"/>
                  </a:lnTo>
                  <a:lnTo>
                    <a:pt x="1519897" y="5625744"/>
                  </a:lnTo>
                  <a:lnTo>
                    <a:pt x="1482852" y="5600014"/>
                  </a:lnTo>
                  <a:lnTo>
                    <a:pt x="1445348" y="5574906"/>
                  </a:lnTo>
                  <a:lnTo>
                    <a:pt x="1407388" y="5550433"/>
                  </a:lnTo>
                  <a:lnTo>
                    <a:pt x="1368996" y="5526583"/>
                  </a:lnTo>
                  <a:lnTo>
                    <a:pt x="1330159" y="5503380"/>
                  </a:lnTo>
                  <a:lnTo>
                    <a:pt x="1290904" y="5480837"/>
                  </a:lnTo>
                  <a:lnTo>
                    <a:pt x="1251229" y="5458942"/>
                  </a:lnTo>
                  <a:lnTo>
                    <a:pt x="1211135" y="5437721"/>
                  </a:lnTo>
                  <a:lnTo>
                    <a:pt x="1170635" y="5417172"/>
                  </a:lnTo>
                  <a:lnTo>
                    <a:pt x="1129741" y="5397297"/>
                  </a:lnTo>
                  <a:lnTo>
                    <a:pt x="1088453" y="5378120"/>
                  </a:lnTo>
                  <a:lnTo>
                    <a:pt x="1046797" y="5359628"/>
                  </a:lnTo>
                  <a:lnTo>
                    <a:pt x="1004747" y="5341848"/>
                  </a:lnTo>
                  <a:lnTo>
                    <a:pt x="962342" y="5324767"/>
                  </a:lnTo>
                  <a:lnTo>
                    <a:pt x="919568" y="5308409"/>
                  </a:lnTo>
                  <a:lnTo>
                    <a:pt x="876452" y="5292776"/>
                  </a:lnTo>
                  <a:lnTo>
                    <a:pt x="832980" y="5277878"/>
                  </a:lnTo>
                  <a:lnTo>
                    <a:pt x="789178" y="5263718"/>
                  </a:lnTo>
                  <a:lnTo>
                    <a:pt x="745045" y="5250307"/>
                  </a:lnTo>
                  <a:lnTo>
                    <a:pt x="700582" y="5237658"/>
                  </a:lnTo>
                  <a:lnTo>
                    <a:pt x="655802" y="5225758"/>
                  </a:lnTo>
                  <a:lnTo>
                    <a:pt x="610730" y="5214645"/>
                  </a:lnTo>
                  <a:lnTo>
                    <a:pt x="565340" y="5204295"/>
                  </a:lnTo>
                  <a:lnTo>
                    <a:pt x="519658" y="5194732"/>
                  </a:lnTo>
                  <a:lnTo>
                    <a:pt x="473697" y="5185969"/>
                  </a:lnTo>
                  <a:lnTo>
                    <a:pt x="427456" y="5177993"/>
                  </a:lnTo>
                  <a:lnTo>
                    <a:pt x="380949" y="5170830"/>
                  </a:lnTo>
                  <a:lnTo>
                    <a:pt x="334175" y="5164480"/>
                  </a:lnTo>
                  <a:lnTo>
                    <a:pt x="287147" y="5158956"/>
                  </a:lnTo>
                  <a:lnTo>
                    <a:pt x="239864" y="5154269"/>
                  </a:lnTo>
                  <a:lnTo>
                    <a:pt x="192341" y="5150409"/>
                  </a:lnTo>
                  <a:lnTo>
                    <a:pt x="144589" y="5147399"/>
                  </a:lnTo>
                  <a:lnTo>
                    <a:pt x="96608" y="5145227"/>
                  </a:lnTo>
                  <a:lnTo>
                    <a:pt x="48412" y="5143932"/>
                  </a:lnTo>
                  <a:lnTo>
                    <a:pt x="0" y="5143487"/>
                  </a:lnTo>
                  <a:lnTo>
                    <a:pt x="0" y="7779144"/>
                  </a:lnTo>
                  <a:lnTo>
                    <a:pt x="2225725" y="7779144"/>
                  </a:lnTo>
                  <a:lnTo>
                    <a:pt x="2225725" y="6367132"/>
                  </a:lnTo>
                  <a:close/>
                </a:path>
                <a:path w="2226309" h="7779384">
                  <a:moveTo>
                    <a:pt x="2225725" y="1095832"/>
                  </a:moveTo>
                  <a:lnTo>
                    <a:pt x="2204237" y="1062494"/>
                  </a:lnTo>
                  <a:lnTo>
                    <a:pt x="2179129" y="1024991"/>
                  </a:lnTo>
                  <a:lnTo>
                    <a:pt x="2153399" y="987945"/>
                  </a:lnTo>
                  <a:lnTo>
                    <a:pt x="2127059" y="951357"/>
                  </a:lnTo>
                  <a:lnTo>
                    <a:pt x="2100110" y="915250"/>
                  </a:lnTo>
                  <a:lnTo>
                    <a:pt x="2072563" y="879614"/>
                  </a:lnTo>
                  <a:lnTo>
                    <a:pt x="2044420" y="844473"/>
                  </a:lnTo>
                  <a:lnTo>
                    <a:pt x="2015705" y="809828"/>
                  </a:lnTo>
                  <a:lnTo>
                    <a:pt x="1986407" y="775677"/>
                  </a:lnTo>
                  <a:lnTo>
                    <a:pt x="1956536" y="742035"/>
                  </a:lnTo>
                  <a:lnTo>
                    <a:pt x="1926107" y="708914"/>
                  </a:lnTo>
                  <a:lnTo>
                    <a:pt x="1895132" y="676313"/>
                  </a:lnTo>
                  <a:lnTo>
                    <a:pt x="1863598" y="644245"/>
                  </a:lnTo>
                  <a:lnTo>
                    <a:pt x="1831530" y="612711"/>
                  </a:lnTo>
                  <a:lnTo>
                    <a:pt x="1798929" y="581736"/>
                  </a:lnTo>
                  <a:lnTo>
                    <a:pt x="1765808" y="551307"/>
                  </a:lnTo>
                  <a:lnTo>
                    <a:pt x="1732165" y="521436"/>
                  </a:lnTo>
                  <a:lnTo>
                    <a:pt x="1698028" y="492137"/>
                  </a:lnTo>
                  <a:lnTo>
                    <a:pt x="1663369" y="463423"/>
                  </a:lnTo>
                  <a:lnTo>
                    <a:pt x="1628228" y="435279"/>
                  </a:lnTo>
                  <a:lnTo>
                    <a:pt x="1592592" y="407733"/>
                  </a:lnTo>
                  <a:lnTo>
                    <a:pt x="1556486" y="380784"/>
                  </a:lnTo>
                  <a:lnTo>
                    <a:pt x="1519897" y="354444"/>
                  </a:lnTo>
                  <a:lnTo>
                    <a:pt x="1482852" y="328714"/>
                  </a:lnTo>
                  <a:lnTo>
                    <a:pt x="1445348" y="303606"/>
                  </a:lnTo>
                  <a:lnTo>
                    <a:pt x="1407388" y="279133"/>
                  </a:lnTo>
                  <a:lnTo>
                    <a:pt x="1368996" y="255295"/>
                  </a:lnTo>
                  <a:lnTo>
                    <a:pt x="1330159" y="232092"/>
                  </a:lnTo>
                  <a:lnTo>
                    <a:pt x="1290904" y="209537"/>
                  </a:lnTo>
                  <a:lnTo>
                    <a:pt x="1251229" y="187655"/>
                  </a:lnTo>
                  <a:lnTo>
                    <a:pt x="1211135" y="166420"/>
                  </a:lnTo>
                  <a:lnTo>
                    <a:pt x="1170635" y="145872"/>
                  </a:lnTo>
                  <a:lnTo>
                    <a:pt x="1129741" y="126009"/>
                  </a:lnTo>
                  <a:lnTo>
                    <a:pt x="1088453" y="106819"/>
                  </a:lnTo>
                  <a:lnTo>
                    <a:pt x="1046797" y="88328"/>
                  </a:lnTo>
                  <a:lnTo>
                    <a:pt x="1004747" y="70548"/>
                  </a:lnTo>
                  <a:lnTo>
                    <a:pt x="962342" y="53479"/>
                  </a:lnTo>
                  <a:lnTo>
                    <a:pt x="919568" y="37122"/>
                  </a:lnTo>
                  <a:lnTo>
                    <a:pt x="876452" y="21488"/>
                  </a:lnTo>
                  <a:lnTo>
                    <a:pt x="832980" y="6591"/>
                  </a:lnTo>
                  <a:lnTo>
                    <a:pt x="812584" y="0"/>
                  </a:lnTo>
                  <a:lnTo>
                    <a:pt x="0" y="0"/>
                  </a:lnTo>
                  <a:lnTo>
                    <a:pt x="0" y="2507843"/>
                  </a:lnTo>
                  <a:lnTo>
                    <a:pt x="2225725" y="2507843"/>
                  </a:lnTo>
                  <a:lnTo>
                    <a:pt x="2225725" y="1095832"/>
                  </a:lnTo>
                  <a:close/>
                </a:path>
              </a:pathLst>
            </a:custGeom>
            <a:solidFill>
              <a:srgbClr val="5B6465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315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74572" y="845806"/>
            <a:ext cx="495300" cy="502920"/>
          </a:xfrm>
          <a:custGeom>
            <a:avLst/>
            <a:gdLst/>
            <a:ahLst/>
            <a:cxnLst/>
            <a:rect l="l" t="t" r="r" b="b"/>
            <a:pathLst>
              <a:path w="495300" h="502919">
                <a:moveTo>
                  <a:pt x="395325" y="251218"/>
                </a:moveTo>
                <a:lnTo>
                  <a:pt x="387985" y="205765"/>
                </a:lnTo>
                <a:lnTo>
                  <a:pt x="367550" y="166281"/>
                </a:lnTo>
                <a:lnTo>
                  <a:pt x="336410" y="135128"/>
                </a:lnTo>
                <a:lnTo>
                  <a:pt x="296913" y="114706"/>
                </a:lnTo>
                <a:lnTo>
                  <a:pt x="251460" y="107365"/>
                </a:lnTo>
                <a:lnTo>
                  <a:pt x="251714" y="107607"/>
                </a:lnTo>
                <a:lnTo>
                  <a:pt x="235991" y="108458"/>
                </a:lnTo>
                <a:lnTo>
                  <a:pt x="220802" y="110934"/>
                </a:lnTo>
                <a:lnTo>
                  <a:pt x="206184" y="114973"/>
                </a:lnTo>
                <a:lnTo>
                  <a:pt x="192214" y="120472"/>
                </a:lnTo>
                <a:lnTo>
                  <a:pt x="190106" y="121462"/>
                </a:lnTo>
                <a:lnTo>
                  <a:pt x="188137" y="122326"/>
                </a:lnTo>
                <a:lnTo>
                  <a:pt x="186156" y="123444"/>
                </a:lnTo>
                <a:lnTo>
                  <a:pt x="184543" y="124193"/>
                </a:lnTo>
                <a:lnTo>
                  <a:pt x="183057" y="125056"/>
                </a:lnTo>
                <a:lnTo>
                  <a:pt x="146875" y="152933"/>
                </a:lnTo>
                <a:lnTo>
                  <a:pt x="121958" y="189128"/>
                </a:lnTo>
                <a:lnTo>
                  <a:pt x="109448" y="229501"/>
                </a:lnTo>
                <a:lnTo>
                  <a:pt x="107734" y="251345"/>
                </a:lnTo>
                <a:lnTo>
                  <a:pt x="107911" y="258737"/>
                </a:lnTo>
                <a:lnTo>
                  <a:pt x="128574" y="325882"/>
                </a:lnTo>
                <a:lnTo>
                  <a:pt x="160083" y="362267"/>
                </a:lnTo>
                <a:lnTo>
                  <a:pt x="202120" y="386359"/>
                </a:lnTo>
                <a:lnTo>
                  <a:pt x="251587" y="395071"/>
                </a:lnTo>
                <a:lnTo>
                  <a:pt x="295046" y="391096"/>
                </a:lnTo>
                <a:lnTo>
                  <a:pt x="346532" y="362038"/>
                </a:lnTo>
                <a:lnTo>
                  <a:pt x="378155" y="319532"/>
                </a:lnTo>
                <a:lnTo>
                  <a:pt x="393306" y="275424"/>
                </a:lnTo>
                <a:lnTo>
                  <a:pt x="395325" y="251218"/>
                </a:lnTo>
                <a:close/>
              </a:path>
              <a:path w="495300" h="502919">
                <a:moveTo>
                  <a:pt x="495300" y="191770"/>
                </a:moveTo>
                <a:lnTo>
                  <a:pt x="462330" y="113030"/>
                </a:lnTo>
                <a:lnTo>
                  <a:pt x="431634" y="74930"/>
                </a:lnTo>
                <a:lnTo>
                  <a:pt x="394182" y="43180"/>
                </a:lnTo>
                <a:lnTo>
                  <a:pt x="351002" y="20320"/>
                </a:lnTo>
                <a:lnTo>
                  <a:pt x="303161" y="5080"/>
                </a:lnTo>
                <a:lnTo>
                  <a:pt x="251714" y="0"/>
                </a:lnTo>
                <a:lnTo>
                  <a:pt x="210566" y="3810"/>
                </a:lnTo>
                <a:lnTo>
                  <a:pt x="170180" y="15240"/>
                </a:lnTo>
                <a:lnTo>
                  <a:pt x="131622" y="34290"/>
                </a:lnTo>
                <a:lnTo>
                  <a:pt x="95999" y="58420"/>
                </a:lnTo>
                <a:lnTo>
                  <a:pt x="64389" y="88900"/>
                </a:lnTo>
                <a:lnTo>
                  <a:pt x="37909" y="124460"/>
                </a:lnTo>
                <a:lnTo>
                  <a:pt x="17640" y="162560"/>
                </a:lnTo>
                <a:lnTo>
                  <a:pt x="4686" y="205740"/>
                </a:lnTo>
                <a:lnTo>
                  <a:pt x="0" y="251460"/>
                </a:lnTo>
                <a:lnTo>
                  <a:pt x="4178" y="295910"/>
                </a:lnTo>
                <a:lnTo>
                  <a:pt x="15862" y="339090"/>
                </a:lnTo>
                <a:lnTo>
                  <a:pt x="34480" y="378460"/>
                </a:lnTo>
                <a:lnTo>
                  <a:pt x="59309" y="412750"/>
                </a:lnTo>
                <a:lnTo>
                  <a:pt x="89649" y="443230"/>
                </a:lnTo>
                <a:lnTo>
                  <a:pt x="124777" y="468630"/>
                </a:lnTo>
                <a:lnTo>
                  <a:pt x="163995" y="486410"/>
                </a:lnTo>
                <a:lnTo>
                  <a:pt x="206590" y="499110"/>
                </a:lnTo>
                <a:lnTo>
                  <a:pt x="251841" y="502920"/>
                </a:lnTo>
                <a:lnTo>
                  <a:pt x="301510" y="499110"/>
                </a:lnTo>
                <a:lnTo>
                  <a:pt x="346138" y="486410"/>
                </a:lnTo>
                <a:lnTo>
                  <a:pt x="385572" y="468630"/>
                </a:lnTo>
                <a:lnTo>
                  <a:pt x="419658" y="443230"/>
                </a:lnTo>
                <a:lnTo>
                  <a:pt x="445846" y="415290"/>
                </a:lnTo>
                <a:lnTo>
                  <a:pt x="448233" y="412750"/>
                </a:lnTo>
                <a:lnTo>
                  <a:pt x="471144" y="378460"/>
                </a:lnTo>
                <a:lnTo>
                  <a:pt x="488238" y="339090"/>
                </a:lnTo>
                <a:lnTo>
                  <a:pt x="495300" y="312420"/>
                </a:lnTo>
                <a:lnTo>
                  <a:pt x="495300" y="295910"/>
                </a:lnTo>
                <a:lnTo>
                  <a:pt x="409054" y="295910"/>
                </a:lnTo>
                <a:lnTo>
                  <a:pt x="407936" y="300990"/>
                </a:lnTo>
                <a:lnTo>
                  <a:pt x="406577" y="304800"/>
                </a:lnTo>
                <a:lnTo>
                  <a:pt x="404850" y="308610"/>
                </a:lnTo>
                <a:lnTo>
                  <a:pt x="404596" y="309880"/>
                </a:lnTo>
                <a:lnTo>
                  <a:pt x="403237" y="312420"/>
                </a:lnTo>
                <a:lnTo>
                  <a:pt x="400024" y="320040"/>
                </a:lnTo>
                <a:lnTo>
                  <a:pt x="399770" y="321310"/>
                </a:lnTo>
                <a:lnTo>
                  <a:pt x="399529" y="321310"/>
                </a:lnTo>
                <a:lnTo>
                  <a:pt x="399275" y="322580"/>
                </a:lnTo>
                <a:lnTo>
                  <a:pt x="397675" y="325120"/>
                </a:lnTo>
                <a:lnTo>
                  <a:pt x="395820" y="328930"/>
                </a:lnTo>
                <a:lnTo>
                  <a:pt x="393585" y="332740"/>
                </a:lnTo>
                <a:lnTo>
                  <a:pt x="393344" y="332740"/>
                </a:lnTo>
                <a:lnTo>
                  <a:pt x="389013" y="340360"/>
                </a:lnTo>
                <a:lnTo>
                  <a:pt x="386905" y="342900"/>
                </a:lnTo>
                <a:lnTo>
                  <a:pt x="386537" y="344170"/>
                </a:lnTo>
                <a:lnTo>
                  <a:pt x="385914" y="344170"/>
                </a:lnTo>
                <a:lnTo>
                  <a:pt x="383692" y="347980"/>
                </a:lnTo>
                <a:lnTo>
                  <a:pt x="381342" y="350520"/>
                </a:lnTo>
                <a:lnTo>
                  <a:pt x="378866" y="354330"/>
                </a:lnTo>
                <a:lnTo>
                  <a:pt x="378256" y="354330"/>
                </a:lnTo>
                <a:lnTo>
                  <a:pt x="375780" y="358140"/>
                </a:lnTo>
                <a:lnTo>
                  <a:pt x="373176" y="360680"/>
                </a:lnTo>
                <a:lnTo>
                  <a:pt x="370090" y="364490"/>
                </a:lnTo>
                <a:lnTo>
                  <a:pt x="367360" y="367030"/>
                </a:lnTo>
                <a:lnTo>
                  <a:pt x="361670" y="372110"/>
                </a:lnTo>
                <a:lnTo>
                  <a:pt x="360565" y="373380"/>
                </a:lnTo>
                <a:lnTo>
                  <a:pt x="357720" y="375920"/>
                </a:lnTo>
                <a:lnTo>
                  <a:pt x="351777" y="381000"/>
                </a:lnTo>
                <a:lnTo>
                  <a:pt x="350786" y="381000"/>
                </a:lnTo>
                <a:lnTo>
                  <a:pt x="350291" y="382270"/>
                </a:lnTo>
                <a:lnTo>
                  <a:pt x="347332" y="384810"/>
                </a:lnTo>
                <a:lnTo>
                  <a:pt x="344233" y="386080"/>
                </a:lnTo>
                <a:lnTo>
                  <a:pt x="341020" y="388620"/>
                </a:lnTo>
                <a:lnTo>
                  <a:pt x="339902" y="388620"/>
                </a:lnTo>
                <a:lnTo>
                  <a:pt x="339407" y="389890"/>
                </a:lnTo>
                <a:lnTo>
                  <a:pt x="336194" y="391160"/>
                </a:lnTo>
                <a:lnTo>
                  <a:pt x="329514" y="394970"/>
                </a:lnTo>
                <a:lnTo>
                  <a:pt x="329018" y="394970"/>
                </a:lnTo>
                <a:lnTo>
                  <a:pt x="328650" y="396240"/>
                </a:lnTo>
                <a:lnTo>
                  <a:pt x="328155" y="396240"/>
                </a:lnTo>
                <a:lnTo>
                  <a:pt x="324688" y="397510"/>
                </a:lnTo>
                <a:lnTo>
                  <a:pt x="321106" y="400050"/>
                </a:lnTo>
                <a:lnTo>
                  <a:pt x="317398" y="401320"/>
                </a:lnTo>
                <a:lnTo>
                  <a:pt x="317017" y="401320"/>
                </a:lnTo>
                <a:lnTo>
                  <a:pt x="313182" y="402590"/>
                </a:lnTo>
                <a:lnTo>
                  <a:pt x="309473" y="403860"/>
                </a:lnTo>
                <a:lnTo>
                  <a:pt x="305638" y="405130"/>
                </a:lnTo>
                <a:lnTo>
                  <a:pt x="305269" y="405130"/>
                </a:lnTo>
                <a:lnTo>
                  <a:pt x="305028" y="406400"/>
                </a:lnTo>
                <a:lnTo>
                  <a:pt x="300939" y="407670"/>
                </a:lnTo>
                <a:lnTo>
                  <a:pt x="293268" y="408940"/>
                </a:lnTo>
                <a:lnTo>
                  <a:pt x="292658" y="410210"/>
                </a:lnTo>
                <a:lnTo>
                  <a:pt x="291541" y="410210"/>
                </a:lnTo>
                <a:lnTo>
                  <a:pt x="287832" y="411480"/>
                </a:lnTo>
                <a:lnTo>
                  <a:pt x="280035" y="412750"/>
                </a:lnTo>
                <a:lnTo>
                  <a:pt x="278053" y="412750"/>
                </a:lnTo>
                <a:lnTo>
                  <a:pt x="274218" y="414020"/>
                </a:lnTo>
                <a:lnTo>
                  <a:pt x="264325" y="414020"/>
                </a:lnTo>
                <a:lnTo>
                  <a:pt x="260248" y="415290"/>
                </a:lnTo>
                <a:lnTo>
                  <a:pt x="241935" y="415290"/>
                </a:lnTo>
                <a:lnTo>
                  <a:pt x="239090" y="414020"/>
                </a:lnTo>
                <a:lnTo>
                  <a:pt x="233400" y="414020"/>
                </a:lnTo>
                <a:lnTo>
                  <a:pt x="227838" y="412750"/>
                </a:lnTo>
                <a:lnTo>
                  <a:pt x="224497" y="412750"/>
                </a:lnTo>
                <a:lnTo>
                  <a:pt x="217944" y="411480"/>
                </a:lnTo>
                <a:lnTo>
                  <a:pt x="216090" y="411480"/>
                </a:lnTo>
                <a:lnTo>
                  <a:pt x="214236" y="410210"/>
                </a:lnTo>
                <a:lnTo>
                  <a:pt x="210642" y="410210"/>
                </a:lnTo>
                <a:lnTo>
                  <a:pt x="208915" y="408940"/>
                </a:lnTo>
                <a:lnTo>
                  <a:pt x="207060" y="408940"/>
                </a:lnTo>
                <a:lnTo>
                  <a:pt x="203962" y="407670"/>
                </a:lnTo>
                <a:lnTo>
                  <a:pt x="200875" y="407670"/>
                </a:lnTo>
                <a:lnTo>
                  <a:pt x="196418" y="405130"/>
                </a:lnTo>
                <a:lnTo>
                  <a:pt x="194932" y="405130"/>
                </a:lnTo>
                <a:lnTo>
                  <a:pt x="193573" y="403860"/>
                </a:lnTo>
                <a:lnTo>
                  <a:pt x="190982" y="403860"/>
                </a:lnTo>
                <a:lnTo>
                  <a:pt x="181825" y="400050"/>
                </a:lnTo>
                <a:lnTo>
                  <a:pt x="179971" y="398780"/>
                </a:lnTo>
                <a:lnTo>
                  <a:pt x="178231" y="397510"/>
                </a:lnTo>
                <a:lnTo>
                  <a:pt x="176377" y="396240"/>
                </a:lnTo>
                <a:lnTo>
                  <a:pt x="174650" y="396240"/>
                </a:lnTo>
                <a:lnTo>
                  <a:pt x="172542" y="394970"/>
                </a:lnTo>
                <a:lnTo>
                  <a:pt x="168592" y="392430"/>
                </a:lnTo>
                <a:lnTo>
                  <a:pt x="163017" y="388620"/>
                </a:lnTo>
                <a:lnTo>
                  <a:pt x="160921" y="387350"/>
                </a:lnTo>
                <a:lnTo>
                  <a:pt x="156959" y="384810"/>
                </a:lnTo>
                <a:lnTo>
                  <a:pt x="154736" y="383540"/>
                </a:lnTo>
                <a:lnTo>
                  <a:pt x="148183" y="378460"/>
                </a:lnTo>
                <a:lnTo>
                  <a:pt x="144716" y="375920"/>
                </a:lnTo>
                <a:lnTo>
                  <a:pt x="143725" y="374650"/>
                </a:lnTo>
                <a:lnTo>
                  <a:pt x="142862" y="373380"/>
                </a:lnTo>
                <a:lnTo>
                  <a:pt x="140144" y="370840"/>
                </a:lnTo>
                <a:lnTo>
                  <a:pt x="137541" y="369570"/>
                </a:lnTo>
                <a:lnTo>
                  <a:pt x="135064" y="365760"/>
                </a:lnTo>
                <a:lnTo>
                  <a:pt x="133832" y="365760"/>
                </a:lnTo>
                <a:lnTo>
                  <a:pt x="133337" y="364490"/>
                </a:lnTo>
                <a:lnTo>
                  <a:pt x="128638" y="359410"/>
                </a:lnTo>
                <a:lnTo>
                  <a:pt x="126403" y="356870"/>
                </a:lnTo>
                <a:lnTo>
                  <a:pt x="126034" y="356870"/>
                </a:lnTo>
                <a:lnTo>
                  <a:pt x="125666" y="355600"/>
                </a:lnTo>
                <a:lnTo>
                  <a:pt x="125298" y="355600"/>
                </a:lnTo>
                <a:lnTo>
                  <a:pt x="122948" y="353060"/>
                </a:lnTo>
                <a:lnTo>
                  <a:pt x="118364" y="346710"/>
                </a:lnTo>
                <a:lnTo>
                  <a:pt x="117754" y="345440"/>
                </a:lnTo>
                <a:lnTo>
                  <a:pt x="117259" y="345440"/>
                </a:lnTo>
                <a:lnTo>
                  <a:pt x="116636" y="344170"/>
                </a:lnTo>
                <a:lnTo>
                  <a:pt x="114528" y="341630"/>
                </a:lnTo>
                <a:lnTo>
                  <a:pt x="110820" y="335280"/>
                </a:lnTo>
                <a:lnTo>
                  <a:pt x="110210" y="334010"/>
                </a:lnTo>
                <a:lnTo>
                  <a:pt x="109715" y="332740"/>
                </a:lnTo>
                <a:lnTo>
                  <a:pt x="107607" y="328930"/>
                </a:lnTo>
                <a:lnTo>
                  <a:pt x="99072" y="311150"/>
                </a:lnTo>
                <a:lnTo>
                  <a:pt x="98450" y="309880"/>
                </a:lnTo>
                <a:lnTo>
                  <a:pt x="96850" y="304800"/>
                </a:lnTo>
                <a:lnTo>
                  <a:pt x="94869" y="298450"/>
                </a:lnTo>
                <a:lnTo>
                  <a:pt x="94373" y="297180"/>
                </a:lnTo>
                <a:lnTo>
                  <a:pt x="94005" y="295910"/>
                </a:lnTo>
                <a:lnTo>
                  <a:pt x="93510" y="294640"/>
                </a:lnTo>
                <a:lnTo>
                  <a:pt x="92024" y="288290"/>
                </a:lnTo>
                <a:lnTo>
                  <a:pt x="91401" y="285750"/>
                </a:lnTo>
                <a:lnTo>
                  <a:pt x="91033" y="284480"/>
                </a:lnTo>
                <a:lnTo>
                  <a:pt x="89547" y="275590"/>
                </a:lnTo>
                <a:lnTo>
                  <a:pt x="88557" y="265430"/>
                </a:lnTo>
                <a:lnTo>
                  <a:pt x="88430" y="262890"/>
                </a:lnTo>
                <a:lnTo>
                  <a:pt x="88188" y="261620"/>
                </a:lnTo>
                <a:lnTo>
                  <a:pt x="88061" y="245110"/>
                </a:lnTo>
                <a:lnTo>
                  <a:pt x="88430" y="241300"/>
                </a:lnTo>
                <a:lnTo>
                  <a:pt x="88557" y="238760"/>
                </a:lnTo>
                <a:lnTo>
                  <a:pt x="88684" y="236220"/>
                </a:lnTo>
                <a:lnTo>
                  <a:pt x="88925" y="233680"/>
                </a:lnTo>
                <a:lnTo>
                  <a:pt x="88925" y="232410"/>
                </a:lnTo>
                <a:lnTo>
                  <a:pt x="89179" y="232410"/>
                </a:lnTo>
                <a:lnTo>
                  <a:pt x="89306" y="231140"/>
                </a:lnTo>
                <a:lnTo>
                  <a:pt x="90043" y="226060"/>
                </a:lnTo>
                <a:lnTo>
                  <a:pt x="90170" y="224790"/>
                </a:lnTo>
                <a:lnTo>
                  <a:pt x="90906" y="220980"/>
                </a:lnTo>
                <a:lnTo>
                  <a:pt x="91274" y="218440"/>
                </a:lnTo>
                <a:lnTo>
                  <a:pt x="92024" y="214630"/>
                </a:lnTo>
                <a:lnTo>
                  <a:pt x="93878" y="208280"/>
                </a:lnTo>
                <a:lnTo>
                  <a:pt x="94119" y="207010"/>
                </a:lnTo>
                <a:lnTo>
                  <a:pt x="94869" y="204470"/>
                </a:lnTo>
                <a:lnTo>
                  <a:pt x="95859" y="200660"/>
                </a:lnTo>
                <a:lnTo>
                  <a:pt x="96227" y="199390"/>
                </a:lnTo>
                <a:lnTo>
                  <a:pt x="96596" y="199390"/>
                </a:lnTo>
                <a:lnTo>
                  <a:pt x="97091" y="198120"/>
                </a:lnTo>
                <a:lnTo>
                  <a:pt x="97586" y="195580"/>
                </a:lnTo>
                <a:lnTo>
                  <a:pt x="98082" y="194310"/>
                </a:lnTo>
                <a:lnTo>
                  <a:pt x="98704" y="193040"/>
                </a:lnTo>
                <a:lnTo>
                  <a:pt x="99199" y="191770"/>
                </a:lnTo>
                <a:lnTo>
                  <a:pt x="99568" y="190500"/>
                </a:lnTo>
                <a:lnTo>
                  <a:pt x="100685" y="187960"/>
                </a:lnTo>
                <a:lnTo>
                  <a:pt x="101180" y="186690"/>
                </a:lnTo>
                <a:lnTo>
                  <a:pt x="102781" y="182880"/>
                </a:lnTo>
                <a:lnTo>
                  <a:pt x="103276" y="181610"/>
                </a:lnTo>
                <a:lnTo>
                  <a:pt x="104521" y="179070"/>
                </a:lnTo>
                <a:lnTo>
                  <a:pt x="105257" y="177800"/>
                </a:lnTo>
                <a:lnTo>
                  <a:pt x="105752" y="176530"/>
                </a:lnTo>
                <a:lnTo>
                  <a:pt x="107734" y="172720"/>
                </a:lnTo>
                <a:lnTo>
                  <a:pt x="108470" y="171450"/>
                </a:lnTo>
                <a:lnTo>
                  <a:pt x="109829" y="170180"/>
                </a:lnTo>
                <a:lnTo>
                  <a:pt x="110451" y="168910"/>
                </a:lnTo>
                <a:lnTo>
                  <a:pt x="111810" y="166370"/>
                </a:lnTo>
                <a:lnTo>
                  <a:pt x="112674" y="165100"/>
                </a:lnTo>
                <a:lnTo>
                  <a:pt x="114046" y="162560"/>
                </a:lnTo>
                <a:lnTo>
                  <a:pt x="114655" y="161290"/>
                </a:lnTo>
                <a:lnTo>
                  <a:pt x="115404" y="160020"/>
                </a:lnTo>
                <a:lnTo>
                  <a:pt x="117995" y="156210"/>
                </a:lnTo>
                <a:lnTo>
                  <a:pt x="118618" y="156210"/>
                </a:lnTo>
                <a:lnTo>
                  <a:pt x="119354" y="154940"/>
                </a:lnTo>
                <a:lnTo>
                  <a:pt x="119976" y="153670"/>
                </a:lnTo>
                <a:lnTo>
                  <a:pt x="122948" y="149860"/>
                </a:lnTo>
                <a:lnTo>
                  <a:pt x="123685" y="148590"/>
                </a:lnTo>
                <a:lnTo>
                  <a:pt x="124307" y="148590"/>
                </a:lnTo>
                <a:lnTo>
                  <a:pt x="125044" y="147320"/>
                </a:lnTo>
                <a:lnTo>
                  <a:pt x="127279" y="144780"/>
                </a:lnTo>
                <a:lnTo>
                  <a:pt x="128511" y="143510"/>
                </a:lnTo>
                <a:lnTo>
                  <a:pt x="130365" y="140970"/>
                </a:lnTo>
                <a:lnTo>
                  <a:pt x="133337" y="138430"/>
                </a:lnTo>
                <a:lnTo>
                  <a:pt x="136055" y="135890"/>
                </a:lnTo>
                <a:lnTo>
                  <a:pt x="137909" y="133350"/>
                </a:lnTo>
                <a:lnTo>
                  <a:pt x="139890" y="132080"/>
                </a:lnTo>
                <a:lnTo>
                  <a:pt x="143230" y="128270"/>
                </a:lnTo>
                <a:lnTo>
                  <a:pt x="143852" y="128270"/>
                </a:lnTo>
                <a:lnTo>
                  <a:pt x="145338" y="127000"/>
                </a:lnTo>
                <a:lnTo>
                  <a:pt x="146697" y="125730"/>
                </a:lnTo>
                <a:lnTo>
                  <a:pt x="148183" y="124460"/>
                </a:lnTo>
                <a:lnTo>
                  <a:pt x="149047" y="123190"/>
                </a:lnTo>
                <a:lnTo>
                  <a:pt x="150647" y="121920"/>
                </a:lnTo>
                <a:lnTo>
                  <a:pt x="152019" y="121920"/>
                </a:lnTo>
                <a:lnTo>
                  <a:pt x="153250" y="120650"/>
                </a:lnTo>
                <a:lnTo>
                  <a:pt x="155473" y="118110"/>
                </a:lnTo>
                <a:lnTo>
                  <a:pt x="156464" y="118110"/>
                </a:lnTo>
                <a:lnTo>
                  <a:pt x="158572" y="116840"/>
                </a:lnTo>
                <a:lnTo>
                  <a:pt x="159931" y="115570"/>
                </a:lnTo>
                <a:lnTo>
                  <a:pt x="165620" y="111760"/>
                </a:lnTo>
                <a:lnTo>
                  <a:pt x="166852" y="111760"/>
                </a:lnTo>
                <a:lnTo>
                  <a:pt x="169202" y="109220"/>
                </a:lnTo>
                <a:lnTo>
                  <a:pt x="170319" y="109220"/>
                </a:lnTo>
                <a:lnTo>
                  <a:pt x="171310" y="107950"/>
                </a:lnTo>
                <a:lnTo>
                  <a:pt x="174028" y="106680"/>
                </a:lnTo>
                <a:lnTo>
                  <a:pt x="175272" y="106680"/>
                </a:lnTo>
                <a:lnTo>
                  <a:pt x="176377" y="105410"/>
                </a:lnTo>
                <a:lnTo>
                  <a:pt x="177495" y="105410"/>
                </a:lnTo>
                <a:lnTo>
                  <a:pt x="178485" y="104140"/>
                </a:lnTo>
                <a:lnTo>
                  <a:pt x="179844" y="104140"/>
                </a:lnTo>
                <a:lnTo>
                  <a:pt x="187261" y="100330"/>
                </a:lnTo>
                <a:lnTo>
                  <a:pt x="188747" y="100330"/>
                </a:lnTo>
                <a:lnTo>
                  <a:pt x="190106" y="99060"/>
                </a:lnTo>
                <a:lnTo>
                  <a:pt x="192455" y="99060"/>
                </a:lnTo>
                <a:lnTo>
                  <a:pt x="193573" y="97790"/>
                </a:lnTo>
                <a:lnTo>
                  <a:pt x="195059" y="97790"/>
                </a:lnTo>
                <a:lnTo>
                  <a:pt x="196418" y="96520"/>
                </a:lnTo>
                <a:lnTo>
                  <a:pt x="199136" y="96520"/>
                </a:lnTo>
                <a:lnTo>
                  <a:pt x="200253" y="95250"/>
                </a:lnTo>
                <a:lnTo>
                  <a:pt x="201485" y="95250"/>
                </a:lnTo>
                <a:lnTo>
                  <a:pt x="202971" y="93980"/>
                </a:lnTo>
                <a:lnTo>
                  <a:pt x="207187" y="93980"/>
                </a:lnTo>
                <a:lnTo>
                  <a:pt x="208292" y="92710"/>
                </a:lnTo>
                <a:lnTo>
                  <a:pt x="211010" y="92710"/>
                </a:lnTo>
                <a:lnTo>
                  <a:pt x="212623" y="91440"/>
                </a:lnTo>
                <a:lnTo>
                  <a:pt x="216458" y="91440"/>
                </a:lnTo>
                <a:lnTo>
                  <a:pt x="217690" y="90170"/>
                </a:lnTo>
                <a:lnTo>
                  <a:pt x="223761" y="90170"/>
                </a:lnTo>
                <a:lnTo>
                  <a:pt x="224866" y="88900"/>
                </a:lnTo>
                <a:lnTo>
                  <a:pt x="233400" y="88900"/>
                </a:lnTo>
                <a:lnTo>
                  <a:pt x="234518" y="87630"/>
                </a:lnTo>
                <a:lnTo>
                  <a:pt x="251841" y="87630"/>
                </a:lnTo>
                <a:lnTo>
                  <a:pt x="305104" y="96520"/>
                </a:lnTo>
                <a:lnTo>
                  <a:pt x="351053" y="120650"/>
                </a:lnTo>
                <a:lnTo>
                  <a:pt x="386727" y="158750"/>
                </a:lnTo>
                <a:lnTo>
                  <a:pt x="409168" y="205740"/>
                </a:lnTo>
                <a:lnTo>
                  <a:pt x="495300" y="205740"/>
                </a:lnTo>
                <a:lnTo>
                  <a:pt x="495300" y="191770"/>
                </a:lnTo>
                <a:close/>
              </a:path>
            </a:pathLst>
          </a:custGeom>
          <a:solidFill>
            <a:srgbClr val="26DD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250" spc="-60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dirty="0" sz="1425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14250" spc="-1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250" spc="-625">
                <a:solidFill>
                  <a:srgbClr val="FFFFFF"/>
                </a:solidFill>
                <a:latin typeface="Arial"/>
                <a:cs typeface="Arial"/>
              </a:rPr>
              <a:t>yo</a:t>
            </a:r>
            <a:r>
              <a:rPr dirty="0" sz="14250" spc="-25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142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506221" y="6059990"/>
            <a:ext cx="1275715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25">
                <a:solidFill>
                  <a:srgbClr val="FFFFFF"/>
                </a:solidFill>
                <a:latin typeface="Arial Black"/>
                <a:cs typeface="Arial Black"/>
              </a:rPr>
              <a:t>Q/A</a:t>
            </a:r>
            <a:endParaRPr sz="5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517813" y="0"/>
            <a:ext cx="3770629" cy="10287000"/>
          </a:xfrm>
          <a:custGeom>
            <a:avLst/>
            <a:gdLst/>
            <a:ahLst/>
            <a:cxnLst/>
            <a:rect l="l" t="t" r="r" b="b"/>
            <a:pathLst>
              <a:path w="3770630" h="10287000">
                <a:moveTo>
                  <a:pt x="3770185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3770185" y="0"/>
                </a:lnTo>
                <a:lnTo>
                  <a:pt x="3770185" y="10286999"/>
                </a:lnTo>
                <a:close/>
              </a:path>
            </a:pathLst>
          </a:custGeom>
          <a:solidFill>
            <a:srgbClr val="0A41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-877312" y="-889951"/>
            <a:ext cx="3696335" cy="3962400"/>
            <a:chOff x="-877312" y="-889951"/>
            <a:chExt cx="3696335" cy="3962400"/>
          </a:xfrm>
        </p:grpSpPr>
        <p:sp>
          <p:nvSpPr>
            <p:cNvPr id="4" name="object 4" descr=""/>
            <p:cNvSpPr/>
            <p:nvPr/>
          </p:nvSpPr>
          <p:spPr>
            <a:xfrm>
              <a:off x="0" y="0"/>
              <a:ext cx="1868170" cy="2121535"/>
            </a:xfrm>
            <a:custGeom>
              <a:avLst/>
              <a:gdLst/>
              <a:ahLst/>
              <a:cxnLst/>
              <a:rect l="l" t="t" r="r" b="b"/>
              <a:pathLst>
                <a:path w="1868170" h="2121535">
                  <a:moveTo>
                    <a:pt x="190968" y="2121314"/>
                  </a:moveTo>
                  <a:lnTo>
                    <a:pt x="0" y="2121314"/>
                  </a:lnTo>
                  <a:lnTo>
                    <a:pt x="0" y="0"/>
                  </a:lnTo>
                  <a:lnTo>
                    <a:pt x="1849448" y="0"/>
                  </a:lnTo>
                  <a:lnTo>
                    <a:pt x="1852759" y="25814"/>
                  </a:lnTo>
                  <a:lnTo>
                    <a:pt x="1858122" y="63914"/>
                  </a:lnTo>
                  <a:lnTo>
                    <a:pt x="1862319" y="114714"/>
                  </a:lnTo>
                  <a:lnTo>
                    <a:pt x="1865335" y="165514"/>
                  </a:lnTo>
                  <a:lnTo>
                    <a:pt x="1867155" y="216314"/>
                  </a:lnTo>
                  <a:lnTo>
                    <a:pt x="1867765" y="254414"/>
                  </a:lnTo>
                  <a:lnTo>
                    <a:pt x="1867155" y="305214"/>
                  </a:lnTo>
                  <a:lnTo>
                    <a:pt x="1865335" y="356014"/>
                  </a:lnTo>
                  <a:lnTo>
                    <a:pt x="1862319" y="406814"/>
                  </a:lnTo>
                  <a:lnTo>
                    <a:pt x="1858122" y="444914"/>
                  </a:lnTo>
                  <a:lnTo>
                    <a:pt x="1852759" y="495714"/>
                  </a:lnTo>
                  <a:lnTo>
                    <a:pt x="1846244" y="546514"/>
                  </a:lnTo>
                  <a:lnTo>
                    <a:pt x="1838593" y="584614"/>
                  </a:lnTo>
                  <a:lnTo>
                    <a:pt x="1829819" y="635414"/>
                  </a:lnTo>
                  <a:lnTo>
                    <a:pt x="1819937" y="686214"/>
                  </a:lnTo>
                  <a:lnTo>
                    <a:pt x="1808963" y="724314"/>
                  </a:lnTo>
                  <a:lnTo>
                    <a:pt x="1796910" y="775114"/>
                  </a:lnTo>
                  <a:lnTo>
                    <a:pt x="1783794" y="813214"/>
                  </a:lnTo>
                  <a:lnTo>
                    <a:pt x="1769629" y="864014"/>
                  </a:lnTo>
                  <a:lnTo>
                    <a:pt x="1754430" y="902114"/>
                  </a:lnTo>
                  <a:lnTo>
                    <a:pt x="1738211" y="940214"/>
                  </a:lnTo>
                  <a:lnTo>
                    <a:pt x="1720987" y="991014"/>
                  </a:lnTo>
                  <a:lnTo>
                    <a:pt x="1702773" y="1029114"/>
                  </a:lnTo>
                  <a:lnTo>
                    <a:pt x="1683583" y="1067214"/>
                  </a:lnTo>
                  <a:lnTo>
                    <a:pt x="1663433" y="1105314"/>
                  </a:lnTo>
                  <a:lnTo>
                    <a:pt x="1642336" y="1156114"/>
                  </a:lnTo>
                  <a:lnTo>
                    <a:pt x="1620308" y="1194214"/>
                  </a:lnTo>
                  <a:lnTo>
                    <a:pt x="1597362" y="1232314"/>
                  </a:lnTo>
                  <a:lnTo>
                    <a:pt x="1573515" y="1270414"/>
                  </a:lnTo>
                  <a:lnTo>
                    <a:pt x="1548780" y="1308514"/>
                  </a:lnTo>
                  <a:lnTo>
                    <a:pt x="1523172" y="1346614"/>
                  </a:lnTo>
                  <a:lnTo>
                    <a:pt x="1496706" y="1372014"/>
                  </a:lnTo>
                  <a:lnTo>
                    <a:pt x="1469397" y="1410114"/>
                  </a:lnTo>
                  <a:lnTo>
                    <a:pt x="1441258" y="1448214"/>
                  </a:lnTo>
                  <a:lnTo>
                    <a:pt x="1412306" y="1486314"/>
                  </a:lnTo>
                  <a:lnTo>
                    <a:pt x="1382553" y="1511714"/>
                  </a:lnTo>
                  <a:lnTo>
                    <a:pt x="1352016" y="1549814"/>
                  </a:lnTo>
                  <a:lnTo>
                    <a:pt x="1320709" y="1575214"/>
                  </a:lnTo>
                  <a:lnTo>
                    <a:pt x="1288646" y="1613314"/>
                  </a:lnTo>
                  <a:lnTo>
                    <a:pt x="1255843" y="1638714"/>
                  </a:lnTo>
                  <a:lnTo>
                    <a:pt x="1222313" y="1676814"/>
                  </a:lnTo>
                  <a:lnTo>
                    <a:pt x="1188072" y="1702214"/>
                  </a:lnTo>
                  <a:lnTo>
                    <a:pt x="1153134" y="1727614"/>
                  </a:lnTo>
                  <a:lnTo>
                    <a:pt x="1117513" y="1753014"/>
                  </a:lnTo>
                  <a:lnTo>
                    <a:pt x="1081226" y="1778414"/>
                  </a:lnTo>
                  <a:lnTo>
                    <a:pt x="1044285" y="1803814"/>
                  </a:lnTo>
                  <a:lnTo>
                    <a:pt x="1006706" y="1829214"/>
                  </a:lnTo>
                  <a:lnTo>
                    <a:pt x="968504" y="1854614"/>
                  </a:lnTo>
                  <a:lnTo>
                    <a:pt x="890287" y="1905414"/>
                  </a:lnTo>
                  <a:lnTo>
                    <a:pt x="850303" y="1918114"/>
                  </a:lnTo>
                  <a:lnTo>
                    <a:pt x="768653" y="1968914"/>
                  </a:lnTo>
                  <a:lnTo>
                    <a:pt x="684862" y="1994314"/>
                  </a:lnTo>
                  <a:lnTo>
                    <a:pt x="642200" y="2019714"/>
                  </a:lnTo>
                  <a:lnTo>
                    <a:pt x="376419" y="2095914"/>
                  </a:lnTo>
                  <a:lnTo>
                    <a:pt x="330625" y="2095914"/>
                  </a:lnTo>
                  <a:lnTo>
                    <a:pt x="284442" y="2108614"/>
                  </a:lnTo>
                  <a:lnTo>
                    <a:pt x="237884" y="2108614"/>
                  </a:lnTo>
                  <a:lnTo>
                    <a:pt x="190968" y="2121314"/>
                  </a:lnTo>
                  <a:close/>
                </a:path>
              </a:pathLst>
            </a:custGeom>
            <a:solidFill>
              <a:srgbClr val="0A41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5187" y="62548"/>
              <a:ext cx="1791335" cy="2057400"/>
            </a:xfrm>
            <a:custGeom>
              <a:avLst/>
              <a:gdLst/>
              <a:ahLst/>
              <a:cxnLst/>
              <a:rect l="l" t="t" r="r" b="b"/>
              <a:pathLst>
                <a:path w="1791335" h="2057400">
                  <a:moveTo>
                    <a:pt x="0" y="2057034"/>
                  </a:moveTo>
                  <a:lnTo>
                    <a:pt x="20877" y="2056241"/>
                  </a:lnTo>
                  <a:lnTo>
                    <a:pt x="68468" y="2053225"/>
                  </a:lnTo>
                  <a:lnTo>
                    <a:pt x="115728" y="2049028"/>
                  </a:lnTo>
                  <a:lnTo>
                    <a:pt x="141648" y="2046065"/>
                  </a:lnTo>
                </a:path>
                <a:path w="1791335" h="2057400">
                  <a:moveTo>
                    <a:pt x="141648" y="2046065"/>
                  </a:moveTo>
                  <a:lnTo>
                    <a:pt x="162644" y="2043665"/>
                  </a:lnTo>
                  <a:lnTo>
                    <a:pt x="209200" y="2037151"/>
                  </a:lnTo>
                  <a:lnTo>
                    <a:pt x="232048" y="2033365"/>
                  </a:lnTo>
                </a:path>
                <a:path w="1791335" h="2057400">
                  <a:moveTo>
                    <a:pt x="232048" y="2033365"/>
                  </a:moveTo>
                  <a:lnTo>
                    <a:pt x="301175" y="2020726"/>
                  </a:lnTo>
                  <a:lnTo>
                    <a:pt x="346565" y="2010845"/>
                  </a:lnTo>
                  <a:lnTo>
                    <a:pt x="391537" y="1999870"/>
                  </a:lnTo>
                  <a:lnTo>
                    <a:pt x="436076" y="1987818"/>
                  </a:lnTo>
                  <a:lnTo>
                    <a:pt x="480167" y="1974702"/>
                  </a:lnTo>
                  <a:lnTo>
                    <a:pt x="523797" y="1960537"/>
                  </a:lnTo>
                  <a:lnTo>
                    <a:pt x="566949" y="1945338"/>
                  </a:lnTo>
                  <a:lnTo>
                    <a:pt x="609610" y="1929120"/>
                  </a:lnTo>
                  <a:lnTo>
                    <a:pt x="651765" y="1911897"/>
                  </a:lnTo>
                  <a:lnTo>
                    <a:pt x="693399" y="1893683"/>
                  </a:lnTo>
                  <a:lnTo>
                    <a:pt x="734498" y="1874494"/>
                  </a:lnTo>
                  <a:lnTo>
                    <a:pt x="775047" y="1854344"/>
                  </a:lnTo>
                  <a:lnTo>
                    <a:pt x="815030" y="1833248"/>
                  </a:lnTo>
                  <a:lnTo>
                    <a:pt x="854435" y="1811220"/>
                  </a:lnTo>
                  <a:lnTo>
                    <a:pt x="893245" y="1788275"/>
                  </a:lnTo>
                  <a:lnTo>
                    <a:pt x="931446" y="1764428"/>
                  </a:lnTo>
                  <a:lnTo>
                    <a:pt x="969024" y="1739694"/>
                  </a:lnTo>
                  <a:lnTo>
                    <a:pt x="1005964" y="1714087"/>
                  </a:lnTo>
                  <a:lnTo>
                    <a:pt x="1042251" y="1687622"/>
                  </a:lnTo>
                  <a:lnTo>
                    <a:pt x="1077870" y="1660313"/>
                  </a:lnTo>
                  <a:lnTo>
                    <a:pt x="1112807" y="1632175"/>
                  </a:lnTo>
                  <a:lnTo>
                    <a:pt x="1147048" y="1603223"/>
                  </a:lnTo>
                  <a:lnTo>
                    <a:pt x="1180577" y="1573472"/>
                  </a:lnTo>
                  <a:lnTo>
                    <a:pt x="1213379" y="1542935"/>
                  </a:lnTo>
                  <a:lnTo>
                    <a:pt x="1245441" y="1511629"/>
                  </a:lnTo>
                  <a:lnTo>
                    <a:pt x="1276748" y="1479567"/>
                  </a:lnTo>
                  <a:lnTo>
                    <a:pt x="1307284" y="1446764"/>
                  </a:lnTo>
                  <a:lnTo>
                    <a:pt x="1337035" y="1413235"/>
                  </a:lnTo>
                  <a:lnTo>
                    <a:pt x="1365987" y="1378995"/>
                  </a:lnTo>
                  <a:lnTo>
                    <a:pt x="1394125" y="1344058"/>
                  </a:lnTo>
                  <a:lnTo>
                    <a:pt x="1421434" y="1308438"/>
                  </a:lnTo>
                  <a:lnTo>
                    <a:pt x="1447899" y="1272152"/>
                  </a:lnTo>
                  <a:lnTo>
                    <a:pt x="1473506" y="1235212"/>
                  </a:lnTo>
                  <a:lnTo>
                    <a:pt x="1498241" y="1197634"/>
                  </a:lnTo>
                  <a:lnTo>
                    <a:pt x="1522087" y="1159433"/>
                  </a:lnTo>
                  <a:lnTo>
                    <a:pt x="1545032" y="1120623"/>
                  </a:lnTo>
                  <a:lnTo>
                    <a:pt x="1567060" y="1081218"/>
                  </a:lnTo>
                  <a:lnTo>
                    <a:pt x="1588156" y="1041234"/>
                  </a:lnTo>
                  <a:lnTo>
                    <a:pt x="1608306" y="1000686"/>
                  </a:lnTo>
                  <a:lnTo>
                    <a:pt x="1627495" y="959587"/>
                  </a:lnTo>
                  <a:lnTo>
                    <a:pt x="1645709" y="917953"/>
                  </a:lnTo>
                  <a:lnTo>
                    <a:pt x="1662932" y="875798"/>
                  </a:lnTo>
                  <a:lnTo>
                    <a:pt x="1679151" y="833137"/>
                  </a:lnTo>
                  <a:lnTo>
                    <a:pt x="1694350" y="789984"/>
                  </a:lnTo>
                  <a:lnTo>
                    <a:pt x="1708514" y="746355"/>
                  </a:lnTo>
                  <a:lnTo>
                    <a:pt x="1721630" y="702264"/>
                  </a:lnTo>
                  <a:lnTo>
                    <a:pt x="1733683" y="657725"/>
                  </a:lnTo>
                  <a:lnTo>
                    <a:pt x="1744657" y="612753"/>
                  </a:lnTo>
                  <a:lnTo>
                    <a:pt x="1754538" y="567363"/>
                  </a:lnTo>
                  <a:lnTo>
                    <a:pt x="1763312" y="521570"/>
                  </a:lnTo>
                  <a:lnTo>
                    <a:pt x="1770963" y="475388"/>
                  </a:lnTo>
                  <a:lnTo>
                    <a:pt x="1777478" y="428832"/>
                  </a:lnTo>
                  <a:lnTo>
                    <a:pt x="1782840" y="381916"/>
                  </a:lnTo>
                  <a:lnTo>
                    <a:pt x="1787037" y="334656"/>
                  </a:lnTo>
                  <a:lnTo>
                    <a:pt x="1790053" y="287065"/>
                  </a:lnTo>
                  <a:lnTo>
                    <a:pt x="1790846" y="266187"/>
                  </a:lnTo>
                </a:path>
                <a:path w="1791335" h="2057400">
                  <a:moveTo>
                    <a:pt x="1782962" y="1363"/>
                  </a:moveTo>
                  <a:lnTo>
                    <a:pt x="1782770" y="0"/>
                  </a:lnTo>
                </a:path>
              </a:pathLst>
            </a:custGeom>
            <a:ln w="1904999">
              <a:solidFill>
                <a:srgbClr val="135C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64073" y="469783"/>
            <a:ext cx="5972175" cy="9391649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1443161" y="3358755"/>
            <a:ext cx="321945" cy="586105"/>
          </a:xfrm>
          <a:custGeom>
            <a:avLst/>
            <a:gdLst/>
            <a:ahLst/>
            <a:cxnLst/>
            <a:rect l="l" t="t" r="r" b="b"/>
            <a:pathLst>
              <a:path w="321944" h="586104">
                <a:moveTo>
                  <a:pt x="0" y="71225"/>
                </a:moveTo>
                <a:lnTo>
                  <a:pt x="86355" y="129859"/>
                </a:lnTo>
                <a:lnTo>
                  <a:pt x="86355" y="0"/>
                </a:lnTo>
                <a:lnTo>
                  <a:pt x="106642" y="13763"/>
                </a:lnTo>
                <a:lnTo>
                  <a:pt x="106642" y="143622"/>
                </a:lnTo>
                <a:lnTo>
                  <a:pt x="137033" y="164260"/>
                </a:lnTo>
                <a:lnTo>
                  <a:pt x="137033" y="34401"/>
                </a:lnTo>
                <a:lnTo>
                  <a:pt x="157307" y="48164"/>
                </a:lnTo>
                <a:lnTo>
                  <a:pt x="157307" y="178023"/>
                </a:lnTo>
                <a:lnTo>
                  <a:pt x="187711" y="198662"/>
                </a:lnTo>
                <a:lnTo>
                  <a:pt x="187711" y="68803"/>
                </a:lnTo>
                <a:lnTo>
                  <a:pt x="207985" y="82579"/>
                </a:lnTo>
                <a:lnTo>
                  <a:pt x="207985" y="212438"/>
                </a:lnTo>
                <a:lnTo>
                  <a:pt x="238376" y="233077"/>
                </a:lnTo>
                <a:lnTo>
                  <a:pt x="238376" y="103217"/>
                </a:lnTo>
                <a:lnTo>
                  <a:pt x="258650" y="116981"/>
                </a:lnTo>
                <a:lnTo>
                  <a:pt x="258650" y="246840"/>
                </a:lnTo>
                <a:lnTo>
                  <a:pt x="289054" y="267478"/>
                </a:lnTo>
                <a:lnTo>
                  <a:pt x="289054" y="137619"/>
                </a:lnTo>
                <a:lnTo>
                  <a:pt x="309328" y="151382"/>
                </a:lnTo>
                <a:lnTo>
                  <a:pt x="309328" y="281241"/>
                </a:lnTo>
                <a:lnTo>
                  <a:pt x="321516" y="289523"/>
                </a:lnTo>
                <a:lnTo>
                  <a:pt x="309328" y="297804"/>
                </a:lnTo>
                <a:lnTo>
                  <a:pt x="309328" y="434538"/>
                </a:lnTo>
                <a:lnTo>
                  <a:pt x="289054" y="448302"/>
                </a:lnTo>
                <a:lnTo>
                  <a:pt x="289054" y="311581"/>
                </a:lnTo>
                <a:lnTo>
                  <a:pt x="258650" y="332219"/>
                </a:lnTo>
                <a:lnTo>
                  <a:pt x="258650" y="468940"/>
                </a:lnTo>
                <a:lnTo>
                  <a:pt x="238376" y="482703"/>
                </a:lnTo>
                <a:lnTo>
                  <a:pt x="238376" y="345982"/>
                </a:lnTo>
                <a:lnTo>
                  <a:pt x="207985" y="366621"/>
                </a:lnTo>
                <a:lnTo>
                  <a:pt x="207985" y="503355"/>
                </a:lnTo>
                <a:lnTo>
                  <a:pt x="187711" y="517118"/>
                </a:lnTo>
                <a:lnTo>
                  <a:pt x="187711" y="380397"/>
                </a:lnTo>
                <a:lnTo>
                  <a:pt x="157307" y="401048"/>
                </a:lnTo>
                <a:lnTo>
                  <a:pt x="157307" y="537769"/>
                </a:lnTo>
                <a:lnTo>
                  <a:pt x="137033" y="551533"/>
                </a:lnTo>
                <a:lnTo>
                  <a:pt x="137033" y="414812"/>
                </a:lnTo>
                <a:lnTo>
                  <a:pt x="106642" y="435450"/>
                </a:lnTo>
                <a:lnTo>
                  <a:pt x="106642" y="572184"/>
                </a:lnTo>
                <a:lnTo>
                  <a:pt x="86355" y="585947"/>
                </a:lnTo>
                <a:lnTo>
                  <a:pt x="86355" y="508954"/>
                </a:lnTo>
                <a:lnTo>
                  <a:pt x="86355" y="449226"/>
                </a:lnTo>
                <a:lnTo>
                  <a:pt x="26" y="507847"/>
                </a:lnTo>
                <a:lnTo>
                  <a:pt x="0" y="71225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782876" y="3530777"/>
            <a:ext cx="180975" cy="241935"/>
          </a:xfrm>
          <a:custGeom>
            <a:avLst/>
            <a:gdLst/>
            <a:ahLst/>
            <a:cxnLst/>
            <a:rect l="l" t="t" r="r" b="b"/>
            <a:pathLst>
              <a:path w="180975" h="241935">
                <a:moveTo>
                  <a:pt x="20269" y="13779"/>
                </a:moveTo>
                <a:lnTo>
                  <a:pt x="0" y="0"/>
                </a:lnTo>
                <a:lnTo>
                  <a:pt x="0" y="241871"/>
                </a:lnTo>
                <a:lnTo>
                  <a:pt x="20269" y="228104"/>
                </a:lnTo>
                <a:lnTo>
                  <a:pt x="20269" y="13779"/>
                </a:lnTo>
                <a:close/>
              </a:path>
              <a:path w="180975" h="241935">
                <a:moveTo>
                  <a:pt x="70954" y="48183"/>
                </a:moveTo>
                <a:lnTo>
                  <a:pt x="50673" y="34417"/>
                </a:lnTo>
                <a:lnTo>
                  <a:pt x="50673" y="207467"/>
                </a:lnTo>
                <a:lnTo>
                  <a:pt x="70954" y="193675"/>
                </a:lnTo>
                <a:lnTo>
                  <a:pt x="70954" y="48183"/>
                </a:lnTo>
                <a:close/>
              </a:path>
              <a:path w="180975" h="241935">
                <a:moveTo>
                  <a:pt x="121627" y="82600"/>
                </a:moveTo>
                <a:lnTo>
                  <a:pt x="101358" y="68821"/>
                </a:lnTo>
                <a:lnTo>
                  <a:pt x="101358" y="173037"/>
                </a:lnTo>
                <a:lnTo>
                  <a:pt x="121627" y="159283"/>
                </a:lnTo>
                <a:lnTo>
                  <a:pt x="121627" y="82600"/>
                </a:lnTo>
                <a:close/>
              </a:path>
              <a:path w="180975" h="241935">
                <a:moveTo>
                  <a:pt x="180771" y="120954"/>
                </a:moveTo>
                <a:lnTo>
                  <a:pt x="152031" y="103238"/>
                </a:lnTo>
                <a:lnTo>
                  <a:pt x="152031" y="138633"/>
                </a:lnTo>
                <a:lnTo>
                  <a:pt x="180771" y="120954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259347" y="3140798"/>
            <a:ext cx="6795770" cy="57696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088765">
              <a:lnSpc>
                <a:spcPct val="145000"/>
              </a:lnSpc>
              <a:spcBef>
                <a:spcPts val="95"/>
              </a:spcBef>
            </a:pPr>
            <a:r>
              <a:rPr dirty="0" sz="3250" spc="-10">
                <a:solidFill>
                  <a:srgbClr val="041C40"/>
                </a:solidFill>
                <a:latin typeface="Lucida Sans Unicode"/>
                <a:cs typeface="Lucida Sans Unicode"/>
              </a:rPr>
              <a:t>Introduction </a:t>
            </a:r>
            <a:r>
              <a:rPr dirty="0" sz="3250" spc="114">
                <a:solidFill>
                  <a:srgbClr val="041C40"/>
                </a:solidFill>
                <a:latin typeface="Lucida Sans Unicode"/>
                <a:cs typeface="Lucida Sans Unicode"/>
              </a:rPr>
              <a:t>Data</a:t>
            </a:r>
            <a:r>
              <a:rPr dirty="0" sz="3250" spc="-280">
                <a:solidFill>
                  <a:srgbClr val="041C40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40">
                <a:solidFill>
                  <a:srgbClr val="041C40"/>
                </a:solidFill>
                <a:latin typeface="Lucida Sans Unicode"/>
                <a:cs typeface="Lucida Sans Unicode"/>
              </a:rPr>
              <a:t>Sources</a:t>
            </a:r>
            <a:endParaRPr sz="3250">
              <a:latin typeface="Lucida Sans Unicode"/>
              <a:cs typeface="Lucida Sans Unicode"/>
            </a:endParaRPr>
          </a:p>
          <a:p>
            <a:pPr marL="12700" marR="1612900">
              <a:lnSpc>
                <a:spcPts val="5650"/>
              </a:lnSpc>
              <a:spcBef>
                <a:spcPts val="480"/>
              </a:spcBef>
            </a:pPr>
            <a:r>
              <a:rPr dirty="0" sz="3250" spc="-25">
                <a:solidFill>
                  <a:srgbClr val="041C40"/>
                </a:solidFill>
                <a:latin typeface="Lucida Sans Unicode"/>
                <a:cs typeface="Lucida Sans Unicode"/>
              </a:rPr>
              <a:t>Explanatory</a:t>
            </a:r>
            <a:r>
              <a:rPr dirty="0" sz="3250" spc="-254">
                <a:solidFill>
                  <a:srgbClr val="041C40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114">
                <a:solidFill>
                  <a:srgbClr val="041C40"/>
                </a:solidFill>
                <a:latin typeface="Lucida Sans Unicode"/>
                <a:cs typeface="Lucida Sans Unicode"/>
              </a:rPr>
              <a:t>Data</a:t>
            </a:r>
            <a:r>
              <a:rPr dirty="0" sz="3250" spc="-250">
                <a:solidFill>
                  <a:srgbClr val="041C40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-10">
                <a:solidFill>
                  <a:srgbClr val="041C40"/>
                </a:solidFill>
                <a:latin typeface="Lucida Sans Unicode"/>
                <a:cs typeface="Lucida Sans Unicode"/>
              </a:rPr>
              <a:t>Analysis </a:t>
            </a:r>
            <a:r>
              <a:rPr dirty="0" sz="3250">
                <a:solidFill>
                  <a:srgbClr val="041C40"/>
                </a:solidFill>
                <a:latin typeface="Lucida Sans Unicode"/>
                <a:cs typeface="Lucida Sans Unicode"/>
              </a:rPr>
              <a:t>GIS</a:t>
            </a:r>
            <a:r>
              <a:rPr dirty="0" sz="3250" spc="-229">
                <a:solidFill>
                  <a:srgbClr val="041C40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-10">
                <a:solidFill>
                  <a:srgbClr val="041C40"/>
                </a:solidFill>
                <a:latin typeface="Lucida Sans Unicode"/>
                <a:cs typeface="Lucida Sans Unicode"/>
              </a:rPr>
              <a:t>Integration</a:t>
            </a:r>
            <a:endParaRPr sz="3250">
              <a:latin typeface="Lucida Sans Unicode"/>
              <a:cs typeface="Lucida Sans Unicode"/>
            </a:endParaRPr>
          </a:p>
          <a:p>
            <a:pPr marL="12700" marR="5080">
              <a:lnSpc>
                <a:spcPts val="5650"/>
              </a:lnSpc>
              <a:spcBef>
                <a:spcPts val="5"/>
              </a:spcBef>
            </a:pPr>
            <a:r>
              <a:rPr dirty="0" sz="3250" spc="75">
                <a:solidFill>
                  <a:srgbClr val="041C40"/>
                </a:solidFill>
                <a:latin typeface="Lucida Sans Unicode"/>
                <a:cs typeface="Lucida Sans Unicode"/>
              </a:rPr>
              <a:t>Machine</a:t>
            </a:r>
            <a:r>
              <a:rPr dirty="0" sz="3250" spc="-260">
                <a:solidFill>
                  <a:srgbClr val="041C40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-20">
                <a:solidFill>
                  <a:srgbClr val="041C40"/>
                </a:solidFill>
                <a:latin typeface="Lucida Sans Unicode"/>
                <a:cs typeface="Lucida Sans Unicode"/>
              </a:rPr>
              <a:t>Learning</a:t>
            </a:r>
            <a:r>
              <a:rPr dirty="0" sz="3250" spc="-254">
                <a:solidFill>
                  <a:srgbClr val="041C40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170">
                <a:solidFill>
                  <a:srgbClr val="041C40"/>
                </a:solidFill>
                <a:latin typeface="Lucida Sans Unicode"/>
                <a:cs typeface="Lucida Sans Unicode"/>
              </a:rPr>
              <a:t>and</a:t>
            </a:r>
            <a:r>
              <a:rPr dirty="0" sz="3250" spc="-260">
                <a:solidFill>
                  <a:srgbClr val="041C40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-10">
                <a:solidFill>
                  <a:srgbClr val="041C40"/>
                </a:solidFill>
                <a:latin typeface="Lucida Sans Unicode"/>
                <a:cs typeface="Lucida Sans Unicode"/>
              </a:rPr>
              <a:t>Predictions </a:t>
            </a:r>
            <a:r>
              <a:rPr dirty="0" sz="3250" spc="60">
                <a:solidFill>
                  <a:srgbClr val="041C40"/>
                </a:solidFill>
                <a:latin typeface="Lucida Sans Unicode"/>
                <a:cs typeface="Lucida Sans Unicode"/>
              </a:rPr>
              <a:t>Economic</a:t>
            </a:r>
            <a:r>
              <a:rPr dirty="0" sz="3250" spc="-285">
                <a:solidFill>
                  <a:srgbClr val="041C40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85">
                <a:solidFill>
                  <a:srgbClr val="041C40"/>
                </a:solidFill>
                <a:latin typeface="Lucida Sans Unicode"/>
                <a:cs typeface="Lucida Sans Unicode"/>
              </a:rPr>
              <a:t>Impacts</a:t>
            </a:r>
            <a:endParaRPr sz="3250">
              <a:latin typeface="Lucida Sans Unicode"/>
              <a:cs typeface="Lucida Sans Unicode"/>
            </a:endParaRPr>
          </a:p>
          <a:p>
            <a:pPr marL="12700" marR="1616075">
              <a:lnSpc>
                <a:spcPts val="5650"/>
              </a:lnSpc>
            </a:pPr>
            <a:r>
              <a:rPr dirty="0" sz="3250" spc="114">
                <a:solidFill>
                  <a:srgbClr val="041C40"/>
                </a:solidFill>
                <a:latin typeface="Lucida Sans Unicode"/>
                <a:cs typeface="Lucida Sans Unicode"/>
              </a:rPr>
              <a:t>Data</a:t>
            </a:r>
            <a:r>
              <a:rPr dirty="0" sz="3250" spc="-265">
                <a:solidFill>
                  <a:srgbClr val="041C40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-10">
                <a:solidFill>
                  <a:srgbClr val="041C40"/>
                </a:solidFill>
                <a:latin typeface="Lucida Sans Unicode"/>
                <a:cs typeface="Lucida Sans Unicode"/>
              </a:rPr>
              <a:t>Protection</a:t>
            </a:r>
            <a:r>
              <a:rPr dirty="0" sz="3250" spc="-265">
                <a:solidFill>
                  <a:srgbClr val="041C40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40">
                <a:solidFill>
                  <a:srgbClr val="041C40"/>
                </a:solidFill>
                <a:latin typeface="Lucida Sans Unicode"/>
                <a:cs typeface="Lucida Sans Unicode"/>
              </a:rPr>
              <a:t>Measures </a:t>
            </a:r>
            <a:r>
              <a:rPr dirty="0" sz="3250">
                <a:solidFill>
                  <a:srgbClr val="041C40"/>
                </a:solidFill>
                <a:latin typeface="Lucida Sans Unicode"/>
                <a:cs typeface="Lucida Sans Unicode"/>
              </a:rPr>
              <a:t>Conclusion</a:t>
            </a:r>
            <a:r>
              <a:rPr dirty="0" sz="3250" spc="-235">
                <a:solidFill>
                  <a:srgbClr val="041C40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135">
                <a:solidFill>
                  <a:srgbClr val="041C40"/>
                </a:solidFill>
                <a:latin typeface="Lucida Sans Unicode"/>
                <a:cs typeface="Lucida Sans Unicode"/>
              </a:rPr>
              <a:t>&amp;</a:t>
            </a:r>
            <a:r>
              <a:rPr dirty="0" sz="3250" spc="-235">
                <a:solidFill>
                  <a:srgbClr val="041C40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-25">
                <a:solidFill>
                  <a:srgbClr val="041C40"/>
                </a:solidFill>
                <a:latin typeface="Lucida Sans Unicode"/>
                <a:cs typeface="Lucida Sans Unicode"/>
              </a:rPr>
              <a:t>Q/A</a:t>
            </a:r>
            <a:endParaRPr sz="3250">
              <a:latin typeface="Lucida Sans Unicode"/>
              <a:cs typeface="Lucida Sans Unicode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1443151" y="4076889"/>
            <a:ext cx="520700" cy="586105"/>
          </a:xfrm>
          <a:custGeom>
            <a:avLst/>
            <a:gdLst/>
            <a:ahLst/>
            <a:cxnLst/>
            <a:rect l="l" t="t" r="r" b="b"/>
            <a:pathLst>
              <a:path w="520700" h="586104">
                <a:moveTo>
                  <a:pt x="321513" y="289521"/>
                </a:moveTo>
                <a:lnTo>
                  <a:pt x="309333" y="281241"/>
                </a:lnTo>
                <a:lnTo>
                  <a:pt x="309333" y="151384"/>
                </a:lnTo>
                <a:lnTo>
                  <a:pt x="289052" y="137617"/>
                </a:lnTo>
                <a:lnTo>
                  <a:pt x="289052" y="267474"/>
                </a:lnTo>
                <a:lnTo>
                  <a:pt x="258648" y="246837"/>
                </a:lnTo>
                <a:lnTo>
                  <a:pt x="258648" y="116979"/>
                </a:lnTo>
                <a:lnTo>
                  <a:pt x="238379" y="103212"/>
                </a:lnTo>
                <a:lnTo>
                  <a:pt x="238379" y="233070"/>
                </a:lnTo>
                <a:lnTo>
                  <a:pt x="207987" y="212432"/>
                </a:lnTo>
                <a:lnTo>
                  <a:pt x="207987" y="82575"/>
                </a:lnTo>
                <a:lnTo>
                  <a:pt x="187718" y="68795"/>
                </a:lnTo>
                <a:lnTo>
                  <a:pt x="187718" y="198666"/>
                </a:lnTo>
                <a:lnTo>
                  <a:pt x="157314" y="178015"/>
                </a:lnTo>
                <a:lnTo>
                  <a:pt x="157314" y="48158"/>
                </a:lnTo>
                <a:lnTo>
                  <a:pt x="137033" y="34404"/>
                </a:lnTo>
                <a:lnTo>
                  <a:pt x="137033" y="164261"/>
                </a:lnTo>
                <a:lnTo>
                  <a:pt x="106641" y="143624"/>
                </a:lnTo>
                <a:lnTo>
                  <a:pt x="106641" y="13766"/>
                </a:lnTo>
                <a:lnTo>
                  <a:pt x="86360" y="0"/>
                </a:lnTo>
                <a:lnTo>
                  <a:pt x="86360" y="129857"/>
                </a:lnTo>
                <a:lnTo>
                  <a:pt x="0" y="71221"/>
                </a:lnTo>
                <a:lnTo>
                  <a:pt x="25" y="507847"/>
                </a:lnTo>
                <a:lnTo>
                  <a:pt x="86360" y="449224"/>
                </a:lnTo>
                <a:lnTo>
                  <a:pt x="86360" y="508952"/>
                </a:lnTo>
                <a:lnTo>
                  <a:pt x="86360" y="585939"/>
                </a:lnTo>
                <a:lnTo>
                  <a:pt x="106641" y="572185"/>
                </a:lnTo>
                <a:lnTo>
                  <a:pt x="106641" y="435444"/>
                </a:lnTo>
                <a:lnTo>
                  <a:pt x="137033" y="414807"/>
                </a:lnTo>
                <a:lnTo>
                  <a:pt x="137033" y="551535"/>
                </a:lnTo>
                <a:lnTo>
                  <a:pt x="157314" y="537768"/>
                </a:lnTo>
                <a:lnTo>
                  <a:pt x="157314" y="401040"/>
                </a:lnTo>
                <a:lnTo>
                  <a:pt x="187718" y="380390"/>
                </a:lnTo>
                <a:lnTo>
                  <a:pt x="187718" y="517118"/>
                </a:lnTo>
                <a:lnTo>
                  <a:pt x="207987" y="503351"/>
                </a:lnTo>
                <a:lnTo>
                  <a:pt x="207987" y="366623"/>
                </a:lnTo>
                <a:lnTo>
                  <a:pt x="238379" y="345986"/>
                </a:lnTo>
                <a:lnTo>
                  <a:pt x="238379" y="482701"/>
                </a:lnTo>
                <a:lnTo>
                  <a:pt x="258648" y="468934"/>
                </a:lnTo>
                <a:lnTo>
                  <a:pt x="258648" y="332219"/>
                </a:lnTo>
                <a:lnTo>
                  <a:pt x="289052" y="311581"/>
                </a:lnTo>
                <a:lnTo>
                  <a:pt x="289052" y="448297"/>
                </a:lnTo>
                <a:lnTo>
                  <a:pt x="309333" y="434530"/>
                </a:lnTo>
                <a:lnTo>
                  <a:pt x="309333" y="297802"/>
                </a:lnTo>
                <a:lnTo>
                  <a:pt x="321513" y="289521"/>
                </a:lnTo>
                <a:close/>
              </a:path>
              <a:path w="520700" h="586104">
                <a:moveTo>
                  <a:pt x="359994" y="185801"/>
                </a:moveTo>
                <a:lnTo>
                  <a:pt x="339725" y="172021"/>
                </a:lnTo>
                <a:lnTo>
                  <a:pt x="339725" y="413880"/>
                </a:lnTo>
                <a:lnTo>
                  <a:pt x="359994" y="400126"/>
                </a:lnTo>
                <a:lnTo>
                  <a:pt x="359994" y="185801"/>
                </a:lnTo>
                <a:close/>
              </a:path>
              <a:path w="520700" h="586104">
                <a:moveTo>
                  <a:pt x="410679" y="220192"/>
                </a:moveTo>
                <a:lnTo>
                  <a:pt x="390398" y="206438"/>
                </a:lnTo>
                <a:lnTo>
                  <a:pt x="390398" y="379488"/>
                </a:lnTo>
                <a:lnTo>
                  <a:pt x="410679" y="365696"/>
                </a:lnTo>
                <a:lnTo>
                  <a:pt x="410679" y="220192"/>
                </a:lnTo>
                <a:close/>
              </a:path>
              <a:path w="520700" h="586104">
                <a:moveTo>
                  <a:pt x="461352" y="254609"/>
                </a:moveTo>
                <a:lnTo>
                  <a:pt x="441083" y="240830"/>
                </a:lnTo>
                <a:lnTo>
                  <a:pt x="441083" y="345059"/>
                </a:lnTo>
                <a:lnTo>
                  <a:pt x="461352" y="331292"/>
                </a:lnTo>
                <a:lnTo>
                  <a:pt x="461352" y="254609"/>
                </a:lnTo>
                <a:close/>
              </a:path>
              <a:path w="520700" h="586104">
                <a:moveTo>
                  <a:pt x="520496" y="292976"/>
                </a:moveTo>
                <a:lnTo>
                  <a:pt x="491756" y="275247"/>
                </a:lnTo>
                <a:lnTo>
                  <a:pt x="491756" y="310642"/>
                </a:lnTo>
                <a:lnTo>
                  <a:pt x="520496" y="292976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443151" y="4794706"/>
            <a:ext cx="520700" cy="586105"/>
          </a:xfrm>
          <a:custGeom>
            <a:avLst/>
            <a:gdLst/>
            <a:ahLst/>
            <a:cxnLst/>
            <a:rect l="l" t="t" r="r" b="b"/>
            <a:pathLst>
              <a:path w="520700" h="586104">
                <a:moveTo>
                  <a:pt x="321513" y="289521"/>
                </a:moveTo>
                <a:lnTo>
                  <a:pt x="309333" y="281241"/>
                </a:lnTo>
                <a:lnTo>
                  <a:pt x="309333" y="151384"/>
                </a:lnTo>
                <a:lnTo>
                  <a:pt x="289052" y="137617"/>
                </a:lnTo>
                <a:lnTo>
                  <a:pt x="289052" y="267474"/>
                </a:lnTo>
                <a:lnTo>
                  <a:pt x="258648" y="246837"/>
                </a:lnTo>
                <a:lnTo>
                  <a:pt x="258648" y="116979"/>
                </a:lnTo>
                <a:lnTo>
                  <a:pt x="238379" y="103212"/>
                </a:lnTo>
                <a:lnTo>
                  <a:pt x="238379" y="233070"/>
                </a:lnTo>
                <a:lnTo>
                  <a:pt x="207987" y="212432"/>
                </a:lnTo>
                <a:lnTo>
                  <a:pt x="207987" y="82575"/>
                </a:lnTo>
                <a:lnTo>
                  <a:pt x="187718" y="68808"/>
                </a:lnTo>
                <a:lnTo>
                  <a:pt x="187718" y="198666"/>
                </a:lnTo>
                <a:lnTo>
                  <a:pt x="157314" y="178028"/>
                </a:lnTo>
                <a:lnTo>
                  <a:pt x="157314" y="48158"/>
                </a:lnTo>
                <a:lnTo>
                  <a:pt x="137033" y="34404"/>
                </a:lnTo>
                <a:lnTo>
                  <a:pt x="137033" y="164261"/>
                </a:lnTo>
                <a:lnTo>
                  <a:pt x="106641" y="143624"/>
                </a:lnTo>
                <a:lnTo>
                  <a:pt x="106641" y="13766"/>
                </a:lnTo>
                <a:lnTo>
                  <a:pt x="86360" y="0"/>
                </a:lnTo>
                <a:lnTo>
                  <a:pt x="86360" y="129857"/>
                </a:lnTo>
                <a:lnTo>
                  <a:pt x="0" y="71221"/>
                </a:lnTo>
                <a:lnTo>
                  <a:pt x="25" y="507847"/>
                </a:lnTo>
                <a:lnTo>
                  <a:pt x="86360" y="449224"/>
                </a:lnTo>
                <a:lnTo>
                  <a:pt x="86360" y="508952"/>
                </a:lnTo>
                <a:lnTo>
                  <a:pt x="86360" y="585952"/>
                </a:lnTo>
                <a:lnTo>
                  <a:pt x="106641" y="572185"/>
                </a:lnTo>
                <a:lnTo>
                  <a:pt x="106641" y="435444"/>
                </a:lnTo>
                <a:lnTo>
                  <a:pt x="137033" y="414807"/>
                </a:lnTo>
                <a:lnTo>
                  <a:pt x="137033" y="551535"/>
                </a:lnTo>
                <a:lnTo>
                  <a:pt x="157314" y="537768"/>
                </a:lnTo>
                <a:lnTo>
                  <a:pt x="157314" y="401053"/>
                </a:lnTo>
                <a:lnTo>
                  <a:pt x="187718" y="380390"/>
                </a:lnTo>
                <a:lnTo>
                  <a:pt x="187718" y="517118"/>
                </a:lnTo>
                <a:lnTo>
                  <a:pt x="207987" y="503351"/>
                </a:lnTo>
                <a:lnTo>
                  <a:pt x="207987" y="366623"/>
                </a:lnTo>
                <a:lnTo>
                  <a:pt x="238379" y="345986"/>
                </a:lnTo>
                <a:lnTo>
                  <a:pt x="238379" y="482701"/>
                </a:lnTo>
                <a:lnTo>
                  <a:pt x="258648" y="468934"/>
                </a:lnTo>
                <a:lnTo>
                  <a:pt x="258648" y="332219"/>
                </a:lnTo>
                <a:lnTo>
                  <a:pt x="289052" y="311581"/>
                </a:lnTo>
                <a:lnTo>
                  <a:pt x="289052" y="448297"/>
                </a:lnTo>
                <a:lnTo>
                  <a:pt x="309333" y="434543"/>
                </a:lnTo>
                <a:lnTo>
                  <a:pt x="309333" y="297802"/>
                </a:lnTo>
                <a:lnTo>
                  <a:pt x="321513" y="289521"/>
                </a:lnTo>
                <a:close/>
              </a:path>
              <a:path w="520700" h="586104">
                <a:moveTo>
                  <a:pt x="359994" y="185801"/>
                </a:moveTo>
                <a:lnTo>
                  <a:pt x="339725" y="172021"/>
                </a:lnTo>
                <a:lnTo>
                  <a:pt x="339725" y="413893"/>
                </a:lnTo>
                <a:lnTo>
                  <a:pt x="359994" y="400126"/>
                </a:lnTo>
                <a:lnTo>
                  <a:pt x="359994" y="185801"/>
                </a:lnTo>
                <a:close/>
              </a:path>
              <a:path w="520700" h="586104">
                <a:moveTo>
                  <a:pt x="410679" y="220192"/>
                </a:moveTo>
                <a:lnTo>
                  <a:pt x="390398" y="206438"/>
                </a:lnTo>
                <a:lnTo>
                  <a:pt x="390398" y="379488"/>
                </a:lnTo>
                <a:lnTo>
                  <a:pt x="410679" y="365696"/>
                </a:lnTo>
                <a:lnTo>
                  <a:pt x="410679" y="220192"/>
                </a:lnTo>
                <a:close/>
              </a:path>
              <a:path w="520700" h="586104">
                <a:moveTo>
                  <a:pt x="461352" y="254609"/>
                </a:moveTo>
                <a:lnTo>
                  <a:pt x="441083" y="240842"/>
                </a:lnTo>
                <a:lnTo>
                  <a:pt x="441083" y="345059"/>
                </a:lnTo>
                <a:lnTo>
                  <a:pt x="461352" y="331292"/>
                </a:lnTo>
                <a:lnTo>
                  <a:pt x="461352" y="254609"/>
                </a:lnTo>
                <a:close/>
              </a:path>
              <a:path w="520700" h="586104">
                <a:moveTo>
                  <a:pt x="520496" y="292976"/>
                </a:moveTo>
                <a:lnTo>
                  <a:pt x="491756" y="275247"/>
                </a:lnTo>
                <a:lnTo>
                  <a:pt x="491756" y="310642"/>
                </a:lnTo>
                <a:lnTo>
                  <a:pt x="520496" y="292976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443151" y="5512828"/>
            <a:ext cx="520700" cy="586105"/>
          </a:xfrm>
          <a:custGeom>
            <a:avLst/>
            <a:gdLst/>
            <a:ahLst/>
            <a:cxnLst/>
            <a:rect l="l" t="t" r="r" b="b"/>
            <a:pathLst>
              <a:path w="520700" h="586104">
                <a:moveTo>
                  <a:pt x="321513" y="289534"/>
                </a:moveTo>
                <a:lnTo>
                  <a:pt x="309333" y="281241"/>
                </a:lnTo>
                <a:lnTo>
                  <a:pt x="309333" y="151384"/>
                </a:lnTo>
                <a:lnTo>
                  <a:pt x="289052" y="137629"/>
                </a:lnTo>
                <a:lnTo>
                  <a:pt x="289052" y="267487"/>
                </a:lnTo>
                <a:lnTo>
                  <a:pt x="258648" y="246849"/>
                </a:lnTo>
                <a:lnTo>
                  <a:pt x="258648" y="116992"/>
                </a:lnTo>
                <a:lnTo>
                  <a:pt x="238379" y="103225"/>
                </a:lnTo>
                <a:lnTo>
                  <a:pt x="238379" y="233083"/>
                </a:lnTo>
                <a:lnTo>
                  <a:pt x="207987" y="212445"/>
                </a:lnTo>
                <a:lnTo>
                  <a:pt x="207987" y="82588"/>
                </a:lnTo>
                <a:lnTo>
                  <a:pt x="187718" y="68808"/>
                </a:lnTo>
                <a:lnTo>
                  <a:pt x="187718" y="198666"/>
                </a:lnTo>
                <a:lnTo>
                  <a:pt x="157314" y="178028"/>
                </a:lnTo>
                <a:lnTo>
                  <a:pt x="157314" y="48171"/>
                </a:lnTo>
                <a:lnTo>
                  <a:pt x="137033" y="34404"/>
                </a:lnTo>
                <a:lnTo>
                  <a:pt x="137033" y="164261"/>
                </a:lnTo>
                <a:lnTo>
                  <a:pt x="106641" y="143624"/>
                </a:lnTo>
                <a:lnTo>
                  <a:pt x="106641" y="13766"/>
                </a:lnTo>
                <a:lnTo>
                  <a:pt x="86360" y="0"/>
                </a:lnTo>
                <a:lnTo>
                  <a:pt x="86360" y="129870"/>
                </a:lnTo>
                <a:lnTo>
                  <a:pt x="0" y="71234"/>
                </a:lnTo>
                <a:lnTo>
                  <a:pt x="25" y="507847"/>
                </a:lnTo>
                <a:lnTo>
                  <a:pt x="86360" y="449237"/>
                </a:lnTo>
                <a:lnTo>
                  <a:pt x="86360" y="508965"/>
                </a:lnTo>
                <a:lnTo>
                  <a:pt x="86360" y="585952"/>
                </a:lnTo>
                <a:lnTo>
                  <a:pt x="106641" y="572185"/>
                </a:lnTo>
                <a:lnTo>
                  <a:pt x="106641" y="435457"/>
                </a:lnTo>
                <a:lnTo>
                  <a:pt x="137033" y="414820"/>
                </a:lnTo>
                <a:lnTo>
                  <a:pt x="137033" y="551535"/>
                </a:lnTo>
                <a:lnTo>
                  <a:pt x="157314" y="537768"/>
                </a:lnTo>
                <a:lnTo>
                  <a:pt x="157314" y="401053"/>
                </a:lnTo>
                <a:lnTo>
                  <a:pt x="187718" y="380403"/>
                </a:lnTo>
                <a:lnTo>
                  <a:pt x="187718" y="517118"/>
                </a:lnTo>
                <a:lnTo>
                  <a:pt x="207987" y="503364"/>
                </a:lnTo>
                <a:lnTo>
                  <a:pt x="207987" y="366623"/>
                </a:lnTo>
                <a:lnTo>
                  <a:pt x="238379" y="345986"/>
                </a:lnTo>
                <a:lnTo>
                  <a:pt x="238379" y="482714"/>
                </a:lnTo>
                <a:lnTo>
                  <a:pt x="258648" y="468947"/>
                </a:lnTo>
                <a:lnTo>
                  <a:pt x="258648" y="332219"/>
                </a:lnTo>
                <a:lnTo>
                  <a:pt x="289052" y="311581"/>
                </a:lnTo>
                <a:lnTo>
                  <a:pt x="289052" y="448310"/>
                </a:lnTo>
                <a:lnTo>
                  <a:pt x="309333" y="434543"/>
                </a:lnTo>
                <a:lnTo>
                  <a:pt x="309333" y="297815"/>
                </a:lnTo>
                <a:lnTo>
                  <a:pt x="321513" y="289534"/>
                </a:lnTo>
                <a:close/>
              </a:path>
              <a:path w="520700" h="586104">
                <a:moveTo>
                  <a:pt x="359994" y="185801"/>
                </a:moveTo>
                <a:lnTo>
                  <a:pt x="339725" y="172021"/>
                </a:lnTo>
                <a:lnTo>
                  <a:pt x="339725" y="413893"/>
                </a:lnTo>
                <a:lnTo>
                  <a:pt x="359994" y="400126"/>
                </a:lnTo>
                <a:lnTo>
                  <a:pt x="359994" y="185801"/>
                </a:lnTo>
                <a:close/>
              </a:path>
              <a:path w="520700" h="586104">
                <a:moveTo>
                  <a:pt x="410679" y="220205"/>
                </a:moveTo>
                <a:lnTo>
                  <a:pt x="390398" y="206438"/>
                </a:lnTo>
                <a:lnTo>
                  <a:pt x="390398" y="379488"/>
                </a:lnTo>
                <a:lnTo>
                  <a:pt x="410679" y="365696"/>
                </a:lnTo>
                <a:lnTo>
                  <a:pt x="410679" y="220205"/>
                </a:lnTo>
                <a:close/>
              </a:path>
              <a:path w="520700" h="586104">
                <a:moveTo>
                  <a:pt x="461352" y="254622"/>
                </a:moveTo>
                <a:lnTo>
                  <a:pt x="441083" y="240842"/>
                </a:lnTo>
                <a:lnTo>
                  <a:pt x="441083" y="345059"/>
                </a:lnTo>
                <a:lnTo>
                  <a:pt x="461352" y="331304"/>
                </a:lnTo>
                <a:lnTo>
                  <a:pt x="461352" y="254622"/>
                </a:lnTo>
                <a:close/>
              </a:path>
              <a:path w="520700" h="586104">
                <a:moveTo>
                  <a:pt x="520496" y="292976"/>
                </a:moveTo>
                <a:lnTo>
                  <a:pt x="491756" y="275259"/>
                </a:lnTo>
                <a:lnTo>
                  <a:pt x="491756" y="310654"/>
                </a:lnTo>
                <a:lnTo>
                  <a:pt x="520496" y="292976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443151" y="6230644"/>
            <a:ext cx="520700" cy="586105"/>
          </a:xfrm>
          <a:custGeom>
            <a:avLst/>
            <a:gdLst/>
            <a:ahLst/>
            <a:cxnLst/>
            <a:rect l="l" t="t" r="r" b="b"/>
            <a:pathLst>
              <a:path w="520700" h="586104">
                <a:moveTo>
                  <a:pt x="321513" y="289534"/>
                </a:moveTo>
                <a:lnTo>
                  <a:pt x="309333" y="281254"/>
                </a:lnTo>
                <a:lnTo>
                  <a:pt x="309333" y="151384"/>
                </a:lnTo>
                <a:lnTo>
                  <a:pt x="289052" y="137629"/>
                </a:lnTo>
                <a:lnTo>
                  <a:pt x="289052" y="267487"/>
                </a:lnTo>
                <a:lnTo>
                  <a:pt x="258648" y="246849"/>
                </a:lnTo>
                <a:lnTo>
                  <a:pt x="258648" y="116992"/>
                </a:lnTo>
                <a:lnTo>
                  <a:pt x="238379" y="103225"/>
                </a:lnTo>
                <a:lnTo>
                  <a:pt x="238379" y="233083"/>
                </a:lnTo>
                <a:lnTo>
                  <a:pt x="207987" y="212445"/>
                </a:lnTo>
                <a:lnTo>
                  <a:pt x="207987" y="82588"/>
                </a:lnTo>
                <a:lnTo>
                  <a:pt x="187718" y="68808"/>
                </a:lnTo>
                <a:lnTo>
                  <a:pt x="187718" y="198666"/>
                </a:lnTo>
                <a:lnTo>
                  <a:pt x="157314" y="178028"/>
                </a:lnTo>
                <a:lnTo>
                  <a:pt x="157314" y="48171"/>
                </a:lnTo>
                <a:lnTo>
                  <a:pt x="137033" y="34404"/>
                </a:lnTo>
                <a:lnTo>
                  <a:pt x="137033" y="164261"/>
                </a:lnTo>
                <a:lnTo>
                  <a:pt x="106641" y="143624"/>
                </a:lnTo>
                <a:lnTo>
                  <a:pt x="106641" y="13766"/>
                </a:lnTo>
                <a:lnTo>
                  <a:pt x="86360" y="0"/>
                </a:lnTo>
                <a:lnTo>
                  <a:pt x="86360" y="129870"/>
                </a:lnTo>
                <a:lnTo>
                  <a:pt x="0" y="71234"/>
                </a:lnTo>
                <a:lnTo>
                  <a:pt x="25" y="507847"/>
                </a:lnTo>
                <a:lnTo>
                  <a:pt x="86360" y="449237"/>
                </a:lnTo>
                <a:lnTo>
                  <a:pt x="86360" y="508965"/>
                </a:lnTo>
                <a:lnTo>
                  <a:pt x="86360" y="585952"/>
                </a:lnTo>
                <a:lnTo>
                  <a:pt x="106641" y="572185"/>
                </a:lnTo>
                <a:lnTo>
                  <a:pt x="106641" y="435457"/>
                </a:lnTo>
                <a:lnTo>
                  <a:pt x="137033" y="414820"/>
                </a:lnTo>
                <a:lnTo>
                  <a:pt x="137033" y="551535"/>
                </a:lnTo>
                <a:lnTo>
                  <a:pt x="157314" y="537781"/>
                </a:lnTo>
                <a:lnTo>
                  <a:pt x="157314" y="401053"/>
                </a:lnTo>
                <a:lnTo>
                  <a:pt x="187718" y="380403"/>
                </a:lnTo>
                <a:lnTo>
                  <a:pt x="187718" y="517118"/>
                </a:lnTo>
                <a:lnTo>
                  <a:pt x="207987" y="503364"/>
                </a:lnTo>
                <a:lnTo>
                  <a:pt x="207987" y="366623"/>
                </a:lnTo>
                <a:lnTo>
                  <a:pt x="238379" y="345986"/>
                </a:lnTo>
                <a:lnTo>
                  <a:pt x="238379" y="482714"/>
                </a:lnTo>
                <a:lnTo>
                  <a:pt x="258648" y="468947"/>
                </a:lnTo>
                <a:lnTo>
                  <a:pt x="258648" y="332219"/>
                </a:lnTo>
                <a:lnTo>
                  <a:pt x="289052" y="311581"/>
                </a:lnTo>
                <a:lnTo>
                  <a:pt x="289052" y="448310"/>
                </a:lnTo>
                <a:lnTo>
                  <a:pt x="309333" y="434543"/>
                </a:lnTo>
                <a:lnTo>
                  <a:pt x="309333" y="297815"/>
                </a:lnTo>
                <a:lnTo>
                  <a:pt x="321513" y="289534"/>
                </a:lnTo>
                <a:close/>
              </a:path>
              <a:path w="520700" h="586104">
                <a:moveTo>
                  <a:pt x="359994" y="185801"/>
                </a:moveTo>
                <a:lnTo>
                  <a:pt x="339725" y="172021"/>
                </a:lnTo>
                <a:lnTo>
                  <a:pt x="339725" y="413893"/>
                </a:lnTo>
                <a:lnTo>
                  <a:pt x="359994" y="400126"/>
                </a:lnTo>
                <a:lnTo>
                  <a:pt x="359994" y="185801"/>
                </a:lnTo>
                <a:close/>
              </a:path>
              <a:path w="520700" h="586104">
                <a:moveTo>
                  <a:pt x="410679" y="220205"/>
                </a:moveTo>
                <a:lnTo>
                  <a:pt x="390398" y="206438"/>
                </a:lnTo>
                <a:lnTo>
                  <a:pt x="390398" y="379488"/>
                </a:lnTo>
                <a:lnTo>
                  <a:pt x="410679" y="365696"/>
                </a:lnTo>
                <a:lnTo>
                  <a:pt x="410679" y="220205"/>
                </a:lnTo>
                <a:close/>
              </a:path>
              <a:path w="520700" h="586104">
                <a:moveTo>
                  <a:pt x="461352" y="254622"/>
                </a:moveTo>
                <a:lnTo>
                  <a:pt x="441083" y="240842"/>
                </a:lnTo>
                <a:lnTo>
                  <a:pt x="441083" y="345059"/>
                </a:lnTo>
                <a:lnTo>
                  <a:pt x="461352" y="331304"/>
                </a:lnTo>
                <a:lnTo>
                  <a:pt x="461352" y="254622"/>
                </a:lnTo>
                <a:close/>
              </a:path>
              <a:path w="520700" h="586104">
                <a:moveTo>
                  <a:pt x="520496" y="292976"/>
                </a:moveTo>
                <a:lnTo>
                  <a:pt x="491756" y="275259"/>
                </a:lnTo>
                <a:lnTo>
                  <a:pt x="491756" y="310654"/>
                </a:lnTo>
                <a:lnTo>
                  <a:pt x="520496" y="292976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443151" y="6948778"/>
            <a:ext cx="520700" cy="586105"/>
          </a:xfrm>
          <a:custGeom>
            <a:avLst/>
            <a:gdLst/>
            <a:ahLst/>
            <a:cxnLst/>
            <a:rect l="l" t="t" r="r" b="b"/>
            <a:pathLst>
              <a:path w="520700" h="586104">
                <a:moveTo>
                  <a:pt x="321513" y="289521"/>
                </a:moveTo>
                <a:lnTo>
                  <a:pt x="309333" y="281241"/>
                </a:lnTo>
                <a:lnTo>
                  <a:pt x="309333" y="151384"/>
                </a:lnTo>
                <a:lnTo>
                  <a:pt x="289052" y="137617"/>
                </a:lnTo>
                <a:lnTo>
                  <a:pt x="289052" y="267474"/>
                </a:lnTo>
                <a:lnTo>
                  <a:pt x="258648" y="246837"/>
                </a:lnTo>
                <a:lnTo>
                  <a:pt x="258648" y="116979"/>
                </a:lnTo>
                <a:lnTo>
                  <a:pt x="238379" y="103212"/>
                </a:lnTo>
                <a:lnTo>
                  <a:pt x="238379" y="233070"/>
                </a:lnTo>
                <a:lnTo>
                  <a:pt x="207987" y="212432"/>
                </a:lnTo>
                <a:lnTo>
                  <a:pt x="207987" y="82575"/>
                </a:lnTo>
                <a:lnTo>
                  <a:pt x="187718" y="68808"/>
                </a:lnTo>
                <a:lnTo>
                  <a:pt x="187718" y="198666"/>
                </a:lnTo>
                <a:lnTo>
                  <a:pt x="157314" y="178028"/>
                </a:lnTo>
                <a:lnTo>
                  <a:pt x="157314" y="48158"/>
                </a:lnTo>
                <a:lnTo>
                  <a:pt x="137033" y="34404"/>
                </a:lnTo>
                <a:lnTo>
                  <a:pt x="137033" y="164261"/>
                </a:lnTo>
                <a:lnTo>
                  <a:pt x="106641" y="143624"/>
                </a:lnTo>
                <a:lnTo>
                  <a:pt x="106641" y="13766"/>
                </a:lnTo>
                <a:lnTo>
                  <a:pt x="86360" y="0"/>
                </a:lnTo>
                <a:lnTo>
                  <a:pt x="86360" y="129857"/>
                </a:lnTo>
                <a:lnTo>
                  <a:pt x="0" y="71221"/>
                </a:lnTo>
                <a:lnTo>
                  <a:pt x="25" y="507847"/>
                </a:lnTo>
                <a:lnTo>
                  <a:pt x="86360" y="449224"/>
                </a:lnTo>
                <a:lnTo>
                  <a:pt x="86360" y="508952"/>
                </a:lnTo>
                <a:lnTo>
                  <a:pt x="86360" y="585952"/>
                </a:lnTo>
                <a:lnTo>
                  <a:pt x="106641" y="572185"/>
                </a:lnTo>
                <a:lnTo>
                  <a:pt x="106641" y="435444"/>
                </a:lnTo>
                <a:lnTo>
                  <a:pt x="137033" y="414807"/>
                </a:lnTo>
                <a:lnTo>
                  <a:pt x="137033" y="551535"/>
                </a:lnTo>
                <a:lnTo>
                  <a:pt x="157314" y="537768"/>
                </a:lnTo>
                <a:lnTo>
                  <a:pt x="157314" y="401053"/>
                </a:lnTo>
                <a:lnTo>
                  <a:pt x="187718" y="380390"/>
                </a:lnTo>
                <a:lnTo>
                  <a:pt x="187718" y="517118"/>
                </a:lnTo>
                <a:lnTo>
                  <a:pt x="207987" y="503351"/>
                </a:lnTo>
                <a:lnTo>
                  <a:pt x="207987" y="366623"/>
                </a:lnTo>
                <a:lnTo>
                  <a:pt x="238379" y="345986"/>
                </a:lnTo>
                <a:lnTo>
                  <a:pt x="238379" y="482701"/>
                </a:lnTo>
                <a:lnTo>
                  <a:pt x="258648" y="468934"/>
                </a:lnTo>
                <a:lnTo>
                  <a:pt x="258648" y="332219"/>
                </a:lnTo>
                <a:lnTo>
                  <a:pt x="289052" y="311581"/>
                </a:lnTo>
                <a:lnTo>
                  <a:pt x="289052" y="448297"/>
                </a:lnTo>
                <a:lnTo>
                  <a:pt x="309333" y="434543"/>
                </a:lnTo>
                <a:lnTo>
                  <a:pt x="309333" y="297802"/>
                </a:lnTo>
                <a:lnTo>
                  <a:pt x="321513" y="289521"/>
                </a:lnTo>
                <a:close/>
              </a:path>
              <a:path w="520700" h="586104">
                <a:moveTo>
                  <a:pt x="359994" y="185801"/>
                </a:moveTo>
                <a:lnTo>
                  <a:pt x="339725" y="172021"/>
                </a:lnTo>
                <a:lnTo>
                  <a:pt x="339725" y="413893"/>
                </a:lnTo>
                <a:lnTo>
                  <a:pt x="359994" y="400126"/>
                </a:lnTo>
                <a:lnTo>
                  <a:pt x="359994" y="185801"/>
                </a:lnTo>
                <a:close/>
              </a:path>
              <a:path w="520700" h="586104">
                <a:moveTo>
                  <a:pt x="410679" y="220192"/>
                </a:moveTo>
                <a:lnTo>
                  <a:pt x="390398" y="206438"/>
                </a:lnTo>
                <a:lnTo>
                  <a:pt x="390398" y="379488"/>
                </a:lnTo>
                <a:lnTo>
                  <a:pt x="410679" y="365696"/>
                </a:lnTo>
                <a:lnTo>
                  <a:pt x="410679" y="220192"/>
                </a:lnTo>
                <a:close/>
              </a:path>
              <a:path w="520700" h="586104">
                <a:moveTo>
                  <a:pt x="461352" y="254609"/>
                </a:moveTo>
                <a:lnTo>
                  <a:pt x="441083" y="240842"/>
                </a:lnTo>
                <a:lnTo>
                  <a:pt x="441083" y="345059"/>
                </a:lnTo>
                <a:lnTo>
                  <a:pt x="461352" y="331292"/>
                </a:lnTo>
                <a:lnTo>
                  <a:pt x="461352" y="254609"/>
                </a:lnTo>
                <a:close/>
              </a:path>
              <a:path w="520700" h="586104">
                <a:moveTo>
                  <a:pt x="520496" y="292976"/>
                </a:moveTo>
                <a:lnTo>
                  <a:pt x="491756" y="275247"/>
                </a:lnTo>
                <a:lnTo>
                  <a:pt x="491756" y="310642"/>
                </a:lnTo>
                <a:lnTo>
                  <a:pt x="520496" y="292976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443151" y="7666595"/>
            <a:ext cx="520700" cy="586105"/>
          </a:xfrm>
          <a:custGeom>
            <a:avLst/>
            <a:gdLst/>
            <a:ahLst/>
            <a:cxnLst/>
            <a:rect l="l" t="t" r="r" b="b"/>
            <a:pathLst>
              <a:path w="520700" h="586104">
                <a:moveTo>
                  <a:pt x="321513" y="289521"/>
                </a:moveTo>
                <a:lnTo>
                  <a:pt x="309333" y="281241"/>
                </a:lnTo>
                <a:lnTo>
                  <a:pt x="309333" y="151384"/>
                </a:lnTo>
                <a:lnTo>
                  <a:pt x="289052" y="137617"/>
                </a:lnTo>
                <a:lnTo>
                  <a:pt x="289052" y="267474"/>
                </a:lnTo>
                <a:lnTo>
                  <a:pt x="258648" y="246837"/>
                </a:lnTo>
                <a:lnTo>
                  <a:pt x="258648" y="116979"/>
                </a:lnTo>
                <a:lnTo>
                  <a:pt x="238379" y="103212"/>
                </a:lnTo>
                <a:lnTo>
                  <a:pt x="238379" y="233083"/>
                </a:lnTo>
                <a:lnTo>
                  <a:pt x="207987" y="212432"/>
                </a:lnTo>
                <a:lnTo>
                  <a:pt x="207987" y="82575"/>
                </a:lnTo>
                <a:lnTo>
                  <a:pt x="187718" y="68808"/>
                </a:lnTo>
                <a:lnTo>
                  <a:pt x="187718" y="198666"/>
                </a:lnTo>
                <a:lnTo>
                  <a:pt x="157314" y="178028"/>
                </a:lnTo>
                <a:lnTo>
                  <a:pt x="157314" y="48171"/>
                </a:lnTo>
                <a:lnTo>
                  <a:pt x="137033" y="34404"/>
                </a:lnTo>
                <a:lnTo>
                  <a:pt x="137033" y="164261"/>
                </a:lnTo>
                <a:lnTo>
                  <a:pt x="106641" y="143624"/>
                </a:lnTo>
                <a:lnTo>
                  <a:pt x="106641" y="13766"/>
                </a:lnTo>
                <a:lnTo>
                  <a:pt x="86360" y="0"/>
                </a:lnTo>
                <a:lnTo>
                  <a:pt x="86360" y="129857"/>
                </a:lnTo>
                <a:lnTo>
                  <a:pt x="0" y="71221"/>
                </a:lnTo>
                <a:lnTo>
                  <a:pt x="25" y="507847"/>
                </a:lnTo>
                <a:lnTo>
                  <a:pt x="86360" y="449224"/>
                </a:lnTo>
                <a:lnTo>
                  <a:pt x="86360" y="508952"/>
                </a:lnTo>
                <a:lnTo>
                  <a:pt x="86360" y="585952"/>
                </a:lnTo>
                <a:lnTo>
                  <a:pt x="106641" y="572185"/>
                </a:lnTo>
                <a:lnTo>
                  <a:pt x="106641" y="435444"/>
                </a:lnTo>
                <a:lnTo>
                  <a:pt x="137033" y="414807"/>
                </a:lnTo>
                <a:lnTo>
                  <a:pt x="137033" y="551535"/>
                </a:lnTo>
                <a:lnTo>
                  <a:pt x="157314" y="537768"/>
                </a:lnTo>
                <a:lnTo>
                  <a:pt x="157314" y="401053"/>
                </a:lnTo>
                <a:lnTo>
                  <a:pt x="187718" y="380403"/>
                </a:lnTo>
                <a:lnTo>
                  <a:pt x="187718" y="517118"/>
                </a:lnTo>
                <a:lnTo>
                  <a:pt x="207987" y="503351"/>
                </a:lnTo>
                <a:lnTo>
                  <a:pt x="207987" y="366623"/>
                </a:lnTo>
                <a:lnTo>
                  <a:pt x="238379" y="345986"/>
                </a:lnTo>
                <a:lnTo>
                  <a:pt x="238379" y="482701"/>
                </a:lnTo>
                <a:lnTo>
                  <a:pt x="258648" y="468934"/>
                </a:lnTo>
                <a:lnTo>
                  <a:pt x="258648" y="332219"/>
                </a:lnTo>
                <a:lnTo>
                  <a:pt x="289052" y="311581"/>
                </a:lnTo>
                <a:lnTo>
                  <a:pt x="289052" y="448297"/>
                </a:lnTo>
                <a:lnTo>
                  <a:pt x="309333" y="434543"/>
                </a:lnTo>
                <a:lnTo>
                  <a:pt x="309333" y="297802"/>
                </a:lnTo>
                <a:lnTo>
                  <a:pt x="321513" y="289521"/>
                </a:lnTo>
                <a:close/>
              </a:path>
              <a:path w="520700" h="586104">
                <a:moveTo>
                  <a:pt x="359994" y="185801"/>
                </a:moveTo>
                <a:lnTo>
                  <a:pt x="339725" y="172021"/>
                </a:lnTo>
                <a:lnTo>
                  <a:pt x="339725" y="413893"/>
                </a:lnTo>
                <a:lnTo>
                  <a:pt x="359994" y="400126"/>
                </a:lnTo>
                <a:lnTo>
                  <a:pt x="359994" y="185801"/>
                </a:lnTo>
                <a:close/>
              </a:path>
              <a:path w="520700" h="586104">
                <a:moveTo>
                  <a:pt x="410679" y="220205"/>
                </a:moveTo>
                <a:lnTo>
                  <a:pt x="390398" y="206438"/>
                </a:lnTo>
                <a:lnTo>
                  <a:pt x="390398" y="379488"/>
                </a:lnTo>
                <a:lnTo>
                  <a:pt x="410679" y="365696"/>
                </a:lnTo>
                <a:lnTo>
                  <a:pt x="410679" y="220205"/>
                </a:lnTo>
                <a:close/>
              </a:path>
              <a:path w="520700" h="586104">
                <a:moveTo>
                  <a:pt x="461352" y="254609"/>
                </a:moveTo>
                <a:lnTo>
                  <a:pt x="441083" y="240842"/>
                </a:lnTo>
                <a:lnTo>
                  <a:pt x="441083" y="345059"/>
                </a:lnTo>
                <a:lnTo>
                  <a:pt x="461352" y="331292"/>
                </a:lnTo>
                <a:lnTo>
                  <a:pt x="461352" y="254609"/>
                </a:lnTo>
                <a:close/>
              </a:path>
              <a:path w="520700" h="586104">
                <a:moveTo>
                  <a:pt x="520496" y="292976"/>
                </a:moveTo>
                <a:lnTo>
                  <a:pt x="491756" y="275247"/>
                </a:lnTo>
                <a:lnTo>
                  <a:pt x="491756" y="310642"/>
                </a:lnTo>
                <a:lnTo>
                  <a:pt x="520496" y="292976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443151" y="8384717"/>
            <a:ext cx="520700" cy="586105"/>
          </a:xfrm>
          <a:custGeom>
            <a:avLst/>
            <a:gdLst/>
            <a:ahLst/>
            <a:cxnLst/>
            <a:rect l="l" t="t" r="r" b="b"/>
            <a:pathLst>
              <a:path w="520700" h="586104">
                <a:moveTo>
                  <a:pt x="321513" y="289534"/>
                </a:moveTo>
                <a:lnTo>
                  <a:pt x="309333" y="281254"/>
                </a:lnTo>
                <a:lnTo>
                  <a:pt x="309333" y="151384"/>
                </a:lnTo>
                <a:lnTo>
                  <a:pt x="289052" y="137629"/>
                </a:lnTo>
                <a:lnTo>
                  <a:pt x="289052" y="267487"/>
                </a:lnTo>
                <a:lnTo>
                  <a:pt x="258648" y="246849"/>
                </a:lnTo>
                <a:lnTo>
                  <a:pt x="258648" y="116992"/>
                </a:lnTo>
                <a:lnTo>
                  <a:pt x="238379" y="103225"/>
                </a:lnTo>
                <a:lnTo>
                  <a:pt x="238379" y="233083"/>
                </a:lnTo>
                <a:lnTo>
                  <a:pt x="207987" y="212445"/>
                </a:lnTo>
                <a:lnTo>
                  <a:pt x="207987" y="82588"/>
                </a:lnTo>
                <a:lnTo>
                  <a:pt x="187718" y="68808"/>
                </a:lnTo>
                <a:lnTo>
                  <a:pt x="187718" y="198666"/>
                </a:lnTo>
                <a:lnTo>
                  <a:pt x="157314" y="178028"/>
                </a:lnTo>
                <a:lnTo>
                  <a:pt x="157314" y="48171"/>
                </a:lnTo>
                <a:lnTo>
                  <a:pt x="137033" y="34404"/>
                </a:lnTo>
                <a:lnTo>
                  <a:pt x="137033" y="164261"/>
                </a:lnTo>
                <a:lnTo>
                  <a:pt x="106641" y="143624"/>
                </a:lnTo>
                <a:lnTo>
                  <a:pt x="106641" y="13766"/>
                </a:lnTo>
                <a:lnTo>
                  <a:pt x="86360" y="0"/>
                </a:lnTo>
                <a:lnTo>
                  <a:pt x="86360" y="129870"/>
                </a:lnTo>
                <a:lnTo>
                  <a:pt x="0" y="71234"/>
                </a:lnTo>
                <a:lnTo>
                  <a:pt x="25" y="507847"/>
                </a:lnTo>
                <a:lnTo>
                  <a:pt x="86360" y="449237"/>
                </a:lnTo>
                <a:lnTo>
                  <a:pt x="86360" y="508965"/>
                </a:lnTo>
                <a:lnTo>
                  <a:pt x="86360" y="585952"/>
                </a:lnTo>
                <a:lnTo>
                  <a:pt x="106641" y="572185"/>
                </a:lnTo>
                <a:lnTo>
                  <a:pt x="106641" y="435457"/>
                </a:lnTo>
                <a:lnTo>
                  <a:pt x="137033" y="414820"/>
                </a:lnTo>
                <a:lnTo>
                  <a:pt x="137033" y="551535"/>
                </a:lnTo>
                <a:lnTo>
                  <a:pt x="157314" y="537781"/>
                </a:lnTo>
                <a:lnTo>
                  <a:pt x="157314" y="401053"/>
                </a:lnTo>
                <a:lnTo>
                  <a:pt x="187718" y="380403"/>
                </a:lnTo>
                <a:lnTo>
                  <a:pt x="187718" y="517118"/>
                </a:lnTo>
                <a:lnTo>
                  <a:pt x="207987" y="503364"/>
                </a:lnTo>
                <a:lnTo>
                  <a:pt x="207987" y="366623"/>
                </a:lnTo>
                <a:lnTo>
                  <a:pt x="238379" y="345986"/>
                </a:lnTo>
                <a:lnTo>
                  <a:pt x="238379" y="482714"/>
                </a:lnTo>
                <a:lnTo>
                  <a:pt x="258648" y="468947"/>
                </a:lnTo>
                <a:lnTo>
                  <a:pt x="258648" y="332219"/>
                </a:lnTo>
                <a:lnTo>
                  <a:pt x="289052" y="311581"/>
                </a:lnTo>
                <a:lnTo>
                  <a:pt x="289052" y="448310"/>
                </a:lnTo>
                <a:lnTo>
                  <a:pt x="309333" y="434543"/>
                </a:lnTo>
                <a:lnTo>
                  <a:pt x="309333" y="297815"/>
                </a:lnTo>
                <a:lnTo>
                  <a:pt x="321513" y="289534"/>
                </a:lnTo>
                <a:close/>
              </a:path>
              <a:path w="520700" h="586104">
                <a:moveTo>
                  <a:pt x="359994" y="185801"/>
                </a:moveTo>
                <a:lnTo>
                  <a:pt x="339725" y="172021"/>
                </a:lnTo>
                <a:lnTo>
                  <a:pt x="339725" y="413893"/>
                </a:lnTo>
                <a:lnTo>
                  <a:pt x="359994" y="400126"/>
                </a:lnTo>
                <a:lnTo>
                  <a:pt x="359994" y="185801"/>
                </a:lnTo>
                <a:close/>
              </a:path>
              <a:path w="520700" h="586104">
                <a:moveTo>
                  <a:pt x="410679" y="220205"/>
                </a:moveTo>
                <a:lnTo>
                  <a:pt x="390398" y="206438"/>
                </a:lnTo>
                <a:lnTo>
                  <a:pt x="390398" y="379488"/>
                </a:lnTo>
                <a:lnTo>
                  <a:pt x="410679" y="365696"/>
                </a:lnTo>
                <a:lnTo>
                  <a:pt x="410679" y="220205"/>
                </a:lnTo>
                <a:close/>
              </a:path>
              <a:path w="520700" h="586104">
                <a:moveTo>
                  <a:pt x="461352" y="254622"/>
                </a:moveTo>
                <a:lnTo>
                  <a:pt x="441083" y="240842"/>
                </a:lnTo>
                <a:lnTo>
                  <a:pt x="441083" y="345059"/>
                </a:lnTo>
                <a:lnTo>
                  <a:pt x="461352" y="331304"/>
                </a:lnTo>
                <a:lnTo>
                  <a:pt x="461352" y="254622"/>
                </a:lnTo>
                <a:close/>
              </a:path>
              <a:path w="520700" h="586104">
                <a:moveTo>
                  <a:pt x="520496" y="292976"/>
                </a:moveTo>
                <a:lnTo>
                  <a:pt x="491756" y="275259"/>
                </a:lnTo>
                <a:lnTo>
                  <a:pt x="491756" y="310654"/>
                </a:lnTo>
                <a:lnTo>
                  <a:pt x="520496" y="292976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10069639" y="3140798"/>
            <a:ext cx="542925" cy="5769610"/>
          </a:xfrm>
          <a:prstGeom prst="rect">
            <a:avLst/>
          </a:prstGeom>
        </p:spPr>
        <p:txBody>
          <a:bodyPr wrap="square" lIns="0" tIns="234950" rIns="0" bIns="0" rtlCol="0" vert="horz">
            <a:spAutoFit/>
          </a:bodyPr>
          <a:lstStyle/>
          <a:p>
            <a:pPr marL="143510">
              <a:lnSpc>
                <a:spcPct val="100000"/>
              </a:lnSpc>
              <a:spcBef>
                <a:spcPts val="1850"/>
              </a:spcBef>
            </a:pPr>
            <a:r>
              <a:rPr dirty="0" sz="3250" spc="-565">
                <a:solidFill>
                  <a:srgbClr val="041C40"/>
                </a:solidFill>
                <a:latin typeface="Lucida Sans Unicode"/>
                <a:cs typeface="Lucida Sans Unicode"/>
              </a:rPr>
              <a:t>01</a:t>
            </a:r>
            <a:endParaRPr sz="325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1755"/>
              </a:spcBef>
            </a:pPr>
            <a:r>
              <a:rPr dirty="0" sz="3250" spc="-85">
                <a:solidFill>
                  <a:srgbClr val="041C40"/>
                </a:solidFill>
                <a:latin typeface="Lucida Sans Unicode"/>
                <a:cs typeface="Lucida Sans Unicode"/>
              </a:rPr>
              <a:t>02</a:t>
            </a:r>
            <a:endParaRPr sz="3250">
              <a:latin typeface="Lucida Sans Unicode"/>
              <a:cs typeface="Lucida Sans Unicode"/>
            </a:endParaRPr>
          </a:p>
          <a:p>
            <a:pPr marL="31750">
              <a:lnSpc>
                <a:spcPct val="100000"/>
              </a:lnSpc>
              <a:spcBef>
                <a:spcPts val="1750"/>
              </a:spcBef>
            </a:pPr>
            <a:r>
              <a:rPr dirty="0" sz="3250" spc="-70">
                <a:solidFill>
                  <a:srgbClr val="041C40"/>
                </a:solidFill>
                <a:latin typeface="Lucida Sans Unicode"/>
                <a:cs typeface="Lucida Sans Unicode"/>
              </a:rPr>
              <a:t>03</a:t>
            </a:r>
            <a:endParaRPr sz="3250">
              <a:latin typeface="Lucida Sans Unicode"/>
              <a:cs typeface="Lucida Sans Unicode"/>
            </a:endParaRPr>
          </a:p>
          <a:p>
            <a:pPr marL="14604">
              <a:lnSpc>
                <a:spcPct val="100000"/>
              </a:lnSpc>
              <a:spcBef>
                <a:spcPts val="1755"/>
              </a:spcBef>
            </a:pPr>
            <a:r>
              <a:rPr dirty="0" sz="3250" spc="-25">
                <a:solidFill>
                  <a:srgbClr val="041C40"/>
                </a:solidFill>
                <a:latin typeface="Lucida Sans Unicode"/>
                <a:cs typeface="Lucida Sans Unicode"/>
              </a:rPr>
              <a:t>04</a:t>
            </a:r>
            <a:endParaRPr sz="3250">
              <a:latin typeface="Lucida Sans Unicode"/>
              <a:cs typeface="Lucida Sans Unicode"/>
            </a:endParaRPr>
          </a:p>
          <a:p>
            <a:pPr marL="15240">
              <a:lnSpc>
                <a:spcPct val="100000"/>
              </a:lnSpc>
              <a:spcBef>
                <a:spcPts val="1750"/>
              </a:spcBef>
            </a:pPr>
            <a:r>
              <a:rPr dirty="0" sz="3250" spc="-25">
                <a:solidFill>
                  <a:srgbClr val="041C40"/>
                </a:solidFill>
                <a:latin typeface="Lucida Sans Unicode"/>
                <a:cs typeface="Lucida Sans Unicode"/>
              </a:rPr>
              <a:t>05</a:t>
            </a:r>
            <a:endParaRPr sz="32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dirty="0" sz="3250" spc="-25">
                <a:solidFill>
                  <a:srgbClr val="041C40"/>
                </a:solidFill>
                <a:latin typeface="Lucida Sans Unicode"/>
                <a:cs typeface="Lucida Sans Unicode"/>
              </a:rPr>
              <a:t>06</a:t>
            </a:r>
            <a:endParaRPr sz="3250">
              <a:latin typeface="Lucida Sans Unicode"/>
              <a:cs typeface="Lucida Sans Unicode"/>
            </a:endParaRPr>
          </a:p>
          <a:p>
            <a:pPr marL="49530">
              <a:lnSpc>
                <a:spcPct val="100000"/>
              </a:lnSpc>
              <a:spcBef>
                <a:spcPts val="1755"/>
              </a:spcBef>
            </a:pPr>
            <a:r>
              <a:rPr dirty="0" sz="3250" spc="-140">
                <a:solidFill>
                  <a:srgbClr val="041C40"/>
                </a:solidFill>
                <a:latin typeface="Lucida Sans Unicode"/>
                <a:cs typeface="Lucida Sans Unicode"/>
              </a:rPr>
              <a:t>07</a:t>
            </a:r>
            <a:endParaRPr sz="3250">
              <a:latin typeface="Lucida Sans Unicode"/>
              <a:cs typeface="Lucida Sans Unicode"/>
            </a:endParaRPr>
          </a:p>
          <a:p>
            <a:pPr marL="13970">
              <a:lnSpc>
                <a:spcPct val="100000"/>
              </a:lnSpc>
              <a:spcBef>
                <a:spcPts val="1750"/>
              </a:spcBef>
            </a:pPr>
            <a:r>
              <a:rPr dirty="0" sz="3250" spc="-25">
                <a:solidFill>
                  <a:srgbClr val="041C40"/>
                </a:solidFill>
                <a:latin typeface="Lucida Sans Unicode"/>
                <a:cs typeface="Lucida Sans Unicode"/>
              </a:rPr>
              <a:t>08</a:t>
            </a:r>
            <a:endParaRPr sz="325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430522" y="1538043"/>
            <a:ext cx="4635500" cy="114109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300" spc="-125" b="0">
                <a:solidFill>
                  <a:srgbClr val="041C40"/>
                </a:solidFill>
                <a:latin typeface="Arial Black"/>
                <a:cs typeface="Arial Black"/>
              </a:rPr>
              <a:t>Overview</a:t>
            </a:r>
            <a:endParaRPr sz="73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541" y="5763525"/>
            <a:ext cx="1323974" cy="135254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51809" y="5763525"/>
            <a:ext cx="1200149" cy="1581149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1409551" y="2966672"/>
            <a:ext cx="6066155" cy="5590540"/>
            <a:chOff x="1409551" y="2966672"/>
            <a:chExt cx="6066155" cy="5590540"/>
          </a:xfrm>
        </p:grpSpPr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0766" y="5903279"/>
              <a:ext cx="1304924" cy="143827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9551" y="2966672"/>
              <a:ext cx="5789965" cy="5590515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3012275" y="6677901"/>
              <a:ext cx="2944495" cy="133985"/>
            </a:xfrm>
            <a:custGeom>
              <a:avLst/>
              <a:gdLst/>
              <a:ahLst/>
              <a:cxnLst/>
              <a:rect l="l" t="t" r="r" b="b"/>
              <a:pathLst>
                <a:path w="2944495" h="133984">
                  <a:moveTo>
                    <a:pt x="2944176" y="133538"/>
                  </a:moveTo>
                  <a:lnTo>
                    <a:pt x="0" y="133538"/>
                  </a:lnTo>
                  <a:lnTo>
                    <a:pt x="0" y="0"/>
                  </a:lnTo>
                  <a:lnTo>
                    <a:pt x="2944176" y="0"/>
                  </a:lnTo>
                  <a:lnTo>
                    <a:pt x="2944176" y="133538"/>
                  </a:lnTo>
                  <a:close/>
                </a:path>
              </a:pathLst>
            </a:custGeom>
            <a:solidFill>
              <a:srgbClr val="99BA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820972" y="6831405"/>
              <a:ext cx="1327150" cy="1725930"/>
            </a:xfrm>
            <a:custGeom>
              <a:avLst/>
              <a:gdLst/>
              <a:ahLst/>
              <a:cxnLst/>
              <a:rect l="l" t="t" r="r" b="b"/>
              <a:pathLst>
                <a:path w="1327150" h="1725929">
                  <a:moveTo>
                    <a:pt x="1326769" y="1681226"/>
                  </a:moveTo>
                  <a:lnTo>
                    <a:pt x="1319961" y="1639036"/>
                  </a:lnTo>
                  <a:lnTo>
                    <a:pt x="1301013" y="1602397"/>
                  </a:lnTo>
                  <a:lnTo>
                    <a:pt x="1272120" y="1573504"/>
                  </a:lnTo>
                  <a:lnTo>
                    <a:pt x="1235481" y="1554556"/>
                  </a:lnTo>
                  <a:lnTo>
                    <a:pt x="1193292" y="1547749"/>
                  </a:lnTo>
                  <a:lnTo>
                    <a:pt x="773480" y="1547749"/>
                  </a:lnTo>
                  <a:lnTo>
                    <a:pt x="773480" y="0"/>
                  </a:lnTo>
                  <a:lnTo>
                    <a:pt x="553288" y="0"/>
                  </a:lnTo>
                  <a:lnTo>
                    <a:pt x="553288" y="1547749"/>
                  </a:lnTo>
                  <a:lnTo>
                    <a:pt x="133464" y="1547749"/>
                  </a:lnTo>
                  <a:lnTo>
                    <a:pt x="91287" y="1554556"/>
                  </a:lnTo>
                  <a:lnTo>
                    <a:pt x="54648" y="1573504"/>
                  </a:lnTo>
                  <a:lnTo>
                    <a:pt x="25755" y="1602397"/>
                  </a:lnTo>
                  <a:lnTo>
                    <a:pt x="6807" y="1639036"/>
                  </a:lnTo>
                  <a:lnTo>
                    <a:pt x="0" y="1681226"/>
                  </a:lnTo>
                  <a:lnTo>
                    <a:pt x="0" y="1725790"/>
                  </a:lnTo>
                  <a:lnTo>
                    <a:pt x="1326769" y="1725790"/>
                  </a:lnTo>
                  <a:lnTo>
                    <a:pt x="1326769" y="1681226"/>
                  </a:lnTo>
                  <a:close/>
                </a:path>
              </a:pathLst>
            </a:custGeom>
            <a:solidFill>
              <a:srgbClr val="1D1D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932087" y="8202502"/>
              <a:ext cx="508000" cy="354965"/>
            </a:xfrm>
            <a:custGeom>
              <a:avLst/>
              <a:gdLst/>
              <a:ahLst/>
              <a:cxnLst/>
              <a:rect l="l" t="t" r="r" b="b"/>
              <a:pathLst>
                <a:path w="508000" h="354965">
                  <a:moveTo>
                    <a:pt x="507964" y="354685"/>
                  </a:moveTo>
                  <a:lnTo>
                    <a:pt x="0" y="354685"/>
                  </a:lnTo>
                  <a:lnTo>
                    <a:pt x="26878" y="328597"/>
                  </a:lnTo>
                  <a:lnTo>
                    <a:pt x="99272" y="266851"/>
                  </a:lnTo>
                  <a:lnTo>
                    <a:pt x="204818" y="194219"/>
                  </a:lnTo>
                  <a:lnTo>
                    <a:pt x="331153" y="135477"/>
                  </a:lnTo>
                  <a:lnTo>
                    <a:pt x="401383" y="0"/>
                  </a:lnTo>
                  <a:lnTo>
                    <a:pt x="507964" y="77425"/>
                  </a:lnTo>
                  <a:lnTo>
                    <a:pt x="507964" y="354685"/>
                  </a:lnTo>
                  <a:close/>
                </a:path>
              </a:pathLst>
            </a:custGeom>
            <a:solidFill>
              <a:srgbClr val="E994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099535" y="6831406"/>
              <a:ext cx="1454150" cy="1506855"/>
            </a:xfrm>
            <a:custGeom>
              <a:avLst/>
              <a:gdLst/>
              <a:ahLst/>
              <a:cxnLst/>
              <a:rect l="l" t="t" r="r" b="b"/>
              <a:pathLst>
                <a:path w="1454150" h="1506854">
                  <a:moveTo>
                    <a:pt x="386501" y="1506573"/>
                  </a:moveTo>
                  <a:lnTo>
                    <a:pt x="122534" y="1506573"/>
                  </a:lnTo>
                  <a:lnTo>
                    <a:pt x="0" y="495834"/>
                  </a:lnTo>
                  <a:lnTo>
                    <a:pt x="24" y="446862"/>
                  </a:lnTo>
                  <a:lnTo>
                    <a:pt x="11406" y="400625"/>
                  </a:lnTo>
                  <a:lnTo>
                    <a:pt x="33003" y="358816"/>
                  </a:lnTo>
                  <a:lnTo>
                    <a:pt x="63674" y="323128"/>
                  </a:lnTo>
                  <a:lnTo>
                    <a:pt x="102278" y="295252"/>
                  </a:lnTo>
                  <a:lnTo>
                    <a:pt x="147673" y="276881"/>
                  </a:lnTo>
                  <a:lnTo>
                    <a:pt x="773605" y="108092"/>
                  </a:lnTo>
                  <a:lnTo>
                    <a:pt x="1454009" y="0"/>
                  </a:lnTo>
                  <a:lnTo>
                    <a:pt x="1350135" y="349686"/>
                  </a:lnTo>
                  <a:lnTo>
                    <a:pt x="1333696" y="393097"/>
                  </a:lnTo>
                  <a:lnTo>
                    <a:pt x="1311536" y="432898"/>
                  </a:lnTo>
                  <a:lnTo>
                    <a:pt x="1284223" y="468672"/>
                  </a:lnTo>
                  <a:lnTo>
                    <a:pt x="1252323" y="500001"/>
                  </a:lnTo>
                  <a:lnTo>
                    <a:pt x="1216403" y="526467"/>
                  </a:lnTo>
                  <a:lnTo>
                    <a:pt x="1177030" y="547653"/>
                  </a:lnTo>
                  <a:lnTo>
                    <a:pt x="1134771" y="563141"/>
                  </a:lnTo>
                  <a:lnTo>
                    <a:pt x="1090192" y="572514"/>
                  </a:lnTo>
                  <a:lnTo>
                    <a:pt x="1043860" y="575353"/>
                  </a:lnTo>
                  <a:lnTo>
                    <a:pt x="551348" y="569423"/>
                  </a:lnTo>
                  <a:lnTo>
                    <a:pt x="505828" y="576150"/>
                  </a:lnTo>
                  <a:lnTo>
                    <a:pt x="466045" y="595949"/>
                  </a:lnTo>
                  <a:lnTo>
                    <a:pt x="434375" y="626527"/>
                  </a:lnTo>
                  <a:lnTo>
                    <a:pt x="413191" y="665590"/>
                  </a:lnTo>
                  <a:lnTo>
                    <a:pt x="404870" y="710846"/>
                  </a:lnTo>
                  <a:lnTo>
                    <a:pt x="386501" y="1506573"/>
                  </a:lnTo>
                  <a:close/>
                </a:path>
              </a:pathLst>
            </a:custGeom>
            <a:solidFill>
              <a:srgbClr val="99BA4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01967" y="5955075"/>
              <a:ext cx="230365" cy="230368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06893" y="6018493"/>
              <a:ext cx="230365" cy="230368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4745896" y="5922731"/>
              <a:ext cx="1903730" cy="1147445"/>
            </a:xfrm>
            <a:custGeom>
              <a:avLst/>
              <a:gdLst/>
              <a:ahLst/>
              <a:cxnLst/>
              <a:rect l="l" t="t" r="r" b="b"/>
              <a:pathLst>
                <a:path w="1903729" h="1147445">
                  <a:moveTo>
                    <a:pt x="1417527" y="1147110"/>
                  </a:moveTo>
                  <a:lnTo>
                    <a:pt x="1373826" y="1147116"/>
                  </a:lnTo>
                  <a:lnTo>
                    <a:pt x="1330206" y="1144105"/>
                  </a:lnTo>
                  <a:lnTo>
                    <a:pt x="1286666" y="1138067"/>
                  </a:lnTo>
                  <a:lnTo>
                    <a:pt x="1243207" y="1128995"/>
                  </a:lnTo>
                  <a:lnTo>
                    <a:pt x="1199828" y="1116881"/>
                  </a:lnTo>
                  <a:lnTo>
                    <a:pt x="1156530" y="1101718"/>
                  </a:lnTo>
                  <a:lnTo>
                    <a:pt x="1113314" y="1083497"/>
                  </a:lnTo>
                  <a:lnTo>
                    <a:pt x="1070178" y="1062211"/>
                  </a:lnTo>
                  <a:lnTo>
                    <a:pt x="740141" y="571671"/>
                  </a:lnTo>
                  <a:lnTo>
                    <a:pt x="698054" y="607237"/>
                  </a:lnTo>
                  <a:lnTo>
                    <a:pt x="655574" y="639936"/>
                  </a:lnTo>
                  <a:lnTo>
                    <a:pt x="612712" y="669829"/>
                  </a:lnTo>
                  <a:lnTo>
                    <a:pt x="569475" y="696976"/>
                  </a:lnTo>
                  <a:lnTo>
                    <a:pt x="525871" y="721440"/>
                  </a:lnTo>
                  <a:lnTo>
                    <a:pt x="481910" y="743282"/>
                  </a:lnTo>
                  <a:lnTo>
                    <a:pt x="437599" y="762564"/>
                  </a:lnTo>
                  <a:lnTo>
                    <a:pt x="392947" y="779346"/>
                  </a:lnTo>
                  <a:lnTo>
                    <a:pt x="347961" y="793690"/>
                  </a:lnTo>
                  <a:lnTo>
                    <a:pt x="299736" y="802724"/>
                  </a:lnTo>
                  <a:lnTo>
                    <a:pt x="251533" y="802235"/>
                  </a:lnTo>
                  <a:lnTo>
                    <a:pt x="204782" y="792549"/>
                  </a:lnTo>
                  <a:lnTo>
                    <a:pt x="160911" y="773993"/>
                  </a:lnTo>
                  <a:lnTo>
                    <a:pt x="121350" y="746894"/>
                  </a:lnTo>
                  <a:lnTo>
                    <a:pt x="87528" y="711579"/>
                  </a:lnTo>
                  <a:lnTo>
                    <a:pt x="61134" y="672087"/>
                  </a:lnTo>
                  <a:lnTo>
                    <a:pt x="40861" y="630264"/>
                  </a:lnTo>
                  <a:lnTo>
                    <a:pt x="25870" y="586025"/>
                  </a:lnTo>
                  <a:lnTo>
                    <a:pt x="15325" y="539288"/>
                  </a:lnTo>
                  <a:lnTo>
                    <a:pt x="8389" y="489971"/>
                  </a:lnTo>
                  <a:lnTo>
                    <a:pt x="4225" y="437990"/>
                  </a:lnTo>
                  <a:lnTo>
                    <a:pt x="1997" y="383263"/>
                  </a:lnTo>
                  <a:lnTo>
                    <a:pt x="867" y="325706"/>
                  </a:lnTo>
                  <a:lnTo>
                    <a:pt x="0" y="265236"/>
                  </a:lnTo>
                  <a:lnTo>
                    <a:pt x="253473" y="192310"/>
                  </a:lnTo>
                  <a:lnTo>
                    <a:pt x="300072" y="449915"/>
                  </a:lnTo>
                  <a:lnTo>
                    <a:pt x="537904" y="207311"/>
                  </a:lnTo>
                  <a:lnTo>
                    <a:pt x="573863" y="174156"/>
                  </a:lnTo>
                  <a:lnTo>
                    <a:pt x="612828" y="144899"/>
                  </a:lnTo>
                  <a:lnTo>
                    <a:pt x="654480" y="119732"/>
                  </a:lnTo>
                  <a:lnTo>
                    <a:pt x="698503" y="98846"/>
                  </a:lnTo>
                  <a:lnTo>
                    <a:pt x="744578" y="82434"/>
                  </a:lnTo>
                  <a:lnTo>
                    <a:pt x="974065" y="13526"/>
                  </a:lnTo>
                  <a:lnTo>
                    <a:pt x="1026067" y="2456"/>
                  </a:lnTo>
                  <a:lnTo>
                    <a:pt x="1078478" y="0"/>
                  </a:lnTo>
                  <a:lnTo>
                    <a:pt x="1130307" y="5928"/>
                  </a:lnTo>
                  <a:lnTo>
                    <a:pt x="1180564" y="20013"/>
                  </a:lnTo>
                  <a:lnTo>
                    <a:pt x="1228257" y="42026"/>
                  </a:lnTo>
                  <a:lnTo>
                    <a:pt x="1272395" y="71737"/>
                  </a:lnTo>
                  <a:lnTo>
                    <a:pt x="1318885" y="109430"/>
                  </a:lnTo>
                  <a:lnTo>
                    <a:pt x="1363928" y="147304"/>
                  </a:lnTo>
                  <a:lnTo>
                    <a:pt x="1407486" y="185364"/>
                  </a:lnTo>
                  <a:lnTo>
                    <a:pt x="1449521" y="223615"/>
                  </a:lnTo>
                  <a:lnTo>
                    <a:pt x="1489996" y="262062"/>
                  </a:lnTo>
                  <a:lnTo>
                    <a:pt x="1528875" y="300708"/>
                  </a:lnTo>
                  <a:lnTo>
                    <a:pt x="1566120" y="339560"/>
                  </a:lnTo>
                  <a:lnTo>
                    <a:pt x="1601694" y="378620"/>
                  </a:lnTo>
                  <a:lnTo>
                    <a:pt x="1635560" y="417895"/>
                  </a:lnTo>
                  <a:lnTo>
                    <a:pt x="1667681" y="457388"/>
                  </a:lnTo>
                  <a:lnTo>
                    <a:pt x="1698019" y="497104"/>
                  </a:lnTo>
                  <a:lnTo>
                    <a:pt x="1726537" y="537049"/>
                  </a:lnTo>
                  <a:lnTo>
                    <a:pt x="1753198" y="577226"/>
                  </a:lnTo>
                  <a:lnTo>
                    <a:pt x="1777966" y="617640"/>
                  </a:lnTo>
                  <a:lnTo>
                    <a:pt x="1800802" y="658297"/>
                  </a:lnTo>
                  <a:lnTo>
                    <a:pt x="1821670" y="699200"/>
                  </a:lnTo>
                  <a:lnTo>
                    <a:pt x="1840533" y="740354"/>
                  </a:lnTo>
                  <a:lnTo>
                    <a:pt x="1857353" y="781764"/>
                  </a:lnTo>
                  <a:lnTo>
                    <a:pt x="1872093" y="823434"/>
                  </a:lnTo>
                  <a:lnTo>
                    <a:pt x="1884716" y="865370"/>
                  </a:lnTo>
                  <a:lnTo>
                    <a:pt x="1895185" y="907576"/>
                  </a:lnTo>
                  <a:lnTo>
                    <a:pt x="1903463" y="950056"/>
                  </a:lnTo>
                  <a:lnTo>
                    <a:pt x="1858894" y="982749"/>
                  </a:lnTo>
                  <a:lnTo>
                    <a:pt x="1814404" y="1012510"/>
                  </a:lnTo>
                  <a:lnTo>
                    <a:pt x="1769991" y="1039331"/>
                  </a:lnTo>
                  <a:lnTo>
                    <a:pt x="1725657" y="1063204"/>
                  </a:lnTo>
                  <a:lnTo>
                    <a:pt x="1681401" y="1084121"/>
                  </a:lnTo>
                  <a:lnTo>
                    <a:pt x="1637224" y="1102074"/>
                  </a:lnTo>
                  <a:lnTo>
                    <a:pt x="1593126" y="1117055"/>
                  </a:lnTo>
                  <a:lnTo>
                    <a:pt x="1549107" y="1129057"/>
                  </a:lnTo>
                  <a:lnTo>
                    <a:pt x="1505168" y="1138072"/>
                  </a:lnTo>
                  <a:lnTo>
                    <a:pt x="1461307" y="1144092"/>
                  </a:lnTo>
                  <a:lnTo>
                    <a:pt x="1417527" y="1147110"/>
                  </a:lnTo>
                  <a:close/>
                </a:path>
              </a:pathLst>
            </a:custGeom>
            <a:solidFill>
              <a:srgbClr val="0074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551040" y="6174438"/>
              <a:ext cx="1649095" cy="2383155"/>
            </a:xfrm>
            <a:custGeom>
              <a:avLst/>
              <a:gdLst/>
              <a:ahLst/>
              <a:cxnLst/>
              <a:rect l="l" t="t" r="r" b="b"/>
              <a:pathLst>
                <a:path w="1649095" h="2383154">
                  <a:moveTo>
                    <a:pt x="1096464" y="2382748"/>
                  </a:moveTo>
                  <a:lnTo>
                    <a:pt x="76040" y="2382748"/>
                  </a:lnTo>
                  <a:lnTo>
                    <a:pt x="82374" y="2335603"/>
                  </a:lnTo>
                  <a:lnTo>
                    <a:pt x="100252" y="2293240"/>
                  </a:lnTo>
                  <a:lnTo>
                    <a:pt x="127981" y="2257348"/>
                  </a:lnTo>
                  <a:lnTo>
                    <a:pt x="163873" y="2229618"/>
                  </a:lnTo>
                  <a:lnTo>
                    <a:pt x="206236" y="2211741"/>
                  </a:lnTo>
                  <a:lnTo>
                    <a:pt x="253380" y="2205406"/>
                  </a:lnTo>
                  <a:lnTo>
                    <a:pt x="501900" y="2205406"/>
                  </a:lnTo>
                  <a:lnTo>
                    <a:pt x="501900" y="1417511"/>
                  </a:lnTo>
                  <a:lnTo>
                    <a:pt x="115438" y="1417511"/>
                  </a:lnTo>
                  <a:lnTo>
                    <a:pt x="70504" y="1408439"/>
                  </a:lnTo>
                  <a:lnTo>
                    <a:pt x="33810" y="1383700"/>
                  </a:lnTo>
                  <a:lnTo>
                    <a:pt x="9071" y="1347006"/>
                  </a:lnTo>
                  <a:lnTo>
                    <a:pt x="0" y="1302072"/>
                  </a:lnTo>
                  <a:lnTo>
                    <a:pt x="0" y="1210830"/>
                  </a:lnTo>
                  <a:lnTo>
                    <a:pt x="525096" y="1210830"/>
                  </a:lnTo>
                  <a:lnTo>
                    <a:pt x="551442" y="1167933"/>
                  </a:lnTo>
                  <a:lnTo>
                    <a:pt x="576793" y="1124729"/>
                  </a:lnTo>
                  <a:lnTo>
                    <a:pt x="601135" y="1081215"/>
                  </a:lnTo>
                  <a:lnTo>
                    <a:pt x="624454" y="1037386"/>
                  </a:lnTo>
                  <a:lnTo>
                    <a:pt x="646739" y="993238"/>
                  </a:lnTo>
                  <a:lnTo>
                    <a:pt x="667976" y="948767"/>
                  </a:lnTo>
                  <a:lnTo>
                    <a:pt x="688151" y="903969"/>
                  </a:lnTo>
                  <a:lnTo>
                    <a:pt x="707252" y="858840"/>
                  </a:lnTo>
                  <a:lnTo>
                    <a:pt x="725266" y="813376"/>
                  </a:lnTo>
                  <a:lnTo>
                    <a:pt x="742178" y="767573"/>
                  </a:lnTo>
                  <a:lnTo>
                    <a:pt x="757978" y="721427"/>
                  </a:lnTo>
                  <a:lnTo>
                    <a:pt x="772650" y="674934"/>
                  </a:lnTo>
                  <a:lnTo>
                    <a:pt x="786182" y="628089"/>
                  </a:lnTo>
                  <a:lnTo>
                    <a:pt x="798562" y="580889"/>
                  </a:lnTo>
                  <a:lnTo>
                    <a:pt x="809775" y="533330"/>
                  </a:lnTo>
                  <a:lnTo>
                    <a:pt x="819809" y="485408"/>
                  </a:lnTo>
                  <a:lnTo>
                    <a:pt x="828650" y="437118"/>
                  </a:lnTo>
                  <a:lnTo>
                    <a:pt x="836286" y="388457"/>
                  </a:lnTo>
                  <a:lnTo>
                    <a:pt x="842704" y="339421"/>
                  </a:lnTo>
                  <a:lnTo>
                    <a:pt x="847890" y="290005"/>
                  </a:lnTo>
                  <a:lnTo>
                    <a:pt x="851831" y="240205"/>
                  </a:lnTo>
                  <a:lnTo>
                    <a:pt x="854514" y="190018"/>
                  </a:lnTo>
                  <a:lnTo>
                    <a:pt x="855927" y="139440"/>
                  </a:lnTo>
                  <a:lnTo>
                    <a:pt x="863787" y="95154"/>
                  </a:lnTo>
                  <a:lnTo>
                    <a:pt x="884371" y="56850"/>
                  </a:lnTo>
                  <a:lnTo>
                    <a:pt x="915308" y="26745"/>
                  </a:lnTo>
                  <a:lnTo>
                    <a:pt x="954226" y="7055"/>
                  </a:lnTo>
                  <a:lnTo>
                    <a:pt x="998754" y="0"/>
                  </a:lnTo>
                  <a:lnTo>
                    <a:pt x="1505533" y="0"/>
                  </a:lnTo>
                  <a:lnTo>
                    <a:pt x="1550647" y="7251"/>
                  </a:lnTo>
                  <a:lnTo>
                    <a:pt x="1589919" y="27449"/>
                  </a:lnTo>
                  <a:lnTo>
                    <a:pt x="1620929" y="58261"/>
                  </a:lnTo>
                  <a:lnTo>
                    <a:pt x="1641255" y="97350"/>
                  </a:lnTo>
                  <a:lnTo>
                    <a:pt x="1648476" y="142384"/>
                  </a:lnTo>
                  <a:lnTo>
                    <a:pt x="1647807" y="196176"/>
                  </a:lnTo>
                  <a:lnTo>
                    <a:pt x="1646106" y="249357"/>
                  </a:lnTo>
                  <a:lnTo>
                    <a:pt x="1643353" y="301917"/>
                  </a:lnTo>
                  <a:lnTo>
                    <a:pt x="1639532" y="353845"/>
                  </a:lnTo>
                  <a:lnTo>
                    <a:pt x="1634625" y="405130"/>
                  </a:lnTo>
                  <a:lnTo>
                    <a:pt x="1628612" y="455763"/>
                  </a:lnTo>
                  <a:lnTo>
                    <a:pt x="1621477" y="505731"/>
                  </a:lnTo>
                  <a:lnTo>
                    <a:pt x="1613201" y="555025"/>
                  </a:lnTo>
                  <a:lnTo>
                    <a:pt x="1603767" y="603633"/>
                  </a:lnTo>
                  <a:lnTo>
                    <a:pt x="1593155" y="651546"/>
                  </a:lnTo>
                  <a:lnTo>
                    <a:pt x="1581349" y="698752"/>
                  </a:lnTo>
                  <a:lnTo>
                    <a:pt x="1568331" y="745241"/>
                  </a:lnTo>
                  <a:lnTo>
                    <a:pt x="1554081" y="791002"/>
                  </a:lnTo>
                  <a:lnTo>
                    <a:pt x="1538583" y="836025"/>
                  </a:lnTo>
                  <a:lnTo>
                    <a:pt x="1521818" y="880299"/>
                  </a:lnTo>
                  <a:lnTo>
                    <a:pt x="1503768" y="923813"/>
                  </a:lnTo>
                  <a:lnTo>
                    <a:pt x="1484416" y="966557"/>
                  </a:lnTo>
                  <a:lnTo>
                    <a:pt x="1463742" y="1008520"/>
                  </a:lnTo>
                  <a:lnTo>
                    <a:pt x="1441730" y="1049691"/>
                  </a:lnTo>
                  <a:lnTo>
                    <a:pt x="1418362" y="1090060"/>
                  </a:lnTo>
                  <a:lnTo>
                    <a:pt x="1393618" y="1129616"/>
                  </a:lnTo>
                  <a:lnTo>
                    <a:pt x="1367482" y="1168349"/>
                  </a:lnTo>
                  <a:lnTo>
                    <a:pt x="1339935" y="1206247"/>
                  </a:lnTo>
                  <a:lnTo>
                    <a:pt x="1310960" y="1243301"/>
                  </a:lnTo>
                  <a:lnTo>
                    <a:pt x="1280538" y="1279499"/>
                  </a:lnTo>
                  <a:lnTo>
                    <a:pt x="1273508" y="1323202"/>
                  </a:lnTo>
                  <a:lnTo>
                    <a:pt x="1253932" y="1361055"/>
                  </a:lnTo>
                  <a:lnTo>
                    <a:pt x="1224082" y="1390905"/>
                  </a:lnTo>
                  <a:lnTo>
                    <a:pt x="1186229" y="1410481"/>
                  </a:lnTo>
                  <a:lnTo>
                    <a:pt x="1142644" y="1417511"/>
                  </a:lnTo>
                  <a:lnTo>
                    <a:pt x="670604" y="1417511"/>
                  </a:lnTo>
                  <a:lnTo>
                    <a:pt x="670604" y="2205406"/>
                  </a:lnTo>
                  <a:lnTo>
                    <a:pt x="919123" y="2205406"/>
                  </a:lnTo>
                  <a:lnTo>
                    <a:pt x="966268" y="2211741"/>
                  </a:lnTo>
                  <a:lnTo>
                    <a:pt x="1008631" y="2229618"/>
                  </a:lnTo>
                  <a:lnTo>
                    <a:pt x="1044522" y="2257348"/>
                  </a:lnTo>
                  <a:lnTo>
                    <a:pt x="1072252" y="2293240"/>
                  </a:lnTo>
                  <a:lnTo>
                    <a:pt x="1090129" y="2335603"/>
                  </a:lnTo>
                  <a:lnTo>
                    <a:pt x="1096464" y="2382748"/>
                  </a:lnTo>
                  <a:close/>
                </a:path>
              </a:pathLst>
            </a:custGeom>
            <a:solidFill>
              <a:srgbClr val="A3C2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308593" y="8217140"/>
              <a:ext cx="1266190" cy="340360"/>
            </a:xfrm>
            <a:custGeom>
              <a:avLst/>
              <a:gdLst/>
              <a:ahLst/>
              <a:cxnLst/>
              <a:rect l="l" t="t" r="r" b="b"/>
              <a:pathLst>
                <a:path w="1266189" h="340359">
                  <a:moveTo>
                    <a:pt x="562330" y="324027"/>
                  </a:moveTo>
                  <a:lnTo>
                    <a:pt x="542950" y="296138"/>
                  </a:lnTo>
                  <a:lnTo>
                    <a:pt x="482409" y="231394"/>
                  </a:lnTo>
                  <a:lnTo>
                    <a:pt x="377088" y="158165"/>
                  </a:lnTo>
                  <a:lnTo>
                    <a:pt x="223329" y="104825"/>
                  </a:lnTo>
                  <a:lnTo>
                    <a:pt x="228282" y="0"/>
                  </a:lnTo>
                  <a:lnTo>
                    <a:pt x="45758" y="13754"/>
                  </a:lnTo>
                  <a:lnTo>
                    <a:pt x="0" y="324027"/>
                  </a:lnTo>
                  <a:lnTo>
                    <a:pt x="562330" y="324027"/>
                  </a:lnTo>
                  <a:close/>
                </a:path>
                <a:path w="1266189" h="340359">
                  <a:moveTo>
                    <a:pt x="1265999" y="340055"/>
                  </a:moveTo>
                  <a:lnTo>
                    <a:pt x="1246632" y="312166"/>
                  </a:lnTo>
                  <a:lnTo>
                    <a:pt x="1186091" y="247421"/>
                  </a:lnTo>
                  <a:lnTo>
                    <a:pt x="1080757" y="174193"/>
                  </a:lnTo>
                  <a:lnTo>
                    <a:pt x="927011" y="120840"/>
                  </a:lnTo>
                  <a:lnTo>
                    <a:pt x="931964" y="16027"/>
                  </a:lnTo>
                  <a:lnTo>
                    <a:pt x="749427" y="29781"/>
                  </a:lnTo>
                  <a:lnTo>
                    <a:pt x="703668" y="340055"/>
                  </a:lnTo>
                  <a:lnTo>
                    <a:pt x="1265999" y="340055"/>
                  </a:lnTo>
                  <a:close/>
                </a:path>
              </a:pathLst>
            </a:custGeom>
            <a:solidFill>
              <a:srgbClr val="E994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340696" y="7337633"/>
              <a:ext cx="434975" cy="1042035"/>
            </a:xfrm>
            <a:custGeom>
              <a:avLst/>
              <a:gdLst/>
              <a:ahLst/>
              <a:cxnLst/>
              <a:rect l="l" t="t" r="r" b="b"/>
              <a:pathLst>
                <a:path w="434975" h="1042034">
                  <a:moveTo>
                    <a:pt x="296197" y="1041516"/>
                  </a:moveTo>
                  <a:lnTo>
                    <a:pt x="0" y="1010892"/>
                  </a:lnTo>
                  <a:lnTo>
                    <a:pt x="0" y="22201"/>
                  </a:lnTo>
                  <a:lnTo>
                    <a:pt x="434945" y="0"/>
                  </a:lnTo>
                  <a:lnTo>
                    <a:pt x="296197" y="1041516"/>
                  </a:lnTo>
                  <a:close/>
                </a:path>
              </a:pathLst>
            </a:custGeom>
            <a:solidFill>
              <a:srgbClr val="A3C2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340686" y="7337640"/>
              <a:ext cx="434975" cy="1042035"/>
            </a:xfrm>
            <a:custGeom>
              <a:avLst/>
              <a:gdLst/>
              <a:ahLst/>
              <a:cxnLst/>
              <a:rect l="l" t="t" r="r" b="b"/>
              <a:pathLst>
                <a:path w="434975" h="1042034">
                  <a:moveTo>
                    <a:pt x="434949" y="0"/>
                  </a:moveTo>
                  <a:lnTo>
                    <a:pt x="0" y="22199"/>
                  </a:lnTo>
                  <a:lnTo>
                    <a:pt x="0" y="1010894"/>
                  </a:lnTo>
                  <a:lnTo>
                    <a:pt x="296202" y="1041514"/>
                  </a:lnTo>
                  <a:lnTo>
                    <a:pt x="434949" y="0"/>
                  </a:lnTo>
                  <a:close/>
                </a:path>
              </a:pathLst>
            </a:custGeom>
            <a:solidFill>
              <a:srgbClr val="1D1D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233789" y="6918142"/>
              <a:ext cx="1202690" cy="1374775"/>
            </a:xfrm>
            <a:custGeom>
              <a:avLst/>
              <a:gdLst/>
              <a:ahLst/>
              <a:cxnLst/>
              <a:rect l="l" t="t" r="r" b="b"/>
              <a:pathLst>
                <a:path w="1202689" h="1374775">
                  <a:moveTo>
                    <a:pt x="1013325" y="1374569"/>
                  </a:moveTo>
                  <a:lnTo>
                    <a:pt x="762921" y="1374569"/>
                  </a:lnTo>
                  <a:lnTo>
                    <a:pt x="824238" y="558369"/>
                  </a:lnTo>
                  <a:lnTo>
                    <a:pt x="65922" y="516615"/>
                  </a:lnTo>
                  <a:lnTo>
                    <a:pt x="0" y="55226"/>
                  </a:lnTo>
                  <a:lnTo>
                    <a:pt x="352783" y="0"/>
                  </a:lnTo>
                  <a:lnTo>
                    <a:pt x="458648" y="14265"/>
                  </a:lnTo>
                  <a:lnTo>
                    <a:pt x="511038" y="21794"/>
                  </a:lnTo>
                  <a:lnTo>
                    <a:pt x="562947" y="29672"/>
                  </a:lnTo>
                  <a:lnTo>
                    <a:pt x="614286" y="37965"/>
                  </a:lnTo>
                  <a:lnTo>
                    <a:pt x="664966" y="46738"/>
                  </a:lnTo>
                  <a:lnTo>
                    <a:pt x="714898" y="56055"/>
                  </a:lnTo>
                  <a:lnTo>
                    <a:pt x="763993" y="65982"/>
                  </a:lnTo>
                  <a:lnTo>
                    <a:pt x="812161" y="76584"/>
                  </a:lnTo>
                  <a:lnTo>
                    <a:pt x="859314" y="87925"/>
                  </a:lnTo>
                  <a:lnTo>
                    <a:pt x="905362" y="100070"/>
                  </a:lnTo>
                  <a:lnTo>
                    <a:pt x="950216" y="113085"/>
                  </a:lnTo>
                  <a:lnTo>
                    <a:pt x="993787" y="127033"/>
                  </a:lnTo>
                  <a:lnTo>
                    <a:pt x="1035987" y="141981"/>
                  </a:lnTo>
                  <a:lnTo>
                    <a:pt x="1078705" y="162612"/>
                  </a:lnTo>
                  <a:lnTo>
                    <a:pt x="1116143" y="190176"/>
                  </a:lnTo>
                  <a:lnTo>
                    <a:pt x="1147673" y="223688"/>
                  </a:lnTo>
                  <a:lnTo>
                    <a:pt x="1172664" y="262159"/>
                  </a:lnTo>
                  <a:lnTo>
                    <a:pt x="1190490" y="304605"/>
                  </a:lnTo>
                  <a:lnTo>
                    <a:pt x="1200521" y="350037"/>
                  </a:lnTo>
                  <a:lnTo>
                    <a:pt x="1202129" y="397469"/>
                  </a:lnTo>
                  <a:lnTo>
                    <a:pt x="1199037" y="442605"/>
                  </a:lnTo>
                  <a:lnTo>
                    <a:pt x="1195034" y="488275"/>
                  </a:lnTo>
                  <a:lnTo>
                    <a:pt x="1190161" y="534454"/>
                  </a:lnTo>
                  <a:lnTo>
                    <a:pt x="1184458" y="581120"/>
                  </a:lnTo>
                  <a:lnTo>
                    <a:pt x="1177965" y="628248"/>
                  </a:lnTo>
                  <a:lnTo>
                    <a:pt x="1170724" y="675814"/>
                  </a:lnTo>
                  <a:lnTo>
                    <a:pt x="1162774" y="723796"/>
                  </a:lnTo>
                  <a:lnTo>
                    <a:pt x="1154156" y="772170"/>
                  </a:lnTo>
                  <a:lnTo>
                    <a:pt x="1144910" y="820911"/>
                  </a:lnTo>
                  <a:lnTo>
                    <a:pt x="1135076" y="869996"/>
                  </a:lnTo>
                  <a:lnTo>
                    <a:pt x="1124696" y="919402"/>
                  </a:lnTo>
                  <a:lnTo>
                    <a:pt x="1113809" y="969105"/>
                  </a:lnTo>
                  <a:lnTo>
                    <a:pt x="1102456" y="1019080"/>
                  </a:lnTo>
                  <a:lnTo>
                    <a:pt x="1090677" y="1069305"/>
                  </a:lnTo>
                  <a:lnTo>
                    <a:pt x="1066003" y="1170409"/>
                  </a:lnTo>
                  <a:lnTo>
                    <a:pt x="1040112" y="1272227"/>
                  </a:lnTo>
                  <a:lnTo>
                    <a:pt x="1013325" y="1374569"/>
                  </a:lnTo>
                  <a:close/>
                </a:path>
              </a:pathLst>
            </a:custGeom>
            <a:solidFill>
              <a:srgbClr val="A3C2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656440" y="5763842"/>
              <a:ext cx="1139825" cy="1487805"/>
            </a:xfrm>
            <a:custGeom>
              <a:avLst/>
              <a:gdLst/>
              <a:ahLst/>
              <a:cxnLst/>
              <a:rect l="l" t="t" r="r" b="b"/>
              <a:pathLst>
                <a:path w="1139825" h="1487804">
                  <a:moveTo>
                    <a:pt x="522226" y="1487317"/>
                  </a:moveTo>
                  <a:lnTo>
                    <a:pt x="31074" y="651659"/>
                  </a:lnTo>
                  <a:lnTo>
                    <a:pt x="22817" y="601603"/>
                  </a:lnTo>
                  <a:lnTo>
                    <a:pt x="15221" y="551952"/>
                  </a:lnTo>
                  <a:lnTo>
                    <a:pt x="8712" y="502967"/>
                  </a:lnTo>
                  <a:lnTo>
                    <a:pt x="3721" y="454912"/>
                  </a:lnTo>
                  <a:lnTo>
                    <a:pt x="674" y="408048"/>
                  </a:lnTo>
                  <a:lnTo>
                    <a:pt x="0" y="362639"/>
                  </a:lnTo>
                  <a:lnTo>
                    <a:pt x="2127" y="318947"/>
                  </a:lnTo>
                  <a:lnTo>
                    <a:pt x="10367" y="271230"/>
                  </a:lnTo>
                  <a:lnTo>
                    <a:pt x="26136" y="226855"/>
                  </a:lnTo>
                  <a:lnTo>
                    <a:pt x="48679" y="186385"/>
                  </a:lnTo>
                  <a:lnTo>
                    <a:pt x="77242" y="150387"/>
                  </a:lnTo>
                  <a:lnTo>
                    <a:pt x="111070" y="119425"/>
                  </a:lnTo>
                  <a:lnTo>
                    <a:pt x="149409" y="94066"/>
                  </a:lnTo>
                  <a:lnTo>
                    <a:pt x="191503" y="74874"/>
                  </a:lnTo>
                  <a:lnTo>
                    <a:pt x="236598" y="62416"/>
                  </a:lnTo>
                  <a:lnTo>
                    <a:pt x="243667" y="35257"/>
                  </a:lnTo>
                  <a:lnTo>
                    <a:pt x="260561" y="14177"/>
                  </a:lnTo>
                  <a:lnTo>
                    <a:pt x="284487" y="1612"/>
                  </a:lnTo>
                  <a:lnTo>
                    <a:pt x="312653" y="0"/>
                  </a:lnTo>
                  <a:lnTo>
                    <a:pt x="490249" y="28285"/>
                  </a:lnTo>
                  <a:lnTo>
                    <a:pt x="512632" y="34968"/>
                  </a:lnTo>
                  <a:lnTo>
                    <a:pt x="531700" y="46771"/>
                  </a:lnTo>
                  <a:lnTo>
                    <a:pt x="546896" y="62719"/>
                  </a:lnTo>
                  <a:lnTo>
                    <a:pt x="557666" y="81840"/>
                  </a:lnTo>
                  <a:lnTo>
                    <a:pt x="624907" y="88484"/>
                  </a:lnTo>
                  <a:lnTo>
                    <a:pt x="667134" y="98683"/>
                  </a:lnTo>
                  <a:lnTo>
                    <a:pt x="710522" y="123991"/>
                  </a:lnTo>
                  <a:lnTo>
                    <a:pt x="740916" y="147343"/>
                  </a:lnTo>
                  <a:lnTo>
                    <a:pt x="771400" y="174734"/>
                  </a:lnTo>
                  <a:lnTo>
                    <a:pt x="801967" y="205882"/>
                  </a:lnTo>
                  <a:lnTo>
                    <a:pt x="832613" y="240502"/>
                  </a:lnTo>
                  <a:lnTo>
                    <a:pt x="863330" y="278312"/>
                  </a:lnTo>
                  <a:lnTo>
                    <a:pt x="894112" y="319027"/>
                  </a:lnTo>
                  <a:lnTo>
                    <a:pt x="924952" y="362364"/>
                  </a:lnTo>
                  <a:lnTo>
                    <a:pt x="955845" y="408040"/>
                  </a:lnTo>
                  <a:lnTo>
                    <a:pt x="986783" y="455772"/>
                  </a:lnTo>
                  <a:lnTo>
                    <a:pt x="1017762" y="505274"/>
                  </a:lnTo>
                  <a:lnTo>
                    <a:pt x="1048773" y="556265"/>
                  </a:lnTo>
                  <a:lnTo>
                    <a:pt x="1079812" y="608460"/>
                  </a:lnTo>
                  <a:lnTo>
                    <a:pt x="1108505" y="674421"/>
                  </a:lnTo>
                  <a:lnTo>
                    <a:pt x="1127632" y="731141"/>
                  </a:lnTo>
                  <a:lnTo>
                    <a:pt x="1137745" y="779154"/>
                  </a:lnTo>
                  <a:lnTo>
                    <a:pt x="1139400" y="818997"/>
                  </a:lnTo>
                  <a:lnTo>
                    <a:pt x="1133150" y="851204"/>
                  </a:lnTo>
                  <a:lnTo>
                    <a:pt x="1099151" y="894850"/>
                  </a:lnTo>
                  <a:lnTo>
                    <a:pt x="1040179" y="914374"/>
                  </a:lnTo>
                  <a:lnTo>
                    <a:pt x="1002714" y="916428"/>
                  </a:lnTo>
                  <a:lnTo>
                    <a:pt x="960668" y="914057"/>
                  </a:lnTo>
                  <a:lnTo>
                    <a:pt x="1046897" y="1195969"/>
                  </a:lnTo>
                  <a:lnTo>
                    <a:pt x="1028896" y="1237438"/>
                  </a:lnTo>
                  <a:lnTo>
                    <a:pt x="1006329" y="1275016"/>
                  </a:lnTo>
                  <a:lnTo>
                    <a:pt x="979426" y="1308897"/>
                  </a:lnTo>
                  <a:lnTo>
                    <a:pt x="948415" y="1339276"/>
                  </a:lnTo>
                  <a:lnTo>
                    <a:pt x="913524" y="1366349"/>
                  </a:lnTo>
                  <a:lnTo>
                    <a:pt x="874984" y="1390311"/>
                  </a:lnTo>
                  <a:lnTo>
                    <a:pt x="833022" y="1411357"/>
                  </a:lnTo>
                  <a:lnTo>
                    <a:pt x="787868" y="1429681"/>
                  </a:lnTo>
                  <a:lnTo>
                    <a:pt x="739751" y="1445480"/>
                  </a:lnTo>
                  <a:lnTo>
                    <a:pt x="688899" y="1458948"/>
                  </a:lnTo>
                  <a:lnTo>
                    <a:pt x="635542" y="1470280"/>
                  </a:lnTo>
                  <a:lnTo>
                    <a:pt x="579908" y="1479671"/>
                  </a:lnTo>
                  <a:lnTo>
                    <a:pt x="522226" y="1487317"/>
                  </a:lnTo>
                  <a:close/>
                </a:path>
              </a:pathLst>
            </a:custGeom>
            <a:solidFill>
              <a:srgbClr val="99BA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409551" y="6174439"/>
              <a:ext cx="1649095" cy="2383155"/>
            </a:xfrm>
            <a:custGeom>
              <a:avLst/>
              <a:gdLst/>
              <a:ahLst/>
              <a:cxnLst/>
              <a:rect l="l" t="t" r="r" b="b"/>
              <a:pathLst>
                <a:path w="1649095" h="2383154">
                  <a:moveTo>
                    <a:pt x="1572436" y="2382748"/>
                  </a:moveTo>
                  <a:lnTo>
                    <a:pt x="552011" y="2382748"/>
                  </a:lnTo>
                  <a:lnTo>
                    <a:pt x="558346" y="2335603"/>
                  </a:lnTo>
                  <a:lnTo>
                    <a:pt x="576224" y="2293240"/>
                  </a:lnTo>
                  <a:lnTo>
                    <a:pt x="603953" y="2257348"/>
                  </a:lnTo>
                  <a:lnTo>
                    <a:pt x="639845" y="2229618"/>
                  </a:lnTo>
                  <a:lnTo>
                    <a:pt x="682208" y="2211740"/>
                  </a:lnTo>
                  <a:lnTo>
                    <a:pt x="729352" y="2205406"/>
                  </a:lnTo>
                  <a:lnTo>
                    <a:pt x="977872" y="2205406"/>
                  </a:lnTo>
                  <a:lnTo>
                    <a:pt x="977872" y="1417511"/>
                  </a:lnTo>
                  <a:lnTo>
                    <a:pt x="505831" y="1417511"/>
                  </a:lnTo>
                  <a:lnTo>
                    <a:pt x="462246" y="1410481"/>
                  </a:lnTo>
                  <a:lnTo>
                    <a:pt x="424393" y="1390905"/>
                  </a:lnTo>
                  <a:lnTo>
                    <a:pt x="394543" y="1361055"/>
                  </a:lnTo>
                  <a:lnTo>
                    <a:pt x="374968" y="1323202"/>
                  </a:lnTo>
                  <a:lnTo>
                    <a:pt x="367938" y="1279617"/>
                  </a:lnTo>
                  <a:lnTo>
                    <a:pt x="337515" y="1243301"/>
                  </a:lnTo>
                  <a:lnTo>
                    <a:pt x="308540" y="1206247"/>
                  </a:lnTo>
                  <a:lnTo>
                    <a:pt x="280993" y="1168349"/>
                  </a:lnTo>
                  <a:lnTo>
                    <a:pt x="254857" y="1129616"/>
                  </a:lnTo>
                  <a:lnTo>
                    <a:pt x="230114" y="1090060"/>
                  </a:lnTo>
                  <a:lnTo>
                    <a:pt x="206745" y="1049691"/>
                  </a:lnTo>
                  <a:lnTo>
                    <a:pt x="184733" y="1008520"/>
                  </a:lnTo>
                  <a:lnTo>
                    <a:pt x="164060" y="966557"/>
                  </a:lnTo>
                  <a:lnTo>
                    <a:pt x="144708" y="923814"/>
                  </a:lnTo>
                  <a:lnTo>
                    <a:pt x="126658" y="880299"/>
                  </a:lnTo>
                  <a:lnTo>
                    <a:pt x="109893" y="836025"/>
                  </a:lnTo>
                  <a:lnTo>
                    <a:pt x="94395" y="791002"/>
                  </a:lnTo>
                  <a:lnTo>
                    <a:pt x="80145" y="745241"/>
                  </a:lnTo>
                  <a:lnTo>
                    <a:pt x="67126" y="698752"/>
                  </a:lnTo>
                  <a:lnTo>
                    <a:pt x="55320" y="651546"/>
                  </a:lnTo>
                  <a:lnTo>
                    <a:pt x="44709" y="603633"/>
                  </a:lnTo>
                  <a:lnTo>
                    <a:pt x="35274" y="555025"/>
                  </a:lnTo>
                  <a:lnTo>
                    <a:pt x="26998" y="505731"/>
                  </a:lnTo>
                  <a:lnTo>
                    <a:pt x="19863" y="455763"/>
                  </a:lnTo>
                  <a:lnTo>
                    <a:pt x="13851" y="405131"/>
                  </a:lnTo>
                  <a:lnTo>
                    <a:pt x="8943" y="353845"/>
                  </a:lnTo>
                  <a:lnTo>
                    <a:pt x="5122" y="301917"/>
                  </a:lnTo>
                  <a:lnTo>
                    <a:pt x="2370" y="249357"/>
                  </a:lnTo>
                  <a:lnTo>
                    <a:pt x="668" y="196176"/>
                  </a:lnTo>
                  <a:lnTo>
                    <a:pt x="0" y="142384"/>
                  </a:lnTo>
                  <a:lnTo>
                    <a:pt x="7221" y="97350"/>
                  </a:lnTo>
                  <a:lnTo>
                    <a:pt x="27547" y="58261"/>
                  </a:lnTo>
                  <a:lnTo>
                    <a:pt x="58556" y="27449"/>
                  </a:lnTo>
                  <a:lnTo>
                    <a:pt x="97829" y="7251"/>
                  </a:lnTo>
                  <a:lnTo>
                    <a:pt x="142943" y="0"/>
                  </a:lnTo>
                  <a:lnTo>
                    <a:pt x="649722" y="0"/>
                  </a:lnTo>
                  <a:lnTo>
                    <a:pt x="694249" y="7055"/>
                  </a:lnTo>
                  <a:lnTo>
                    <a:pt x="733167" y="26745"/>
                  </a:lnTo>
                  <a:lnTo>
                    <a:pt x="764104" y="56850"/>
                  </a:lnTo>
                  <a:lnTo>
                    <a:pt x="784689" y="95154"/>
                  </a:lnTo>
                  <a:lnTo>
                    <a:pt x="792549" y="139440"/>
                  </a:lnTo>
                  <a:lnTo>
                    <a:pt x="793961" y="190018"/>
                  </a:lnTo>
                  <a:lnTo>
                    <a:pt x="796644" y="240205"/>
                  </a:lnTo>
                  <a:lnTo>
                    <a:pt x="800586" y="290005"/>
                  </a:lnTo>
                  <a:lnTo>
                    <a:pt x="805771" y="339421"/>
                  </a:lnTo>
                  <a:lnTo>
                    <a:pt x="812189" y="388457"/>
                  </a:lnTo>
                  <a:lnTo>
                    <a:pt x="819825" y="437118"/>
                  </a:lnTo>
                  <a:lnTo>
                    <a:pt x="828667" y="485408"/>
                  </a:lnTo>
                  <a:lnTo>
                    <a:pt x="838701" y="533330"/>
                  </a:lnTo>
                  <a:lnTo>
                    <a:pt x="849914" y="580889"/>
                  </a:lnTo>
                  <a:lnTo>
                    <a:pt x="862293" y="628089"/>
                  </a:lnTo>
                  <a:lnTo>
                    <a:pt x="875826" y="674934"/>
                  </a:lnTo>
                  <a:lnTo>
                    <a:pt x="890498" y="721427"/>
                  </a:lnTo>
                  <a:lnTo>
                    <a:pt x="906297" y="767573"/>
                  </a:lnTo>
                  <a:lnTo>
                    <a:pt x="923210" y="813376"/>
                  </a:lnTo>
                  <a:lnTo>
                    <a:pt x="941223" y="858840"/>
                  </a:lnTo>
                  <a:lnTo>
                    <a:pt x="960324" y="903969"/>
                  </a:lnTo>
                  <a:lnTo>
                    <a:pt x="980500" y="948767"/>
                  </a:lnTo>
                  <a:lnTo>
                    <a:pt x="1001736" y="993238"/>
                  </a:lnTo>
                  <a:lnTo>
                    <a:pt x="1024021" y="1037386"/>
                  </a:lnTo>
                  <a:lnTo>
                    <a:pt x="1047341" y="1081215"/>
                  </a:lnTo>
                  <a:lnTo>
                    <a:pt x="1071683" y="1124729"/>
                  </a:lnTo>
                  <a:lnTo>
                    <a:pt x="1097034" y="1167933"/>
                  </a:lnTo>
                  <a:lnTo>
                    <a:pt x="1123380" y="1210829"/>
                  </a:lnTo>
                  <a:lnTo>
                    <a:pt x="1648476" y="1210829"/>
                  </a:lnTo>
                  <a:lnTo>
                    <a:pt x="1648476" y="1302072"/>
                  </a:lnTo>
                  <a:lnTo>
                    <a:pt x="1639404" y="1347006"/>
                  </a:lnTo>
                  <a:lnTo>
                    <a:pt x="1614665" y="1383700"/>
                  </a:lnTo>
                  <a:lnTo>
                    <a:pt x="1577972" y="1408439"/>
                  </a:lnTo>
                  <a:lnTo>
                    <a:pt x="1533038" y="1417511"/>
                  </a:lnTo>
                  <a:lnTo>
                    <a:pt x="1146575" y="1417511"/>
                  </a:lnTo>
                  <a:lnTo>
                    <a:pt x="1146575" y="2205406"/>
                  </a:lnTo>
                  <a:lnTo>
                    <a:pt x="1395096" y="2205406"/>
                  </a:lnTo>
                  <a:lnTo>
                    <a:pt x="1442240" y="2211740"/>
                  </a:lnTo>
                  <a:lnTo>
                    <a:pt x="1484603" y="2229618"/>
                  </a:lnTo>
                  <a:lnTo>
                    <a:pt x="1520494" y="2257348"/>
                  </a:lnTo>
                  <a:lnTo>
                    <a:pt x="1548224" y="2293240"/>
                  </a:lnTo>
                  <a:lnTo>
                    <a:pt x="1566101" y="2335603"/>
                  </a:lnTo>
                  <a:lnTo>
                    <a:pt x="1572436" y="2382748"/>
                  </a:lnTo>
                  <a:close/>
                </a:path>
              </a:pathLst>
            </a:custGeom>
            <a:solidFill>
              <a:srgbClr val="0074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262313" y="5658318"/>
              <a:ext cx="278765" cy="187325"/>
            </a:xfrm>
            <a:custGeom>
              <a:avLst/>
              <a:gdLst/>
              <a:ahLst/>
              <a:cxnLst/>
              <a:rect l="l" t="t" r="r" b="b"/>
              <a:pathLst>
                <a:path w="278764" h="187325">
                  <a:moveTo>
                    <a:pt x="45072" y="186979"/>
                  </a:moveTo>
                  <a:lnTo>
                    <a:pt x="27187" y="179866"/>
                  </a:lnTo>
                  <a:lnTo>
                    <a:pt x="12898" y="160222"/>
                  </a:lnTo>
                  <a:lnTo>
                    <a:pt x="3428" y="130583"/>
                  </a:lnTo>
                  <a:lnTo>
                    <a:pt x="0" y="93489"/>
                  </a:lnTo>
                  <a:lnTo>
                    <a:pt x="3428" y="56395"/>
                  </a:lnTo>
                  <a:lnTo>
                    <a:pt x="12898" y="26756"/>
                  </a:lnTo>
                  <a:lnTo>
                    <a:pt x="27187" y="7112"/>
                  </a:lnTo>
                  <a:lnTo>
                    <a:pt x="45072" y="0"/>
                  </a:lnTo>
                  <a:lnTo>
                    <a:pt x="62150" y="6456"/>
                  </a:lnTo>
                  <a:lnTo>
                    <a:pt x="69068" y="15389"/>
                  </a:lnTo>
                  <a:lnTo>
                    <a:pt x="45072" y="15389"/>
                  </a:lnTo>
                  <a:lnTo>
                    <a:pt x="34525" y="21307"/>
                  </a:lnTo>
                  <a:lnTo>
                    <a:pt x="24978" y="37678"/>
                  </a:lnTo>
                  <a:lnTo>
                    <a:pt x="18057" y="62429"/>
                  </a:lnTo>
                  <a:lnTo>
                    <a:pt x="15389" y="93489"/>
                  </a:lnTo>
                  <a:lnTo>
                    <a:pt x="18057" y="124549"/>
                  </a:lnTo>
                  <a:lnTo>
                    <a:pt x="24978" y="149300"/>
                  </a:lnTo>
                  <a:lnTo>
                    <a:pt x="34525" y="165671"/>
                  </a:lnTo>
                  <a:lnTo>
                    <a:pt x="45072" y="171589"/>
                  </a:lnTo>
                  <a:lnTo>
                    <a:pt x="69068" y="171589"/>
                  </a:lnTo>
                  <a:lnTo>
                    <a:pt x="62150" y="180522"/>
                  </a:lnTo>
                  <a:lnTo>
                    <a:pt x="45072" y="186979"/>
                  </a:lnTo>
                  <a:close/>
                </a:path>
                <a:path w="278764" h="187325">
                  <a:moveTo>
                    <a:pt x="69068" y="171589"/>
                  </a:moveTo>
                  <a:lnTo>
                    <a:pt x="45072" y="171589"/>
                  </a:lnTo>
                  <a:lnTo>
                    <a:pt x="55619" y="165671"/>
                  </a:lnTo>
                  <a:lnTo>
                    <a:pt x="65166" y="149300"/>
                  </a:lnTo>
                  <a:lnTo>
                    <a:pt x="72086" y="124549"/>
                  </a:lnTo>
                  <a:lnTo>
                    <a:pt x="74754" y="93489"/>
                  </a:lnTo>
                  <a:lnTo>
                    <a:pt x="72086" y="62429"/>
                  </a:lnTo>
                  <a:lnTo>
                    <a:pt x="65166" y="37678"/>
                  </a:lnTo>
                  <a:lnTo>
                    <a:pt x="55619" y="21307"/>
                  </a:lnTo>
                  <a:lnTo>
                    <a:pt x="45072" y="15389"/>
                  </a:lnTo>
                  <a:lnTo>
                    <a:pt x="69068" y="15389"/>
                  </a:lnTo>
                  <a:lnTo>
                    <a:pt x="76022" y="24367"/>
                  </a:lnTo>
                  <a:lnTo>
                    <a:pt x="85643" y="51543"/>
                  </a:lnTo>
                  <a:lnTo>
                    <a:pt x="89969" y="85794"/>
                  </a:lnTo>
                  <a:lnTo>
                    <a:pt x="278354" y="85794"/>
                  </a:lnTo>
                  <a:lnTo>
                    <a:pt x="278354" y="101184"/>
                  </a:lnTo>
                  <a:lnTo>
                    <a:pt x="89969" y="101184"/>
                  </a:lnTo>
                  <a:lnTo>
                    <a:pt x="85643" y="135435"/>
                  </a:lnTo>
                  <a:lnTo>
                    <a:pt x="76022" y="162611"/>
                  </a:lnTo>
                  <a:lnTo>
                    <a:pt x="69068" y="171589"/>
                  </a:lnTo>
                  <a:close/>
                </a:path>
              </a:pathLst>
            </a:custGeom>
            <a:solidFill>
              <a:srgbClr val="1D1D4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06526" rIns="0" bIns="0" rtlCol="0" vert="horz">
            <a:spAutoFit/>
          </a:bodyPr>
          <a:lstStyle/>
          <a:p>
            <a:pPr marL="4690110">
              <a:lnSpc>
                <a:spcPct val="100000"/>
              </a:lnSpc>
              <a:spcBef>
                <a:spcPts val="95"/>
              </a:spcBef>
            </a:pPr>
            <a:r>
              <a:rPr dirty="0" sz="6950" spc="-10">
                <a:solidFill>
                  <a:srgbClr val="D5801B"/>
                </a:solidFill>
                <a:latin typeface="Arial"/>
                <a:cs typeface="Arial"/>
              </a:rPr>
              <a:t>INTRODUCTION</a:t>
            </a:r>
            <a:endParaRPr sz="695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267175" y="2319469"/>
            <a:ext cx="9739630" cy="6369685"/>
          </a:xfrm>
          <a:prstGeom prst="rect">
            <a:avLst/>
          </a:prstGeom>
        </p:spPr>
        <p:txBody>
          <a:bodyPr wrap="square" lIns="0" tIns="2286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3300" spc="-10" b="1">
                <a:solidFill>
                  <a:srgbClr val="E99423"/>
                </a:solidFill>
                <a:latin typeface="Arial"/>
                <a:cs typeface="Arial"/>
              </a:rPr>
              <a:t>OBJECTIVE</a:t>
            </a:r>
            <a:endParaRPr sz="3300">
              <a:latin typeface="Arial"/>
              <a:cs typeface="Arial"/>
            </a:endParaRPr>
          </a:p>
          <a:p>
            <a:pPr algn="just" marL="12700" marR="927100">
              <a:lnSpc>
                <a:spcPct val="116799"/>
              </a:lnSpc>
              <a:spcBef>
                <a:spcPts val="765"/>
              </a:spcBef>
            </a:pPr>
            <a:r>
              <a:rPr dirty="0" sz="2300">
                <a:latin typeface="Lucida Sans Unicode"/>
                <a:cs typeface="Lucida Sans Unicode"/>
              </a:rPr>
              <a:t>To</a:t>
            </a:r>
            <a:r>
              <a:rPr dirty="0" sz="2300" spc="380">
                <a:latin typeface="Lucida Sans Unicode"/>
                <a:cs typeface="Lucida Sans Unicode"/>
              </a:rPr>
              <a:t> </a:t>
            </a:r>
            <a:r>
              <a:rPr dirty="0" sz="2300">
                <a:latin typeface="Lucida Sans Unicode"/>
                <a:cs typeface="Lucida Sans Unicode"/>
              </a:rPr>
              <a:t>analyze</a:t>
            </a:r>
            <a:r>
              <a:rPr dirty="0" sz="2300" spc="385">
                <a:latin typeface="Lucida Sans Unicode"/>
                <a:cs typeface="Lucida Sans Unicode"/>
              </a:rPr>
              <a:t> </a:t>
            </a:r>
            <a:r>
              <a:rPr dirty="0" sz="2300">
                <a:latin typeface="Lucida Sans Unicode"/>
                <a:cs typeface="Lucida Sans Unicode"/>
              </a:rPr>
              <a:t>historical</a:t>
            </a:r>
            <a:r>
              <a:rPr dirty="0" sz="2300" spc="385">
                <a:latin typeface="Lucida Sans Unicode"/>
                <a:cs typeface="Lucida Sans Unicode"/>
              </a:rPr>
              <a:t> </a:t>
            </a:r>
            <a:r>
              <a:rPr dirty="0" sz="2300" spc="45">
                <a:latin typeface="Lucida Sans Unicode"/>
                <a:cs typeface="Lucida Sans Unicode"/>
              </a:rPr>
              <a:t>temperature</a:t>
            </a:r>
            <a:r>
              <a:rPr dirty="0" sz="2300" spc="385">
                <a:latin typeface="Lucida Sans Unicode"/>
                <a:cs typeface="Lucida Sans Unicode"/>
              </a:rPr>
              <a:t> </a:t>
            </a:r>
            <a:r>
              <a:rPr dirty="0" sz="2300">
                <a:latin typeface="Lucida Sans Unicode"/>
                <a:cs typeface="Lucida Sans Unicode"/>
              </a:rPr>
              <a:t>trends</a:t>
            </a:r>
            <a:r>
              <a:rPr dirty="0" sz="2300" spc="385">
                <a:latin typeface="Lucida Sans Unicode"/>
                <a:cs typeface="Lucida Sans Unicode"/>
              </a:rPr>
              <a:t> </a:t>
            </a:r>
            <a:r>
              <a:rPr dirty="0" sz="2300">
                <a:latin typeface="Lucida Sans Unicode"/>
                <a:cs typeface="Lucida Sans Unicode"/>
              </a:rPr>
              <a:t>in</a:t>
            </a:r>
            <a:r>
              <a:rPr dirty="0" sz="2300" spc="385">
                <a:latin typeface="Lucida Sans Unicode"/>
                <a:cs typeface="Lucida Sans Unicode"/>
              </a:rPr>
              <a:t> </a:t>
            </a:r>
            <a:r>
              <a:rPr dirty="0" sz="2300" spc="60">
                <a:latin typeface="Lucida Sans Unicode"/>
                <a:cs typeface="Lucida Sans Unicode"/>
              </a:rPr>
              <a:t>the</a:t>
            </a:r>
            <a:r>
              <a:rPr dirty="0" sz="2300" spc="380">
                <a:latin typeface="Lucida Sans Unicode"/>
                <a:cs typeface="Lucida Sans Unicode"/>
              </a:rPr>
              <a:t> </a:t>
            </a:r>
            <a:r>
              <a:rPr dirty="0" sz="2300" spc="80">
                <a:latin typeface="Lucida Sans Unicode"/>
                <a:cs typeface="Lucida Sans Unicode"/>
              </a:rPr>
              <a:t>US,</a:t>
            </a:r>
            <a:r>
              <a:rPr dirty="0" sz="2300" spc="385">
                <a:latin typeface="Lucida Sans Unicode"/>
                <a:cs typeface="Lucida Sans Unicode"/>
              </a:rPr>
              <a:t> </a:t>
            </a:r>
            <a:r>
              <a:rPr dirty="0" sz="2300" spc="-10">
                <a:latin typeface="Lucida Sans Unicode"/>
                <a:cs typeface="Lucida Sans Unicode"/>
              </a:rPr>
              <a:t>assess </a:t>
            </a:r>
            <a:r>
              <a:rPr dirty="0" sz="2300">
                <a:latin typeface="Lucida Sans Unicode"/>
                <a:cs typeface="Lucida Sans Unicode"/>
              </a:rPr>
              <a:t>their</a:t>
            </a:r>
            <a:r>
              <a:rPr dirty="0" sz="2300" spc="395">
                <a:latin typeface="Lucida Sans Unicode"/>
                <a:cs typeface="Lucida Sans Unicode"/>
              </a:rPr>
              <a:t> </a:t>
            </a:r>
            <a:r>
              <a:rPr dirty="0" sz="2300">
                <a:latin typeface="Lucida Sans Unicode"/>
                <a:cs typeface="Lucida Sans Unicode"/>
              </a:rPr>
              <a:t>impacts</a:t>
            </a:r>
            <a:r>
              <a:rPr dirty="0" sz="2300" spc="395">
                <a:latin typeface="Lucida Sans Unicode"/>
                <a:cs typeface="Lucida Sans Unicode"/>
              </a:rPr>
              <a:t> </a:t>
            </a:r>
            <a:r>
              <a:rPr dirty="0" sz="2300">
                <a:latin typeface="Lucida Sans Unicode"/>
                <a:cs typeface="Lucida Sans Unicode"/>
              </a:rPr>
              <a:t>on</a:t>
            </a:r>
            <a:r>
              <a:rPr dirty="0" sz="2300" spc="395">
                <a:latin typeface="Lucida Sans Unicode"/>
                <a:cs typeface="Lucida Sans Unicode"/>
              </a:rPr>
              <a:t> </a:t>
            </a:r>
            <a:r>
              <a:rPr dirty="0" sz="2300">
                <a:latin typeface="Lucida Sans Unicode"/>
                <a:cs typeface="Lucida Sans Unicode"/>
              </a:rPr>
              <a:t>key</a:t>
            </a:r>
            <a:r>
              <a:rPr dirty="0" sz="2300" spc="395">
                <a:latin typeface="Lucida Sans Unicode"/>
                <a:cs typeface="Lucida Sans Unicode"/>
              </a:rPr>
              <a:t> </a:t>
            </a:r>
            <a:r>
              <a:rPr dirty="0" sz="2300" spc="45">
                <a:latin typeface="Lucida Sans Unicode"/>
                <a:cs typeface="Lucida Sans Unicode"/>
              </a:rPr>
              <a:t>economic</a:t>
            </a:r>
            <a:r>
              <a:rPr dirty="0" sz="2300" spc="400">
                <a:latin typeface="Lucida Sans Unicode"/>
                <a:cs typeface="Lucida Sans Unicode"/>
              </a:rPr>
              <a:t> </a:t>
            </a:r>
            <a:r>
              <a:rPr dirty="0" sz="2300">
                <a:latin typeface="Lucida Sans Unicode"/>
                <a:cs typeface="Lucida Sans Unicode"/>
              </a:rPr>
              <a:t>sectors,</a:t>
            </a:r>
            <a:r>
              <a:rPr dirty="0" sz="2300" spc="395">
                <a:latin typeface="Lucida Sans Unicode"/>
                <a:cs typeface="Lucida Sans Unicode"/>
              </a:rPr>
              <a:t> </a:t>
            </a:r>
            <a:r>
              <a:rPr dirty="0" sz="2300">
                <a:latin typeface="Lucida Sans Unicode"/>
                <a:cs typeface="Lucida Sans Unicode"/>
              </a:rPr>
              <a:t>and</a:t>
            </a:r>
            <a:r>
              <a:rPr dirty="0" sz="2300" spc="395">
                <a:latin typeface="Lucida Sans Unicode"/>
                <a:cs typeface="Lucida Sans Unicode"/>
              </a:rPr>
              <a:t> </a:t>
            </a:r>
            <a:r>
              <a:rPr dirty="0" sz="2300" spc="50">
                <a:latin typeface="Lucida Sans Unicode"/>
                <a:cs typeface="Lucida Sans Unicode"/>
              </a:rPr>
              <a:t>predict</a:t>
            </a:r>
            <a:r>
              <a:rPr dirty="0" sz="2300" spc="395">
                <a:latin typeface="Lucida Sans Unicode"/>
                <a:cs typeface="Lucida Sans Unicode"/>
              </a:rPr>
              <a:t> </a:t>
            </a:r>
            <a:r>
              <a:rPr dirty="0" sz="2300" spc="-10">
                <a:latin typeface="Lucida Sans Unicode"/>
                <a:cs typeface="Lucida Sans Unicode"/>
              </a:rPr>
              <a:t>future </a:t>
            </a:r>
            <a:r>
              <a:rPr dirty="0" sz="2300">
                <a:latin typeface="Lucida Sans Unicode"/>
                <a:cs typeface="Lucida Sans Unicode"/>
              </a:rPr>
              <a:t>changes</a:t>
            </a:r>
            <a:r>
              <a:rPr dirty="0" sz="2300" spc="220">
                <a:latin typeface="Lucida Sans Unicode"/>
                <a:cs typeface="Lucida Sans Unicode"/>
              </a:rPr>
              <a:t>  </a:t>
            </a:r>
            <a:r>
              <a:rPr dirty="0" sz="2300">
                <a:latin typeface="Lucida Sans Unicode"/>
                <a:cs typeface="Lucida Sans Unicode"/>
              </a:rPr>
              <a:t>using</a:t>
            </a:r>
            <a:r>
              <a:rPr dirty="0" sz="2300" spc="225">
                <a:latin typeface="Lucida Sans Unicode"/>
                <a:cs typeface="Lucida Sans Unicode"/>
              </a:rPr>
              <a:t>  </a:t>
            </a:r>
            <a:r>
              <a:rPr dirty="0" sz="2300">
                <a:latin typeface="Lucida Sans Unicode"/>
                <a:cs typeface="Lucida Sans Unicode"/>
              </a:rPr>
              <a:t>machine</a:t>
            </a:r>
            <a:r>
              <a:rPr dirty="0" sz="2300" spc="220">
                <a:latin typeface="Lucida Sans Unicode"/>
                <a:cs typeface="Lucida Sans Unicode"/>
              </a:rPr>
              <a:t>  </a:t>
            </a:r>
            <a:r>
              <a:rPr dirty="0" sz="2300">
                <a:latin typeface="Lucida Sans Unicode"/>
                <a:cs typeface="Lucida Sans Unicode"/>
              </a:rPr>
              <a:t>learning,</a:t>
            </a:r>
            <a:r>
              <a:rPr dirty="0" sz="2300" spc="225">
                <a:latin typeface="Lucida Sans Unicode"/>
                <a:cs typeface="Lucida Sans Unicode"/>
              </a:rPr>
              <a:t>  </a:t>
            </a:r>
            <a:r>
              <a:rPr dirty="0" sz="2300">
                <a:latin typeface="Lucida Sans Unicode"/>
                <a:cs typeface="Lucida Sans Unicode"/>
              </a:rPr>
              <a:t>providing</a:t>
            </a:r>
            <a:r>
              <a:rPr dirty="0" sz="2300" spc="220">
                <a:latin typeface="Lucida Sans Unicode"/>
                <a:cs typeface="Lucida Sans Unicode"/>
              </a:rPr>
              <a:t>  </a:t>
            </a:r>
            <a:r>
              <a:rPr dirty="0" sz="2300">
                <a:latin typeface="Lucida Sans Unicode"/>
                <a:cs typeface="Lucida Sans Unicode"/>
              </a:rPr>
              <a:t>insights</a:t>
            </a:r>
            <a:r>
              <a:rPr dirty="0" sz="2300" spc="225">
                <a:latin typeface="Lucida Sans Unicode"/>
                <a:cs typeface="Lucida Sans Unicode"/>
              </a:rPr>
              <a:t>  </a:t>
            </a:r>
            <a:r>
              <a:rPr dirty="0" sz="2300" spc="-25">
                <a:latin typeface="Lucida Sans Unicode"/>
                <a:cs typeface="Lucida Sans Unicode"/>
              </a:rPr>
              <a:t>for </a:t>
            </a:r>
            <a:r>
              <a:rPr dirty="0" sz="2300">
                <a:latin typeface="Lucida Sans Unicode"/>
                <a:cs typeface="Lucida Sans Unicode"/>
              </a:rPr>
              <a:t>sustainable</a:t>
            </a:r>
            <a:r>
              <a:rPr dirty="0" sz="2300" spc="185">
                <a:latin typeface="Lucida Sans Unicode"/>
                <a:cs typeface="Lucida Sans Unicode"/>
              </a:rPr>
              <a:t> </a:t>
            </a:r>
            <a:r>
              <a:rPr dirty="0" sz="2300">
                <a:latin typeface="Lucida Sans Unicode"/>
                <a:cs typeface="Lucida Sans Unicode"/>
              </a:rPr>
              <a:t>adaptation</a:t>
            </a:r>
            <a:r>
              <a:rPr dirty="0" sz="2300" spc="190">
                <a:latin typeface="Lucida Sans Unicode"/>
                <a:cs typeface="Lucida Sans Unicode"/>
              </a:rPr>
              <a:t> </a:t>
            </a:r>
            <a:r>
              <a:rPr dirty="0" sz="2300" spc="-10">
                <a:latin typeface="Lucida Sans Unicode"/>
                <a:cs typeface="Lucida Sans Unicode"/>
              </a:rPr>
              <a:t>strategies.</a:t>
            </a:r>
            <a:endParaRPr sz="23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dirty="0" sz="2900" spc="-10" b="1">
                <a:solidFill>
                  <a:srgbClr val="D5801B"/>
                </a:solidFill>
                <a:latin typeface="Arial"/>
                <a:cs typeface="Arial"/>
              </a:rPr>
              <a:t>RELEVANCE</a:t>
            </a:r>
            <a:endParaRPr sz="2900">
              <a:latin typeface="Arial"/>
              <a:cs typeface="Arial"/>
            </a:endParaRPr>
          </a:p>
          <a:p>
            <a:pPr algn="just" marL="12700" marR="5080">
              <a:lnSpc>
                <a:spcPct val="116799"/>
              </a:lnSpc>
              <a:spcBef>
                <a:spcPts val="850"/>
              </a:spcBef>
            </a:pPr>
            <a:r>
              <a:rPr dirty="0" sz="2300">
                <a:latin typeface="Lucida Sans Unicode"/>
                <a:cs typeface="Lucida Sans Unicode"/>
              </a:rPr>
              <a:t>The</a:t>
            </a:r>
            <a:r>
              <a:rPr dirty="0" sz="2300" spc="265">
                <a:latin typeface="Lucida Sans Unicode"/>
                <a:cs typeface="Lucida Sans Unicode"/>
              </a:rPr>
              <a:t> </a:t>
            </a:r>
            <a:r>
              <a:rPr dirty="0" sz="2300">
                <a:latin typeface="Lucida Sans Unicode"/>
                <a:cs typeface="Lucida Sans Unicode"/>
              </a:rPr>
              <a:t>findings</a:t>
            </a:r>
            <a:r>
              <a:rPr dirty="0" sz="2300" spc="270">
                <a:latin typeface="Lucida Sans Unicode"/>
                <a:cs typeface="Lucida Sans Unicode"/>
              </a:rPr>
              <a:t> </a:t>
            </a:r>
            <a:r>
              <a:rPr dirty="0" sz="2300" spc="55">
                <a:latin typeface="Lucida Sans Unicode"/>
                <a:cs typeface="Lucida Sans Unicode"/>
              </a:rPr>
              <a:t>can</a:t>
            </a:r>
            <a:r>
              <a:rPr dirty="0" sz="2300" spc="270">
                <a:latin typeface="Lucida Sans Unicode"/>
                <a:cs typeface="Lucida Sans Unicode"/>
              </a:rPr>
              <a:t> </a:t>
            </a:r>
            <a:r>
              <a:rPr dirty="0" sz="2300">
                <a:latin typeface="Lucida Sans Unicode"/>
                <a:cs typeface="Lucida Sans Unicode"/>
              </a:rPr>
              <a:t>help</a:t>
            </a:r>
            <a:r>
              <a:rPr dirty="0" sz="2300" spc="270">
                <a:latin typeface="Lucida Sans Unicode"/>
                <a:cs typeface="Lucida Sans Unicode"/>
              </a:rPr>
              <a:t> </a:t>
            </a:r>
            <a:r>
              <a:rPr dirty="0" sz="2300">
                <a:latin typeface="Lucida Sans Unicode"/>
                <a:cs typeface="Lucida Sans Unicode"/>
              </a:rPr>
              <a:t>shape</a:t>
            </a:r>
            <a:r>
              <a:rPr dirty="0" sz="2300" spc="270">
                <a:latin typeface="Lucida Sans Unicode"/>
                <a:cs typeface="Lucida Sans Unicode"/>
              </a:rPr>
              <a:t> </a:t>
            </a:r>
            <a:r>
              <a:rPr dirty="0" sz="2300">
                <a:latin typeface="Lucida Sans Unicode"/>
                <a:cs typeface="Lucida Sans Unicode"/>
              </a:rPr>
              <a:t>policies</a:t>
            </a:r>
            <a:r>
              <a:rPr dirty="0" sz="2300" spc="270">
                <a:latin typeface="Lucida Sans Unicode"/>
                <a:cs typeface="Lucida Sans Unicode"/>
              </a:rPr>
              <a:t> </a:t>
            </a:r>
            <a:r>
              <a:rPr dirty="0" sz="2300">
                <a:latin typeface="Lucida Sans Unicode"/>
                <a:cs typeface="Lucida Sans Unicode"/>
              </a:rPr>
              <a:t>for</a:t>
            </a:r>
            <a:r>
              <a:rPr dirty="0" sz="2300" spc="270">
                <a:latin typeface="Lucida Sans Unicode"/>
                <a:cs typeface="Lucida Sans Unicode"/>
              </a:rPr>
              <a:t> </a:t>
            </a:r>
            <a:r>
              <a:rPr dirty="0" sz="2300" spc="45">
                <a:latin typeface="Lucida Sans Unicode"/>
                <a:cs typeface="Lucida Sans Unicode"/>
              </a:rPr>
              <a:t>climate</a:t>
            </a:r>
            <a:r>
              <a:rPr dirty="0" sz="2300" spc="270">
                <a:latin typeface="Lucida Sans Unicode"/>
                <a:cs typeface="Lucida Sans Unicode"/>
              </a:rPr>
              <a:t> </a:t>
            </a:r>
            <a:r>
              <a:rPr dirty="0" sz="2300">
                <a:latin typeface="Lucida Sans Unicode"/>
                <a:cs typeface="Lucida Sans Unicode"/>
              </a:rPr>
              <a:t>change,</a:t>
            </a:r>
            <a:r>
              <a:rPr dirty="0" sz="2300" spc="270">
                <a:latin typeface="Lucida Sans Unicode"/>
                <a:cs typeface="Lucida Sans Unicode"/>
              </a:rPr>
              <a:t> </a:t>
            </a:r>
            <a:r>
              <a:rPr dirty="0" sz="2300" spc="-10">
                <a:latin typeface="Lucida Sans Unicode"/>
                <a:cs typeface="Lucida Sans Unicode"/>
              </a:rPr>
              <a:t>improve farming</a:t>
            </a:r>
            <a:r>
              <a:rPr dirty="0" sz="2300" spc="-15">
                <a:latin typeface="Lucida Sans Unicode"/>
                <a:cs typeface="Lucida Sans Unicode"/>
              </a:rPr>
              <a:t> </a:t>
            </a:r>
            <a:r>
              <a:rPr dirty="0" sz="2300">
                <a:latin typeface="Lucida Sans Unicode"/>
                <a:cs typeface="Lucida Sans Unicode"/>
              </a:rPr>
              <a:t>practices,</a:t>
            </a:r>
            <a:r>
              <a:rPr dirty="0" sz="2300" spc="-15">
                <a:latin typeface="Lucida Sans Unicode"/>
                <a:cs typeface="Lucida Sans Unicode"/>
              </a:rPr>
              <a:t> </a:t>
            </a:r>
            <a:r>
              <a:rPr dirty="0" sz="2300" spc="65">
                <a:latin typeface="Lucida Sans Unicode"/>
                <a:cs typeface="Lucida Sans Unicode"/>
              </a:rPr>
              <a:t>protect</a:t>
            </a:r>
            <a:r>
              <a:rPr dirty="0" sz="2300" spc="-15">
                <a:latin typeface="Lucida Sans Unicode"/>
                <a:cs typeface="Lucida Sans Unicode"/>
              </a:rPr>
              <a:t> </a:t>
            </a:r>
            <a:r>
              <a:rPr dirty="0" sz="2300">
                <a:latin typeface="Lucida Sans Unicode"/>
                <a:cs typeface="Lucida Sans Unicode"/>
              </a:rPr>
              <a:t>public</a:t>
            </a:r>
            <a:r>
              <a:rPr dirty="0" sz="2300" spc="-15">
                <a:latin typeface="Lucida Sans Unicode"/>
                <a:cs typeface="Lucida Sans Unicode"/>
              </a:rPr>
              <a:t> </a:t>
            </a:r>
            <a:r>
              <a:rPr dirty="0" sz="2300">
                <a:latin typeface="Lucida Sans Unicode"/>
                <a:cs typeface="Lucida Sans Unicode"/>
              </a:rPr>
              <a:t>health,</a:t>
            </a:r>
            <a:r>
              <a:rPr dirty="0" sz="2300" spc="-15">
                <a:latin typeface="Lucida Sans Unicode"/>
                <a:cs typeface="Lucida Sans Unicode"/>
              </a:rPr>
              <a:t> </a:t>
            </a:r>
            <a:r>
              <a:rPr dirty="0" sz="2300">
                <a:latin typeface="Lucida Sans Unicode"/>
                <a:cs typeface="Lucida Sans Unicode"/>
              </a:rPr>
              <a:t>and</a:t>
            </a:r>
            <a:r>
              <a:rPr dirty="0" sz="2300" spc="-15">
                <a:latin typeface="Lucida Sans Unicode"/>
                <a:cs typeface="Lucida Sans Unicode"/>
              </a:rPr>
              <a:t> </a:t>
            </a:r>
            <a:r>
              <a:rPr dirty="0" sz="2300">
                <a:latin typeface="Lucida Sans Unicode"/>
                <a:cs typeface="Lucida Sans Unicode"/>
              </a:rPr>
              <a:t>plan</a:t>
            </a:r>
            <a:r>
              <a:rPr dirty="0" sz="2300" spc="-15">
                <a:latin typeface="Lucida Sans Unicode"/>
                <a:cs typeface="Lucida Sans Unicode"/>
              </a:rPr>
              <a:t> </a:t>
            </a:r>
            <a:r>
              <a:rPr dirty="0" sz="2300">
                <a:latin typeface="Lucida Sans Unicode"/>
                <a:cs typeface="Lucida Sans Unicode"/>
              </a:rPr>
              <a:t>for</a:t>
            </a:r>
            <a:r>
              <a:rPr dirty="0" sz="2300" spc="-15">
                <a:latin typeface="Lucida Sans Unicode"/>
                <a:cs typeface="Lucida Sans Unicode"/>
              </a:rPr>
              <a:t> </a:t>
            </a:r>
            <a:r>
              <a:rPr dirty="0" sz="2300">
                <a:latin typeface="Lucida Sans Unicode"/>
                <a:cs typeface="Lucida Sans Unicode"/>
              </a:rPr>
              <a:t>energy</a:t>
            </a:r>
            <a:r>
              <a:rPr dirty="0" sz="2300" spc="-15">
                <a:latin typeface="Lucida Sans Unicode"/>
                <a:cs typeface="Lucida Sans Unicode"/>
              </a:rPr>
              <a:t> </a:t>
            </a:r>
            <a:r>
              <a:rPr dirty="0" sz="2300" spc="-10">
                <a:latin typeface="Lucida Sans Unicode"/>
                <a:cs typeface="Lucida Sans Unicode"/>
              </a:rPr>
              <a:t>needs. </a:t>
            </a:r>
            <a:r>
              <a:rPr dirty="0" sz="2300" spc="80">
                <a:latin typeface="Lucida Sans Unicode"/>
                <a:cs typeface="Lucida Sans Unicode"/>
              </a:rPr>
              <a:t>It</a:t>
            </a:r>
            <a:r>
              <a:rPr dirty="0" sz="2300" spc="570">
                <a:latin typeface="Lucida Sans Unicode"/>
                <a:cs typeface="Lucida Sans Unicode"/>
              </a:rPr>
              <a:t> </a:t>
            </a:r>
            <a:r>
              <a:rPr dirty="0" sz="2300">
                <a:latin typeface="Lucida Sans Unicode"/>
                <a:cs typeface="Lucida Sans Unicode"/>
              </a:rPr>
              <a:t>also</a:t>
            </a:r>
            <a:r>
              <a:rPr dirty="0" sz="2300" spc="570">
                <a:latin typeface="Lucida Sans Unicode"/>
                <a:cs typeface="Lucida Sans Unicode"/>
              </a:rPr>
              <a:t> </a:t>
            </a:r>
            <a:r>
              <a:rPr dirty="0" sz="2300">
                <a:latin typeface="Lucida Sans Unicode"/>
                <a:cs typeface="Lucida Sans Unicode"/>
              </a:rPr>
              <a:t>guides</a:t>
            </a:r>
            <a:r>
              <a:rPr dirty="0" sz="2300" spc="-75">
                <a:latin typeface="Lucida Sans Unicode"/>
                <a:cs typeface="Lucida Sans Unicode"/>
              </a:rPr>
              <a:t>  </a:t>
            </a:r>
            <a:r>
              <a:rPr dirty="0" sz="2300">
                <a:latin typeface="Lucida Sans Unicode"/>
                <a:cs typeface="Lucida Sans Unicode"/>
              </a:rPr>
              <a:t>how</a:t>
            </a:r>
            <a:r>
              <a:rPr dirty="0" sz="2300" spc="570">
                <a:latin typeface="Lucida Sans Unicode"/>
                <a:cs typeface="Lucida Sans Unicode"/>
              </a:rPr>
              <a:t> </a:t>
            </a:r>
            <a:r>
              <a:rPr dirty="0" sz="2300" spc="55">
                <a:latin typeface="Lucida Sans Unicode"/>
                <a:cs typeface="Lucida Sans Unicode"/>
              </a:rPr>
              <a:t>we</a:t>
            </a:r>
            <a:r>
              <a:rPr dirty="0" sz="2300" spc="-75">
                <a:latin typeface="Lucida Sans Unicode"/>
                <a:cs typeface="Lucida Sans Unicode"/>
              </a:rPr>
              <a:t>  </a:t>
            </a:r>
            <a:r>
              <a:rPr dirty="0" sz="2300" spc="55">
                <a:latin typeface="Lucida Sans Unicode"/>
                <a:cs typeface="Lucida Sans Unicode"/>
              </a:rPr>
              <a:t>can</a:t>
            </a:r>
            <a:r>
              <a:rPr dirty="0" sz="2300" spc="570">
                <a:latin typeface="Lucida Sans Unicode"/>
                <a:cs typeface="Lucida Sans Unicode"/>
              </a:rPr>
              <a:t> </a:t>
            </a:r>
            <a:r>
              <a:rPr dirty="0" sz="2300" spc="50">
                <a:latin typeface="Lucida Sans Unicode"/>
                <a:cs typeface="Lucida Sans Unicode"/>
              </a:rPr>
              <a:t>adapt</a:t>
            </a:r>
            <a:r>
              <a:rPr dirty="0" sz="2300" spc="-75">
                <a:latin typeface="Lucida Sans Unicode"/>
                <a:cs typeface="Lucida Sans Unicode"/>
              </a:rPr>
              <a:t>  </a:t>
            </a:r>
            <a:r>
              <a:rPr dirty="0" sz="2300" spc="70">
                <a:latin typeface="Lucida Sans Unicode"/>
                <a:cs typeface="Lucida Sans Unicode"/>
              </a:rPr>
              <a:t>to</a:t>
            </a:r>
            <a:r>
              <a:rPr dirty="0" sz="2300" spc="570">
                <a:latin typeface="Lucida Sans Unicode"/>
                <a:cs typeface="Lucida Sans Unicode"/>
              </a:rPr>
              <a:t> </a:t>
            </a:r>
            <a:r>
              <a:rPr dirty="0" sz="2300">
                <a:latin typeface="Lucida Sans Unicode"/>
                <a:cs typeface="Lucida Sans Unicode"/>
              </a:rPr>
              <a:t>and</a:t>
            </a:r>
            <a:r>
              <a:rPr dirty="0" sz="2300" spc="-75">
                <a:latin typeface="Lucida Sans Unicode"/>
                <a:cs typeface="Lucida Sans Unicode"/>
              </a:rPr>
              <a:t>  </a:t>
            </a:r>
            <a:r>
              <a:rPr dirty="0" sz="2300" spc="55">
                <a:latin typeface="Lucida Sans Unicode"/>
                <a:cs typeface="Lucida Sans Unicode"/>
              </a:rPr>
              <a:t>reduce</a:t>
            </a:r>
            <a:r>
              <a:rPr dirty="0" sz="2300" spc="570">
                <a:latin typeface="Lucida Sans Unicode"/>
                <a:cs typeface="Lucida Sans Unicode"/>
              </a:rPr>
              <a:t> </a:t>
            </a:r>
            <a:r>
              <a:rPr dirty="0" sz="2300" spc="60">
                <a:latin typeface="Lucida Sans Unicode"/>
                <a:cs typeface="Lucida Sans Unicode"/>
              </a:rPr>
              <a:t>the</a:t>
            </a:r>
            <a:r>
              <a:rPr dirty="0" sz="2300" spc="570">
                <a:latin typeface="Lucida Sans Unicode"/>
                <a:cs typeface="Lucida Sans Unicode"/>
              </a:rPr>
              <a:t> </a:t>
            </a:r>
            <a:r>
              <a:rPr dirty="0" sz="2300" spc="55">
                <a:latin typeface="Lucida Sans Unicode"/>
                <a:cs typeface="Lucida Sans Unicode"/>
              </a:rPr>
              <a:t>effects</a:t>
            </a:r>
            <a:r>
              <a:rPr dirty="0" sz="2300" spc="-75">
                <a:latin typeface="Lucida Sans Unicode"/>
                <a:cs typeface="Lucida Sans Unicode"/>
              </a:rPr>
              <a:t>  </a:t>
            </a:r>
            <a:r>
              <a:rPr dirty="0" sz="2300" spc="-25">
                <a:latin typeface="Lucida Sans Unicode"/>
                <a:cs typeface="Lucida Sans Unicode"/>
              </a:rPr>
              <a:t>of </a:t>
            </a:r>
            <a:r>
              <a:rPr dirty="0" sz="2300" spc="45">
                <a:latin typeface="Lucida Sans Unicode"/>
                <a:cs typeface="Lucida Sans Unicode"/>
              </a:rPr>
              <a:t>climate</a:t>
            </a:r>
            <a:r>
              <a:rPr dirty="0" sz="2300" spc="-165">
                <a:latin typeface="Lucida Sans Unicode"/>
                <a:cs typeface="Lucida Sans Unicode"/>
              </a:rPr>
              <a:t> </a:t>
            </a:r>
            <a:r>
              <a:rPr dirty="0" sz="2300" spc="-10">
                <a:latin typeface="Lucida Sans Unicode"/>
                <a:cs typeface="Lucida Sans Unicode"/>
              </a:rPr>
              <a:t>change</a:t>
            </a:r>
            <a:endParaRPr sz="23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dirty="0" sz="2900" spc="-10" b="1">
                <a:solidFill>
                  <a:srgbClr val="D5801B"/>
                </a:solidFill>
                <a:latin typeface="Arial"/>
                <a:cs typeface="Arial"/>
              </a:rPr>
              <a:t>SCOPE</a:t>
            </a:r>
            <a:endParaRPr sz="2900">
              <a:latin typeface="Arial"/>
              <a:cs typeface="Arial"/>
            </a:endParaRPr>
          </a:p>
          <a:p>
            <a:pPr algn="just" marL="12700" marR="927100">
              <a:lnSpc>
                <a:spcPct val="116100"/>
              </a:lnSpc>
              <a:spcBef>
                <a:spcPts val="690"/>
              </a:spcBef>
            </a:pPr>
            <a:r>
              <a:rPr dirty="0" sz="2350">
                <a:latin typeface="Lucida Sans Unicode"/>
                <a:cs typeface="Lucida Sans Unicode"/>
              </a:rPr>
              <a:t>These</a:t>
            </a:r>
            <a:r>
              <a:rPr dirty="0" sz="2350" spc="365">
                <a:latin typeface="Lucida Sans Unicode"/>
                <a:cs typeface="Lucida Sans Unicode"/>
              </a:rPr>
              <a:t> </a:t>
            </a:r>
            <a:r>
              <a:rPr dirty="0" sz="2350">
                <a:latin typeface="Lucida Sans Unicode"/>
                <a:cs typeface="Lucida Sans Unicode"/>
              </a:rPr>
              <a:t>findings</a:t>
            </a:r>
            <a:r>
              <a:rPr dirty="0" sz="2350" spc="365">
                <a:latin typeface="Lucida Sans Unicode"/>
                <a:cs typeface="Lucida Sans Unicode"/>
              </a:rPr>
              <a:t> </a:t>
            </a:r>
            <a:r>
              <a:rPr dirty="0" sz="2350">
                <a:latin typeface="Lucida Sans Unicode"/>
                <a:cs typeface="Lucida Sans Unicode"/>
              </a:rPr>
              <a:t>are</a:t>
            </a:r>
            <a:r>
              <a:rPr dirty="0" sz="2350" spc="360">
                <a:latin typeface="Lucida Sans Unicode"/>
                <a:cs typeface="Lucida Sans Unicode"/>
              </a:rPr>
              <a:t> </a:t>
            </a:r>
            <a:r>
              <a:rPr dirty="0" sz="2350">
                <a:latin typeface="Lucida Sans Unicode"/>
                <a:cs typeface="Lucida Sans Unicode"/>
              </a:rPr>
              <a:t>based</a:t>
            </a:r>
            <a:r>
              <a:rPr dirty="0" sz="2350" spc="365">
                <a:latin typeface="Lucida Sans Unicode"/>
                <a:cs typeface="Lucida Sans Unicode"/>
              </a:rPr>
              <a:t> </a:t>
            </a:r>
            <a:r>
              <a:rPr dirty="0" sz="2350">
                <a:latin typeface="Lucida Sans Unicode"/>
                <a:cs typeface="Lucida Sans Unicode"/>
              </a:rPr>
              <a:t>on</a:t>
            </a:r>
            <a:r>
              <a:rPr dirty="0" sz="2350" spc="365">
                <a:latin typeface="Lucida Sans Unicode"/>
                <a:cs typeface="Lucida Sans Unicode"/>
              </a:rPr>
              <a:t> </a:t>
            </a:r>
            <a:r>
              <a:rPr dirty="0" sz="2350">
                <a:latin typeface="Lucida Sans Unicode"/>
                <a:cs typeface="Lucida Sans Unicode"/>
              </a:rPr>
              <a:t>past</a:t>
            </a:r>
            <a:r>
              <a:rPr dirty="0" sz="2350" spc="365">
                <a:latin typeface="Lucida Sans Unicode"/>
                <a:cs typeface="Lucida Sans Unicode"/>
              </a:rPr>
              <a:t> </a:t>
            </a:r>
            <a:r>
              <a:rPr dirty="0" sz="2350">
                <a:latin typeface="Lucida Sans Unicode"/>
                <a:cs typeface="Lucida Sans Unicode"/>
              </a:rPr>
              <a:t>century</a:t>
            </a:r>
            <a:r>
              <a:rPr dirty="0" sz="2350" spc="365">
                <a:latin typeface="Lucida Sans Unicode"/>
                <a:cs typeface="Lucida Sans Unicode"/>
              </a:rPr>
              <a:t> </a:t>
            </a:r>
            <a:r>
              <a:rPr dirty="0" sz="2350">
                <a:latin typeface="Lucida Sans Unicode"/>
                <a:cs typeface="Lucida Sans Unicode"/>
              </a:rPr>
              <a:t>data</a:t>
            </a:r>
            <a:r>
              <a:rPr dirty="0" sz="2350" spc="365">
                <a:latin typeface="Lucida Sans Unicode"/>
                <a:cs typeface="Lucida Sans Unicode"/>
              </a:rPr>
              <a:t> </a:t>
            </a:r>
            <a:r>
              <a:rPr dirty="0" sz="2350">
                <a:latin typeface="Lucida Sans Unicode"/>
                <a:cs typeface="Lucida Sans Unicode"/>
              </a:rPr>
              <a:t>and</a:t>
            </a:r>
            <a:r>
              <a:rPr dirty="0" sz="2350" spc="360">
                <a:latin typeface="Lucida Sans Unicode"/>
                <a:cs typeface="Lucida Sans Unicode"/>
              </a:rPr>
              <a:t> </a:t>
            </a:r>
            <a:r>
              <a:rPr dirty="0" sz="2350" spc="-10">
                <a:latin typeface="Lucida Sans Unicode"/>
                <a:cs typeface="Lucida Sans Unicode"/>
              </a:rPr>
              <a:t>future </a:t>
            </a:r>
            <a:r>
              <a:rPr dirty="0" sz="2350">
                <a:latin typeface="Lucida Sans Unicode"/>
                <a:cs typeface="Lucida Sans Unicode"/>
              </a:rPr>
              <a:t>predictions</a:t>
            </a:r>
            <a:r>
              <a:rPr dirty="0" sz="2350" spc="-105">
                <a:latin typeface="Lucida Sans Unicode"/>
                <a:cs typeface="Lucida Sans Unicode"/>
              </a:rPr>
              <a:t> </a:t>
            </a:r>
            <a:r>
              <a:rPr dirty="0" sz="2350">
                <a:latin typeface="Lucida Sans Unicode"/>
                <a:cs typeface="Lucida Sans Unicode"/>
              </a:rPr>
              <a:t>for</a:t>
            </a:r>
            <a:r>
              <a:rPr dirty="0" sz="2350" spc="-100">
                <a:latin typeface="Lucida Sans Unicode"/>
                <a:cs typeface="Lucida Sans Unicode"/>
              </a:rPr>
              <a:t> </a:t>
            </a:r>
            <a:r>
              <a:rPr dirty="0" sz="2350">
                <a:latin typeface="Lucida Sans Unicode"/>
                <a:cs typeface="Lucida Sans Unicode"/>
              </a:rPr>
              <a:t>the</a:t>
            </a:r>
            <a:r>
              <a:rPr dirty="0" sz="2350" spc="-100">
                <a:latin typeface="Lucida Sans Unicode"/>
                <a:cs typeface="Lucida Sans Unicode"/>
              </a:rPr>
              <a:t> </a:t>
            </a:r>
            <a:r>
              <a:rPr dirty="0" sz="2350" spc="50">
                <a:latin typeface="Lucida Sans Unicode"/>
                <a:cs typeface="Lucida Sans Unicode"/>
              </a:rPr>
              <a:t>U.S</a:t>
            </a:r>
            <a:r>
              <a:rPr dirty="0" sz="2350" spc="-100">
                <a:latin typeface="Lucida Sans Unicode"/>
                <a:cs typeface="Lucida Sans Unicode"/>
              </a:rPr>
              <a:t> </a:t>
            </a:r>
            <a:r>
              <a:rPr dirty="0" sz="2350" spc="-10">
                <a:latin typeface="Lucida Sans Unicode"/>
                <a:cs typeface="Lucida Sans Unicode"/>
              </a:rPr>
              <a:t>temperature</a:t>
            </a:r>
            <a:endParaRPr sz="23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28700" y="4072386"/>
            <a:ext cx="1143000" cy="1143000"/>
            <a:chOff x="1028700" y="4072386"/>
            <a:chExt cx="1143000" cy="1143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4072386"/>
              <a:ext cx="1142999" cy="1142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469923" y="4274451"/>
              <a:ext cx="388620" cy="726440"/>
            </a:xfrm>
            <a:custGeom>
              <a:avLst/>
              <a:gdLst/>
              <a:ahLst/>
              <a:cxnLst/>
              <a:rect l="l" t="t" r="r" b="b"/>
              <a:pathLst>
                <a:path w="388619" h="726439">
                  <a:moveTo>
                    <a:pt x="151295" y="132219"/>
                  </a:moveTo>
                  <a:lnTo>
                    <a:pt x="144411" y="93484"/>
                  </a:lnTo>
                  <a:lnTo>
                    <a:pt x="113652" y="58064"/>
                  </a:lnTo>
                  <a:lnTo>
                    <a:pt x="103606" y="53987"/>
                  </a:lnTo>
                  <a:lnTo>
                    <a:pt x="115900" y="71666"/>
                  </a:lnTo>
                  <a:lnTo>
                    <a:pt x="123266" y="90728"/>
                  </a:lnTo>
                  <a:lnTo>
                    <a:pt x="125895" y="110045"/>
                  </a:lnTo>
                  <a:lnTo>
                    <a:pt x="123990" y="128524"/>
                  </a:lnTo>
                  <a:lnTo>
                    <a:pt x="118198" y="145859"/>
                  </a:lnTo>
                  <a:lnTo>
                    <a:pt x="109220" y="161963"/>
                  </a:lnTo>
                  <a:lnTo>
                    <a:pt x="97764" y="176936"/>
                  </a:lnTo>
                  <a:lnTo>
                    <a:pt x="84505" y="190842"/>
                  </a:lnTo>
                  <a:lnTo>
                    <a:pt x="77139" y="197789"/>
                  </a:lnTo>
                  <a:lnTo>
                    <a:pt x="74333" y="200533"/>
                  </a:lnTo>
                  <a:lnTo>
                    <a:pt x="71386" y="203047"/>
                  </a:lnTo>
                  <a:lnTo>
                    <a:pt x="68732" y="206057"/>
                  </a:lnTo>
                  <a:lnTo>
                    <a:pt x="63334" y="211874"/>
                  </a:lnTo>
                  <a:lnTo>
                    <a:pt x="41567" y="246976"/>
                  </a:lnTo>
                  <a:lnTo>
                    <a:pt x="31902" y="297014"/>
                  </a:lnTo>
                  <a:lnTo>
                    <a:pt x="35293" y="321716"/>
                  </a:lnTo>
                  <a:lnTo>
                    <a:pt x="43649" y="344220"/>
                  </a:lnTo>
                  <a:lnTo>
                    <a:pt x="56438" y="363143"/>
                  </a:lnTo>
                  <a:lnTo>
                    <a:pt x="52895" y="340868"/>
                  </a:lnTo>
                  <a:lnTo>
                    <a:pt x="52374" y="319379"/>
                  </a:lnTo>
                  <a:lnTo>
                    <a:pt x="60388" y="280403"/>
                  </a:lnTo>
                  <a:lnTo>
                    <a:pt x="83426" y="243293"/>
                  </a:lnTo>
                  <a:lnTo>
                    <a:pt x="92227" y="234251"/>
                  </a:lnTo>
                  <a:lnTo>
                    <a:pt x="94386" y="231952"/>
                  </a:lnTo>
                  <a:lnTo>
                    <a:pt x="96862" y="229908"/>
                  </a:lnTo>
                  <a:lnTo>
                    <a:pt x="99174" y="227736"/>
                  </a:lnTo>
                  <a:lnTo>
                    <a:pt x="107454" y="220230"/>
                  </a:lnTo>
                  <a:lnTo>
                    <a:pt x="136969" y="182168"/>
                  </a:lnTo>
                  <a:lnTo>
                    <a:pt x="149910" y="145542"/>
                  </a:lnTo>
                  <a:lnTo>
                    <a:pt x="151295" y="132219"/>
                  </a:lnTo>
                  <a:close/>
                </a:path>
                <a:path w="388619" h="726439">
                  <a:moveTo>
                    <a:pt x="324040" y="607428"/>
                  </a:moveTo>
                  <a:lnTo>
                    <a:pt x="319430" y="576326"/>
                  </a:lnTo>
                  <a:lnTo>
                    <a:pt x="308673" y="546366"/>
                  </a:lnTo>
                  <a:lnTo>
                    <a:pt x="296468" y="515734"/>
                  </a:lnTo>
                  <a:lnTo>
                    <a:pt x="287540" y="482600"/>
                  </a:lnTo>
                  <a:lnTo>
                    <a:pt x="286600" y="445135"/>
                  </a:lnTo>
                  <a:lnTo>
                    <a:pt x="298361" y="401510"/>
                  </a:lnTo>
                  <a:lnTo>
                    <a:pt x="307327" y="338848"/>
                  </a:lnTo>
                  <a:lnTo>
                    <a:pt x="288848" y="292862"/>
                  </a:lnTo>
                  <a:lnTo>
                    <a:pt x="263029" y="264553"/>
                  </a:lnTo>
                  <a:lnTo>
                    <a:pt x="249948" y="254901"/>
                  </a:lnTo>
                  <a:lnTo>
                    <a:pt x="256844" y="269671"/>
                  </a:lnTo>
                  <a:lnTo>
                    <a:pt x="267512" y="304012"/>
                  </a:lnTo>
                  <a:lnTo>
                    <a:pt x="266966" y="342950"/>
                  </a:lnTo>
                  <a:lnTo>
                    <a:pt x="240157" y="371500"/>
                  </a:lnTo>
                  <a:lnTo>
                    <a:pt x="213055" y="373722"/>
                  </a:lnTo>
                  <a:lnTo>
                    <a:pt x="190055" y="357682"/>
                  </a:lnTo>
                  <a:lnTo>
                    <a:pt x="179451" y="321665"/>
                  </a:lnTo>
                  <a:lnTo>
                    <a:pt x="189598" y="263931"/>
                  </a:lnTo>
                  <a:lnTo>
                    <a:pt x="212725" y="134226"/>
                  </a:lnTo>
                  <a:lnTo>
                    <a:pt x="182448" y="53327"/>
                  </a:lnTo>
                  <a:lnTo>
                    <a:pt x="136563" y="11747"/>
                  </a:lnTo>
                  <a:lnTo>
                    <a:pt x="112864" y="0"/>
                  </a:lnTo>
                  <a:lnTo>
                    <a:pt x="123685" y="8750"/>
                  </a:lnTo>
                  <a:lnTo>
                    <a:pt x="147358" y="35204"/>
                  </a:lnTo>
                  <a:lnTo>
                    <a:pt x="170713" y="79616"/>
                  </a:lnTo>
                  <a:lnTo>
                    <a:pt x="180619" y="142265"/>
                  </a:lnTo>
                  <a:lnTo>
                    <a:pt x="172948" y="179235"/>
                  </a:lnTo>
                  <a:lnTo>
                    <a:pt x="154800" y="209931"/>
                  </a:lnTo>
                  <a:lnTo>
                    <a:pt x="131356" y="237261"/>
                  </a:lnTo>
                  <a:lnTo>
                    <a:pt x="107810" y="264096"/>
                  </a:lnTo>
                  <a:lnTo>
                    <a:pt x="89331" y="293331"/>
                  </a:lnTo>
                  <a:lnTo>
                    <a:pt x="81140" y="327875"/>
                  </a:lnTo>
                  <a:lnTo>
                    <a:pt x="88392" y="370598"/>
                  </a:lnTo>
                  <a:lnTo>
                    <a:pt x="110883" y="445731"/>
                  </a:lnTo>
                  <a:lnTo>
                    <a:pt x="116992" y="497446"/>
                  </a:lnTo>
                  <a:lnTo>
                    <a:pt x="106362" y="527304"/>
                  </a:lnTo>
                  <a:lnTo>
                    <a:pt x="78600" y="536917"/>
                  </a:lnTo>
                  <a:lnTo>
                    <a:pt x="46202" y="515734"/>
                  </a:lnTo>
                  <a:lnTo>
                    <a:pt x="36842" y="469138"/>
                  </a:lnTo>
                  <a:lnTo>
                    <a:pt x="39382" y="422516"/>
                  </a:lnTo>
                  <a:lnTo>
                    <a:pt x="42697" y="401332"/>
                  </a:lnTo>
                  <a:lnTo>
                    <a:pt x="16078" y="466534"/>
                  </a:lnTo>
                  <a:lnTo>
                    <a:pt x="2476" y="524421"/>
                  </a:lnTo>
                  <a:lnTo>
                    <a:pt x="0" y="574890"/>
                  </a:lnTo>
                  <a:lnTo>
                    <a:pt x="6819" y="617880"/>
                  </a:lnTo>
                  <a:lnTo>
                    <a:pt x="21043" y="653300"/>
                  </a:lnTo>
                  <a:lnTo>
                    <a:pt x="64312" y="701103"/>
                  </a:lnTo>
                  <a:lnTo>
                    <a:pt x="108750" y="719569"/>
                  </a:lnTo>
                  <a:lnTo>
                    <a:pt x="161848" y="726262"/>
                  </a:lnTo>
                  <a:lnTo>
                    <a:pt x="215900" y="721652"/>
                  </a:lnTo>
                  <a:lnTo>
                    <a:pt x="263156" y="706196"/>
                  </a:lnTo>
                  <a:lnTo>
                    <a:pt x="295935" y="680402"/>
                  </a:lnTo>
                  <a:lnTo>
                    <a:pt x="317779" y="641515"/>
                  </a:lnTo>
                  <a:lnTo>
                    <a:pt x="324040" y="607428"/>
                  </a:lnTo>
                  <a:close/>
                </a:path>
                <a:path w="388619" h="726439">
                  <a:moveTo>
                    <a:pt x="388277" y="601789"/>
                  </a:moveTo>
                  <a:lnTo>
                    <a:pt x="388061" y="595579"/>
                  </a:lnTo>
                  <a:lnTo>
                    <a:pt x="387845" y="591439"/>
                  </a:lnTo>
                  <a:lnTo>
                    <a:pt x="387908" y="587248"/>
                  </a:lnTo>
                  <a:lnTo>
                    <a:pt x="387413" y="583133"/>
                  </a:lnTo>
                  <a:lnTo>
                    <a:pt x="385610" y="570826"/>
                  </a:lnTo>
                  <a:lnTo>
                    <a:pt x="384898" y="566762"/>
                  </a:lnTo>
                  <a:lnTo>
                    <a:pt x="383819" y="562851"/>
                  </a:lnTo>
                  <a:lnTo>
                    <a:pt x="382917" y="558863"/>
                  </a:lnTo>
                  <a:lnTo>
                    <a:pt x="366242" y="515696"/>
                  </a:lnTo>
                  <a:lnTo>
                    <a:pt x="356793" y="496760"/>
                  </a:lnTo>
                  <a:lnTo>
                    <a:pt x="352386" y="487667"/>
                  </a:lnTo>
                  <a:lnTo>
                    <a:pt x="339559" y="450824"/>
                  </a:lnTo>
                  <a:lnTo>
                    <a:pt x="336931" y="420128"/>
                  </a:lnTo>
                  <a:lnTo>
                    <a:pt x="337426" y="409232"/>
                  </a:lnTo>
                  <a:lnTo>
                    <a:pt x="338099" y="397967"/>
                  </a:lnTo>
                  <a:lnTo>
                    <a:pt x="334365" y="404164"/>
                  </a:lnTo>
                  <a:lnTo>
                    <a:pt x="330047" y="410464"/>
                  </a:lnTo>
                  <a:lnTo>
                    <a:pt x="327469" y="417626"/>
                  </a:lnTo>
                  <a:lnTo>
                    <a:pt x="326021" y="421170"/>
                  </a:lnTo>
                  <a:lnTo>
                    <a:pt x="319100" y="464362"/>
                  </a:lnTo>
                  <a:lnTo>
                    <a:pt x="320141" y="476580"/>
                  </a:lnTo>
                  <a:lnTo>
                    <a:pt x="332435" y="521576"/>
                  </a:lnTo>
                  <a:lnTo>
                    <a:pt x="339991" y="541464"/>
                  </a:lnTo>
                  <a:lnTo>
                    <a:pt x="343458" y="551014"/>
                  </a:lnTo>
                  <a:lnTo>
                    <a:pt x="353136" y="588264"/>
                  </a:lnTo>
                  <a:lnTo>
                    <a:pt x="354774" y="616686"/>
                  </a:lnTo>
                  <a:lnTo>
                    <a:pt x="354190" y="626186"/>
                  </a:lnTo>
                  <a:lnTo>
                    <a:pt x="345427" y="663409"/>
                  </a:lnTo>
                  <a:lnTo>
                    <a:pt x="326110" y="698550"/>
                  </a:lnTo>
                  <a:lnTo>
                    <a:pt x="312648" y="714794"/>
                  </a:lnTo>
                  <a:lnTo>
                    <a:pt x="332155" y="706920"/>
                  </a:lnTo>
                  <a:lnTo>
                    <a:pt x="364998" y="676681"/>
                  </a:lnTo>
                  <a:lnTo>
                    <a:pt x="384505" y="632523"/>
                  </a:lnTo>
                  <a:lnTo>
                    <a:pt x="387858" y="607987"/>
                  </a:lnTo>
                  <a:lnTo>
                    <a:pt x="388277" y="601789"/>
                  </a:lnTo>
                  <a:close/>
                </a:path>
              </a:pathLst>
            </a:custGeom>
            <a:solidFill>
              <a:srgbClr val="7D9A7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1107304" y="7228839"/>
            <a:ext cx="1143000" cy="1143000"/>
            <a:chOff x="1107304" y="7228839"/>
            <a:chExt cx="1143000" cy="114300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7304" y="7228839"/>
              <a:ext cx="1143000" cy="114299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326793" y="7448328"/>
              <a:ext cx="707390" cy="707390"/>
            </a:xfrm>
            <a:custGeom>
              <a:avLst/>
              <a:gdLst/>
              <a:ahLst/>
              <a:cxnLst/>
              <a:rect l="l" t="t" r="r" b="b"/>
              <a:pathLst>
                <a:path w="707389" h="707390">
                  <a:moveTo>
                    <a:pt x="353503" y="707007"/>
                  </a:moveTo>
                  <a:lnTo>
                    <a:pt x="310228" y="704348"/>
                  </a:lnTo>
                  <a:lnTo>
                    <a:pt x="267609" y="696413"/>
                  </a:lnTo>
                  <a:lnTo>
                    <a:pt x="226281" y="683321"/>
                  </a:lnTo>
                  <a:lnTo>
                    <a:pt x="186863" y="665266"/>
                  </a:lnTo>
                  <a:lnTo>
                    <a:pt x="149951" y="642521"/>
                  </a:lnTo>
                  <a:lnTo>
                    <a:pt x="116104" y="615432"/>
                  </a:lnTo>
                  <a:lnTo>
                    <a:pt x="85829" y="584404"/>
                  </a:lnTo>
                  <a:lnTo>
                    <a:pt x="59576" y="549899"/>
                  </a:lnTo>
                  <a:lnTo>
                    <a:pt x="37744" y="512440"/>
                  </a:lnTo>
                  <a:lnTo>
                    <a:pt x="20664" y="472595"/>
                  </a:lnTo>
                  <a:lnTo>
                    <a:pt x="8589" y="430959"/>
                  </a:lnTo>
                  <a:lnTo>
                    <a:pt x="1702" y="388153"/>
                  </a:lnTo>
                  <a:lnTo>
                    <a:pt x="0" y="353503"/>
                  </a:lnTo>
                  <a:lnTo>
                    <a:pt x="106" y="344825"/>
                  </a:lnTo>
                  <a:lnTo>
                    <a:pt x="3825" y="301633"/>
                  </a:lnTo>
                  <a:lnTo>
                    <a:pt x="12804" y="259222"/>
                  </a:lnTo>
                  <a:lnTo>
                    <a:pt x="26908" y="218223"/>
                  </a:lnTo>
                  <a:lnTo>
                    <a:pt x="45925" y="179260"/>
                  </a:lnTo>
                  <a:lnTo>
                    <a:pt x="69566" y="142921"/>
                  </a:lnTo>
                  <a:lnTo>
                    <a:pt x="97477" y="109750"/>
                  </a:lnTo>
                  <a:lnTo>
                    <a:pt x="129243" y="80241"/>
                  </a:lnTo>
                  <a:lnTo>
                    <a:pt x="164382" y="54843"/>
                  </a:lnTo>
                  <a:lnTo>
                    <a:pt x="202361" y="33939"/>
                  </a:lnTo>
                  <a:lnTo>
                    <a:pt x="242613" y="17842"/>
                  </a:lnTo>
                  <a:lnTo>
                    <a:pt x="284538" y="6792"/>
                  </a:lnTo>
                  <a:lnTo>
                    <a:pt x="327501" y="957"/>
                  </a:lnTo>
                  <a:lnTo>
                    <a:pt x="353503" y="0"/>
                  </a:lnTo>
                  <a:lnTo>
                    <a:pt x="362181" y="106"/>
                  </a:lnTo>
                  <a:lnTo>
                    <a:pt x="405373" y="3825"/>
                  </a:lnTo>
                  <a:lnTo>
                    <a:pt x="447785" y="12804"/>
                  </a:lnTo>
                  <a:lnTo>
                    <a:pt x="488783" y="26908"/>
                  </a:lnTo>
                  <a:lnTo>
                    <a:pt x="527747" y="45925"/>
                  </a:lnTo>
                  <a:lnTo>
                    <a:pt x="564085" y="69566"/>
                  </a:lnTo>
                  <a:lnTo>
                    <a:pt x="597257" y="97477"/>
                  </a:lnTo>
                  <a:lnTo>
                    <a:pt x="626765" y="129243"/>
                  </a:lnTo>
                  <a:lnTo>
                    <a:pt x="652164" y="164382"/>
                  </a:lnTo>
                  <a:lnTo>
                    <a:pt x="673067" y="202361"/>
                  </a:lnTo>
                  <a:lnTo>
                    <a:pt x="689164" y="242613"/>
                  </a:lnTo>
                  <a:lnTo>
                    <a:pt x="700214" y="284538"/>
                  </a:lnTo>
                  <a:lnTo>
                    <a:pt x="706049" y="327501"/>
                  </a:lnTo>
                  <a:lnTo>
                    <a:pt x="707007" y="353503"/>
                  </a:lnTo>
                  <a:lnTo>
                    <a:pt x="706901" y="362181"/>
                  </a:lnTo>
                  <a:lnTo>
                    <a:pt x="703181" y="405373"/>
                  </a:lnTo>
                  <a:lnTo>
                    <a:pt x="694203" y="447785"/>
                  </a:lnTo>
                  <a:lnTo>
                    <a:pt x="680098" y="488783"/>
                  </a:lnTo>
                  <a:lnTo>
                    <a:pt x="661081" y="527747"/>
                  </a:lnTo>
                  <a:lnTo>
                    <a:pt x="637440" y="564085"/>
                  </a:lnTo>
                  <a:lnTo>
                    <a:pt x="609529" y="597257"/>
                  </a:lnTo>
                  <a:lnTo>
                    <a:pt x="577764" y="626765"/>
                  </a:lnTo>
                  <a:lnTo>
                    <a:pt x="542625" y="652164"/>
                  </a:lnTo>
                  <a:lnTo>
                    <a:pt x="504646" y="673067"/>
                  </a:lnTo>
                  <a:lnTo>
                    <a:pt x="464393" y="689164"/>
                  </a:lnTo>
                  <a:lnTo>
                    <a:pt x="422468" y="700214"/>
                  </a:lnTo>
                  <a:lnTo>
                    <a:pt x="379506" y="706049"/>
                  </a:lnTo>
                  <a:lnTo>
                    <a:pt x="353503" y="707007"/>
                  </a:lnTo>
                  <a:close/>
                </a:path>
              </a:pathLst>
            </a:custGeom>
            <a:solidFill>
              <a:srgbClr val="457D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324660" y="7446212"/>
              <a:ext cx="711835" cy="711835"/>
            </a:xfrm>
            <a:custGeom>
              <a:avLst/>
              <a:gdLst/>
              <a:ahLst/>
              <a:cxnLst/>
              <a:rect l="l" t="t" r="r" b="b"/>
              <a:pathLst>
                <a:path w="711835" h="711834">
                  <a:moveTo>
                    <a:pt x="300685" y="277456"/>
                  </a:moveTo>
                  <a:lnTo>
                    <a:pt x="297827" y="238988"/>
                  </a:lnTo>
                  <a:lnTo>
                    <a:pt x="290042" y="207581"/>
                  </a:lnTo>
                  <a:lnTo>
                    <a:pt x="278498" y="186397"/>
                  </a:lnTo>
                  <a:lnTo>
                    <a:pt x="264350" y="178625"/>
                  </a:lnTo>
                  <a:lnTo>
                    <a:pt x="250215" y="186397"/>
                  </a:lnTo>
                  <a:lnTo>
                    <a:pt x="238671" y="207581"/>
                  </a:lnTo>
                  <a:lnTo>
                    <a:pt x="230886" y="238988"/>
                  </a:lnTo>
                  <a:lnTo>
                    <a:pt x="228028" y="277456"/>
                  </a:lnTo>
                  <a:lnTo>
                    <a:pt x="230873" y="315925"/>
                  </a:lnTo>
                  <a:lnTo>
                    <a:pt x="238658" y="347345"/>
                  </a:lnTo>
                  <a:lnTo>
                    <a:pt x="250177" y="368465"/>
                  </a:lnTo>
                  <a:lnTo>
                    <a:pt x="253555" y="370357"/>
                  </a:lnTo>
                  <a:lnTo>
                    <a:pt x="264350" y="376288"/>
                  </a:lnTo>
                  <a:lnTo>
                    <a:pt x="275158" y="370357"/>
                  </a:lnTo>
                  <a:lnTo>
                    <a:pt x="278536" y="368465"/>
                  </a:lnTo>
                  <a:lnTo>
                    <a:pt x="290042" y="347345"/>
                  </a:lnTo>
                  <a:lnTo>
                    <a:pt x="297827" y="315925"/>
                  </a:lnTo>
                  <a:lnTo>
                    <a:pt x="300685" y="277456"/>
                  </a:lnTo>
                  <a:close/>
                </a:path>
                <a:path w="711835" h="711834">
                  <a:moveTo>
                    <a:pt x="483235" y="277456"/>
                  </a:moveTo>
                  <a:lnTo>
                    <a:pt x="480377" y="238988"/>
                  </a:lnTo>
                  <a:lnTo>
                    <a:pt x="472592" y="207581"/>
                  </a:lnTo>
                  <a:lnTo>
                    <a:pt x="461048" y="186397"/>
                  </a:lnTo>
                  <a:lnTo>
                    <a:pt x="446900" y="178625"/>
                  </a:lnTo>
                  <a:lnTo>
                    <a:pt x="432765" y="186397"/>
                  </a:lnTo>
                  <a:lnTo>
                    <a:pt x="421208" y="207581"/>
                  </a:lnTo>
                  <a:lnTo>
                    <a:pt x="413423" y="238988"/>
                  </a:lnTo>
                  <a:lnTo>
                    <a:pt x="410578" y="277456"/>
                  </a:lnTo>
                  <a:lnTo>
                    <a:pt x="413423" y="315925"/>
                  </a:lnTo>
                  <a:lnTo>
                    <a:pt x="421208" y="347345"/>
                  </a:lnTo>
                  <a:lnTo>
                    <a:pt x="432727" y="368465"/>
                  </a:lnTo>
                  <a:lnTo>
                    <a:pt x="436105" y="370357"/>
                  </a:lnTo>
                  <a:lnTo>
                    <a:pt x="446900" y="376288"/>
                  </a:lnTo>
                  <a:lnTo>
                    <a:pt x="457695" y="370357"/>
                  </a:lnTo>
                  <a:lnTo>
                    <a:pt x="461073" y="368465"/>
                  </a:lnTo>
                  <a:lnTo>
                    <a:pt x="472592" y="347345"/>
                  </a:lnTo>
                  <a:lnTo>
                    <a:pt x="480377" y="315925"/>
                  </a:lnTo>
                  <a:lnTo>
                    <a:pt x="483235" y="277456"/>
                  </a:lnTo>
                  <a:close/>
                </a:path>
                <a:path w="711835" h="711834">
                  <a:moveTo>
                    <a:pt x="650875" y="350100"/>
                  </a:moveTo>
                  <a:lnTo>
                    <a:pt x="650189" y="348932"/>
                  </a:lnTo>
                  <a:lnTo>
                    <a:pt x="647928" y="348335"/>
                  </a:lnTo>
                  <a:lnTo>
                    <a:pt x="646899" y="348932"/>
                  </a:lnTo>
                  <a:lnTo>
                    <a:pt x="646582" y="349707"/>
                  </a:lnTo>
                  <a:lnTo>
                    <a:pt x="646480" y="350100"/>
                  </a:lnTo>
                  <a:lnTo>
                    <a:pt x="640537" y="362191"/>
                  </a:lnTo>
                  <a:lnTo>
                    <a:pt x="630770" y="370751"/>
                  </a:lnTo>
                  <a:lnTo>
                    <a:pt x="618515" y="375018"/>
                  </a:lnTo>
                  <a:lnTo>
                    <a:pt x="605116" y="374243"/>
                  </a:lnTo>
                  <a:lnTo>
                    <a:pt x="580186" y="346049"/>
                  </a:lnTo>
                  <a:lnTo>
                    <a:pt x="580186" y="345909"/>
                  </a:lnTo>
                  <a:lnTo>
                    <a:pt x="579945" y="339483"/>
                  </a:lnTo>
                  <a:lnTo>
                    <a:pt x="579996" y="339229"/>
                  </a:lnTo>
                  <a:lnTo>
                    <a:pt x="581012" y="332879"/>
                  </a:lnTo>
                  <a:lnTo>
                    <a:pt x="581113" y="332498"/>
                  </a:lnTo>
                  <a:lnTo>
                    <a:pt x="581317" y="331749"/>
                  </a:lnTo>
                  <a:lnTo>
                    <a:pt x="580644" y="330593"/>
                  </a:lnTo>
                  <a:lnTo>
                    <a:pt x="578370" y="329996"/>
                  </a:lnTo>
                  <a:lnTo>
                    <a:pt x="577354" y="330593"/>
                  </a:lnTo>
                  <a:lnTo>
                    <a:pt x="575716" y="339229"/>
                  </a:lnTo>
                  <a:lnTo>
                    <a:pt x="575729" y="339483"/>
                  </a:lnTo>
                  <a:lnTo>
                    <a:pt x="575983" y="346633"/>
                  </a:lnTo>
                  <a:lnTo>
                    <a:pt x="602119" y="377774"/>
                  </a:lnTo>
                  <a:lnTo>
                    <a:pt x="598563" y="392557"/>
                  </a:lnTo>
                  <a:lnTo>
                    <a:pt x="576732" y="452729"/>
                  </a:lnTo>
                  <a:lnTo>
                    <a:pt x="556501" y="490270"/>
                  </a:lnTo>
                  <a:lnTo>
                    <a:pt x="522224" y="534784"/>
                  </a:lnTo>
                  <a:lnTo>
                    <a:pt x="481926" y="568655"/>
                  </a:lnTo>
                  <a:lnTo>
                    <a:pt x="423811" y="595274"/>
                  </a:lnTo>
                  <a:lnTo>
                    <a:pt x="357733" y="604202"/>
                  </a:lnTo>
                  <a:lnTo>
                    <a:pt x="323710" y="601967"/>
                  </a:lnTo>
                  <a:lnTo>
                    <a:pt x="261162" y="584161"/>
                  </a:lnTo>
                  <a:lnTo>
                    <a:pt x="211709" y="553085"/>
                  </a:lnTo>
                  <a:lnTo>
                    <a:pt x="173647" y="513829"/>
                  </a:lnTo>
                  <a:lnTo>
                    <a:pt x="135724" y="452310"/>
                  </a:lnTo>
                  <a:lnTo>
                    <a:pt x="112788" y="391833"/>
                  </a:lnTo>
                  <a:lnTo>
                    <a:pt x="109093" y="377418"/>
                  </a:lnTo>
                  <a:lnTo>
                    <a:pt x="114160" y="374637"/>
                  </a:lnTo>
                  <a:lnTo>
                    <a:pt x="121259" y="370751"/>
                  </a:lnTo>
                  <a:lnTo>
                    <a:pt x="121907" y="370357"/>
                  </a:lnTo>
                  <a:lnTo>
                    <a:pt x="130848" y="359498"/>
                  </a:lnTo>
                  <a:lnTo>
                    <a:pt x="135280" y="346049"/>
                  </a:lnTo>
                  <a:lnTo>
                    <a:pt x="135267" y="345909"/>
                  </a:lnTo>
                  <a:lnTo>
                    <a:pt x="134327" y="331368"/>
                  </a:lnTo>
                  <a:lnTo>
                    <a:pt x="134124" y="330593"/>
                  </a:lnTo>
                  <a:lnTo>
                    <a:pt x="133908" y="330200"/>
                  </a:lnTo>
                  <a:lnTo>
                    <a:pt x="132880" y="329603"/>
                  </a:lnTo>
                  <a:lnTo>
                    <a:pt x="130619" y="330200"/>
                  </a:lnTo>
                  <a:lnTo>
                    <a:pt x="129946" y="331368"/>
                  </a:lnTo>
                  <a:lnTo>
                    <a:pt x="130035" y="331749"/>
                  </a:lnTo>
                  <a:lnTo>
                    <a:pt x="130238" y="332498"/>
                  </a:lnTo>
                  <a:lnTo>
                    <a:pt x="130263" y="332879"/>
                  </a:lnTo>
                  <a:lnTo>
                    <a:pt x="131013" y="345909"/>
                  </a:lnTo>
                  <a:lnTo>
                    <a:pt x="130975" y="346049"/>
                  </a:lnTo>
                  <a:lnTo>
                    <a:pt x="126746" y="358165"/>
                  </a:lnTo>
                  <a:lnTo>
                    <a:pt x="118198" y="367919"/>
                  </a:lnTo>
                  <a:lnTo>
                    <a:pt x="106146" y="373849"/>
                  </a:lnTo>
                  <a:lnTo>
                    <a:pt x="92735" y="374637"/>
                  </a:lnTo>
                  <a:lnTo>
                    <a:pt x="80479" y="370357"/>
                  </a:lnTo>
                  <a:lnTo>
                    <a:pt x="70726" y="361810"/>
                  </a:lnTo>
                  <a:lnTo>
                    <a:pt x="64770" y="349707"/>
                  </a:lnTo>
                  <a:lnTo>
                    <a:pt x="64566" y="348932"/>
                  </a:lnTo>
                  <a:lnTo>
                    <a:pt x="64363" y="348551"/>
                  </a:lnTo>
                  <a:lnTo>
                    <a:pt x="63334" y="347954"/>
                  </a:lnTo>
                  <a:lnTo>
                    <a:pt x="61061" y="348551"/>
                  </a:lnTo>
                  <a:lnTo>
                    <a:pt x="60388" y="349707"/>
                  </a:lnTo>
                  <a:lnTo>
                    <a:pt x="97523" y="379222"/>
                  </a:lnTo>
                  <a:lnTo>
                    <a:pt x="99987" y="379222"/>
                  </a:lnTo>
                  <a:lnTo>
                    <a:pt x="102489" y="378968"/>
                  </a:lnTo>
                  <a:lnTo>
                    <a:pt x="104978" y="378472"/>
                  </a:lnTo>
                  <a:lnTo>
                    <a:pt x="105079" y="378841"/>
                  </a:lnTo>
                  <a:lnTo>
                    <a:pt x="105181" y="379222"/>
                  </a:lnTo>
                  <a:lnTo>
                    <a:pt x="105270" y="379603"/>
                  </a:lnTo>
                  <a:lnTo>
                    <a:pt x="108800" y="393319"/>
                  </a:lnTo>
                  <a:lnTo>
                    <a:pt x="131991" y="454317"/>
                  </a:lnTo>
                  <a:lnTo>
                    <a:pt x="153212" y="492429"/>
                  </a:lnTo>
                  <a:lnTo>
                    <a:pt x="188861" y="537692"/>
                  </a:lnTo>
                  <a:lnTo>
                    <a:pt x="230492" y="572160"/>
                  </a:lnTo>
                  <a:lnTo>
                    <a:pt x="290233" y="599338"/>
                  </a:lnTo>
                  <a:lnTo>
                    <a:pt x="357733" y="608444"/>
                  </a:lnTo>
                  <a:lnTo>
                    <a:pt x="392353" y="606171"/>
                  </a:lnTo>
                  <a:lnTo>
                    <a:pt x="401726" y="604202"/>
                  </a:lnTo>
                  <a:lnTo>
                    <a:pt x="425056" y="599338"/>
                  </a:lnTo>
                  <a:lnTo>
                    <a:pt x="484314" y="572160"/>
                  </a:lnTo>
                  <a:lnTo>
                    <a:pt x="525322" y="537692"/>
                  </a:lnTo>
                  <a:lnTo>
                    <a:pt x="560158" y="492429"/>
                  </a:lnTo>
                  <a:lnTo>
                    <a:pt x="580466" y="454761"/>
                  </a:lnTo>
                  <a:lnTo>
                    <a:pt x="602538" y="394119"/>
                  </a:lnTo>
                  <a:lnTo>
                    <a:pt x="606234" y="378841"/>
                  </a:lnTo>
                  <a:lnTo>
                    <a:pt x="608736" y="379349"/>
                  </a:lnTo>
                  <a:lnTo>
                    <a:pt x="611251" y="379603"/>
                  </a:lnTo>
                  <a:lnTo>
                    <a:pt x="613740" y="379603"/>
                  </a:lnTo>
                  <a:lnTo>
                    <a:pt x="618312" y="378841"/>
                  </a:lnTo>
                  <a:lnTo>
                    <a:pt x="625983" y="377571"/>
                  </a:lnTo>
                  <a:lnTo>
                    <a:pt x="630770" y="375018"/>
                  </a:lnTo>
                  <a:lnTo>
                    <a:pt x="636790" y="371817"/>
                  </a:lnTo>
                  <a:lnTo>
                    <a:pt x="645287" y="362864"/>
                  </a:lnTo>
                  <a:lnTo>
                    <a:pt x="650570" y="351231"/>
                  </a:lnTo>
                  <a:lnTo>
                    <a:pt x="650671" y="350850"/>
                  </a:lnTo>
                  <a:lnTo>
                    <a:pt x="650875" y="350100"/>
                  </a:lnTo>
                  <a:close/>
                </a:path>
                <a:path w="711835" h="711834">
                  <a:moveTo>
                    <a:pt x="711250" y="355625"/>
                  </a:moveTo>
                  <a:lnTo>
                    <a:pt x="708202" y="308673"/>
                  </a:lnTo>
                  <a:lnTo>
                    <a:pt x="707009" y="302666"/>
                  </a:lnTo>
                  <a:lnTo>
                    <a:pt x="707009" y="355625"/>
                  </a:lnTo>
                  <a:lnTo>
                    <a:pt x="703999" y="402005"/>
                  </a:lnTo>
                  <a:lnTo>
                    <a:pt x="703884" y="402564"/>
                  </a:lnTo>
                  <a:lnTo>
                    <a:pt x="695083" y="447014"/>
                  </a:lnTo>
                  <a:lnTo>
                    <a:pt x="680440" y="490169"/>
                  </a:lnTo>
                  <a:lnTo>
                    <a:pt x="660273" y="531037"/>
                  </a:lnTo>
                  <a:lnTo>
                    <a:pt x="634758" y="569163"/>
                  </a:lnTo>
                  <a:lnTo>
                    <a:pt x="604100" y="604088"/>
                  </a:lnTo>
                  <a:lnTo>
                    <a:pt x="569163" y="634758"/>
                  </a:lnTo>
                  <a:lnTo>
                    <a:pt x="531037" y="660273"/>
                  </a:lnTo>
                  <a:lnTo>
                    <a:pt x="490169" y="680440"/>
                  </a:lnTo>
                  <a:lnTo>
                    <a:pt x="447014" y="695071"/>
                  </a:lnTo>
                  <a:lnTo>
                    <a:pt x="402018" y="703999"/>
                  </a:lnTo>
                  <a:lnTo>
                    <a:pt x="355625" y="707009"/>
                  </a:lnTo>
                  <a:lnTo>
                    <a:pt x="309245" y="703999"/>
                  </a:lnTo>
                  <a:lnTo>
                    <a:pt x="264248" y="695071"/>
                  </a:lnTo>
                  <a:lnTo>
                    <a:pt x="221081" y="680440"/>
                  </a:lnTo>
                  <a:lnTo>
                    <a:pt x="180225" y="660273"/>
                  </a:lnTo>
                  <a:lnTo>
                    <a:pt x="142100" y="634758"/>
                  </a:lnTo>
                  <a:lnTo>
                    <a:pt x="107162" y="604088"/>
                  </a:lnTo>
                  <a:lnTo>
                    <a:pt x="76492" y="569163"/>
                  </a:lnTo>
                  <a:lnTo>
                    <a:pt x="50990" y="531037"/>
                  </a:lnTo>
                  <a:lnTo>
                    <a:pt x="30822" y="490169"/>
                  </a:lnTo>
                  <a:lnTo>
                    <a:pt x="16179" y="447014"/>
                  </a:lnTo>
                  <a:lnTo>
                    <a:pt x="7264" y="402005"/>
                  </a:lnTo>
                  <a:lnTo>
                    <a:pt x="4241" y="355625"/>
                  </a:lnTo>
                  <a:lnTo>
                    <a:pt x="7264" y="309245"/>
                  </a:lnTo>
                  <a:lnTo>
                    <a:pt x="7378" y="308673"/>
                  </a:lnTo>
                  <a:lnTo>
                    <a:pt x="16179" y="264236"/>
                  </a:lnTo>
                  <a:lnTo>
                    <a:pt x="30822" y="221081"/>
                  </a:lnTo>
                  <a:lnTo>
                    <a:pt x="50990" y="180213"/>
                  </a:lnTo>
                  <a:lnTo>
                    <a:pt x="76492" y="142087"/>
                  </a:lnTo>
                  <a:lnTo>
                    <a:pt x="107162" y="107162"/>
                  </a:lnTo>
                  <a:lnTo>
                    <a:pt x="142100" y="76492"/>
                  </a:lnTo>
                  <a:lnTo>
                    <a:pt x="180225" y="50977"/>
                  </a:lnTo>
                  <a:lnTo>
                    <a:pt x="221081" y="30810"/>
                  </a:lnTo>
                  <a:lnTo>
                    <a:pt x="264248" y="16179"/>
                  </a:lnTo>
                  <a:lnTo>
                    <a:pt x="309245" y="7251"/>
                  </a:lnTo>
                  <a:lnTo>
                    <a:pt x="355625" y="4241"/>
                  </a:lnTo>
                  <a:lnTo>
                    <a:pt x="402018" y="7251"/>
                  </a:lnTo>
                  <a:lnTo>
                    <a:pt x="447014" y="16179"/>
                  </a:lnTo>
                  <a:lnTo>
                    <a:pt x="490169" y="30810"/>
                  </a:lnTo>
                  <a:lnTo>
                    <a:pt x="531037" y="50977"/>
                  </a:lnTo>
                  <a:lnTo>
                    <a:pt x="569163" y="76492"/>
                  </a:lnTo>
                  <a:lnTo>
                    <a:pt x="604100" y="107162"/>
                  </a:lnTo>
                  <a:lnTo>
                    <a:pt x="634758" y="142087"/>
                  </a:lnTo>
                  <a:lnTo>
                    <a:pt x="660273" y="180213"/>
                  </a:lnTo>
                  <a:lnTo>
                    <a:pt x="680440" y="221081"/>
                  </a:lnTo>
                  <a:lnTo>
                    <a:pt x="695083" y="264236"/>
                  </a:lnTo>
                  <a:lnTo>
                    <a:pt x="703999" y="309245"/>
                  </a:lnTo>
                  <a:lnTo>
                    <a:pt x="707009" y="355625"/>
                  </a:lnTo>
                  <a:lnTo>
                    <a:pt x="707009" y="302666"/>
                  </a:lnTo>
                  <a:lnTo>
                    <a:pt x="699173" y="263144"/>
                  </a:lnTo>
                  <a:lnTo>
                    <a:pt x="684364" y="219456"/>
                  </a:lnTo>
                  <a:lnTo>
                    <a:pt x="663956" y="178104"/>
                  </a:lnTo>
                  <a:lnTo>
                    <a:pt x="638136" y="139509"/>
                  </a:lnTo>
                  <a:lnTo>
                    <a:pt x="607098" y="104165"/>
                  </a:lnTo>
                  <a:lnTo>
                    <a:pt x="571741" y="73126"/>
                  </a:lnTo>
                  <a:lnTo>
                    <a:pt x="533158" y="47307"/>
                  </a:lnTo>
                  <a:lnTo>
                    <a:pt x="491794" y="26898"/>
                  </a:lnTo>
                  <a:lnTo>
                    <a:pt x="448119" y="12077"/>
                  </a:lnTo>
                  <a:lnTo>
                    <a:pt x="408584" y="4241"/>
                  </a:lnTo>
                  <a:lnTo>
                    <a:pt x="402577" y="3048"/>
                  </a:lnTo>
                  <a:lnTo>
                    <a:pt x="355625" y="0"/>
                  </a:lnTo>
                  <a:lnTo>
                    <a:pt x="308686" y="3048"/>
                  </a:lnTo>
                  <a:lnTo>
                    <a:pt x="263144" y="12077"/>
                  </a:lnTo>
                  <a:lnTo>
                    <a:pt x="219468" y="26898"/>
                  </a:lnTo>
                  <a:lnTo>
                    <a:pt x="178104" y="47307"/>
                  </a:lnTo>
                  <a:lnTo>
                    <a:pt x="139522" y="73126"/>
                  </a:lnTo>
                  <a:lnTo>
                    <a:pt x="104165" y="104165"/>
                  </a:lnTo>
                  <a:lnTo>
                    <a:pt x="73126" y="139509"/>
                  </a:lnTo>
                  <a:lnTo>
                    <a:pt x="47307" y="178104"/>
                  </a:lnTo>
                  <a:lnTo>
                    <a:pt x="26898" y="219456"/>
                  </a:lnTo>
                  <a:lnTo>
                    <a:pt x="12077" y="263144"/>
                  </a:lnTo>
                  <a:lnTo>
                    <a:pt x="3060" y="308673"/>
                  </a:lnTo>
                  <a:lnTo>
                    <a:pt x="0" y="355625"/>
                  </a:lnTo>
                  <a:lnTo>
                    <a:pt x="3060" y="402564"/>
                  </a:lnTo>
                  <a:lnTo>
                    <a:pt x="12077" y="448106"/>
                  </a:lnTo>
                  <a:lnTo>
                    <a:pt x="26898" y="491794"/>
                  </a:lnTo>
                  <a:lnTo>
                    <a:pt x="47307" y="533146"/>
                  </a:lnTo>
                  <a:lnTo>
                    <a:pt x="73126" y="571741"/>
                  </a:lnTo>
                  <a:lnTo>
                    <a:pt x="104165" y="607085"/>
                  </a:lnTo>
                  <a:lnTo>
                    <a:pt x="139522" y="638124"/>
                  </a:lnTo>
                  <a:lnTo>
                    <a:pt x="178104" y="663943"/>
                  </a:lnTo>
                  <a:lnTo>
                    <a:pt x="219468" y="684352"/>
                  </a:lnTo>
                  <a:lnTo>
                    <a:pt x="263144" y="699173"/>
                  </a:lnTo>
                  <a:lnTo>
                    <a:pt x="308686" y="708202"/>
                  </a:lnTo>
                  <a:lnTo>
                    <a:pt x="355625" y="711250"/>
                  </a:lnTo>
                  <a:lnTo>
                    <a:pt x="402577" y="708202"/>
                  </a:lnTo>
                  <a:lnTo>
                    <a:pt x="408584" y="707009"/>
                  </a:lnTo>
                  <a:lnTo>
                    <a:pt x="448119" y="699173"/>
                  </a:lnTo>
                  <a:lnTo>
                    <a:pt x="491794" y="684352"/>
                  </a:lnTo>
                  <a:lnTo>
                    <a:pt x="533158" y="663943"/>
                  </a:lnTo>
                  <a:lnTo>
                    <a:pt x="571741" y="638124"/>
                  </a:lnTo>
                  <a:lnTo>
                    <a:pt x="607098" y="607085"/>
                  </a:lnTo>
                  <a:lnTo>
                    <a:pt x="638136" y="571741"/>
                  </a:lnTo>
                  <a:lnTo>
                    <a:pt x="663956" y="533146"/>
                  </a:lnTo>
                  <a:lnTo>
                    <a:pt x="684364" y="491794"/>
                  </a:lnTo>
                  <a:lnTo>
                    <a:pt x="699173" y="448106"/>
                  </a:lnTo>
                  <a:lnTo>
                    <a:pt x="708202" y="402564"/>
                  </a:lnTo>
                  <a:lnTo>
                    <a:pt x="708240" y="402005"/>
                  </a:lnTo>
                  <a:lnTo>
                    <a:pt x="711250" y="355625"/>
                  </a:lnTo>
                  <a:close/>
                </a:path>
              </a:pathLst>
            </a:custGeom>
            <a:solidFill>
              <a:srgbClr val="F5F5E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70815" rIns="0" bIns="0" rtlCol="0" vert="horz">
            <a:spAutoFit/>
          </a:bodyPr>
          <a:lstStyle/>
          <a:p>
            <a:pPr marL="1677670">
              <a:lnSpc>
                <a:spcPct val="100000"/>
              </a:lnSpc>
              <a:spcBef>
                <a:spcPts val="105"/>
              </a:spcBef>
            </a:pPr>
            <a:r>
              <a:rPr dirty="0" sz="5950" spc="-350" b="0">
                <a:solidFill>
                  <a:srgbClr val="262626"/>
                </a:solidFill>
                <a:latin typeface="Arial Black"/>
                <a:cs typeface="Arial Black"/>
              </a:rPr>
              <a:t>DATA</a:t>
            </a:r>
            <a:r>
              <a:rPr dirty="0" sz="5950" spc="-204" b="0">
                <a:solidFill>
                  <a:srgbClr val="262626"/>
                </a:solidFill>
                <a:latin typeface="Arial Black"/>
                <a:cs typeface="Arial Black"/>
              </a:rPr>
              <a:t> </a:t>
            </a:r>
            <a:r>
              <a:rPr dirty="0" sz="5950" spc="-405" b="0">
                <a:solidFill>
                  <a:srgbClr val="262626"/>
                </a:solidFill>
                <a:latin typeface="Arial Black"/>
                <a:cs typeface="Arial Black"/>
              </a:rPr>
              <a:t>OVERVIEW</a:t>
            </a:r>
            <a:endParaRPr sz="5950">
              <a:latin typeface="Arial Black"/>
              <a:cs typeface="Arial Black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498255" y="2548203"/>
            <a:ext cx="12000230" cy="60496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847090">
              <a:lnSpc>
                <a:spcPct val="100000"/>
              </a:lnSpc>
              <a:spcBef>
                <a:spcPts val="105"/>
              </a:spcBef>
            </a:pPr>
            <a:r>
              <a:rPr dirty="0" sz="5350" spc="-105" b="1">
                <a:solidFill>
                  <a:srgbClr val="262626"/>
                </a:solidFill>
                <a:latin typeface="Trebuchet MS"/>
                <a:cs typeface="Trebuchet MS"/>
              </a:rPr>
              <a:t>DATA</a:t>
            </a:r>
            <a:r>
              <a:rPr dirty="0" sz="5350" spc="-295" b="1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5350" spc="60" b="1">
                <a:solidFill>
                  <a:srgbClr val="262626"/>
                </a:solidFill>
                <a:latin typeface="Trebuchet MS"/>
                <a:cs typeface="Trebuchet MS"/>
              </a:rPr>
              <a:t>SOURCES</a:t>
            </a:r>
            <a:endParaRPr sz="53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5350">
              <a:latin typeface="Trebuchet MS"/>
              <a:cs typeface="Trebuchet MS"/>
            </a:endParaRPr>
          </a:p>
          <a:p>
            <a:pPr marL="862965" indent="-850265">
              <a:lnSpc>
                <a:spcPct val="100000"/>
              </a:lnSpc>
              <a:buFont typeface="Trebuchet MS"/>
              <a:buAutoNum type="arabicPeriod"/>
              <a:tabLst>
                <a:tab pos="862965" algn="l"/>
              </a:tabLst>
            </a:pPr>
            <a:r>
              <a:rPr dirty="0" sz="4950" spc="-30" b="1">
                <a:solidFill>
                  <a:srgbClr val="262626"/>
                </a:solidFill>
                <a:latin typeface="Trebuchet MS"/>
                <a:cs typeface="Trebuchet MS"/>
              </a:rPr>
              <a:t>NATIONAL</a:t>
            </a:r>
            <a:r>
              <a:rPr dirty="0" sz="4950" spc="-325" b="1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4950" spc="-10" b="1">
                <a:solidFill>
                  <a:srgbClr val="262626"/>
                </a:solidFill>
                <a:latin typeface="Trebuchet MS"/>
                <a:cs typeface="Trebuchet MS"/>
              </a:rPr>
              <a:t>OCEANIC</a:t>
            </a:r>
            <a:r>
              <a:rPr dirty="0" sz="4950" spc="-320" b="1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4950" spc="-20" b="1">
                <a:solidFill>
                  <a:srgbClr val="262626"/>
                </a:solidFill>
                <a:latin typeface="Trebuchet MS"/>
                <a:cs typeface="Trebuchet MS"/>
              </a:rPr>
              <a:t>U.S</a:t>
            </a:r>
            <a:r>
              <a:rPr dirty="0" sz="4950" spc="-325" b="1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4950" spc="-30" b="1">
                <a:solidFill>
                  <a:srgbClr val="262626"/>
                </a:solidFill>
                <a:latin typeface="Trebuchet MS"/>
                <a:cs typeface="Trebuchet MS"/>
              </a:rPr>
              <a:t>CLIMATE</a:t>
            </a:r>
            <a:r>
              <a:rPr dirty="0" sz="4950" spc="-320" b="1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4950" spc="-20" b="1">
                <a:solidFill>
                  <a:srgbClr val="262626"/>
                </a:solidFill>
                <a:latin typeface="Trebuchet MS"/>
                <a:cs typeface="Trebuchet MS"/>
              </a:rPr>
              <a:t>DATA</a:t>
            </a:r>
            <a:endParaRPr sz="4950">
              <a:latin typeface="Trebuchet MS"/>
              <a:cs typeface="Trebuchet MS"/>
            </a:endParaRPr>
          </a:p>
          <a:p>
            <a:pPr marL="838835">
              <a:lnSpc>
                <a:spcPct val="100000"/>
              </a:lnSpc>
              <a:spcBef>
                <a:spcPts val="1575"/>
              </a:spcBef>
            </a:pPr>
            <a:r>
              <a:rPr dirty="0" sz="3200" spc="-35">
                <a:solidFill>
                  <a:srgbClr val="262626"/>
                </a:solidFill>
                <a:latin typeface="Trebuchet MS"/>
                <a:cs typeface="Trebuchet MS"/>
              </a:rPr>
              <a:t>https://</a:t>
            </a:r>
            <a:r>
              <a:rPr dirty="0" sz="3200" spc="-35">
                <a:solidFill>
                  <a:srgbClr val="262626"/>
                </a:solidFill>
                <a:latin typeface="Trebuchet MS"/>
                <a:cs typeface="Trebuchet MS"/>
                <a:hlinkClick r:id="rId3"/>
              </a:rPr>
              <a:t>www.ncdc.noaa.gov/cdo-</a:t>
            </a:r>
            <a:r>
              <a:rPr dirty="0" sz="3200" spc="-10">
                <a:solidFill>
                  <a:srgbClr val="262626"/>
                </a:solidFill>
                <a:latin typeface="Trebuchet MS"/>
                <a:cs typeface="Trebuchet MS"/>
                <a:hlinkClick r:id="rId3"/>
              </a:rPr>
              <a:t>web/datasets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3200">
              <a:latin typeface="Trebuchet MS"/>
              <a:cs typeface="Trebuchet MS"/>
            </a:endParaRPr>
          </a:p>
          <a:p>
            <a:pPr marL="1045210" indent="-662940">
              <a:lnSpc>
                <a:spcPct val="100000"/>
              </a:lnSpc>
              <a:buAutoNum type="arabicPeriod" startAt="2"/>
              <a:tabLst>
                <a:tab pos="1045210" algn="l"/>
              </a:tabLst>
            </a:pPr>
            <a:r>
              <a:rPr dirty="0" sz="4950" spc="-75" b="1">
                <a:solidFill>
                  <a:srgbClr val="262626"/>
                </a:solidFill>
                <a:latin typeface="Trebuchet MS"/>
                <a:cs typeface="Trebuchet MS"/>
              </a:rPr>
              <a:t>NATURAL</a:t>
            </a:r>
            <a:r>
              <a:rPr dirty="0" sz="4950" spc="-260" b="1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4950" spc="-75" b="1">
                <a:solidFill>
                  <a:srgbClr val="262626"/>
                </a:solidFill>
                <a:latin typeface="Trebuchet MS"/>
                <a:cs typeface="Trebuchet MS"/>
              </a:rPr>
              <a:t>EARTH</a:t>
            </a:r>
            <a:r>
              <a:rPr dirty="0" sz="4950" spc="-260" b="1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4950" spc="-20" b="1">
                <a:solidFill>
                  <a:srgbClr val="262626"/>
                </a:solidFill>
                <a:latin typeface="Trebuchet MS"/>
                <a:cs typeface="Trebuchet MS"/>
              </a:rPr>
              <a:t>DATA</a:t>
            </a:r>
            <a:endParaRPr sz="4950">
              <a:latin typeface="Trebuchet MS"/>
              <a:cs typeface="Trebuchet MS"/>
            </a:endParaRPr>
          </a:p>
          <a:p>
            <a:pPr marL="1017905">
              <a:lnSpc>
                <a:spcPct val="100000"/>
              </a:lnSpc>
              <a:spcBef>
                <a:spcPts val="1240"/>
              </a:spcBef>
            </a:pPr>
            <a:r>
              <a:rPr dirty="0" sz="3200" spc="-10">
                <a:solidFill>
                  <a:srgbClr val="262626"/>
                </a:solidFill>
                <a:latin typeface="Trebuchet MS"/>
                <a:cs typeface="Trebuchet MS"/>
              </a:rPr>
              <a:t>https://</a:t>
            </a:r>
            <a:r>
              <a:rPr dirty="0" sz="3200" spc="-10">
                <a:solidFill>
                  <a:srgbClr val="262626"/>
                </a:solidFill>
                <a:latin typeface="Trebuchet MS"/>
                <a:cs typeface="Trebuchet MS"/>
                <a:hlinkClick r:id="rId4"/>
              </a:rPr>
              <a:t>www.naturalearthdata.com/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0F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636" y="389964"/>
            <a:ext cx="706086" cy="63814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2636" y="1782078"/>
            <a:ext cx="8943974" cy="751522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7579418" y="8585699"/>
            <a:ext cx="708660" cy="70866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94945" rIns="0" bIns="0" rtlCol="0" vert="horz">
            <a:spAutoFit/>
          </a:bodyPr>
          <a:lstStyle/>
          <a:p>
            <a:pPr marL="213360">
              <a:lnSpc>
                <a:spcPct val="100000"/>
              </a:lnSpc>
              <a:spcBef>
                <a:spcPts val="1535"/>
              </a:spcBef>
            </a:pPr>
            <a:r>
              <a:rPr dirty="0" sz="1900" spc="-25">
                <a:solidFill>
                  <a:srgbClr val="FFFFFF"/>
                </a:solidFill>
                <a:latin typeface="Arial MT"/>
                <a:cs typeface="Arial MT"/>
              </a:rPr>
              <a:t>05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55503" y="1159778"/>
            <a:ext cx="7286625" cy="10712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850" spc="75" b="0">
                <a:solidFill>
                  <a:srgbClr val="000000"/>
                </a:solidFill>
                <a:latin typeface="Times New Roman"/>
                <a:cs typeface="Times New Roman"/>
              </a:rPr>
              <a:t>Temperature</a:t>
            </a:r>
            <a:r>
              <a:rPr dirty="0" sz="6850" spc="-204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6850" spc="75" b="0">
                <a:solidFill>
                  <a:srgbClr val="000000"/>
                </a:solidFill>
                <a:latin typeface="Times New Roman"/>
                <a:cs typeface="Times New Roman"/>
              </a:rPr>
              <a:t>Trends</a:t>
            </a:r>
            <a:endParaRPr sz="68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590765" y="9266224"/>
            <a:ext cx="676211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150">
                <a:latin typeface="Arial MT"/>
                <a:cs typeface="Arial MT"/>
              </a:rPr>
              <a:t>Temperature</a:t>
            </a:r>
            <a:r>
              <a:rPr dirty="0" sz="2950" spc="330">
                <a:latin typeface="Arial MT"/>
                <a:cs typeface="Arial MT"/>
              </a:rPr>
              <a:t> </a:t>
            </a:r>
            <a:r>
              <a:rPr dirty="0" sz="2950" spc="155">
                <a:latin typeface="Arial MT"/>
                <a:cs typeface="Arial MT"/>
              </a:rPr>
              <a:t>trends</a:t>
            </a:r>
            <a:r>
              <a:rPr dirty="0" sz="2950" spc="340">
                <a:latin typeface="Arial MT"/>
                <a:cs typeface="Arial MT"/>
              </a:rPr>
              <a:t> </a:t>
            </a:r>
            <a:r>
              <a:rPr dirty="0" sz="2950" spc="105">
                <a:latin typeface="Arial MT"/>
                <a:cs typeface="Arial MT"/>
              </a:rPr>
              <a:t>from</a:t>
            </a:r>
            <a:r>
              <a:rPr dirty="0" sz="2950" spc="340">
                <a:latin typeface="Arial MT"/>
                <a:cs typeface="Arial MT"/>
              </a:rPr>
              <a:t> </a:t>
            </a:r>
            <a:r>
              <a:rPr dirty="0" sz="2950" spc="175">
                <a:latin typeface="Arial MT"/>
                <a:cs typeface="Arial MT"/>
              </a:rPr>
              <a:t>1940-</a:t>
            </a:r>
            <a:r>
              <a:rPr dirty="0" sz="2950" spc="60">
                <a:latin typeface="Arial MT"/>
                <a:cs typeface="Arial MT"/>
              </a:rPr>
              <a:t>2023</a:t>
            </a:r>
            <a:endParaRPr sz="2950">
              <a:latin typeface="Arial MT"/>
              <a:cs typeface="Arial MT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45000" y="3473952"/>
            <a:ext cx="123825" cy="12382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89971" y="5294945"/>
            <a:ext cx="114300" cy="114299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9453908" y="3227661"/>
            <a:ext cx="8604885" cy="51492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590550" marR="160020">
              <a:lnSpc>
                <a:spcPct val="116100"/>
              </a:lnSpc>
              <a:spcBef>
                <a:spcPts val="95"/>
              </a:spcBef>
            </a:pPr>
            <a:r>
              <a:rPr dirty="0" sz="280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2800" spc="1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800" spc="70">
                <a:solidFill>
                  <a:srgbClr val="333333"/>
                </a:solidFill>
                <a:latin typeface="Arial MT"/>
                <a:cs typeface="Arial MT"/>
              </a:rPr>
              <a:t>graph</a:t>
            </a:r>
            <a:r>
              <a:rPr dirty="0" sz="2800" spc="1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33"/>
                </a:solidFill>
                <a:latin typeface="Arial MT"/>
                <a:cs typeface="Arial MT"/>
              </a:rPr>
              <a:t>shows</a:t>
            </a:r>
            <a:r>
              <a:rPr dirty="0" sz="2800" spc="1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dirty="0" sz="2800" spc="1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33"/>
                </a:solidFill>
                <a:latin typeface="Arial MT"/>
                <a:cs typeface="Arial MT"/>
              </a:rPr>
              <a:t>clear</a:t>
            </a:r>
            <a:r>
              <a:rPr dirty="0" sz="2800" spc="1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800" spc="70">
                <a:solidFill>
                  <a:srgbClr val="333333"/>
                </a:solidFill>
                <a:latin typeface="Arial MT"/>
                <a:cs typeface="Arial MT"/>
              </a:rPr>
              <a:t>long-</a:t>
            </a:r>
            <a:r>
              <a:rPr dirty="0" sz="2800">
                <a:solidFill>
                  <a:srgbClr val="333333"/>
                </a:solidFill>
                <a:latin typeface="Arial MT"/>
                <a:cs typeface="Arial MT"/>
              </a:rPr>
              <a:t>term</a:t>
            </a:r>
            <a:r>
              <a:rPr dirty="0" sz="2800" spc="1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800" spc="55">
                <a:solidFill>
                  <a:srgbClr val="333333"/>
                </a:solidFill>
                <a:latin typeface="Arial MT"/>
                <a:cs typeface="Arial MT"/>
              </a:rPr>
              <a:t>increase</a:t>
            </a:r>
            <a:r>
              <a:rPr dirty="0" sz="2800" spc="1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800" spc="60">
                <a:solidFill>
                  <a:srgbClr val="333333"/>
                </a:solidFill>
                <a:latin typeface="Arial MT"/>
                <a:cs typeface="Arial MT"/>
              </a:rPr>
              <a:t>in </a:t>
            </a:r>
            <a:r>
              <a:rPr dirty="0" sz="2800" spc="50">
                <a:solidFill>
                  <a:srgbClr val="333333"/>
                </a:solidFill>
                <a:latin typeface="Arial MT"/>
                <a:cs typeface="Arial MT"/>
              </a:rPr>
              <a:t>temperature</a:t>
            </a:r>
            <a:r>
              <a:rPr dirty="0" sz="2800" spc="1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33"/>
                </a:solidFill>
                <a:latin typeface="Arial MT"/>
                <a:cs typeface="Arial MT"/>
              </a:rPr>
              <a:t>over</a:t>
            </a:r>
            <a:r>
              <a:rPr dirty="0" sz="2800" spc="1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2800" spc="1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33"/>
                </a:solidFill>
                <a:latin typeface="Arial MT"/>
                <a:cs typeface="Arial MT"/>
              </a:rPr>
              <a:t>decades</a:t>
            </a:r>
            <a:r>
              <a:rPr dirty="0" sz="2800" spc="1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800" spc="85">
                <a:solidFill>
                  <a:srgbClr val="333333"/>
                </a:solidFill>
                <a:latin typeface="Arial MT"/>
                <a:cs typeface="Arial MT"/>
              </a:rPr>
              <a:t>with</a:t>
            </a:r>
            <a:r>
              <a:rPr dirty="0" sz="2800" spc="1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33"/>
                </a:solidFill>
                <a:latin typeface="Arial MT"/>
                <a:cs typeface="Arial MT"/>
              </a:rPr>
              <a:t>recent</a:t>
            </a:r>
            <a:r>
              <a:rPr dirty="0" sz="2800" spc="18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33"/>
                </a:solidFill>
                <a:latin typeface="Arial MT"/>
                <a:cs typeface="Arial MT"/>
              </a:rPr>
              <a:t>years </a:t>
            </a:r>
            <a:r>
              <a:rPr dirty="0" sz="2800">
                <a:solidFill>
                  <a:srgbClr val="333333"/>
                </a:solidFill>
                <a:latin typeface="Arial MT"/>
                <a:cs typeface="Arial MT"/>
              </a:rPr>
              <a:t>consistently</a:t>
            </a:r>
            <a:r>
              <a:rPr dirty="0" sz="2800" spc="26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800" spc="75">
                <a:solidFill>
                  <a:srgbClr val="333333"/>
                </a:solidFill>
                <a:latin typeface="Arial MT"/>
                <a:cs typeface="Arial MT"/>
              </a:rPr>
              <a:t>recording</a:t>
            </a:r>
            <a:r>
              <a:rPr dirty="0" sz="2800" spc="26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800" spc="70">
                <a:solidFill>
                  <a:srgbClr val="333333"/>
                </a:solidFill>
                <a:latin typeface="Arial MT"/>
                <a:cs typeface="Arial MT"/>
              </a:rPr>
              <a:t>higher</a:t>
            </a:r>
            <a:r>
              <a:rPr dirty="0" sz="2800" spc="2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33"/>
                </a:solidFill>
                <a:latin typeface="Arial MT"/>
                <a:cs typeface="Arial MT"/>
              </a:rPr>
              <a:t>averages</a:t>
            </a:r>
            <a:endParaRPr sz="2800">
              <a:latin typeface="Arial MT"/>
              <a:cs typeface="Arial MT"/>
            </a:endParaRPr>
          </a:p>
          <a:p>
            <a:pPr marL="461645" marR="5080" indent="109855">
              <a:lnSpc>
                <a:spcPct val="115599"/>
              </a:lnSpc>
              <a:spcBef>
                <a:spcPts val="2685"/>
              </a:spcBef>
            </a:pPr>
            <a:r>
              <a:rPr dirty="0" sz="2650">
                <a:solidFill>
                  <a:srgbClr val="333333"/>
                </a:solidFill>
                <a:latin typeface="Arial MT"/>
                <a:cs typeface="Arial MT"/>
              </a:rPr>
              <a:t>Temperatures</a:t>
            </a:r>
            <a:r>
              <a:rPr dirty="0" sz="2650" spc="16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650" spc="85">
                <a:solidFill>
                  <a:srgbClr val="333333"/>
                </a:solidFill>
                <a:latin typeface="Arial MT"/>
                <a:cs typeface="Arial MT"/>
              </a:rPr>
              <a:t>fluctuating</a:t>
            </a:r>
            <a:r>
              <a:rPr dirty="0" sz="2650" spc="16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650">
                <a:solidFill>
                  <a:srgbClr val="333333"/>
                </a:solidFill>
                <a:latin typeface="Arial MT"/>
                <a:cs typeface="Arial MT"/>
              </a:rPr>
              <a:t>up</a:t>
            </a:r>
            <a:r>
              <a:rPr dirty="0" sz="2650" spc="16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650" spc="65">
                <a:solidFill>
                  <a:srgbClr val="333333"/>
                </a:solidFill>
                <a:latin typeface="Arial MT"/>
                <a:cs typeface="Arial MT"/>
              </a:rPr>
              <a:t>and</a:t>
            </a:r>
            <a:r>
              <a:rPr dirty="0" sz="2650" spc="1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650" spc="55">
                <a:solidFill>
                  <a:srgbClr val="333333"/>
                </a:solidFill>
                <a:latin typeface="Arial MT"/>
                <a:cs typeface="Arial MT"/>
              </a:rPr>
              <a:t>down</a:t>
            </a:r>
            <a:r>
              <a:rPr dirty="0" sz="2650" spc="16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650" spc="90">
                <a:solidFill>
                  <a:srgbClr val="333333"/>
                </a:solidFill>
                <a:latin typeface="Arial MT"/>
                <a:cs typeface="Arial MT"/>
              </a:rPr>
              <a:t>in</a:t>
            </a:r>
            <a:r>
              <a:rPr dirty="0" sz="2650" spc="16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65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 sz="2650" spc="16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650" spc="-10">
                <a:solidFill>
                  <a:srgbClr val="333333"/>
                </a:solidFill>
                <a:latin typeface="Arial MT"/>
                <a:cs typeface="Arial MT"/>
              </a:rPr>
              <a:t>short </a:t>
            </a:r>
            <a:r>
              <a:rPr dirty="0" sz="2650">
                <a:solidFill>
                  <a:srgbClr val="333333"/>
                </a:solidFill>
                <a:latin typeface="Arial MT"/>
                <a:cs typeface="Arial MT"/>
              </a:rPr>
              <a:t>term.</a:t>
            </a:r>
            <a:r>
              <a:rPr dirty="0" sz="2650" spc="114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650">
                <a:solidFill>
                  <a:srgbClr val="333333"/>
                </a:solidFill>
                <a:latin typeface="Arial MT"/>
                <a:cs typeface="Arial MT"/>
              </a:rPr>
              <a:t>This</a:t>
            </a:r>
            <a:r>
              <a:rPr dirty="0" sz="2650" spc="1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650" spc="65">
                <a:solidFill>
                  <a:srgbClr val="333333"/>
                </a:solidFill>
                <a:latin typeface="Arial MT"/>
                <a:cs typeface="Arial MT"/>
              </a:rPr>
              <a:t>is</a:t>
            </a:r>
            <a:r>
              <a:rPr dirty="0" sz="2650" spc="114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650">
                <a:solidFill>
                  <a:srgbClr val="333333"/>
                </a:solidFill>
                <a:latin typeface="Arial MT"/>
                <a:cs typeface="Arial MT"/>
              </a:rPr>
              <a:t>due</a:t>
            </a:r>
            <a:r>
              <a:rPr dirty="0" sz="2650" spc="1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650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dirty="0" sz="2650" spc="114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650">
                <a:solidFill>
                  <a:srgbClr val="333333"/>
                </a:solidFill>
                <a:latin typeface="Arial MT"/>
                <a:cs typeface="Arial MT"/>
              </a:rPr>
              <a:t>due</a:t>
            </a:r>
            <a:r>
              <a:rPr dirty="0" sz="2650" spc="114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650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dirty="0" sz="2650" spc="1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650" spc="75">
                <a:solidFill>
                  <a:srgbClr val="333333"/>
                </a:solidFill>
                <a:latin typeface="Arial MT"/>
                <a:cs typeface="Arial MT"/>
              </a:rPr>
              <a:t>natural</a:t>
            </a:r>
            <a:r>
              <a:rPr dirty="0" sz="2650" spc="114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650" spc="55">
                <a:solidFill>
                  <a:srgbClr val="333333"/>
                </a:solidFill>
                <a:latin typeface="Arial MT"/>
                <a:cs typeface="Arial MT"/>
              </a:rPr>
              <a:t>climate</a:t>
            </a:r>
            <a:r>
              <a:rPr dirty="0" sz="2650" spc="11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650" spc="80">
                <a:solidFill>
                  <a:srgbClr val="333333"/>
                </a:solidFill>
                <a:latin typeface="Arial MT"/>
                <a:cs typeface="Arial MT"/>
              </a:rPr>
              <a:t>variations</a:t>
            </a:r>
            <a:endParaRPr sz="2650">
              <a:latin typeface="Arial MT"/>
              <a:cs typeface="Arial MT"/>
            </a:endParaRPr>
          </a:p>
          <a:p>
            <a:pPr marL="1515745">
              <a:lnSpc>
                <a:spcPct val="100000"/>
              </a:lnSpc>
              <a:spcBef>
                <a:spcPts val="495"/>
              </a:spcBef>
            </a:pPr>
            <a:r>
              <a:rPr dirty="0" sz="2650">
                <a:solidFill>
                  <a:srgbClr val="333333"/>
                </a:solidFill>
                <a:latin typeface="Arial MT"/>
                <a:cs typeface="Arial MT"/>
              </a:rPr>
              <a:t>i.e</a:t>
            </a:r>
            <a:r>
              <a:rPr dirty="0" sz="2650" spc="1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650">
                <a:solidFill>
                  <a:srgbClr val="333333"/>
                </a:solidFill>
                <a:latin typeface="Arial MT"/>
                <a:cs typeface="Arial MT"/>
              </a:rPr>
              <a:t>ocean</a:t>
            </a:r>
            <a:r>
              <a:rPr dirty="0" sz="2650" spc="18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650" spc="50">
                <a:solidFill>
                  <a:srgbClr val="333333"/>
                </a:solidFill>
                <a:latin typeface="Arial MT"/>
                <a:cs typeface="Arial MT"/>
              </a:rPr>
              <a:t>currents</a:t>
            </a:r>
            <a:r>
              <a:rPr dirty="0" sz="2650" spc="18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650" spc="65">
                <a:solidFill>
                  <a:srgbClr val="333333"/>
                </a:solidFill>
                <a:latin typeface="Arial MT"/>
                <a:cs typeface="Arial MT"/>
              </a:rPr>
              <a:t>and</a:t>
            </a:r>
            <a:r>
              <a:rPr dirty="0" sz="2650" spc="18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650">
                <a:solidFill>
                  <a:srgbClr val="333333"/>
                </a:solidFill>
                <a:latin typeface="Arial MT"/>
                <a:cs typeface="Arial MT"/>
              </a:rPr>
              <a:t>solar</a:t>
            </a:r>
            <a:r>
              <a:rPr dirty="0" sz="2650" spc="18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650" spc="95">
                <a:solidFill>
                  <a:srgbClr val="333333"/>
                </a:solidFill>
                <a:latin typeface="Arial MT"/>
                <a:cs typeface="Arial MT"/>
              </a:rPr>
              <a:t>variability</a:t>
            </a:r>
            <a:endParaRPr sz="2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2650">
              <a:latin typeface="Arial MT"/>
              <a:cs typeface="Arial MT"/>
            </a:endParaRPr>
          </a:p>
          <a:p>
            <a:pPr algn="ctr" marL="12700" marR="5715">
              <a:lnSpc>
                <a:spcPct val="115599"/>
              </a:lnSpc>
            </a:pPr>
            <a:r>
              <a:rPr dirty="0" sz="2650" spc="90">
                <a:solidFill>
                  <a:srgbClr val="333333"/>
                </a:solidFill>
                <a:latin typeface="Comic Sans MS"/>
                <a:cs typeface="Comic Sans MS"/>
              </a:rPr>
              <a:t>Average</a:t>
            </a:r>
            <a:r>
              <a:rPr dirty="0" sz="2650" spc="220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dirty="0" sz="2650" spc="95">
                <a:solidFill>
                  <a:srgbClr val="333333"/>
                </a:solidFill>
                <a:latin typeface="Comic Sans MS"/>
                <a:cs typeface="Comic Sans MS"/>
              </a:rPr>
              <a:t>Temperature</a:t>
            </a:r>
            <a:r>
              <a:rPr dirty="0" sz="2650" spc="229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dirty="0" sz="2650" spc="90">
                <a:solidFill>
                  <a:srgbClr val="333333"/>
                </a:solidFill>
                <a:latin typeface="Comic Sans MS"/>
                <a:cs typeface="Comic Sans MS"/>
              </a:rPr>
              <a:t>between</a:t>
            </a:r>
            <a:r>
              <a:rPr dirty="0" sz="2650" spc="225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dirty="0" sz="2650" spc="75">
                <a:solidFill>
                  <a:srgbClr val="333333"/>
                </a:solidFill>
                <a:latin typeface="Comic Sans MS"/>
                <a:cs typeface="Comic Sans MS"/>
              </a:rPr>
              <a:t>the</a:t>
            </a:r>
            <a:r>
              <a:rPr dirty="0" sz="2650" spc="229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dirty="0" sz="2650" spc="85">
                <a:solidFill>
                  <a:srgbClr val="333333"/>
                </a:solidFill>
                <a:latin typeface="Comic Sans MS"/>
                <a:cs typeface="Comic Sans MS"/>
              </a:rPr>
              <a:t>years</a:t>
            </a:r>
            <a:r>
              <a:rPr dirty="0" sz="2650" spc="229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dirty="0" sz="2650" spc="85">
                <a:solidFill>
                  <a:srgbClr val="333333"/>
                </a:solidFill>
                <a:latin typeface="Comic Sans MS"/>
                <a:cs typeface="Comic Sans MS"/>
              </a:rPr>
              <a:t>2024- </a:t>
            </a:r>
            <a:r>
              <a:rPr dirty="0" sz="2650" spc="90">
                <a:solidFill>
                  <a:srgbClr val="333333"/>
                </a:solidFill>
                <a:latin typeface="Comic Sans MS"/>
                <a:cs typeface="Comic Sans MS"/>
              </a:rPr>
              <a:t>2000</a:t>
            </a:r>
            <a:r>
              <a:rPr dirty="0" sz="2650" spc="215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dirty="0" sz="2650" spc="95">
                <a:solidFill>
                  <a:srgbClr val="333333"/>
                </a:solidFill>
                <a:latin typeface="Comic Sans MS"/>
                <a:cs typeface="Comic Sans MS"/>
              </a:rPr>
              <a:t>(54.2)</a:t>
            </a:r>
            <a:r>
              <a:rPr dirty="0" sz="2650" spc="229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dirty="0" sz="2650" spc="55">
                <a:solidFill>
                  <a:srgbClr val="333333"/>
                </a:solidFill>
                <a:latin typeface="Comic Sans MS"/>
                <a:cs typeface="Comic Sans MS"/>
              </a:rPr>
              <a:t>is</a:t>
            </a:r>
            <a:r>
              <a:rPr dirty="0" sz="2650" spc="225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dirty="0" sz="2650" spc="90">
                <a:solidFill>
                  <a:srgbClr val="333333"/>
                </a:solidFill>
                <a:latin typeface="Comic Sans MS"/>
                <a:cs typeface="Comic Sans MS"/>
              </a:rPr>
              <a:t>higher</a:t>
            </a:r>
            <a:r>
              <a:rPr dirty="0" sz="2650" spc="225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dirty="0" sz="2650" spc="85">
                <a:solidFill>
                  <a:srgbClr val="333333"/>
                </a:solidFill>
                <a:latin typeface="Comic Sans MS"/>
                <a:cs typeface="Comic Sans MS"/>
              </a:rPr>
              <a:t>than</a:t>
            </a:r>
            <a:r>
              <a:rPr dirty="0" sz="2650" spc="225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dirty="0" sz="2650" spc="90">
                <a:solidFill>
                  <a:srgbClr val="333333"/>
                </a:solidFill>
                <a:latin typeface="Comic Sans MS"/>
                <a:cs typeface="Comic Sans MS"/>
              </a:rPr>
              <a:t>average</a:t>
            </a:r>
            <a:r>
              <a:rPr dirty="0" sz="2650" spc="229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dirty="0" sz="2650" spc="90">
                <a:solidFill>
                  <a:srgbClr val="333333"/>
                </a:solidFill>
                <a:latin typeface="Comic Sans MS"/>
                <a:cs typeface="Comic Sans MS"/>
              </a:rPr>
              <a:t>between</a:t>
            </a:r>
            <a:r>
              <a:rPr dirty="0" sz="2650" spc="225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dirty="0" sz="2650" spc="85">
                <a:solidFill>
                  <a:srgbClr val="333333"/>
                </a:solidFill>
                <a:latin typeface="Comic Sans MS"/>
                <a:cs typeface="Comic Sans MS"/>
              </a:rPr>
              <a:t>1940-</a:t>
            </a:r>
            <a:endParaRPr sz="265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dirty="0" sz="2650" spc="95">
                <a:solidFill>
                  <a:srgbClr val="333333"/>
                </a:solidFill>
                <a:latin typeface="Comic Sans MS"/>
                <a:cs typeface="Comic Sans MS"/>
              </a:rPr>
              <a:t>2000(51.9)</a:t>
            </a:r>
            <a:endParaRPr sz="26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40394" y="1981950"/>
            <a:ext cx="7529195" cy="5895975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326390">
              <a:lnSpc>
                <a:spcPct val="100000"/>
              </a:lnSpc>
              <a:spcBef>
                <a:spcPts val="715"/>
              </a:spcBef>
            </a:pPr>
            <a:r>
              <a:rPr dirty="0" sz="3300" spc="-295">
                <a:solidFill>
                  <a:srgbClr val="E3E2DF"/>
                </a:solidFill>
                <a:latin typeface="Arial Black"/>
                <a:cs typeface="Arial Black"/>
              </a:rPr>
              <a:t>The</a:t>
            </a:r>
            <a:r>
              <a:rPr dirty="0" sz="3300" spc="-300">
                <a:solidFill>
                  <a:srgbClr val="E3E2DF"/>
                </a:solidFill>
                <a:latin typeface="Arial Black"/>
                <a:cs typeface="Arial Black"/>
              </a:rPr>
              <a:t> </a:t>
            </a:r>
            <a:r>
              <a:rPr dirty="0" sz="3300" spc="-229">
                <a:solidFill>
                  <a:srgbClr val="E3E2DF"/>
                </a:solidFill>
                <a:latin typeface="Arial Black"/>
                <a:cs typeface="Arial Black"/>
              </a:rPr>
              <a:t>most</a:t>
            </a:r>
            <a:r>
              <a:rPr dirty="0" sz="3300" spc="-300">
                <a:solidFill>
                  <a:srgbClr val="E3E2DF"/>
                </a:solidFill>
                <a:latin typeface="Arial Black"/>
                <a:cs typeface="Arial Black"/>
              </a:rPr>
              <a:t> </a:t>
            </a:r>
            <a:r>
              <a:rPr dirty="0" sz="3300" spc="-185">
                <a:solidFill>
                  <a:srgbClr val="E3E2DF"/>
                </a:solidFill>
                <a:latin typeface="Arial Black"/>
                <a:cs typeface="Arial Black"/>
              </a:rPr>
              <a:t>Industialized</a:t>
            </a:r>
            <a:r>
              <a:rPr dirty="0" sz="3300" spc="-295">
                <a:solidFill>
                  <a:srgbClr val="E3E2DF"/>
                </a:solidFill>
                <a:latin typeface="Arial Black"/>
                <a:cs typeface="Arial Black"/>
              </a:rPr>
              <a:t> </a:t>
            </a:r>
            <a:r>
              <a:rPr dirty="0" sz="3300" spc="-285">
                <a:solidFill>
                  <a:srgbClr val="E3E2DF"/>
                </a:solidFill>
                <a:latin typeface="Arial Black"/>
                <a:cs typeface="Arial Black"/>
              </a:rPr>
              <a:t>areas</a:t>
            </a:r>
            <a:r>
              <a:rPr dirty="0" sz="3300" spc="505">
                <a:solidFill>
                  <a:srgbClr val="E3E2DF"/>
                </a:solidFill>
                <a:latin typeface="Arial Black"/>
                <a:cs typeface="Arial Black"/>
              </a:rPr>
              <a:t> </a:t>
            </a:r>
            <a:r>
              <a:rPr dirty="0" sz="3300" spc="-25">
                <a:solidFill>
                  <a:srgbClr val="E3E2DF"/>
                </a:solidFill>
                <a:latin typeface="Arial Black"/>
                <a:cs typeface="Arial Black"/>
              </a:rPr>
              <a:t>in</a:t>
            </a:r>
            <a:endParaRPr sz="3300">
              <a:latin typeface="Arial Black"/>
              <a:cs typeface="Arial Black"/>
            </a:endParaRPr>
          </a:p>
          <a:p>
            <a:pPr marL="1021080" marR="1017269" indent="-445770">
              <a:lnSpc>
                <a:spcPct val="115500"/>
              </a:lnSpc>
            </a:pPr>
            <a:r>
              <a:rPr dirty="0" sz="3300" spc="-280">
                <a:solidFill>
                  <a:srgbClr val="E3E2DF"/>
                </a:solidFill>
                <a:latin typeface="Arial Black"/>
                <a:cs typeface="Arial Black"/>
              </a:rPr>
              <a:t>N.Y</a:t>
            </a:r>
            <a:r>
              <a:rPr dirty="0" sz="3300" spc="-285">
                <a:solidFill>
                  <a:srgbClr val="E3E2DF"/>
                </a:solidFill>
                <a:latin typeface="Arial Black"/>
                <a:cs typeface="Arial Black"/>
              </a:rPr>
              <a:t> </a:t>
            </a:r>
            <a:r>
              <a:rPr dirty="0" sz="3300" spc="-190">
                <a:solidFill>
                  <a:srgbClr val="E3E2DF"/>
                </a:solidFill>
                <a:latin typeface="Arial Black"/>
                <a:cs typeface="Arial Black"/>
              </a:rPr>
              <a:t>(Central</a:t>
            </a:r>
            <a:r>
              <a:rPr dirty="0" sz="3300" spc="-285">
                <a:solidFill>
                  <a:srgbClr val="E3E2DF"/>
                </a:solidFill>
                <a:latin typeface="Arial Black"/>
                <a:cs typeface="Arial Black"/>
              </a:rPr>
              <a:t> </a:t>
            </a:r>
            <a:r>
              <a:rPr dirty="0" sz="3300" spc="-185">
                <a:solidFill>
                  <a:srgbClr val="E3E2DF"/>
                </a:solidFill>
                <a:latin typeface="Arial Black"/>
                <a:cs typeface="Arial Black"/>
              </a:rPr>
              <a:t>and</a:t>
            </a:r>
            <a:r>
              <a:rPr dirty="0" sz="3300" spc="-285">
                <a:solidFill>
                  <a:srgbClr val="E3E2DF"/>
                </a:solidFill>
                <a:latin typeface="Arial Black"/>
                <a:cs typeface="Arial Black"/>
              </a:rPr>
              <a:t> </a:t>
            </a:r>
            <a:r>
              <a:rPr dirty="0" sz="3300" spc="-235">
                <a:solidFill>
                  <a:srgbClr val="E3E2DF"/>
                </a:solidFill>
                <a:latin typeface="Arial Black"/>
                <a:cs typeface="Arial Black"/>
              </a:rPr>
              <a:t>Eastern)</a:t>
            </a:r>
            <a:r>
              <a:rPr dirty="0" sz="3300" spc="-285">
                <a:solidFill>
                  <a:srgbClr val="E3E2DF"/>
                </a:solidFill>
                <a:latin typeface="Arial Black"/>
                <a:cs typeface="Arial Black"/>
              </a:rPr>
              <a:t> </a:t>
            </a:r>
            <a:r>
              <a:rPr dirty="0" sz="3300" spc="-135">
                <a:solidFill>
                  <a:srgbClr val="E3E2DF"/>
                </a:solidFill>
                <a:latin typeface="Arial Black"/>
                <a:cs typeface="Arial Black"/>
              </a:rPr>
              <a:t>are </a:t>
            </a:r>
            <a:r>
              <a:rPr dirty="0" sz="3300" spc="-240">
                <a:solidFill>
                  <a:srgbClr val="E3E2DF"/>
                </a:solidFill>
                <a:latin typeface="Arial Black"/>
                <a:cs typeface="Arial Black"/>
              </a:rPr>
              <a:t>experiencing</a:t>
            </a:r>
            <a:r>
              <a:rPr dirty="0" sz="3300" spc="-280">
                <a:solidFill>
                  <a:srgbClr val="E3E2DF"/>
                </a:solidFill>
                <a:latin typeface="Arial Black"/>
                <a:cs typeface="Arial Black"/>
              </a:rPr>
              <a:t> </a:t>
            </a:r>
            <a:r>
              <a:rPr dirty="0" sz="3300" spc="-165">
                <a:solidFill>
                  <a:srgbClr val="E3E2DF"/>
                </a:solidFill>
                <a:latin typeface="Arial Black"/>
                <a:cs typeface="Arial Black"/>
              </a:rPr>
              <a:t>the</a:t>
            </a:r>
            <a:r>
              <a:rPr dirty="0" sz="3300" spc="-280">
                <a:solidFill>
                  <a:srgbClr val="E3E2DF"/>
                </a:solidFill>
                <a:latin typeface="Arial Black"/>
                <a:cs typeface="Arial Black"/>
              </a:rPr>
              <a:t> </a:t>
            </a:r>
            <a:r>
              <a:rPr dirty="0" sz="3300" spc="-60">
                <a:solidFill>
                  <a:srgbClr val="E3E2DF"/>
                </a:solidFill>
                <a:latin typeface="Arial Black"/>
                <a:cs typeface="Arial Black"/>
              </a:rPr>
              <a:t>highest</a:t>
            </a:r>
            <a:endParaRPr sz="3300">
              <a:latin typeface="Arial Black"/>
              <a:cs typeface="Arial Black"/>
            </a:endParaRPr>
          </a:p>
          <a:p>
            <a:pPr marL="1323340">
              <a:lnSpc>
                <a:spcPct val="100000"/>
              </a:lnSpc>
              <a:spcBef>
                <a:spcPts val="615"/>
              </a:spcBef>
            </a:pPr>
            <a:r>
              <a:rPr dirty="0" sz="3300" spc="-190">
                <a:solidFill>
                  <a:srgbClr val="E3E2DF"/>
                </a:solidFill>
                <a:latin typeface="Arial Black"/>
                <a:cs typeface="Arial Black"/>
              </a:rPr>
              <a:t>temperature</a:t>
            </a:r>
            <a:r>
              <a:rPr dirty="0" sz="3300" spc="-250">
                <a:solidFill>
                  <a:srgbClr val="E3E2DF"/>
                </a:solidFill>
                <a:latin typeface="Arial Black"/>
                <a:cs typeface="Arial Black"/>
              </a:rPr>
              <a:t> </a:t>
            </a:r>
            <a:r>
              <a:rPr dirty="0" sz="3300" spc="-265">
                <a:solidFill>
                  <a:srgbClr val="E3E2DF"/>
                </a:solidFill>
                <a:latin typeface="Arial Black"/>
                <a:cs typeface="Arial Black"/>
              </a:rPr>
              <a:t>increase</a:t>
            </a:r>
            <a:endParaRPr sz="33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33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3300">
              <a:latin typeface="Arial Black"/>
              <a:cs typeface="Arial Black"/>
            </a:endParaRPr>
          </a:p>
          <a:p>
            <a:pPr algn="ctr" marL="12065" marR="5080">
              <a:lnSpc>
                <a:spcPct val="115500"/>
              </a:lnSpc>
              <a:spcBef>
                <a:spcPts val="5"/>
              </a:spcBef>
            </a:pPr>
            <a:r>
              <a:rPr dirty="0" sz="3300" spc="-220">
                <a:solidFill>
                  <a:srgbClr val="E3E2DF"/>
                </a:solidFill>
                <a:latin typeface="Arial Black"/>
                <a:cs typeface="Arial Black"/>
              </a:rPr>
              <a:t>Temperature</a:t>
            </a:r>
            <a:r>
              <a:rPr dirty="0" sz="3300" spc="-280">
                <a:solidFill>
                  <a:srgbClr val="E3E2DF"/>
                </a:solidFill>
                <a:latin typeface="Arial Black"/>
                <a:cs typeface="Arial Black"/>
              </a:rPr>
              <a:t> </a:t>
            </a:r>
            <a:r>
              <a:rPr dirty="0" sz="3300" spc="-285">
                <a:solidFill>
                  <a:srgbClr val="E3E2DF"/>
                </a:solidFill>
                <a:latin typeface="Arial Black"/>
                <a:cs typeface="Arial Black"/>
              </a:rPr>
              <a:t>changes</a:t>
            </a:r>
            <a:r>
              <a:rPr dirty="0" sz="3300" spc="-275">
                <a:solidFill>
                  <a:srgbClr val="E3E2DF"/>
                </a:solidFill>
                <a:latin typeface="Arial Black"/>
                <a:cs typeface="Arial Black"/>
              </a:rPr>
              <a:t> </a:t>
            </a:r>
            <a:r>
              <a:rPr dirty="0" sz="3300" spc="-180">
                <a:solidFill>
                  <a:srgbClr val="E3E2DF"/>
                </a:solidFill>
                <a:latin typeface="Arial Black"/>
                <a:cs typeface="Arial Black"/>
              </a:rPr>
              <a:t>aren't</a:t>
            </a:r>
            <a:r>
              <a:rPr dirty="0" sz="3300" spc="-275">
                <a:solidFill>
                  <a:srgbClr val="E3E2DF"/>
                </a:solidFill>
                <a:latin typeface="Arial Black"/>
                <a:cs typeface="Arial Black"/>
              </a:rPr>
              <a:t> </a:t>
            </a:r>
            <a:r>
              <a:rPr dirty="0" sz="3300" spc="-95">
                <a:solidFill>
                  <a:srgbClr val="E3E2DF"/>
                </a:solidFill>
                <a:latin typeface="Arial Black"/>
                <a:cs typeface="Arial Black"/>
              </a:rPr>
              <a:t>uniform </a:t>
            </a:r>
            <a:r>
              <a:rPr dirty="0" sz="3300" spc="-285">
                <a:solidFill>
                  <a:srgbClr val="E3E2DF"/>
                </a:solidFill>
                <a:latin typeface="Arial Black"/>
                <a:cs typeface="Arial Black"/>
              </a:rPr>
              <a:t>across</a:t>
            </a:r>
            <a:r>
              <a:rPr dirty="0" sz="3300" spc="-295">
                <a:solidFill>
                  <a:srgbClr val="E3E2DF"/>
                </a:solidFill>
                <a:latin typeface="Arial Black"/>
                <a:cs typeface="Arial Black"/>
              </a:rPr>
              <a:t> </a:t>
            </a:r>
            <a:r>
              <a:rPr dirty="0" sz="3300" spc="-165">
                <a:solidFill>
                  <a:srgbClr val="E3E2DF"/>
                </a:solidFill>
                <a:latin typeface="Arial Black"/>
                <a:cs typeface="Arial Black"/>
              </a:rPr>
              <a:t>the</a:t>
            </a:r>
            <a:r>
              <a:rPr dirty="0" sz="3300" spc="-295">
                <a:solidFill>
                  <a:srgbClr val="E3E2DF"/>
                </a:solidFill>
                <a:latin typeface="Arial Black"/>
                <a:cs typeface="Arial Black"/>
              </a:rPr>
              <a:t> </a:t>
            </a:r>
            <a:r>
              <a:rPr dirty="0" sz="3300" spc="-235">
                <a:solidFill>
                  <a:srgbClr val="E3E2DF"/>
                </a:solidFill>
                <a:latin typeface="Arial Black"/>
                <a:cs typeface="Arial Black"/>
              </a:rPr>
              <a:t>state,</a:t>
            </a:r>
            <a:r>
              <a:rPr dirty="0" sz="3300" spc="-295">
                <a:solidFill>
                  <a:srgbClr val="E3E2DF"/>
                </a:solidFill>
                <a:latin typeface="Arial Black"/>
                <a:cs typeface="Arial Black"/>
              </a:rPr>
              <a:t> </a:t>
            </a:r>
            <a:r>
              <a:rPr dirty="0" sz="3300" spc="-260">
                <a:solidFill>
                  <a:srgbClr val="E3E2DF"/>
                </a:solidFill>
                <a:latin typeface="Arial Black"/>
                <a:cs typeface="Arial Black"/>
              </a:rPr>
              <a:t>suggesting</a:t>
            </a:r>
            <a:r>
              <a:rPr dirty="0" sz="3300" spc="-295">
                <a:solidFill>
                  <a:srgbClr val="E3E2DF"/>
                </a:solidFill>
                <a:latin typeface="Arial Black"/>
                <a:cs typeface="Arial Black"/>
              </a:rPr>
              <a:t> </a:t>
            </a:r>
            <a:r>
              <a:rPr dirty="0" sz="3300" spc="-10">
                <a:solidFill>
                  <a:srgbClr val="E3E2DF"/>
                </a:solidFill>
                <a:latin typeface="Arial Black"/>
                <a:cs typeface="Arial Black"/>
              </a:rPr>
              <a:t>local </a:t>
            </a:r>
            <a:r>
              <a:rPr dirty="0" sz="3300" spc="-210">
                <a:solidFill>
                  <a:srgbClr val="E3E2DF"/>
                </a:solidFill>
                <a:latin typeface="Arial Black"/>
                <a:cs typeface="Arial Black"/>
              </a:rPr>
              <a:t>factors</a:t>
            </a:r>
            <a:r>
              <a:rPr dirty="0" sz="3300" spc="-280">
                <a:solidFill>
                  <a:srgbClr val="E3E2DF"/>
                </a:solidFill>
                <a:latin typeface="Arial Black"/>
                <a:cs typeface="Arial Black"/>
              </a:rPr>
              <a:t> </a:t>
            </a:r>
            <a:r>
              <a:rPr dirty="0" sz="3300" spc="-195">
                <a:solidFill>
                  <a:srgbClr val="E3E2DF"/>
                </a:solidFill>
                <a:latin typeface="Arial Black"/>
                <a:cs typeface="Arial Black"/>
              </a:rPr>
              <a:t>influence</a:t>
            </a:r>
            <a:r>
              <a:rPr dirty="0" sz="3300" spc="-275">
                <a:solidFill>
                  <a:srgbClr val="E3E2DF"/>
                </a:solidFill>
                <a:latin typeface="Arial Black"/>
                <a:cs typeface="Arial Black"/>
              </a:rPr>
              <a:t> </a:t>
            </a:r>
            <a:r>
              <a:rPr dirty="0" sz="3300" spc="-270">
                <a:solidFill>
                  <a:srgbClr val="E3E2DF"/>
                </a:solidFill>
                <a:latin typeface="Arial Black"/>
                <a:cs typeface="Arial Black"/>
              </a:rPr>
              <a:t>warming</a:t>
            </a:r>
            <a:r>
              <a:rPr dirty="0" sz="3300" spc="-275">
                <a:solidFill>
                  <a:srgbClr val="E3E2DF"/>
                </a:solidFill>
                <a:latin typeface="Arial Black"/>
                <a:cs typeface="Arial Black"/>
              </a:rPr>
              <a:t> </a:t>
            </a:r>
            <a:r>
              <a:rPr dirty="0" sz="3300" spc="-229">
                <a:solidFill>
                  <a:srgbClr val="E3E2DF"/>
                </a:solidFill>
                <a:latin typeface="Arial Black"/>
                <a:cs typeface="Arial Black"/>
              </a:rPr>
              <a:t>rates</a:t>
            </a:r>
            <a:r>
              <a:rPr dirty="0" sz="3300" spc="-275">
                <a:solidFill>
                  <a:srgbClr val="E3E2DF"/>
                </a:solidFill>
                <a:latin typeface="Arial Black"/>
                <a:cs typeface="Arial Black"/>
              </a:rPr>
              <a:t> </a:t>
            </a:r>
            <a:r>
              <a:rPr dirty="0" sz="3300" spc="-300">
                <a:solidFill>
                  <a:srgbClr val="E3E2DF"/>
                </a:solidFill>
                <a:latin typeface="Arial Black"/>
                <a:cs typeface="Arial Black"/>
              </a:rPr>
              <a:t>e.g</a:t>
            </a:r>
            <a:endParaRPr sz="33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dirty="0" sz="3300" spc="-180">
                <a:solidFill>
                  <a:srgbClr val="E3E2DF"/>
                </a:solidFill>
                <a:latin typeface="Arial Black"/>
                <a:cs typeface="Arial Black"/>
              </a:rPr>
              <a:t>Indusrialization</a:t>
            </a:r>
            <a:r>
              <a:rPr dirty="0" sz="3300" spc="-265">
                <a:solidFill>
                  <a:srgbClr val="E3E2DF"/>
                </a:solidFill>
                <a:latin typeface="Arial Black"/>
                <a:cs typeface="Arial Black"/>
              </a:rPr>
              <a:t> </a:t>
            </a:r>
            <a:r>
              <a:rPr dirty="0" sz="3300" spc="-185">
                <a:solidFill>
                  <a:srgbClr val="E3E2DF"/>
                </a:solidFill>
                <a:latin typeface="Arial Black"/>
                <a:cs typeface="Arial Black"/>
              </a:rPr>
              <a:t>and</a:t>
            </a:r>
            <a:r>
              <a:rPr dirty="0" sz="3300" spc="-265">
                <a:solidFill>
                  <a:srgbClr val="E3E2DF"/>
                </a:solidFill>
                <a:latin typeface="Arial Black"/>
                <a:cs typeface="Arial Black"/>
              </a:rPr>
              <a:t> </a:t>
            </a:r>
            <a:r>
              <a:rPr dirty="0" sz="3300" spc="-100">
                <a:solidFill>
                  <a:srgbClr val="E3E2DF"/>
                </a:solidFill>
                <a:latin typeface="Arial Black"/>
                <a:cs typeface="Arial Black"/>
              </a:rPr>
              <a:t>Urbanisation</a:t>
            </a:r>
            <a:endParaRPr sz="33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3E2D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6278503" y="2735258"/>
            <a:ext cx="1359535" cy="1359535"/>
            <a:chOff x="6278503" y="2735258"/>
            <a:chExt cx="1359535" cy="1359535"/>
          </a:xfrm>
        </p:grpSpPr>
        <p:sp>
          <p:nvSpPr>
            <p:cNvPr id="4" name="object 4" descr=""/>
            <p:cNvSpPr/>
            <p:nvPr/>
          </p:nvSpPr>
          <p:spPr>
            <a:xfrm>
              <a:off x="6278503" y="2735258"/>
              <a:ext cx="1359535" cy="1359535"/>
            </a:xfrm>
            <a:custGeom>
              <a:avLst/>
              <a:gdLst/>
              <a:ahLst/>
              <a:cxnLst/>
              <a:rect l="l" t="t" r="r" b="b"/>
              <a:pathLst>
                <a:path w="1359534" h="1359535">
                  <a:moveTo>
                    <a:pt x="679537" y="1359074"/>
                  </a:moveTo>
                  <a:lnTo>
                    <a:pt x="631007" y="1357368"/>
                  </a:lnTo>
                  <a:lnTo>
                    <a:pt x="583398" y="1352326"/>
                  </a:lnTo>
                  <a:lnTo>
                    <a:pt x="536825" y="1344063"/>
                  </a:lnTo>
                  <a:lnTo>
                    <a:pt x="491403" y="1332695"/>
                  </a:lnTo>
                  <a:lnTo>
                    <a:pt x="447247" y="1318335"/>
                  </a:lnTo>
                  <a:lnTo>
                    <a:pt x="404472" y="1301100"/>
                  </a:lnTo>
                  <a:lnTo>
                    <a:pt x="363193" y="1281105"/>
                  </a:lnTo>
                  <a:lnTo>
                    <a:pt x="323524" y="1258463"/>
                  </a:lnTo>
                  <a:lnTo>
                    <a:pt x="285582" y="1233291"/>
                  </a:lnTo>
                  <a:lnTo>
                    <a:pt x="249480" y="1205702"/>
                  </a:lnTo>
                  <a:lnTo>
                    <a:pt x="215335" y="1175813"/>
                  </a:lnTo>
                  <a:lnTo>
                    <a:pt x="183260" y="1143738"/>
                  </a:lnTo>
                  <a:lnTo>
                    <a:pt x="153371" y="1109593"/>
                  </a:lnTo>
                  <a:lnTo>
                    <a:pt x="125783" y="1073491"/>
                  </a:lnTo>
                  <a:lnTo>
                    <a:pt x="100610" y="1035549"/>
                  </a:lnTo>
                  <a:lnTo>
                    <a:pt x="77969" y="995880"/>
                  </a:lnTo>
                  <a:lnTo>
                    <a:pt x="57973" y="954601"/>
                  </a:lnTo>
                  <a:lnTo>
                    <a:pt x="40738" y="911826"/>
                  </a:lnTo>
                  <a:lnTo>
                    <a:pt x="26379" y="867670"/>
                  </a:lnTo>
                  <a:lnTo>
                    <a:pt x="15010" y="822248"/>
                  </a:lnTo>
                  <a:lnTo>
                    <a:pt x="6748" y="775675"/>
                  </a:lnTo>
                  <a:lnTo>
                    <a:pt x="1706" y="728066"/>
                  </a:lnTo>
                  <a:lnTo>
                    <a:pt x="0" y="679537"/>
                  </a:lnTo>
                  <a:lnTo>
                    <a:pt x="1706" y="631007"/>
                  </a:lnTo>
                  <a:lnTo>
                    <a:pt x="6748" y="583398"/>
                  </a:lnTo>
                  <a:lnTo>
                    <a:pt x="15010" y="536825"/>
                  </a:lnTo>
                  <a:lnTo>
                    <a:pt x="26379" y="491403"/>
                  </a:lnTo>
                  <a:lnTo>
                    <a:pt x="40738" y="447247"/>
                  </a:lnTo>
                  <a:lnTo>
                    <a:pt x="57973" y="404472"/>
                  </a:lnTo>
                  <a:lnTo>
                    <a:pt x="77969" y="363193"/>
                  </a:lnTo>
                  <a:lnTo>
                    <a:pt x="100610" y="323524"/>
                  </a:lnTo>
                  <a:lnTo>
                    <a:pt x="125783" y="285582"/>
                  </a:lnTo>
                  <a:lnTo>
                    <a:pt x="153371" y="249480"/>
                  </a:lnTo>
                  <a:lnTo>
                    <a:pt x="183260" y="215335"/>
                  </a:lnTo>
                  <a:lnTo>
                    <a:pt x="215335" y="183260"/>
                  </a:lnTo>
                  <a:lnTo>
                    <a:pt x="249480" y="153371"/>
                  </a:lnTo>
                  <a:lnTo>
                    <a:pt x="285582" y="125783"/>
                  </a:lnTo>
                  <a:lnTo>
                    <a:pt x="323524" y="100610"/>
                  </a:lnTo>
                  <a:lnTo>
                    <a:pt x="363193" y="77969"/>
                  </a:lnTo>
                  <a:lnTo>
                    <a:pt x="404472" y="57973"/>
                  </a:lnTo>
                  <a:lnTo>
                    <a:pt x="447247" y="40738"/>
                  </a:lnTo>
                  <a:lnTo>
                    <a:pt x="491403" y="26379"/>
                  </a:lnTo>
                  <a:lnTo>
                    <a:pt x="536825" y="15010"/>
                  </a:lnTo>
                  <a:lnTo>
                    <a:pt x="583398" y="6748"/>
                  </a:lnTo>
                  <a:lnTo>
                    <a:pt x="631007" y="1706"/>
                  </a:lnTo>
                  <a:lnTo>
                    <a:pt x="679537" y="0"/>
                  </a:lnTo>
                  <a:lnTo>
                    <a:pt x="728066" y="1706"/>
                  </a:lnTo>
                  <a:lnTo>
                    <a:pt x="775675" y="6748"/>
                  </a:lnTo>
                  <a:lnTo>
                    <a:pt x="822248" y="15010"/>
                  </a:lnTo>
                  <a:lnTo>
                    <a:pt x="867670" y="26379"/>
                  </a:lnTo>
                  <a:lnTo>
                    <a:pt x="911826" y="40738"/>
                  </a:lnTo>
                  <a:lnTo>
                    <a:pt x="954601" y="57973"/>
                  </a:lnTo>
                  <a:lnTo>
                    <a:pt x="995880" y="77969"/>
                  </a:lnTo>
                  <a:lnTo>
                    <a:pt x="1035549" y="100610"/>
                  </a:lnTo>
                  <a:lnTo>
                    <a:pt x="1073491" y="125783"/>
                  </a:lnTo>
                  <a:lnTo>
                    <a:pt x="1109593" y="153371"/>
                  </a:lnTo>
                  <a:lnTo>
                    <a:pt x="1143739" y="183260"/>
                  </a:lnTo>
                  <a:lnTo>
                    <a:pt x="1175813" y="215335"/>
                  </a:lnTo>
                  <a:lnTo>
                    <a:pt x="1205702" y="249480"/>
                  </a:lnTo>
                  <a:lnTo>
                    <a:pt x="1233291" y="285582"/>
                  </a:lnTo>
                  <a:lnTo>
                    <a:pt x="1258463" y="323524"/>
                  </a:lnTo>
                  <a:lnTo>
                    <a:pt x="1281105" y="363193"/>
                  </a:lnTo>
                  <a:lnTo>
                    <a:pt x="1301100" y="404472"/>
                  </a:lnTo>
                  <a:lnTo>
                    <a:pt x="1318335" y="447247"/>
                  </a:lnTo>
                  <a:lnTo>
                    <a:pt x="1332695" y="491403"/>
                  </a:lnTo>
                  <a:lnTo>
                    <a:pt x="1344063" y="536825"/>
                  </a:lnTo>
                  <a:lnTo>
                    <a:pt x="1352326" y="583398"/>
                  </a:lnTo>
                  <a:lnTo>
                    <a:pt x="1357368" y="631007"/>
                  </a:lnTo>
                  <a:lnTo>
                    <a:pt x="1359074" y="679537"/>
                  </a:lnTo>
                  <a:lnTo>
                    <a:pt x="1357368" y="728066"/>
                  </a:lnTo>
                  <a:lnTo>
                    <a:pt x="1352326" y="775675"/>
                  </a:lnTo>
                  <a:lnTo>
                    <a:pt x="1344063" y="822248"/>
                  </a:lnTo>
                  <a:lnTo>
                    <a:pt x="1332695" y="867670"/>
                  </a:lnTo>
                  <a:lnTo>
                    <a:pt x="1318335" y="911826"/>
                  </a:lnTo>
                  <a:lnTo>
                    <a:pt x="1301100" y="954601"/>
                  </a:lnTo>
                  <a:lnTo>
                    <a:pt x="1281105" y="995880"/>
                  </a:lnTo>
                  <a:lnTo>
                    <a:pt x="1258463" y="1035549"/>
                  </a:lnTo>
                  <a:lnTo>
                    <a:pt x="1233291" y="1073491"/>
                  </a:lnTo>
                  <a:lnTo>
                    <a:pt x="1205702" y="1109593"/>
                  </a:lnTo>
                  <a:lnTo>
                    <a:pt x="1175813" y="1143738"/>
                  </a:lnTo>
                  <a:lnTo>
                    <a:pt x="1143739" y="1175813"/>
                  </a:lnTo>
                  <a:lnTo>
                    <a:pt x="1109593" y="1205702"/>
                  </a:lnTo>
                  <a:lnTo>
                    <a:pt x="1073491" y="1233291"/>
                  </a:lnTo>
                  <a:lnTo>
                    <a:pt x="1035549" y="1258463"/>
                  </a:lnTo>
                  <a:lnTo>
                    <a:pt x="995880" y="1281105"/>
                  </a:lnTo>
                  <a:lnTo>
                    <a:pt x="954601" y="1301100"/>
                  </a:lnTo>
                  <a:lnTo>
                    <a:pt x="911826" y="1318335"/>
                  </a:lnTo>
                  <a:lnTo>
                    <a:pt x="867670" y="1332695"/>
                  </a:lnTo>
                  <a:lnTo>
                    <a:pt x="822248" y="1344063"/>
                  </a:lnTo>
                  <a:lnTo>
                    <a:pt x="775675" y="1352326"/>
                  </a:lnTo>
                  <a:lnTo>
                    <a:pt x="728066" y="1357368"/>
                  </a:lnTo>
                  <a:lnTo>
                    <a:pt x="679537" y="1359074"/>
                  </a:lnTo>
                  <a:close/>
                </a:path>
              </a:pathLst>
            </a:custGeom>
            <a:solidFill>
              <a:srgbClr val="1B213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70061" y="2998224"/>
              <a:ext cx="771524" cy="847724"/>
            </a:xfrm>
            <a:prstGeom prst="rect">
              <a:avLst/>
            </a:prstGeom>
          </p:spPr>
        </p:pic>
      </p:grpSp>
      <p:grpSp>
        <p:nvGrpSpPr>
          <p:cNvPr id="6" name="object 6" descr=""/>
          <p:cNvGrpSpPr/>
          <p:nvPr/>
        </p:nvGrpSpPr>
        <p:grpSpPr>
          <a:xfrm>
            <a:off x="6233494" y="5766581"/>
            <a:ext cx="1359535" cy="1359535"/>
            <a:chOff x="6233494" y="5766581"/>
            <a:chExt cx="1359535" cy="1359535"/>
          </a:xfrm>
        </p:grpSpPr>
        <p:sp>
          <p:nvSpPr>
            <p:cNvPr id="7" name="object 7" descr=""/>
            <p:cNvSpPr/>
            <p:nvPr/>
          </p:nvSpPr>
          <p:spPr>
            <a:xfrm>
              <a:off x="6233494" y="5766581"/>
              <a:ext cx="1359535" cy="1359535"/>
            </a:xfrm>
            <a:custGeom>
              <a:avLst/>
              <a:gdLst/>
              <a:ahLst/>
              <a:cxnLst/>
              <a:rect l="l" t="t" r="r" b="b"/>
              <a:pathLst>
                <a:path w="1359534" h="1359534">
                  <a:moveTo>
                    <a:pt x="679536" y="1359074"/>
                  </a:moveTo>
                  <a:lnTo>
                    <a:pt x="631007" y="1357367"/>
                  </a:lnTo>
                  <a:lnTo>
                    <a:pt x="583398" y="1352326"/>
                  </a:lnTo>
                  <a:lnTo>
                    <a:pt x="536825" y="1344063"/>
                  </a:lnTo>
                  <a:lnTo>
                    <a:pt x="491403" y="1332694"/>
                  </a:lnTo>
                  <a:lnTo>
                    <a:pt x="447247" y="1318335"/>
                  </a:lnTo>
                  <a:lnTo>
                    <a:pt x="404472" y="1301100"/>
                  </a:lnTo>
                  <a:lnTo>
                    <a:pt x="363193" y="1281104"/>
                  </a:lnTo>
                  <a:lnTo>
                    <a:pt x="323525" y="1258463"/>
                  </a:lnTo>
                  <a:lnTo>
                    <a:pt x="285582" y="1233291"/>
                  </a:lnTo>
                  <a:lnTo>
                    <a:pt x="249481" y="1205702"/>
                  </a:lnTo>
                  <a:lnTo>
                    <a:pt x="215335" y="1175813"/>
                  </a:lnTo>
                  <a:lnTo>
                    <a:pt x="183260" y="1143738"/>
                  </a:lnTo>
                  <a:lnTo>
                    <a:pt x="153371" y="1109593"/>
                  </a:lnTo>
                  <a:lnTo>
                    <a:pt x="125783" y="1073491"/>
                  </a:lnTo>
                  <a:lnTo>
                    <a:pt x="100610" y="1035549"/>
                  </a:lnTo>
                  <a:lnTo>
                    <a:pt x="77969" y="995880"/>
                  </a:lnTo>
                  <a:lnTo>
                    <a:pt x="57973" y="954601"/>
                  </a:lnTo>
                  <a:lnTo>
                    <a:pt x="40738" y="911826"/>
                  </a:lnTo>
                  <a:lnTo>
                    <a:pt x="26379" y="867670"/>
                  </a:lnTo>
                  <a:lnTo>
                    <a:pt x="15010" y="822248"/>
                  </a:lnTo>
                  <a:lnTo>
                    <a:pt x="6748" y="775675"/>
                  </a:lnTo>
                  <a:lnTo>
                    <a:pt x="1706" y="728066"/>
                  </a:lnTo>
                  <a:lnTo>
                    <a:pt x="0" y="679536"/>
                  </a:lnTo>
                  <a:lnTo>
                    <a:pt x="1706" y="631007"/>
                  </a:lnTo>
                  <a:lnTo>
                    <a:pt x="6748" y="583398"/>
                  </a:lnTo>
                  <a:lnTo>
                    <a:pt x="15010" y="536825"/>
                  </a:lnTo>
                  <a:lnTo>
                    <a:pt x="26379" y="491403"/>
                  </a:lnTo>
                  <a:lnTo>
                    <a:pt x="40738" y="447247"/>
                  </a:lnTo>
                  <a:lnTo>
                    <a:pt x="57973" y="404472"/>
                  </a:lnTo>
                  <a:lnTo>
                    <a:pt x="77969" y="363193"/>
                  </a:lnTo>
                  <a:lnTo>
                    <a:pt x="100610" y="323524"/>
                  </a:lnTo>
                  <a:lnTo>
                    <a:pt x="125783" y="285582"/>
                  </a:lnTo>
                  <a:lnTo>
                    <a:pt x="153371" y="249480"/>
                  </a:lnTo>
                  <a:lnTo>
                    <a:pt x="183260" y="215335"/>
                  </a:lnTo>
                  <a:lnTo>
                    <a:pt x="215335" y="183260"/>
                  </a:lnTo>
                  <a:lnTo>
                    <a:pt x="249481" y="153371"/>
                  </a:lnTo>
                  <a:lnTo>
                    <a:pt x="285582" y="125783"/>
                  </a:lnTo>
                  <a:lnTo>
                    <a:pt x="323525" y="100610"/>
                  </a:lnTo>
                  <a:lnTo>
                    <a:pt x="363193" y="77969"/>
                  </a:lnTo>
                  <a:lnTo>
                    <a:pt x="404472" y="57973"/>
                  </a:lnTo>
                  <a:lnTo>
                    <a:pt x="447247" y="40738"/>
                  </a:lnTo>
                  <a:lnTo>
                    <a:pt x="491403" y="26379"/>
                  </a:lnTo>
                  <a:lnTo>
                    <a:pt x="536825" y="15010"/>
                  </a:lnTo>
                  <a:lnTo>
                    <a:pt x="583398" y="6748"/>
                  </a:lnTo>
                  <a:lnTo>
                    <a:pt x="631007" y="1706"/>
                  </a:lnTo>
                  <a:lnTo>
                    <a:pt x="679536" y="0"/>
                  </a:lnTo>
                  <a:lnTo>
                    <a:pt x="728066" y="1706"/>
                  </a:lnTo>
                  <a:lnTo>
                    <a:pt x="775675" y="6748"/>
                  </a:lnTo>
                  <a:lnTo>
                    <a:pt x="822248" y="15010"/>
                  </a:lnTo>
                  <a:lnTo>
                    <a:pt x="867670" y="26379"/>
                  </a:lnTo>
                  <a:lnTo>
                    <a:pt x="911826" y="40738"/>
                  </a:lnTo>
                  <a:lnTo>
                    <a:pt x="954601" y="57973"/>
                  </a:lnTo>
                  <a:lnTo>
                    <a:pt x="995880" y="77969"/>
                  </a:lnTo>
                  <a:lnTo>
                    <a:pt x="1035549" y="100610"/>
                  </a:lnTo>
                  <a:lnTo>
                    <a:pt x="1073491" y="125783"/>
                  </a:lnTo>
                  <a:lnTo>
                    <a:pt x="1109593" y="153371"/>
                  </a:lnTo>
                  <a:lnTo>
                    <a:pt x="1143738" y="183260"/>
                  </a:lnTo>
                  <a:lnTo>
                    <a:pt x="1175813" y="215335"/>
                  </a:lnTo>
                  <a:lnTo>
                    <a:pt x="1205702" y="249480"/>
                  </a:lnTo>
                  <a:lnTo>
                    <a:pt x="1233291" y="285582"/>
                  </a:lnTo>
                  <a:lnTo>
                    <a:pt x="1258463" y="323524"/>
                  </a:lnTo>
                  <a:lnTo>
                    <a:pt x="1281104" y="363193"/>
                  </a:lnTo>
                  <a:lnTo>
                    <a:pt x="1301100" y="404472"/>
                  </a:lnTo>
                  <a:lnTo>
                    <a:pt x="1318335" y="447247"/>
                  </a:lnTo>
                  <a:lnTo>
                    <a:pt x="1332694" y="491403"/>
                  </a:lnTo>
                  <a:lnTo>
                    <a:pt x="1344063" y="536825"/>
                  </a:lnTo>
                  <a:lnTo>
                    <a:pt x="1352326" y="583398"/>
                  </a:lnTo>
                  <a:lnTo>
                    <a:pt x="1357367" y="631007"/>
                  </a:lnTo>
                  <a:lnTo>
                    <a:pt x="1359074" y="679536"/>
                  </a:lnTo>
                  <a:lnTo>
                    <a:pt x="1357367" y="728066"/>
                  </a:lnTo>
                  <a:lnTo>
                    <a:pt x="1352326" y="775675"/>
                  </a:lnTo>
                  <a:lnTo>
                    <a:pt x="1344063" y="822248"/>
                  </a:lnTo>
                  <a:lnTo>
                    <a:pt x="1332694" y="867670"/>
                  </a:lnTo>
                  <a:lnTo>
                    <a:pt x="1318335" y="911826"/>
                  </a:lnTo>
                  <a:lnTo>
                    <a:pt x="1301100" y="954601"/>
                  </a:lnTo>
                  <a:lnTo>
                    <a:pt x="1281104" y="995880"/>
                  </a:lnTo>
                  <a:lnTo>
                    <a:pt x="1258463" y="1035549"/>
                  </a:lnTo>
                  <a:lnTo>
                    <a:pt x="1233291" y="1073491"/>
                  </a:lnTo>
                  <a:lnTo>
                    <a:pt x="1205702" y="1109593"/>
                  </a:lnTo>
                  <a:lnTo>
                    <a:pt x="1175813" y="1143738"/>
                  </a:lnTo>
                  <a:lnTo>
                    <a:pt x="1143738" y="1175813"/>
                  </a:lnTo>
                  <a:lnTo>
                    <a:pt x="1109593" y="1205702"/>
                  </a:lnTo>
                  <a:lnTo>
                    <a:pt x="1073491" y="1233291"/>
                  </a:lnTo>
                  <a:lnTo>
                    <a:pt x="1035549" y="1258463"/>
                  </a:lnTo>
                  <a:lnTo>
                    <a:pt x="995880" y="1281104"/>
                  </a:lnTo>
                  <a:lnTo>
                    <a:pt x="954601" y="1301100"/>
                  </a:lnTo>
                  <a:lnTo>
                    <a:pt x="911826" y="1318335"/>
                  </a:lnTo>
                  <a:lnTo>
                    <a:pt x="867670" y="1332694"/>
                  </a:lnTo>
                  <a:lnTo>
                    <a:pt x="822248" y="1344063"/>
                  </a:lnTo>
                  <a:lnTo>
                    <a:pt x="775675" y="1352326"/>
                  </a:lnTo>
                  <a:lnTo>
                    <a:pt x="728066" y="1357367"/>
                  </a:lnTo>
                  <a:lnTo>
                    <a:pt x="679536" y="1359074"/>
                  </a:lnTo>
                  <a:close/>
                </a:path>
              </a:pathLst>
            </a:custGeom>
            <a:solidFill>
              <a:srgbClr val="1B213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5052" y="6023252"/>
              <a:ext cx="771524" cy="847724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58040" y="8107900"/>
            <a:ext cx="10887074" cy="158114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8700" y="2437111"/>
            <a:ext cx="4105274" cy="590549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46060" rIns="0" bIns="0" rtlCol="0" vert="horz">
            <a:spAutoFit/>
          </a:bodyPr>
          <a:lstStyle/>
          <a:p>
            <a:pPr marL="4363720">
              <a:lnSpc>
                <a:spcPct val="100000"/>
              </a:lnSpc>
              <a:spcBef>
                <a:spcPts val="95"/>
              </a:spcBef>
            </a:pPr>
            <a:r>
              <a:rPr dirty="0" sz="5900" spc="90">
                <a:solidFill>
                  <a:srgbClr val="1B2131"/>
                </a:solidFill>
                <a:latin typeface="Arial"/>
                <a:cs typeface="Arial"/>
              </a:rPr>
              <a:t>MACHINE</a:t>
            </a:r>
            <a:r>
              <a:rPr dirty="0" sz="5900" spc="-495">
                <a:solidFill>
                  <a:srgbClr val="1B2131"/>
                </a:solidFill>
                <a:latin typeface="Arial"/>
                <a:cs typeface="Arial"/>
              </a:rPr>
              <a:t> </a:t>
            </a:r>
            <a:r>
              <a:rPr dirty="0" sz="5900" spc="-110">
                <a:solidFill>
                  <a:srgbClr val="1B2131"/>
                </a:solidFill>
                <a:latin typeface="Arial"/>
                <a:cs typeface="Arial"/>
              </a:rPr>
              <a:t>LEARNING</a:t>
            </a:r>
            <a:endParaRPr sz="5900">
              <a:latin typeface="Arial"/>
              <a:cs typeface="Arial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56652" y="3535141"/>
            <a:ext cx="104775" cy="10477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56652" y="4335241"/>
            <a:ext cx="104775" cy="10477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56652" y="6560169"/>
            <a:ext cx="104775" cy="104774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56652" y="6960219"/>
            <a:ext cx="104775" cy="104774"/>
          </a:xfrm>
          <a:prstGeom prst="rect">
            <a:avLst/>
          </a:prstGeom>
        </p:spPr>
      </p:pic>
      <p:sp>
        <p:nvSpPr>
          <p:cNvPr id="16" name="object 1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94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dirty="0" spc="195"/>
              <a:t>Model</a:t>
            </a:r>
            <a:r>
              <a:rPr dirty="0" spc="-275"/>
              <a:t> </a:t>
            </a:r>
            <a:r>
              <a:rPr dirty="0" spc="130"/>
              <a:t>Selection</a:t>
            </a:r>
          </a:p>
          <a:p>
            <a:pPr marL="146050" marR="1444625">
              <a:lnSpc>
                <a:spcPct val="116700"/>
              </a:lnSpc>
              <a:spcBef>
                <a:spcPts val="515"/>
              </a:spcBef>
            </a:pPr>
            <a:r>
              <a:rPr dirty="0" sz="2250" b="0">
                <a:solidFill>
                  <a:srgbClr val="2D3824"/>
                </a:solidFill>
                <a:latin typeface="Lucida Sans Unicode"/>
                <a:cs typeface="Lucida Sans Unicode"/>
              </a:rPr>
              <a:t>Tried</a:t>
            </a:r>
            <a:r>
              <a:rPr dirty="0" sz="2250" spc="-70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55" b="0">
                <a:solidFill>
                  <a:srgbClr val="2D3824"/>
                </a:solidFill>
                <a:latin typeface="Lucida Sans Unicode"/>
                <a:cs typeface="Lucida Sans Unicode"/>
              </a:rPr>
              <a:t>three</a:t>
            </a:r>
            <a:r>
              <a:rPr dirty="0" sz="2250" spc="-70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b="0">
                <a:solidFill>
                  <a:srgbClr val="2D3824"/>
                </a:solidFill>
                <a:latin typeface="Lucida Sans Unicode"/>
                <a:cs typeface="Lucida Sans Unicode"/>
              </a:rPr>
              <a:t>different</a:t>
            </a:r>
            <a:r>
              <a:rPr dirty="0" sz="2250" spc="-70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65" b="0">
                <a:solidFill>
                  <a:srgbClr val="2D3824"/>
                </a:solidFill>
                <a:latin typeface="Lucida Sans Unicode"/>
                <a:cs typeface="Lucida Sans Unicode"/>
              </a:rPr>
              <a:t>algorithms</a:t>
            </a:r>
            <a:r>
              <a:rPr dirty="0" sz="2250" spc="-70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b="0">
                <a:solidFill>
                  <a:srgbClr val="2D3824"/>
                </a:solidFill>
                <a:latin typeface="Lucida Sans Unicode"/>
                <a:cs typeface="Lucida Sans Unicode"/>
              </a:rPr>
              <a:t>Linear</a:t>
            </a:r>
            <a:r>
              <a:rPr dirty="0" sz="2250" spc="-70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50" b="0">
                <a:solidFill>
                  <a:srgbClr val="2D3824"/>
                </a:solidFill>
                <a:latin typeface="Lucida Sans Unicode"/>
                <a:cs typeface="Lucida Sans Unicode"/>
              </a:rPr>
              <a:t>Regression</a:t>
            </a:r>
            <a:r>
              <a:rPr dirty="0" sz="2250" spc="-65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215" b="0">
                <a:solidFill>
                  <a:srgbClr val="2D3824"/>
                </a:solidFill>
                <a:latin typeface="Lucida Sans Unicode"/>
                <a:cs typeface="Lucida Sans Unicode"/>
              </a:rPr>
              <a:t>,</a:t>
            </a:r>
            <a:r>
              <a:rPr dirty="0" sz="2250" spc="-70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114" b="0">
                <a:solidFill>
                  <a:srgbClr val="2D3824"/>
                </a:solidFill>
                <a:latin typeface="Lucida Sans Unicode"/>
                <a:cs typeface="Lucida Sans Unicode"/>
              </a:rPr>
              <a:t>Random </a:t>
            </a:r>
            <a:r>
              <a:rPr dirty="0" sz="2250" b="0">
                <a:solidFill>
                  <a:srgbClr val="2D3824"/>
                </a:solidFill>
                <a:latin typeface="Lucida Sans Unicode"/>
                <a:cs typeface="Lucida Sans Unicode"/>
              </a:rPr>
              <a:t>Forest</a:t>
            </a:r>
            <a:r>
              <a:rPr dirty="0" sz="2250" spc="-5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155" b="0">
                <a:solidFill>
                  <a:srgbClr val="2D3824"/>
                </a:solidFill>
                <a:latin typeface="Lucida Sans Unicode"/>
                <a:cs typeface="Lucida Sans Unicode"/>
              </a:rPr>
              <a:t>and</a:t>
            </a:r>
            <a:r>
              <a:rPr dirty="0" sz="2250" spc="5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b="0">
                <a:solidFill>
                  <a:srgbClr val="2D3824"/>
                </a:solidFill>
                <a:latin typeface="Lucida Sans Unicode"/>
                <a:cs typeface="Lucida Sans Unicode"/>
              </a:rPr>
              <a:t>Decision</a:t>
            </a:r>
            <a:r>
              <a:rPr dirty="0" sz="2250" spc="10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b="0">
                <a:solidFill>
                  <a:srgbClr val="2D3824"/>
                </a:solidFill>
                <a:latin typeface="Lucida Sans Unicode"/>
                <a:cs typeface="Lucida Sans Unicode"/>
              </a:rPr>
              <a:t>Tree</a:t>
            </a:r>
            <a:r>
              <a:rPr dirty="0" sz="2250" spc="10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10" b="0">
                <a:solidFill>
                  <a:srgbClr val="2D3824"/>
                </a:solidFill>
                <a:latin typeface="Lucida Sans Unicode"/>
                <a:cs typeface="Lucida Sans Unicode"/>
              </a:rPr>
              <a:t>Regressor</a:t>
            </a:r>
            <a:endParaRPr sz="2250">
              <a:latin typeface="Lucida Sans Unicode"/>
              <a:cs typeface="Lucida Sans Unicode"/>
            </a:endParaRPr>
          </a:p>
          <a:p>
            <a:pPr marL="146050" marR="625475">
              <a:lnSpc>
                <a:spcPct val="116700"/>
              </a:lnSpc>
            </a:pPr>
            <a:r>
              <a:rPr dirty="0" sz="2250" spc="130" b="0">
                <a:solidFill>
                  <a:srgbClr val="2D3824"/>
                </a:solidFill>
                <a:latin typeface="Lucida Sans Unicode"/>
                <a:cs typeface="Lucida Sans Unicode"/>
              </a:rPr>
              <a:t>Placed</a:t>
            </a:r>
            <a:r>
              <a:rPr dirty="0" sz="2250" spc="-65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70" b="0">
                <a:solidFill>
                  <a:srgbClr val="2D3824"/>
                </a:solidFill>
                <a:latin typeface="Lucida Sans Unicode"/>
                <a:cs typeface="Lucida Sans Unicode"/>
              </a:rPr>
              <a:t>the</a:t>
            </a:r>
            <a:r>
              <a:rPr dirty="0" sz="2250" spc="-65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55" b="0">
                <a:solidFill>
                  <a:srgbClr val="2D3824"/>
                </a:solidFill>
                <a:latin typeface="Lucida Sans Unicode"/>
                <a:cs typeface="Lucida Sans Unicode"/>
              </a:rPr>
              <a:t>three</a:t>
            </a:r>
            <a:r>
              <a:rPr dirty="0" sz="2250" spc="-60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b="0">
                <a:solidFill>
                  <a:srgbClr val="2D3824"/>
                </a:solidFill>
                <a:latin typeface="Lucida Sans Unicode"/>
                <a:cs typeface="Lucida Sans Unicode"/>
              </a:rPr>
              <a:t>different</a:t>
            </a:r>
            <a:r>
              <a:rPr dirty="0" sz="2250" spc="-65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65" b="0">
                <a:solidFill>
                  <a:srgbClr val="2D3824"/>
                </a:solidFill>
                <a:latin typeface="Lucida Sans Unicode"/>
                <a:cs typeface="Lucida Sans Unicode"/>
              </a:rPr>
              <a:t>algorithms</a:t>
            </a:r>
            <a:r>
              <a:rPr dirty="0" sz="2250" spc="-60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65" b="0">
                <a:solidFill>
                  <a:srgbClr val="2D3824"/>
                </a:solidFill>
                <a:latin typeface="Lucida Sans Unicode"/>
                <a:cs typeface="Lucida Sans Unicode"/>
              </a:rPr>
              <a:t>under</a:t>
            </a:r>
            <a:r>
              <a:rPr dirty="0" sz="2250" spc="-65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295" b="0">
                <a:solidFill>
                  <a:srgbClr val="2D3824"/>
                </a:solidFill>
                <a:latin typeface="Lucida Sans Unicode"/>
                <a:cs typeface="Lucida Sans Unicode"/>
              </a:rPr>
              <a:t>a</a:t>
            </a:r>
            <a:r>
              <a:rPr dirty="0" sz="2250" spc="-60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b="0">
                <a:solidFill>
                  <a:srgbClr val="2D3824"/>
                </a:solidFill>
                <a:latin typeface="Lucida Sans Unicode"/>
                <a:cs typeface="Lucida Sans Unicode"/>
              </a:rPr>
              <a:t>test</a:t>
            </a:r>
            <a:r>
              <a:rPr dirty="0" sz="2250" spc="-65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50" b="0">
                <a:solidFill>
                  <a:srgbClr val="2D3824"/>
                </a:solidFill>
                <a:latin typeface="Lucida Sans Unicode"/>
                <a:cs typeface="Lucida Sans Unicode"/>
              </a:rPr>
              <a:t>using</a:t>
            </a:r>
            <a:r>
              <a:rPr dirty="0" sz="2250" spc="-60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b="0">
                <a:solidFill>
                  <a:srgbClr val="2D3824"/>
                </a:solidFill>
                <a:latin typeface="Lucida Sans Unicode"/>
                <a:cs typeface="Lucida Sans Unicode"/>
              </a:rPr>
              <a:t>test</a:t>
            </a:r>
            <a:r>
              <a:rPr dirty="0" sz="2250" spc="-65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150" b="0">
                <a:solidFill>
                  <a:srgbClr val="2D3824"/>
                </a:solidFill>
                <a:latin typeface="Lucida Sans Unicode"/>
                <a:cs typeface="Lucida Sans Unicode"/>
              </a:rPr>
              <a:t>data </a:t>
            </a:r>
            <a:r>
              <a:rPr dirty="0" sz="2250" spc="100" b="0">
                <a:solidFill>
                  <a:srgbClr val="2D3824"/>
                </a:solidFill>
                <a:latin typeface="Lucida Sans Unicode"/>
                <a:cs typeface="Lucida Sans Unicode"/>
              </a:rPr>
              <a:t>evaluating</a:t>
            </a:r>
            <a:r>
              <a:rPr dirty="0" sz="2250" spc="-125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110" b="0">
                <a:solidFill>
                  <a:srgbClr val="2D3824"/>
                </a:solidFill>
                <a:latin typeface="Lucida Sans Unicode"/>
                <a:cs typeface="Lucida Sans Unicode"/>
              </a:rPr>
              <a:t>them</a:t>
            </a:r>
            <a:r>
              <a:rPr dirty="0" sz="2250" spc="-120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140" b="0">
                <a:solidFill>
                  <a:srgbClr val="2D3824"/>
                </a:solidFill>
                <a:latin typeface="Lucida Sans Unicode"/>
                <a:cs typeface="Lucida Sans Unicode"/>
              </a:rPr>
              <a:t>based</a:t>
            </a:r>
            <a:r>
              <a:rPr dirty="0" sz="2250" spc="-120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60" b="0">
                <a:solidFill>
                  <a:srgbClr val="2D3824"/>
                </a:solidFill>
                <a:latin typeface="Lucida Sans Unicode"/>
                <a:cs typeface="Lucida Sans Unicode"/>
              </a:rPr>
              <a:t>on</a:t>
            </a:r>
            <a:r>
              <a:rPr dirty="0" sz="2250" spc="-125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75" b="0">
                <a:solidFill>
                  <a:srgbClr val="2D3824"/>
                </a:solidFill>
                <a:latin typeface="Lucida Sans Unicode"/>
                <a:cs typeface="Lucida Sans Unicode"/>
              </a:rPr>
              <a:t>metrics</a:t>
            </a:r>
            <a:r>
              <a:rPr dirty="0" sz="2250" spc="-120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20" b="0">
                <a:solidFill>
                  <a:srgbClr val="2D3824"/>
                </a:solidFill>
                <a:latin typeface="Lucida Sans Unicode"/>
                <a:cs typeface="Lucida Sans Unicode"/>
              </a:rPr>
              <a:t>i.e</a:t>
            </a:r>
            <a:r>
              <a:rPr dirty="0" sz="2250" spc="-120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55" b="0">
                <a:solidFill>
                  <a:srgbClr val="2D3824"/>
                </a:solidFill>
                <a:latin typeface="Lucida Sans Unicode"/>
                <a:cs typeface="Lucida Sans Unicode"/>
              </a:rPr>
              <a:t>MSE</a:t>
            </a:r>
            <a:r>
              <a:rPr dirty="0" sz="2250" spc="-120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215" b="0">
                <a:solidFill>
                  <a:srgbClr val="2D3824"/>
                </a:solidFill>
                <a:latin typeface="Lucida Sans Unicode"/>
                <a:cs typeface="Lucida Sans Unicode"/>
              </a:rPr>
              <a:t>,</a:t>
            </a:r>
            <a:r>
              <a:rPr dirty="0" sz="2250" spc="-125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100" b="0">
                <a:solidFill>
                  <a:srgbClr val="2D3824"/>
                </a:solidFill>
                <a:latin typeface="Lucida Sans Unicode"/>
                <a:cs typeface="Lucida Sans Unicode"/>
              </a:rPr>
              <a:t>r2</a:t>
            </a:r>
            <a:r>
              <a:rPr dirty="0" sz="2250" spc="-120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65" b="0">
                <a:solidFill>
                  <a:srgbClr val="2D3824"/>
                </a:solidFill>
                <a:latin typeface="Lucida Sans Unicode"/>
                <a:cs typeface="Lucida Sans Unicode"/>
              </a:rPr>
              <a:t>score</a:t>
            </a:r>
            <a:endParaRPr sz="22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700"/>
              </a:spcBef>
            </a:pPr>
            <a:endParaRPr sz="22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195"/>
              <a:t>Model</a:t>
            </a:r>
            <a:r>
              <a:rPr dirty="0" spc="-270"/>
              <a:t> </a:t>
            </a:r>
            <a:r>
              <a:rPr dirty="0" spc="235"/>
              <a:t>training</a:t>
            </a:r>
            <a:r>
              <a:rPr dirty="0" spc="-270"/>
              <a:t> </a:t>
            </a:r>
            <a:r>
              <a:rPr dirty="0" spc="310"/>
              <a:t>and</a:t>
            </a:r>
            <a:r>
              <a:rPr dirty="0" spc="-270"/>
              <a:t> </a:t>
            </a:r>
            <a:r>
              <a:rPr dirty="0" spc="165"/>
              <a:t>predictions</a:t>
            </a:r>
          </a:p>
          <a:p>
            <a:pPr marL="146050" marR="5080">
              <a:lnSpc>
                <a:spcPct val="116700"/>
              </a:lnSpc>
              <a:spcBef>
                <a:spcPts val="1035"/>
              </a:spcBef>
            </a:pPr>
            <a:r>
              <a:rPr dirty="0" sz="2250" spc="125" b="0">
                <a:solidFill>
                  <a:srgbClr val="2D3824"/>
                </a:solidFill>
                <a:latin typeface="Lucida Sans Unicode"/>
                <a:cs typeface="Lucida Sans Unicode"/>
              </a:rPr>
              <a:t>Random</a:t>
            </a:r>
            <a:r>
              <a:rPr dirty="0" sz="2250" spc="-105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b="0">
                <a:solidFill>
                  <a:srgbClr val="2D3824"/>
                </a:solidFill>
                <a:latin typeface="Lucida Sans Unicode"/>
                <a:cs typeface="Lucida Sans Unicode"/>
              </a:rPr>
              <a:t>Forest</a:t>
            </a:r>
            <a:r>
              <a:rPr dirty="0" sz="2250" spc="-105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155" b="0">
                <a:solidFill>
                  <a:srgbClr val="2D3824"/>
                </a:solidFill>
                <a:latin typeface="Lucida Sans Unicode"/>
                <a:cs typeface="Lucida Sans Unicode"/>
              </a:rPr>
              <a:t>was</a:t>
            </a:r>
            <a:r>
              <a:rPr dirty="0" sz="2250" spc="-105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70" b="0">
                <a:solidFill>
                  <a:srgbClr val="2D3824"/>
                </a:solidFill>
                <a:latin typeface="Lucida Sans Unicode"/>
                <a:cs typeface="Lucida Sans Unicode"/>
              </a:rPr>
              <a:t>the</a:t>
            </a:r>
            <a:r>
              <a:rPr dirty="0" sz="2250" spc="-105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75" b="0">
                <a:solidFill>
                  <a:srgbClr val="2D3824"/>
                </a:solidFill>
                <a:latin typeface="Lucida Sans Unicode"/>
                <a:cs typeface="Lucida Sans Unicode"/>
              </a:rPr>
              <a:t>best</a:t>
            </a:r>
            <a:r>
              <a:rPr dirty="0" sz="2250" spc="-105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60" b="0">
                <a:solidFill>
                  <a:srgbClr val="2D3824"/>
                </a:solidFill>
                <a:latin typeface="Lucida Sans Unicode"/>
                <a:cs typeface="Lucida Sans Unicode"/>
              </a:rPr>
              <a:t>perfoming</a:t>
            </a:r>
            <a:r>
              <a:rPr dirty="0" sz="2250" spc="-105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95" b="0">
                <a:solidFill>
                  <a:srgbClr val="2D3824"/>
                </a:solidFill>
                <a:latin typeface="Lucida Sans Unicode"/>
                <a:cs typeface="Lucida Sans Unicode"/>
              </a:rPr>
              <a:t>model</a:t>
            </a:r>
            <a:r>
              <a:rPr dirty="0" sz="2250" spc="-100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155" b="0">
                <a:solidFill>
                  <a:srgbClr val="2D3824"/>
                </a:solidFill>
                <a:latin typeface="Lucida Sans Unicode"/>
                <a:cs typeface="Lucida Sans Unicode"/>
              </a:rPr>
              <a:t>among</a:t>
            </a:r>
            <a:r>
              <a:rPr dirty="0" sz="2250" spc="-105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70" b="0">
                <a:solidFill>
                  <a:srgbClr val="2D3824"/>
                </a:solidFill>
                <a:latin typeface="Lucida Sans Unicode"/>
                <a:cs typeface="Lucida Sans Unicode"/>
              </a:rPr>
              <a:t>the</a:t>
            </a:r>
            <a:r>
              <a:rPr dirty="0" sz="2250" spc="-105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55" b="0">
                <a:solidFill>
                  <a:srgbClr val="2D3824"/>
                </a:solidFill>
                <a:latin typeface="Lucida Sans Unicode"/>
                <a:cs typeface="Lucida Sans Unicode"/>
              </a:rPr>
              <a:t>three(81%) </a:t>
            </a:r>
            <a:r>
              <a:rPr dirty="0" sz="2250" spc="45" b="0">
                <a:solidFill>
                  <a:srgbClr val="2D3824"/>
                </a:solidFill>
                <a:latin typeface="Lucida Sans Unicode"/>
                <a:cs typeface="Lucida Sans Unicode"/>
              </a:rPr>
              <a:t>Trained</a:t>
            </a:r>
            <a:r>
              <a:rPr dirty="0" sz="2250" spc="-114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70" b="0">
                <a:solidFill>
                  <a:srgbClr val="2D3824"/>
                </a:solidFill>
                <a:latin typeface="Lucida Sans Unicode"/>
                <a:cs typeface="Lucida Sans Unicode"/>
              </a:rPr>
              <a:t>the</a:t>
            </a:r>
            <a:r>
              <a:rPr dirty="0" sz="2250" spc="-114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95" b="0">
                <a:solidFill>
                  <a:srgbClr val="2D3824"/>
                </a:solidFill>
                <a:latin typeface="Lucida Sans Unicode"/>
                <a:cs typeface="Lucida Sans Unicode"/>
              </a:rPr>
              <a:t>model</a:t>
            </a:r>
            <a:r>
              <a:rPr dirty="0" sz="2250" spc="-114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155" b="0">
                <a:solidFill>
                  <a:srgbClr val="2D3824"/>
                </a:solidFill>
                <a:latin typeface="Lucida Sans Unicode"/>
                <a:cs typeface="Lucida Sans Unicode"/>
              </a:rPr>
              <a:t>and</a:t>
            </a:r>
            <a:r>
              <a:rPr dirty="0" sz="2250" spc="-114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90" b="0">
                <a:solidFill>
                  <a:srgbClr val="2D3824"/>
                </a:solidFill>
                <a:latin typeface="Lucida Sans Unicode"/>
                <a:cs typeface="Lucida Sans Unicode"/>
              </a:rPr>
              <a:t>used</a:t>
            </a:r>
            <a:r>
              <a:rPr dirty="0" sz="2250" spc="-114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10" b="0">
                <a:solidFill>
                  <a:srgbClr val="2D3824"/>
                </a:solidFill>
                <a:latin typeface="Lucida Sans Unicode"/>
                <a:cs typeface="Lucida Sans Unicode"/>
              </a:rPr>
              <a:t>it</a:t>
            </a:r>
            <a:r>
              <a:rPr dirty="0" sz="2250" spc="-114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b="0">
                <a:solidFill>
                  <a:srgbClr val="2D3824"/>
                </a:solidFill>
                <a:latin typeface="Lucida Sans Unicode"/>
                <a:cs typeface="Lucida Sans Unicode"/>
              </a:rPr>
              <a:t>to</a:t>
            </a:r>
            <a:r>
              <a:rPr dirty="0" sz="2250" spc="-114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150" b="0">
                <a:solidFill>
                  <a:srgbClr val="2D3824"/>
                </a:solidFill>
                <a:latin typeface="Lucida Sans Unicode"/>
                <a:cs typeface="Lucida Sans Unicode"/>
              </a:rPr>
              <a:t>make</a:t>
            </a:r>
            <a:r>
              <a:rPr dirty="0" sz="2250" spc="-114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50" b="0">
                <a:solidFill>
                  <a:srgbClr val="2D3824"/>
                </a:solidFill>
                <a:latin typeface="Lucida Sans Unicode"/>
                <a:cs typeface="Lucida Sans Unicode"/>
              </a:rPr>
              <a:t>predictions</a:t>
            </a:r>
            <a:r>
              <a:rPr dirty="0" sz="2250" spc="-114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60" b="0">
                <a:solidFill>
                  <a:srgbClr val="2D3824"/>
                </a:solidFill>
                <a:latin typeface="Lucida Sans Unicode"/>
                <a:cs typeface="Lucida Sans Unicode"/>
              </a:rPr>
              <a:t>on</a:t>
            </a:r>
            <a:r>
              <a:rPr dirty="0" sz="2250" spc="-114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10" b="0">
                <a:solidFill>
                  <a:srgbClr val="2D3824"/>
                </a:solidFill>
                <a:latin typeface="Lucida Sans Unicode"/>
                <a:cs typeface="Lucida Sans Unicode"/>
              </a:rPr>
              <a:t>future </a:t>
            </a:r>
            <a:r>
              <a:rPr dirty="0" sz="2250" spc="90" b="0">
                <a:solidFill>
                  <a:srgbClr val="2D3824"/>
                </a:solidFill>
                <a:latin typeface="Lucida Sans Unicode"/>
                <a:cs typeface="Lucida Sans Unicode"/>
              </a:rPr>
              <a:t>temperature</a:t>
            </a:r>
            <a:r>
              <a:rPr dirty="0" sz="2250" spc="-95" b="0">
                <a:solidFill>
                  <a:srgbClr val="2D3824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40" b="0">
                <a:solidFill>
                  <a:srgbClr val="2D3824"/>
                </a:solidFill>
                <a:latin typeface="Lucida Sans Unicode"/>
                <a:cs typeface="Lucida Sans Unicode"/>
              </a:rPr>
              <a:t>trends</a:t>
            </a:r>
            <a:endParaRPr sz="22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A3A1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7293114" y="565634"/>
            <a:ext cx="397510" cy="29209"/>
          </a:xfrm>
          <a:custGeom>
            <a:avLst/>
            <a:gdLst/>
            <a:ahLst/>
            <a:cxnLst/>
            <a:rect l="l" t="t" r="r" b="b"/>
            <a:pathLst>
              <a:path w="397509" h="29209">
                <a:moveTo>
                  <a:pt x="397341" y="28996"/>
                </a:moveTo>
                <a:lnTo>
                  <a:pt x="0" y="28996"/>
                </a:lnTo>
                <a:lnTo>
                  <a:pt x="0" y="0"/>
                </a:lnTo>
                <a:lnTo>
                  <a:pt x="397341" y="0"/>
                </a:lnTo>
                <a:lnTo>
                  <a:pt x="397341" y="28996"/>
                </a:lnTo>
                <a:close/>
              </a:path>
            </a:pathLst>
          </a:custGeom>
          <a:solidFill>
            <a:srgbClr val="3C46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7293114" y="657737"/>
            <a:ext cx="397510" cy="29209"/>
          </a:xfrm>
          <a:custGeom>
            <a:avLst/>
            <a:gdLst/>
            <a:ahLst/>
            <a:cxnLst/>
            <a:rect l="l" t="t" r="r" b="b"/>
            <a:pathLst>
              <a:path w="397509" h="29209">
                <a:moveTo>
                  <a:pt x="397341" y="28996"/>
                </a:moveTo>
                <a:lnTo>
                  <a:pt x="0" y="28996"/>
                </a:lnTo>
                <a:lnTo>
                  <a:pt x="0" y="0"/>
                </a:lnTo>
                <a:lnTo>
                  <a:pt x="397341" y="0"/>
                </a:lnTo>
                <a:lnTo>
                  <a:pt x="397341" y="28996"/>
                </a:lnTo>
                <a:close/>
              </a:path>
            </a:pathLst>
          </a:custGeom>
          <a:solidFill>
            <a:srgbClr val="3C46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8177932" y="8597751"/>
            <a:ext cx="110489" cy="661035"/>
          </a:xfrm>
          <a:custGeom>
            <a:avLst/>
            <a:gdLst/>
            <a:ahLst/>
            <a:cxnLst/>
            <a:rect l="l" t="t" r="r" b="b"/>
            <a:pathLst>
              <a:path w="110490" h="661034">
                <a:moveTo>
                  <a:pt x="110068" y="660409"/>
                </a:moveTo>
                <a:lnTo>
                  <a:pt x="0" y="660409"/>
                </a:lnTo>
                <a:lnTo>
                  <a:pt x="0" y="0"/>
                </a:lnTo>
                <a:lnTo>
                  <a:pt x="110068" y="0"/>
                </a:lnTo>
                <a:lnTo>
                  <a:pt x="110068" y="660409"/>
                </a:lnTo>
                <a:close/>
              </a:path>
            </a:pathLst>
          </a:custGeom>
          <a:solidFill>
            <a:srgbClr val="3C465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642" y="1714367"/>
            <a:ext cx="2981324" cy="79343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70590" y="1714367"/>
            <a:ext cx="4171949" cy="793432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9528288" y="4099718"/>
            <a:ext cx="8179434" cy="202311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12700" marR="5080">
              <a:lnSpc>
                <a:spcPts val="5170"/>
              </a:lnSpc>
              <a:spcBef>
                <a:spcPts val="415"/>
              </a:spcBef>
            </a:pPr>
            <a:r>
              <a:rPr dirty="0" sz="4450" spc="265" b="1">
                <a:solidFill>
                  <a:srgbClr val="1A1B24"/>
                </a:solidFill>
                <a:latin typeface="Trebuchet MS"/>
                <a:cs typeface="Trebuchet MS"/>
              </a:rPr>
              <a:t>Temperature</a:t>
            </a:r>
            <a:r>
              <a:rPr dirty="0" sz="4450" spc="-380" b="1">
                <a:solidFill>
                  <a:srgbClr val="1A1B24"/>
                </a:solidFill>
                <a:latin typeface="Trebuchet MS"/>
                <a:cs typeface="Trebuchet MS"/>
              </a:rPr>
              <a:t> </a:t>
            </a:r>
            <a:r>
              <a:rPr dirty="0" sz="4450" spc="280" b="1">
                <a:solidFill>
                  <a:srgbClr val="1A1B24"/>
                </a:solidFill>
                <a:latin typeface="Trebuchet MS"/>
                <a:cs typeface="Trebuchet MS"/>
              </a:rPr>
              <a:t>is</a:t>
            </a:r>
            <a:r>
              <a:rPr dirty="0" sz="4450" spc="-380" b="1">
                <a:solidFill>
                  <a:srgbClr val="1A1B24"/>
                </a:solidFill>
                <a:latin typeface="Trebuchet MS"/>
                <a:cs typeface="Trebuchet MS"/>
              </a:rPr>
              <a:t> </a:t>
            </a:r>
            <a:r>
              <a:rPr dirty="0" sz="4450" spc="235" b="1">
                <a:solidFill>
                  <a:srgbClr val="1A1B24"/>
                </a:solidFill>
                <a:latin typeface="Trebuchet MS"/>
                <a:cs typeface="Trebuchet MS"/>
              </a:rPr>
              <a:t>predicted</a:t>
            </a:r>
            <a:r>
              <a:rPr dirty="0" sz="4450" spc="-380" b="1">
                <a:solidFill>
                  <a:srgbClr val="1A1B24"/>
                </a:solidFill>
                <a:latin typeface="Trebuchet MS"/>
                <a:cs typeface="Trebuchet MS"/>
              </a:rPr>
              <a:t> </a:t>
            </a:r>
            <a:r>
              <a:rPr dirty="0" sz="4450" spc="160" b="1">
                <a:solidFill>
                  <a:srgbClr val="1A1B24"/>
                </a:solidFill>
                <a:latin typeface="Trebuchet MS"/>
                <a:cs typeface="Trebuchet MS"/>
              </a:rPr>
              <a:t>to </a:t>
            </a:r>
            <a:r>
              <a:rPr dirty="0" sz="4450" spc="300" b="1">
                <a:solidFill>
                  <a:srgbClr val="1A1B24"/>
                </a:solidFill>
                <a:latin typeface="Trebuchet MS"/>
                <a:cs typeface="Trebuchet MS"/>
              </a:rPr>
              <a:t>increase</a:t>
            </a:r>
            <a:r>
              <a:rPr dirty="0" sz="4450" spc="-385" b="1">
                <a:solidFill>
                  <a:srgbClr val="1A1B24"/>
                </a:solidFill>
                <a:latin typeface="Trebuchet MS"/>
                <a:cs typeface="Trebuchet MS"/>
              </a:rPr>
              <a:t> </a:t>
            </a:r>
            <a:r>
              <a:rPr dirty="0" sz="4450" spc="375" b="1">
                <a:solidFill>
                  <a:srgbClr val="1A1B24"/>
                </a:solidFill>
                <a:latin typeface="Trebuchet MS"/>
                <a:cs typeface="Trebuchet MS"/>
              </a:rPr>
              <a:t>gradually</a:t>
            </a:r>
            <a:r>
              <a:rPr dirty="0" sz="4450" spc="-385" b="1">
                <a:solidFill>
                  <a:srgbClr val="1A1B24"/>
                </a:solidFill>
                <a:latin typeface="Trebuchet MS"/>
                <a:cs typeface="Trebuchet MS"/>
              </a:rPr>
              <a:t> </a:t>
            </a:r>
            <a:r>
              <a:rPr dirty="0" sz="4450" spc="190" b="1">
                <a:solidFill>
                  <a:srgbClr val="1A1B24"/>
                </a:solidFill>
                <a:latin typeface="Trebuchet MS"/>
                <a:cs typeface="Trebuchet MS"/>
              </a:rPr>
              <a:t>in</a:t>
            </a:r>
            <a:r>
              <a:rPr dirty="0" sz="4450" spc="-385" b="1">
                <a:solidFill>
                  <a:srgbClr val="1A1B24"/>
                </a:solidFill>
                <a:latin typeface="Trebuchet MS"/>
                <a:cs typeface="Trebuchet MS"/>
              </a:rPr>
              <a:t> </a:t>
            </a:r>
            <a:r>
              <a:rPr dirty="0" sz="4450" spc="175" b="1">
                <a:solidFill>
                  <a:srgbClr val="1A1B24"/>
                </a:solidFill>
                <a:latin typeface="Trebuchet MS"/>
                <a:cs typeface="Trebuchet MS"/>
              </a:rPr>
              <a:t>the </a:t>
            </a:r>
            <a:r>
              <a:rPr dirty="0" sz="4450" spc="400" b="1">
                <a:solidFill>
                  <a:srgbClr val="1A1B24"/>
                </a:solidFill>
                <a:latin typeface="Trebuchet MS"/>
                <a:cs typeface="Trebuchet MS"/>
              </a:rPr>
              <a:t>incoming</a:t>
            </a:r>
            <a:r>
              <a:rPr dirty="0" sz="4450" spc="-375" b="1">
                <a:solidFill>
                  <a:srgbClr val="1A1B24"/>
                </a:solidFill>
                <a:latin typeface="Trebuchet MS"/>
                <a:cs typeface="Trebuchet MS"/>
              </a:rPr>
              <a:t> </a:t>
            </a:r>
            <a:r>
              <a:rPr dirty="0" sz="4450" spc="350" b="1">
                <a:solidFill>
                  <a:srgbClr val="1A1B24"/>
                </a:solidFill>
                <a:latin typeface="Trebuchet MS"/>
                <a:cs typeface="Trebuchet MS"/>
              </a:rPr>
              <a:t>years</a:t>
            </a:r>
            <a:endParaRPr sz="44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8488" y="434975"/>
            <a:ext cx="3621404" cy="109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79475" marR="5080" indent="-867410">
              <a:lnSpc>
                <a:spcPct val="116700"/>
              </a:lnSpc>
              <a:spcBef>
                <a:spcPts val="95"/>
              </a:spcBef>
            </a:pPr>
            <a:r>
              <a:rPr dirty="0" sz="3000" spc="-235">
                <a:solidFill>
                  <a:srgbClr val="0D1117"/>
                </a:solidFill>
                <a:latin typeface="Arial Black"/>
                <a:cs typeface="Arial Black"/>
              </a:rPr>
              <a:t>Temp</a:t>
            </a:r>
            <a:r>
              <a:rPr dirty="0" sz="3000" spc="-270">
                <a:solidFill>
                  <a:srgbClr val="0D1117"/>
                </a:solidFill>
                <a:latin typeface="Arial Black"/>
                <a:cs typeface="Arial Black"/>
              </a:rPr>
              <a:t> </a:t>
            </a:r>
            <a:r>
              <a:rPr dirty="0" sz="3000" spc="-150">
                <a:solidFill>
                  <a:srgbClr val="0D1117"/>
                </a:solidFill>
                <a:latin typeface="Arial Black"/>
                <a:cs typeface="Arial Black"/>
              </a:rPr>
              <a:t>over</a:t>
            </a:r>
            <a:r>
              <a:rPr dirty="0" sz="3000" spc="-270">
                <a:solidFill>
                  <a:srgbClr val="0D1117"/>
                </a:solidFill>
                <a:latin typeface="Arial Black"/>
                <a:cs typeface="Arial Black"/>
              </a:rPr>
              <a:t> </a:t>
            </a:r>
            <a:r>
              <a:rPr dirty="0" sz="3000" spc="-170">
                <a:solidFill>
                  <a:srgbClr val="0D1117"/>
                </a:solidFill>
                <a:latin typeface="Arial Black"/>
                <a:cs typeface="Arial Black"/>
              </a:rPr>
              <a:t>the</a:t>
            </a:r>
            <a:r>
              <a:rPr dirty="0" sz="3000" spc="-270">
                <a:solidFill>
                  <a:srgbClr val="0D1117"/>
                </a:solidFill>
                <a:latin typeface="Arial Black"/>
                <a:cs typeface="Arial Black"/>
              </a:rPr>
              <a:t> </a:t>
            </a:r>
            <a:r>
              <a:rPr dirty="0" sz="3000" spc="-185">
                <a:solidFill>
                  <a:srgbClr val="0D1117"/>
                </a:solidFill>
                <a:latin typeface="Arial Black"/>
                <a:cs typeface="Arial Black"/>
              </a:rPr>
              <a:t>past </a:t>
            </a:r>
            <a:r>
              <a:rPr dirty="0" sz="3000" spc="-240">
                <a:solidFill>
                  <a:srgbClr val="0D1117"/>
                </a:solidFill>
                <a:latin typeface="Arial Black"/>
                <a:cs typeface="Arial Black"/>
              </a:rPr>
              <a:t>few</a:t>
            </a:r>
            <a:r>
              <a:rPr dirty="0" sz="3000" spc="-295">
                <a:solidFill>
                  <a:srgbClr val="0D1117"/>
                </a:solidFill>
                <a:latin typeface="Arial Black"/>
                <a:cs typeface="Arial Black"/>
              </a:rPr>
              <a:t> </a:t>
            </a:r>
            <a:r>
              <a:rPr dirty="0" sz="3000" spc="-30">
                <a:solidFill>
                  <a:srgbClr val="0D1117"/>
                </a:solidFill>
                <a:latin typeface="Arial Black"/>
                <a:cs typeface="Arial Black"/>
              </a:rPr>
              <a:t>years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178155" y="434975"/>
            <a:ext cx="3926840" cy="109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7025" marR="5080" indent="-314960">
              <a:lnSpc>
                <a:spcPct val="116700"/>
              </a:lnSpc>
              <a:spcBef>
                <a:spcPts val="95"/>
              </a:spcBef>
            </a:pPr>
            <a:r>
              <a:rPr dirty="0" sz="3000" spc="-185">
                <a:solidFill>
                  <a:srgbClr val="0D1117"/>
                </a:solidFill>
                <a:latin typeface="Arial Black"/>
                <a:cs typeface="Arial Black"/>
              </a:rPr>
              <a:t>Predicted</a:t>
            </a:r>
            <a:r>
              <a:rPr dirty="0" sz="3000" spc="-245">
                <a:solidFill>
                  <a:srgbClr val="0D1117"/>
                </a:solidFill>
                <a:latin typeface="Arial Black"/>
                <a:cs typeface="Arial Black"/>
              </a:rPr>
              <a:t> </a:t>
            </a:r>
            <a:r>
              <a:rPr dirty="0" sz="3000" spc="-235">
                <a:solidFill>
                  <a:srgbClr val="0D1117"/>
                </a:solidFill>
                <a:latin typeface="Arial Black"/>
                <a:cs typeface="Arial Black"/>
              </a:rPr>
              <a:t>Temp</a:t>
            </a:r>
            <a:r>
              <a:rPr dirty="0" sz="3000" spc="-240">
                <a:solidFill>
                  <a:srgbClr val="0D1117"/>
                </a:solidFill>
                <a:latin typeface="Arial Black"/>
                <a:cs typeface="Arial Black"/>
              </a:rPr>
              <a:t> </a:t>
            </a:r>
            <a:r>
              <a:rPr dirty="0" sz="3000" spc="-100">
                <a:solidFill>
                  <a:srgbClr val="0D1117"/>
                </a:solidFill>
                <a:latin typeface="Arial Black"/>
                <a:cs typeface="Arial Black"/>
              </a:rPr>
              <a:t>over </a:t>
            </a:r>
            <a:r>
              <a:rPr dirty="0" sz="3000" spc="-170">
                <a:solidFill>
                  <a:srgbClr val="0D1117"/>
                </a:solidFill>
                <a:latin typeface="Arial Black"/>
                <a:cs typeface="Arial Black"/>
              </a:rPr>
              <a:t>the</a:t>
            </a:r>
            <a:r>
              <a:rPr dirty="0" sz="3000" spc="-285">
                <a:solidFill>
                  <a:srgbClr val="0D1117"/>
                </a:solidFill>
                <a:latin typeface="Arial Black"/>
                <a:cs typeface="Arial Black"/>
              </a:rPr>
              <a:t> </a:t>
            </a:r>
            <a:r>
              <a:rPr dirty="0" sz="3000" spc="-220">
                <a:solidFill>
                  <a:srgbClr val="0D1117"/>
                </a:solidFill>
                <a:latin typeface="Arial Black"/>
                <a:cs typeface="Arial Black"/>
              </a:rPr>
              <a:t>coming</a:t>
            </a:r>
            <a:r>
              <a:rPr dirty="0" sz="3000" spc="-280">
                <a:solidFill>
                  <a:srgbClr val="0D1117"/>
                </a:solidFill>
                <a:latin typeface="Arial Black"/>
                <a:cs typeface="Arial Black"/>
              </a:rPr>
              <a:t> </a:t>
            </a:r>
            <a:r>
              <a:rPr dirty="0" sz="3000" spc="-10">
                <a:solidFill>
                  <a:srgbClr val="0D1117"/>
                </a:solidFill>
                <a:latin typeface="Arial Black"/>
                <a:cs typeface="Arial Black"/>
              </a:rPr>
              <a:t>years</a:t>
            </a:r>
            <a:endParaRPr sz="3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2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7293114" y="565634"/>
            <a:ext cx="397510" cy="29209"/>
          </a:xfrm>
          <a:custGeom>
            <a:avLst/>
            <a:gdLst/>
            <a:ahLst/>
            <a:cxnLst/>
            <a:rect l="l" t="t" r="r" b="b"/>
            <a:pathLst>
              <a:path w="397509" h="29209">
                <a:moveTo>
                  <a:pt x="397341" y="28996"/>
                </a:moveTo>
                <a:lnTo>
                  <a:pt x="0" y="28996"/>
                </a:lnTo>
                <a:lnTo>
                  <a:pt x="0" y="0"/>
                </a:lnTo>
                <a:lnTo>
                  <a:pt x="397341" y="0"/>
                </a:lnTo>
                <a:lnTo>
                  <a:pt x="397341" y="28996"/>
                </a:lnTo>
                <a:close/>
              </a:path>
            </a:pathLst>
          </a:custGeom>
          <a:solidFill>
            <a:srgbClr val="9DA1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7293114" y="657737"/>
            <a:ext cx="397510" cy="29209"/>
          </a:xfrm>
          <a:custGeom>
            <a:avLst/>
            <a:gdLst/>
            <a:ahLst/>
            <a:cxnLst/>
            <a:rect l="l" t="t" r="r" b="b"/>
            <a:pathLst>
              <a:path w="397509" h="29209">
                <a:moveTo>
                  <a:pt x="397341" y="28996"/>
                </a:moveTo>
                <a:lnTo>
                  <a:pt x="0" y="28996"/>
                </a:lnTo>
                <a:lnTo>
                  <a:pt x="0" y="0"/>
                </a:lnTo>
                <a:lnTo>
                  <a:pt x="397341" y="0"/>
                </a:lnTo>
                <a:lnTo>
                  <a:pt x="397341" y="28996"/>
                </a:lnTo>
                <a:close/>
              </a:path>
            </a:pathLst>
          </a:custGeom>
          <a:solidFill>
            <a:srgbClr val="9DA1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74836" y="486798"/>
            <a:ext cx="271780" cy="257175"/>
          </a:xfrm>
          <a:custGeom>
            <a:avLst/>
            <a:gdLst/>
            <a:ahLst/>
            <a:cxnLst/>
            <a:rect l="l" t="t" r="r" b="b"/>
            <a:pathLst>
              <a:path w="271780" h="257175">
                <a:moveTo>
                  <a:pt x="271460" y="257025"/>
                </a:moveTo>
                <a:lnTo>
                  <a:pt x="0" y="257025"/>
                </a:lnTo>
                <a:lnTo>
                  <a:pt x="5965" y="245672"/>
                </a:lnTo>
                <a:lnTo>
                  <a:pt x="25387" y="208967"/>
                </a:lnTo>
                <a:lnTo>
                  <a:pt x="89124" y="88232"/>
                </a:lnTo>
                <a:lnTo>
                  <a:pt x="108150" y="52241"/>
                </a:lnTo>
                <a:lnTo>
                  <a:pt x="135737" y="0"/>
                </a:lnTo>
                <a:lnTo>
                  <a:pt x="165941" y="57236"/>
                </a:lnTo>
                <a:lnTo>
                  <a:pt x="150641" y="86171"/>
                </a:lnTo>
                <a:lnTo>
                  <a:pt x="135737" y="57949"/>
                </a:lnTo>
                <a:lnTo>
                  <a:pt x="123371" y="81256"/>
                </a:lnTo>
                <a:lnTo>
                  <a:pt x="104345" y="117247"/>
                </a:lnTo>
                <a:lnTo>
                  <a:pt x="55908" y="208967"/>
                </a:lnTo>
                <a:lnTo>
                  <a:pt x="44730" y="230213"/>
                </a:lnTo>
                <a:lnTo>
                  <a:pt x="226665" y="230213"/>
                </a:lnTo>
                <a:lnTo>
                  <a:pt x="215488" y="208967"/>
                </a:lnTo>
                <a:lnTo>
                  <a:pt x="210097" y="198662"/>
                </a:lnTo>
                <a:lnTo>
                  <a:pt x="240697" y="198662"/>
                </a:lnTo>
                <a:lnTo>
                  <a:pt x="246088" y="208967"/>
                </a:lnTo>
                <a:lnTo>
                  <a:pt x="265431" y="245672"/>
                </a:lnTo>
                <a:lnTo>
                  <a:pt x="271460" y="257025"/>
                </a:lnTo>
                <a:close/>
              </a:path>
            </a:pathLst>
          </a:custGeom>
          <a:solidFill>
            <a:srgbClr val="9DA1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8177932" y="8597751"/>
            <a:ext cx="110489" cy="661035"/>
          </a:xfrm>
          <a:custGeom>
            <a:avLst/>
            <a:gdLst/>
            <a:ahLst/>
            <a:cxnLst/>
            <a:rect l="l" t="t" r="r" b="b"/>
            <a:pathLst>
              <a:path w="110490" h="661034">
                <a:moveTo>
                  <a:pt x="110068" y="660409"/>
                </a:moveTo>
                <a:lnTo>
                  <a:pt x="0" y="660409"/>
                </a:lnTo>
                <a:lnTo>
                  <a:pt x="0" y="0"/>
                </a:lnTo>
                <a:lnTo>
                  <a:pt x="110068" y="0"/>
                </a:lnTo>
                <a:lnTo>
                  <a:pt x="110068" y="660409"/>
                </a:lnTo>
                <a:close/>
              </a:path>
            </a:pathLst>
          </a:custGeom>
          <a:solidFill>
            <a:srgbClr val="9DA1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065594" y="3104624"/>
            <a:ext cx="1042669" cy="47625"/>
          </a:xfrm>
          <a:custGeom>
            <a:avLst/>
            <a:gdLst/>
            <a:ahLst/>
            <a:cxnLst/>
            <a:rect l="l" t="t" r="r" b="b"/>
            <a:pathLst>
              <a:path w="1042669" h="47625">
                <a:moveTo>
                  <a:pt x="1025040" y="47624"/>
                </a:moveTo>
                <a:lnTo>
                  <a:pt x="17496" y="47624"/>
                </a:lnTo>
                <a:lnTo>
                  <a:pt x="11440" y="45116"/>
                </a:lnTo>
                <a:lnTo>
                  <a:pt x="2508" y="36184"/>
                </a:lnTo>
                <a:lnTo>
                  <a:pt x="0" y="30128"/>
                </a:lnTo>
                <a:lnTo>
                  <a:pt x="0" y="17496"/>
                </a:lnTo>
                <a:lnTo>
                  <a:pt x="2508" y="11440"/>
                </a:lnTo>
                <a:lnTo>
                  <a:pt x="11440" y="2508"/>
                </a:lnTo>
                <a:lnTo>
                  <a:pt x="17496" y="0"/>
                </a:lnTo>
                <a:lnTo>
                  <a:pt x="1025040" y="0"/>
                </a:lnTo>
                <a:lnTo>
                  <a:pt x="1031097" y="2508"/>
                </a:lnTo>
                <a:lnTo>
                  <a:pt x="1040028" y="11440"/>
                </a:lnTo>
                <a:lnTo>
                  <a:pt x="1042537" y="17496"/>
                </a:lnTo>
                <a:lnTo>
                  <a:pt x="1042537" y="30128"/>
                </a:lnTo>
                <a:lnTo>
                  <a:pt x="1040028" y="36184"/>
                </a:lnTo>
                <a:lnTo>
                  <a:pt x="1031097" y="45116"/>
                </a:lnTo>
                <a:lnTo>
                  <a:pt x="1025040" y="47624"/>
                </a:lnTo>
                <a:close/>
              </a:path>
            </a:pathLst>
          </a:custGeom>
          <a:solidFill>
            <a:srgbClr val="9DA1A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0217" y="1611044"/>
            <a:ext cx="11344274" cy="6990987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026407" y="518308"/>
            <a:ext cx="13246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0">
                <a:solidFill>
                  <a:srgbClr val="E3E2DF"/>
                </a:solidFill>
                <a:latin typeface="Lucida Sans Unicode"/>
                <a:cs typeface="Lucida Sans Unicode"/>
              </a:rPr>
              <a:t>Ingoude</a:t>
            </a:r>
            <a:r>
              <a:rPr dirty="0" sz="1200" spc="-50">
                <a:solidFill>
                  <a:srgbClr val="E3E2D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E3E2DF"/>
                </a:solidFill>
                <a:latin typeface="Lucida Sans Unicode"/>
                <a:cs typeface="Lucida Sans Unicode"/>
              </a:rPr>
              <a:t>Company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7775" y="2132654"/>
            <a:ext cx="5768340" cy="720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550" spc="340" b="1">
                <a:solidFill>
                  <a:srgbClr val="E3E2DF"/>
                </a:solidFill>
                <a:latin typeface="Trebuchet MS"/>
                <a:cs typeface="Trebuchet MS"/>
              </a:rPr>
              <a:t>MACHINE</a:t>
            </a:r>
            <a:r>
              <a:rPr dirty="0" sz="4550" spc="-380" b="1">
                <a:solidFill>
                  <a:srgbClr val="E3E2DF"/>
                </a:solidFill>
                <a:latin typeface="Trebuchet MS"/>
                <a:cs typeface="Trebuchet MS"/>
              </a:rPr>
              <a:t> </a:t>
            </a:r>
            <a:r>
              <a:rPr dirty="0" sz="4550" spc="155" b="1">
                <a:solidFill>
                  <a:srgbClr val="E3E2DF"/>
                </a:solidFill>
                <a:latin typeface="Trebuchet MS"/>
                <a:cs typeface="Trebuchet MS"/>
              </a:rPr>
              <a:t>LEARNING</a:t>
            </a:r>
            <a:endParaRPr sz="455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60729" y="3761963"/>
            <a:ext cx="537972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-155">
                <a:solidFill>
                  <a:srgbClr val="E3E2DF"/>
                </a:solidFill>
                <a:latin typeface="Arial Black"/>
                <a:cs typeface="Arial Black"/>
              </a:rPr>
              <a:t>Line</a:t>
            </a:r>
            <a:r>
              <a:rPr dirty="0" sz="2600" spc="-185">
                <a:solidFill>
                  <a:srgbClr val="E3E2DF"/>
                </a:solidFill>
                <a:latin typeface="Arial Black"/>
                <a:cs typeface="Arial Black"/>
              </a:rPr>
              <a:t> </a:t>
            </a:r>
            <a:r>
              <a:rPr dirty="0" sz="2600" spc="-125">
                <a:solidFill>
                  <a:srgbClr val="E3E2DF"/>
                </a:solidFill>
                <a:latin typeface="Arial Black"/>
                <a:cs typeface="Arial Black"/>
              </a:rPr>
              <a:t>Plot</a:t>
            </a:r>
            <a:r>
              <a:rPr dirty="0" sz="2600" spc="-180">
                <a:solidFill>
                  <a:srgbClr val="E3E2DF"/>
                </a:solidFill>
                <a:latin typeface="Arial Black"/>
                <a:cs typeface="Arial Black"/>
              </a:rPr>
              <a:t> </a:t>
            </a:r>
            <a:r>
              <a:rPr dirty="0" sz="2600" spc="-170">
                <a:solidFill>
                  <a:srgbClr val="E3E2DF"/>
                </a:solidFill>
                <a:latin typeface="Arial Black"/>
                <a:cs typeface="Arial Black"/>
              </a:rPr>
              <a:t>showing</a:t>
            </a:r>
            <a:r>
              <a:rPr dirty="0" sz="2600" spc="-180">
                <a:solidFill>
                  <a:srgbClr val="E3E2DF"/>
                </a:solidFill>
                <a:latin typeface="Arial Black"/>
                <a:cs typeface="Arial Black"/>
              </a:rPr>
              <a:t> </a:t>
            </a:r>
            <a:r>
              <a:rPr dirty="0" sz="2600" spc="-155">
                <a:solidFill>
                  <a:srgbClr val="E3E2DF"/>
                </a:solidFill>
                <a:latin typeface="Arial Black"/>
                <a:cs typeface="Arial Black"/>
              </a:rPr>
              <a:t>past</a:t>
            </a:r>
            <a:r>
              <a:rPr dirty="0" sz="2600" spc="-180">
                <a:solidFill>
                  <a:srgbClr val="E3E2DF"/>
                </a:solidFill>
                <a:latin typeface="Arial Black"/>
                <a:cs typeface="Arial Black"/>
              </a:rPr>
              <a:t> </a:t>
            </a:r>
            <a:r>
              <a:rPr dirty="0" sz="2600" spc="-25">
                <a:solidFill>
                  <a:srgbClr val="E3E2DF"/>
                </a:solidFill>
                <a:latin typeface="Arial Black"/>
                <a:cs typeface="Arial Black"/>
              </a:rPr>
              <a:t>and </a:t>
            </a:r>
            <a:r>
              <a:rPr dirty="0" sz="2600" spc="-145">
                <a:solidFill>
                  <a:srgbClr val="E3E2DF"/>
                </a:solidFill>
                <a:latin typeface="Arial Black"/>
                <a:cs typeface="Arial Black"/>
              </a:rPr>
              <a:t>predicted</a:t>
            </a:r>
            <a:r>
              <a:rPr dirty="0" sz="2600" spc="-175">
                <a:solidFill>
                  <a:srgbClr val="E3E2DF"/>
                </a:solidFill>
                <a:latin typeface="Arial Black"/>
                <a:cs typeface="Arial Black"/>
              </a:rPr>
              <a:t> </a:t>
            </a:r>
            <a:r>
              <a:rPr dirty="0" sz="2600" spc="-114">
                <a:solidFill>
                  <a:srgbClr val="E3E2DF"/>
                </a:solidFill>
                <a:latin typeface="Arial Black"/>
                <a:cs typeface="Arial Black"/>
              </a:rPr>
              <a:t>trends</a:t>
            </a:r>
            <a:r>
              <a:rPr dirty="0" sz="2600" spc="-170">
                <a:solidFill>
                  <a:srgbClr val="E3E2DF"/>
                </a:solidFill>
                <a:latin typeface="Arial Black"/>
                <a:cs typeface="Arial Black"/>
              </a:rPr>
              <a:t> </a:t>
            </a:r>
            <a:r>
              <a:rPr dirty="0" sz="2600" spc="-65">
                <a:solidFill>
                  <a:srgbClr val="E3E2DF"/>
                </a:solidFill>
                <a:latin typeface="Arial Black"/>
                <a:cs typeface="Arial Black"/>
              </a:rPr>
              <a:t>in</a:t>
            </a:r>
            <a:r>
              <a:rPr dirty="0" sz="2600" spc="-175">
                <a:solidFill>
                  <a:srgbClr val="E3E2DF"/>
                </a:solidFill>
                <a:latin typeface="Arial Black"/>
                <a:cs typeface="Arial Black"/>
              </a:rPr>
              <a:t> </a:t>
            </a:r>
            <a:r>
              <a:rPr dirty="0" sz="2600" spc="-75">
                <a:solidFill>
                  <a:srgbClr val="E3E2DF"/>
                </a:solidFill>
                <a:latin typeface="Arial Black"/>
                <a:cs typeface="Arial Black"/>
              </a:rPr>
              <a:t>temperature </a:t>
            </a:r>
            <a:r>
              <a:rPr dirty="0" sz="2600" spc="-114">
                <a:solidFill>
                  <a:srgbClr val="E3E2DF"/>
                </a:solidFill>
                <a:latin typeface="Arial Black"/>
                <a:cs typeface="Arial Black"/>
              </a:rPr>
              <a:t>over</a:t>
            </a:r>
            <a:r>
              <a:rPr dirty="0" sz="2600" spc="-185">
                <a:solidFill>
                  <a:srgbClr val="E3E2DF"/>
                </a:solidFill>
                <a:latin typeface="Arial Black"/>
                <a:cs typeface="Arial Black"/>
              </a:rPr>
              <a:t> </a:t>
            </a:r>
            <a:r>
              <a:rPr dirty="0" sz="2600" spc="-95">
                <a:solidFill>
                  <a:srgbClr val="E3E2DF"/>
                </a:solidFill>
                <a:latin typeface="Arial Black"/>
                <a:cs typeface="Arial Black"/>
              </a:rPr>
              <a:t>the</a:t>
            </a:r>
            <a:r>
              <a:rPr dirty="0" sz="2600" spc="-180">
                <a:solidFill>
                  <a:srgbClr val="E3E2DF"/>
                </a:solidFill>
                <a:latin typeface="Arial Black"/>
                <a:cs typeface="Arial Black"/>
              </a:rPr>
              <a:t> </a:t>
            </a:r>
            <a:r>
              <a:rPr dirty="0" sz="2600" spc="-135">
                <a:solidFill>
                  <a:srgbClr val="E3E2DF"/>
                </a:solidFill>
                <a:latin typeface="Arial Black"/>
                <a:cs typeface="Arial Black"/>
              </a:rPr>
              <a:t>next</a:t>
            </a:r>
            <a:r>
              <a:rPr dirty="0" sz="2600" spc="-185">
                <a:solidFill>
                  <a:srgbClr val="E3E2DF"/>
                </a:solidFill>
                <a:latin typeface="Arial Black"/>
                <a:cs typeface="Arial Black"/>
              </a:rPr>
              <a:t> </a:t>
            </a:r>
            <a:r>
              <a:rPr dirty="0" sz="2600" spc="-170">
                <a:solidFill>
                  <a:srgbClr val="E3E2DF"/>
                </a:solidFill>
                <a:latin typeface="Arial Black"/>
                <a:cs typeface="Arial Black"/>
              </a:rPr>
              <a:t>couple</a:t>
            </a:r>
            <a:r>
              <a:rPr dirty="0" sz="2600" spc="-180">
                <a:solidFill>
                  <a:srgbClr val="E3E2DF"/>
                </a:solidFill>
                <a:latin typeface="Arial Black"/>
                <a:cs typeface="Arial Black"/>
              </a:rPr>
              <a:t> </a:t>
            </a:r>
            <a:r>
              <a:rPr dirty="0" sz="2600" spc="-85">
                <a:solidFill>
                  <a:srgbClr val="E3E2DF"/>
                </a:solidFill>
                <a:latin typeface="Arial Black"/>
                <a:cs typeface="Arial Black"/>
              </a:rPr>
              <a:t>of</a:t>
            </a:r>
            <a:r>
              <a:rPr dirty="0" sz="2600" spc="-185">
                <a:solidFill>
                  <a:srgbClr val="E3E2DF"/>
                </a:solidFill>
                <a:latin typeface="Arial Black"/>
                <a:cs typeface="Arial Black"/>
              </a:rPr>
              <a:t> </a:t>
            </a:r>
            <a:r>
              <a:rPr dirty="0" sz="2600" spc="-10">
                <a:solidFill>
                  <a:srgbClr val="E3E2DF"/>
                </a:solidFill>
                <a:latin typeface="Arial Black"/>
                <a:cs typeface="Arial Black"/>
              </a:rPr>
              <a:t>years</a:t>
            </a:r>
            <a:endParaRPr sz="2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62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JustINsane</dc:creator>
  <cp:keywords>DAGck3tl7bk,BAEC4j5TpCo</cp:keywords>
  <dc:title>BY NGUGI JUSTIN</dc:title>
  <dcterms:created xsi:type="dcterms:W3CDTF">2025-01-19T21:56:12Z</dcterms:created>
  <dcterms:modified xsi:type="dcterms:W3CDTF">2025-01-19T21:56:12Z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2025-01-19T00:00:00Z</vt:filetime>
  </property>
  <property fmtid="{D5CDD505-2E9C-101B-9397-08002B2CF9AE}" pid="3" name="Creator">
    <vt:lpwstr>Canva</vt:lpwstr>
  </property>
  <property fmtid="{D5CDD505-2E9C-101B-9397-08002B2CF9AE}" pid="4" name="LastSaved">
    <vt:filetime>2025-01-19T00:00:00Z</vt:filetime>
  </property>
  <property fmtid="{D5CDD505-2E9C-101B-9397-08002B2CF9AE}" pid="5" name="Producer">
    <vt:lpwstr>Canva</vt:lpwstr>
  </property>
</Properties>
</file>