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92" r:id="rId2"/>
    <p:sldId id="294" r:id="rId3"/>
    <p:sldId id="295" r:id="rId4"/>
    <p:sldId id="293" r:id="rId5"/>
    <p:sldId id="289" r:id="rId6"/>
    <p:sldId id="288" r:id="rId7"/>
    <p:sldId id="291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87356" autoAdjust="0"/>
  </p:normalViewPr>
  <p:slideViewPr>
    <p:cSldViewPr snapToGrid="0">
      <p:cViewPr varScale="1">
        <p:scale>
          <a:sx n="107" d="100"/>
          <a:sy n="107" d="100"/>
        </p:scale>
        <p:origin x="8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Observability lets us understand a system from the outside</a:t>
            </a:r>
          </a:p>
          <a:p>
            <a:r>
              <a:rPr lang="en-US" dirty="0"/>
              <a:t>Allows us to easily troubleshoot and handle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960" y="402803"/>
            <a:ext cx="11868040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Observability Made Easy with .NET 6 and </a:t>
            </a:r>
            <a:r>
              <a:rPr lang="en-US" sz="6600" dirty="0" err="1">
                <a:solidFill>
                  <a:prstClr val="black"/>
                </a:solidFill>
              </a:rPr>
              <a:t>OpenTelemetry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791005" y="30787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033" y="50229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51953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125" y="58059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82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0AAB-5748-7ED5-3E2F-D21DCDB3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Observability?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17F21-90BA-397C-6394-665612E41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F25B-E368-E75E-4473-7050BCD3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0E4CCB-5C5E-0FC7-512D-3B79E0E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1526-6C1C-4A07-30A1-5820D971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1026" name="Picture 2" descr="Know Your Dashboard Lights and Gauges">
            <a:extLst>
              <a:ext uri="{FF2B5EF4-FFF2-40B4-BE49-F238E27FC236}">
                <a16:creationId xmlns:a16="http://schemas.microsoft.com/office/drawing/2014/main" id="{94DF469B-E82B-28B2-851F-85FFE01814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40" y="1825625"/>
            <a:ext cx="83279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7D2D-40ED-DC5D-B445-3F8F5783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in .NET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1AD25-3F92-3E8F-3F96-9B2041B3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– </a:t>
            </a:r>
            <a:r>
              <a:rPr lang="en-US" dirty="0" err="1"/>
              <a:t>Microsoft.Extensions.Logging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Tracing – </a:t>
            </a:r>
            <a:r>
              <a:rPr lang="en-US" dirty="0" err="1"/>
              <a:t>System.Diagnostics.DiagnosticSource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Metrics – </a:t>
            </a:r>
            <a:r>
              <a:rPr lang="en-US" dirty="0" err="1"/>
              <a:t>System.Diagnostics.DiagnosticSource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C074-8509-A441-E26A-2A0ADDA8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24893-8088-7A61-318E-51C325B3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64" y="4420055"/>
            <a:ext cx="1897544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Observability Made Easy with .NET 6 and </a:t>
            </a:r>
            <a:r>
              <a:rPr lang="en-US" sz="6600" dirty="0" err="1">
                <a:solidFill>
                  <a:prstClr val="black"/>
                </a:solidFill>
              </a:rPr>
              <a:t>OpenTelemetry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3296510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52355</TotalTime>
  <Words>152</Words>
  <Application>Microsoft Office PowerPoint</Application>
  <PresentationFormat>Widescreen</PresentationFormat>
  <Paragraphs>55</Paragraphs>
  <Slides>8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Console</vt:lpstr>
      <vt:lpstr>Office Theme</vt:lpstr>
      <vt:lpstr>Observability Made Easy with .NET 6 and OpenTelemetry</vt:lpstr>
      <vt:lpstr>What is Observability?</vt:lpstr>
      <vt:lpstr>PowerPoint Presentation</vt:lpstr>
      <vt:lpstr>OpenTelemetry in .NET</vt:lpstr>
      <vt:lpstr>Demo</vt:lpstr>
      <vt:lpstr>Microservices - GET</vt:lpstr>
      <vt:lpstr>Microservices - POST</vt:lpstr>
      <vt:lpstr>Observability Made Easy with .NET 6 and OpenTelemetry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234</cp:revision>
  <dcterms:created xsi:type="dcterms:W3CDTF">2014-12-03T11:14:03Z</dcterms:created>
  <dcterms:modified xsi:type="dcterms:W3CDTF">2022-08-05T20:54:15Z</dcterms:modified>
</cp:coreProperties>
</file>