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4" r:id="rId2"/>
    <p:sldId id="312" r:id="rId3"/>
    <p:sldId id="311" r:id="rId4"/>
    <p:sldId id="31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1846" y="5363069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20521</TotalTime>
  <Words>150</Words>
  <Application>Microsoft Office PowerPoint</Application>
  <PresentationFormat>Widescreen</PresentationFormat>
  <Paragraphs>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Console</vt:lpstr>
      <vt:lpstr>Office Theme</vt:lpstr>
      <vt:lpstr>Domain-Driven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218</cp:revision>
  <dcterms:created xsi:type="dcterms:W3CDTF">2014-12-03T11:14:03Z</dcterms:created>
  <dcterms:modified xsi:type="dcterms:W3CDTF">2020-06-10T15:07:47Z</dcterms:modified>
</cp:coreProperties>
</file>