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4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1846" y="5363069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20917</TotalTime>
  <Words>150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218</cp:revision>
  <dcterms:created xsi:type="dcterms:W3CDTF">2014-12-03T11:14:03Z</dcterms:created>
  <dcterms:modified xsi:type="dcterms:W3CDTF">2020-11-12T04:29:21Z</dcterms:modified>
</cp:coreProperties>
</file>