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74" r:id="rId2"/>
    <p:sldId id="275" r:id="rId3"/>
    <p:sldId id="276" r:id="rId4"/>
    <p:sldId id="278" r:id="rId5"/>
    <p:sldId id="287" r:id="rId6"/>
    <p:sldId id="279" r:id="rId7"/>
    <p:sldId id="280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56" autoAdjust="0"/>
  </p:normalViewPr>
  <p:slideViewPr>
    <p:cSldViewPr snapToGrid="0">
      <p:cViewPr>
        <p:scale>
          <a:sx n="101" d="100"/>
          <a:sy n="101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70969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Distributed Tracing Made Easy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63" y="5003730"/>
            <a:ext cx="4421766" cy="80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OpenTelemetry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47170" y="1690688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4481" y="1690688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46653" y="1690688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4360" y="2282916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1671" y="2282916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3544" y="2623447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3074" idx="1"/>
          </p:cNvCxnSpPr>
          <p:nvPr/>
        </p:nvCxnSpPr>
        <p:spPr>
          <a:xfrm>
            <a:off x="1785765" y="2875144"/>
            <a:ext cx="3579821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3074" idx="0"/>
          </p:cNvCxnSpPr>
          <p:nvPr/>
        </p:nvCxnSpPr>
        <p:spPr>
          <a:xfrm>
            <a:off x="5953076" y="2875144"/>
            <a:ext cx="4738" cy="74274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3074" idx="3"/>
          </p:cNvCxnSpPr>
          <p:nvPr/>
        </p:nvCxnSpPr>
        <p:spPr>
          <a:xfrm flipH="1">
            <a:off x="6550042" y="2875144"/>
            <a:ext cx="3535206" cy="133497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17" y="5216344"/>
            <a:ext cx="1388746" cy="138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NCF Branding | OpenTelemetry">
            <a:extLst>
              <a:ext uri="{FF2B5EF4-FFF2-40B4-BE49-F238E27FC236}">
                <a16:creationId xmlns:a16="http://schemas.microsoft.com/office/drawing/2014/main" id="{6B1F997D-1A69-466B-8798-DDA1F2D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86" y="3617891"/>
            <a:ext cx="1184456" cy="118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OpenZipkin · A distributed tracing system">
            <a:extLst>
              <a:ext uri="{FF2B5EF4-FFF2-40B4-BE49-F238E27FC236}">
                <a16:creationId xmlns:a16="http://schemas.microsoft.com/office/drawing/2014/main" id="{C15ABA3A-B1E4-4539-9833-7196B1F5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50" y="5177103"/>
            <a:ext cx="1234577" cy="146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A18B19-FE82-4992-A2A1-CB778074C785}"/>
              </a:ext>
            </a:extLst>
          </p:cNvPr>
          <p:cNvCxnSpPr>
            <a:cxnSpLocks/>
            <a:stCxn id="3074" idx="2"/>
            <a:endCxn id="27" idx="3"/>
          </p:cNvCxnSpPr>
          <p:nvPr/>
        </p:nvCxnSpPr>
        <p:spPr>
          <a:xfrm flipH="1">
            <a:off x="4440927" y="4802347"/>
            <a:ext cx="1516887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647819-9A50-4E44-9EB9-E7532BAB6B7E}"/>
              </a:ext>
            </a:extLst>
          </p:cNvPr>
          <p:cNvCxnSpPr>
            <a:cxnSpLocks/>
            <a:stCxn id="3074" idx="2"/>
            <a:endCxn id="2050" idx="1"/>
          </p:cNvCxnSpPr>
          <p:nvPr/>
        </p:nvCxnSpPr>
        <p:spPr>
          <a:xfrm>
            <a:off x="5957814" y="4802347"/>
            <a:ext cx="1388803" cy="110837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A6FE-3E99-4B75-9987-DD8A4DDF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6649-0757-4241-A5ED-8D941C08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Activities for W3C </a:t>
            </a:r>
            <a:r>
              <a:rPr lang="en-US" dirty="0" err="1"/>
              <a:t>TraceContext</a:t>
            </a:r>
            <a:r>
              <a:rPr lang="en-US" dirty="0"/>
              <a:t> propagation</a:t>
            </a:r>
          </a:p>
          <a:p>
            <a:endParaRPr lang="en-US" dirty="0"/>
          </a:p>
          <a:p>
            <a:r>
              <a:rPr lang="en-US" dirty="0" err="1"/>
              <a:t>OpenTelemetry</a:t>
            </a:r>
            <a:r>
              <a:rPr lang="en-US" dirty="0"/>
              <a:t> for Activity adapter</a:t>
            </a:r>
          </a:p>
          <a:p>
            <a:endParaRPr lang="en-US" dirty="0"/>
          </a:p>
          <a:p>
            <a:r>
              <a:rPr lang="en-US" dirty="0"/>
              <a:t>Jaeger and </a:t>
            </a:r>
            <a:r>
              <a:rPr lang="en-US" dirty="0" err="1"/>
              <a:t>Zipkin</a:t>
            </a:r>
            <a:r>
              <a:rPr lang="en-US" dirty="0"/>
              <a:t> as </a:t>
            </a:r>
            <a:r>
              <a:rPr lang="en-US" dirty="0" err="1"/>
              <a:t>OpenTelemetry</a:t>
            </a:r>
            <a:r>
              <a:rPr lang="en-US" dirty="0"/>
              <a:t> exporters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850C4-3542-45D6-B49C-027363C5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2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957" y="70969"/>
            <a:ext cx="9786086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Distributed Tracing Made Easy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82753" y="2693397"/>
            <a:ext cx="10901732" cy="3674238"/>
          </a:xfrm>
        </p:spPr>
        <p:txBody>
          <a:bodyPr>
            <a:normAutofit/>
          </a:bodyPr>
          <a:lstStyle/>
          <a:p>
            <a:r>
              <a:rPr lang="en-US" sz="3200" dirty="0"/>
              <a:t>Jimmy </a:t>
            </a:r>
            <a:r>
              <a:rPr lang="en-US" sz="3200" dirty="0" err="1"/>
              <a:t>Bogard</a:t>
            </a:r>
            <a:endParaRPr lang="en-US" sz="3200" dirty="0"/>
          </a:p>
          <a:p>
            <a:r>
              <a:rPr lang="en-US" sz="3200" dirty="0"/>
              <a:t>@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github.com/</a:t>
            </a:r>
            <a:r>
              <a:rPr lang="en-US" sz="3200" dirty="0" err="1"/>
              <a:t>jbogard</a:t>
            </a:r>
            <a:endParaRPr lang="en-US" sz="3200" dirty="0"/>
          </a:p>
          <a:p>
            <a:r>
              <a:rPr lang="en-US" sz="3200" dirty="0"/>
              <a:t>jimmybogard.com</a:t>
            </a:r>
          </a:p>
          <a:p>
            <a:endParaRPr lang="en-US" sz="3200" dirty="0"/>
          </a:p>
          <a:p>
            <a:r>
              <a:rPr lang="en-US" sz="3200" dirty="0"/>
              <a:t>github.com/jbogard/</a:t>
            </a:r>
            <a:r>
              <a:rPr lang="en-US" sz="3200" dirty="0" err="1"/>
              <a:t>nsb</a:t>
            </a:r>
            <a:r>
              <a:rPr lang="en-US" sz="3200" dirty="0"/>
              <a:t>-diagnostics-</a:t>
            </a:r>
            <a:r>
              <a:rPr lang="en-US" sz="3200" dirty="0" err="1"/>
              <a:t>poc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66EE6-7129-4A9A-89CA-822A224A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787AC-9EEB-407C-8935-6380D7EF043C}"/>
              </a:ext>
            </a:extLst>
          </p:cNvPr>
          <p:cNvSpPr/>
          <p:nvPr/>
        </p:nvSpPr>
        <p:spPr>
          <a:xfrm>
            <a:off x="999680" y="1454513"/>
            <a:ext cx="4306682" cy="368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App</a:t>
            </a:r>
          </a:p>
          <a:p>
            <a:pPr algn="ctr"/>
            <a:r>
              <a:rPr lang="en-US" sz="3600" dirty="0"/>
              <a:t>dot exe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825EE2C2-80CC-4168-B748-C0166ADF192A}"/>
              </a:ext>
            </a:extLst>
          </p:cNvPr>
          <p:cNvSpPr/>
          <p:nvPr/>
        </p:nvSpPr>
        <p:spPr>
          <a:xfrm>
            <a:off x="1989886" y="2529998"/>
            <a:ext cx="2454193" cy="1544530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7581B9-1BB6-4A27-A8FB-404BE041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42" y="2212563"/>
            <a:ext cx="5873549" cy="25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1582432" y="245419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856739" y="957830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6890374" y="5066313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259622" y="1550058"/>
            <a:ext cx="2597117" cy="149636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695334" y="2142286"/>
            <a:ext cx="1033635" cy="292402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785716" y="4589780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3C709FC9-8745-4EF4-99DC-FEB09C34C26C}"/>
              </a:ext>
            </a:extLst>
          </p:cNvPr>
          <p:cNvSpPr/>
          <p:nvPr/>
        </p:nvSpPr>
        <p:spPr>
          <a:xfrm>
            <a:off x="7008819" y="5176372"/>
            <a:ext cx="1440299" cy="857546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Id:3</a:t>
            </a:r>
          </a:p>
          <a:p>
            <a:r>
              <a:rPr lang="en-US" dirty="0" err="1"/>
              <a:t>ParentId</a:t>
            </a:r>
            <a:r>
              <a:rPr lang="en-US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192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Tracing (</a:t>
            </a:r>
            <a:r>
              <a:rPr lang="en-US" dirty="0" err="1"/>
              <a:t>Zipkin</a:t>
            </a:r>
            <a:r>
              <a:rPr lang="en-US" dirty="0"/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914082" y="3293932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X-B3-SpanId:1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4718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X-B3-SpanId:2</a:t>
            </a:r>
          </a:p>
          <a:p>
            <a:r>
              <a:rPr lang="en-US" dirty="0"/>
              <a:t>X-B3-ParentSpanId:1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310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X-B3-SpanId:3</a:t>
            </a:r>
          </a:p>
          <a:p>
            <a:r>
              <a:rPr lang="en-US" dirty="0"/>
              <a:t>X-B3-ParentSpanId:2</a:t>
            </a:r>
          </a:p>
        </p:txBody>
      </p:sp>
    </p:spTree>
    <p:extLst>
      <p:ext uri="{BB962C8B-B14F-4D97-AF65-F5344CB8AC3E}">
        <p14:creationId xmlns:p14="http://schemas.microsoft.com/office/powerpoint/2010/main" val="70047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TraceContext</a:t>
            </a:r>
            <a:r>
              <a:rPr lang="en-US" dirty="0"/>
              <a:t> + Activity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1771946" y="3645710"/>
            <a:ext cx="21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Activity.Id:2</a:t>
            </a:r>
          </a:p>
          <a:p>
            <a:r>
              <a:rPr lang="en-US" dirty="0"/>
              <a:t>traceparent:1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Activity.Id:3</a:t>
            </a:r>
          </a:p>
          <a:p>
            <a:r>
              <a:rPr lang="en-US" dirty="0"/>
              <a:t>traceparent:2</a:t>
            </a:r>
          </a:p>
        </p:txBody>
      </p:sp>
    </p:spTree>
    <p:extLst>
      <p:ext uri="{BB962C8B-B14F-4D97-AF65-F5344CB8AC3E}">
        <p14:creationId xmlns:p14="http://schemas.microsoft.com/office/powerpoint/2010/main" val="270587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Non-HTTP?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838200" y="4427660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7474707" y="5287589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15390" y="3024870"/>
            <a:ext cx="2603829" cy="199501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957814" y="3617098"/>
            <a:ext cx="2355488" cy="1670491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423526" y="4829388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EF36CB-7E0D-48E5-8B48-1869D80DE9EC}"/>
              </a:ext>
            </a:extLst>
          </p:cNvPr>
          <p:cNvSpPr txBox="1"/>
          <p:nvPr/>
        </p:nvSpPr>
        <p:spPr>
          <a:xfrm>
            <a:off x="2430504" y="3617098"/>
            <a:ext cx="78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EBAB57-13B1-41FF-A05C-74F429FCFDF4}"/>
              </a:ext>
            </a:extLst>
          </p:cNvPr>
          <p:cNvSpPr txBox="1"/>
          <p:nvPr/>
        </p:nvSpPr>
        <p:spPr>
          <a:xfrm>
            <a:off x="6903800" y="2576426"/>
            <a:ext cx="213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Id:2</a:t>
            </a:r>
          </a:p>
          <a:p>
            <a:r>
              <a:rPr lang="en-US" dirty="0" err="1"/>
              <a:t>ParentId</a:t>
            </a:r>
            <a:r>
              <a:rPr lang="en-US" dirty="0"/>
              <a:t>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2858B-4903-4BA6-8568-EAB591A968C1}"/>
              </a:ext>
            </a:extLst>
          </p:cNvPr>
          <p:cNvSpPr txBox="1"/>
          <p:nvPr/>
        </p:nvSpPr>
        <p:spPr>
          <a:xfrm>
            <a:off x="9325618" y="5224441"/>
            <a:ext cx="213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300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</a:t>
            </a:r>
            <a:r>
              <a:rPr lang="en-US" dirty="0" err="1"/>
              <a:t>Zipkin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1026" idx="1"/>
          </p:cNvCxnSpPr>
          <p:nvPr/>
        </p:nvCxnSpPr>
        <p:spPr>
          <a:xfrm>
            <a:off x="1790503" y="3617098"/>
            <a:ext cx="3344142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6" name="Picture 2" descr="OpenZipkin · A distributed tracing system">
            <a:extLst>
              <a:ext uri="{FF2B5EF4-FFF2-40B4-BE49-F238E27FC236}">
                <a16:creationId xmlns:a16="http://schemas.microsoft.com/office/drawing/2014/main" id="{D89BEC98-F26B-4CBC-8519-106AC735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45" y="4764893"/>
            <a:ext cx="1646337" cy="195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1026" idx="0"/>
          </p:cNvCxnSpPr>
          <p:nvPr/>
        </p:nvCxnSpPr>
        <p:spPr>
          <a:xfrm>
            <a:off x="5957814" y="3617098"/>
            <a:ext cx="0" cy="114779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1026" idx="3"/>
          </p:cNvCxnSpPr>
          <p:nvPr/>
        </p:nvCxnSpPr>
        <p:spPr>
          <a:xfrm flipH="1">
            <a:off x="6780982" y="3617098"/>
            <a:ext cx="3309004" cy="212608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124D09-E0A7-4211-BB03-831CB826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Traces - Jaeger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9D3BB-40DD-4C16-B505-5F8812E2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0D808-05AF-4FC2-A7BB-225721BAFD90}"/>
              </a:ext>
            </a:extLst>
          </p:cNvPr>
          <p:cNvSpPr/>
          <p:nvPr/>
        </p:nvSpPr>
        <p:spPr>
          <a:xfrm>
            <a:off x="951908" y="2432642"/>
            <a:ext cx="1677190" cy="118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37401-EF96-4293-BA60-C7DE15FEB070}"/>
              </a:ext>
            </a:extLst>
          </p:cNvPr>
          <p:cNvSpPr/>
          <p:nvPr/>
        </p:nvSpPr>
        <p:spPr>
          <a:xfrm>
            <a:off x="5119219" y="2432642"/>
            <a:ext cx="1677190" cy="11844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D4FE61-0D7B-43C1-AE39-50B6BF03E9E9}"/>
              </a:ext>
            </a:extLst>
          </p:cNvPr>
          <p:cNvSpPr/>
          <p:nvPr/>
        </p:nvSpPr>
        <p:spPr>
          <a:xfrm>
            <a:off x="9251391" y="2432642"/>
            <a:ext cx="1677190" cy="1184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Worker Service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57C76D-34A9-40BA-92D1-4340DAF37561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629098" y="3024870"/>
            <a:ext cx="2490121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214570-C7E8-4681-93E5-42C99EAA716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796409" y="3024870"/>
            <a:ext cx="245498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D47B53-8CB1-43EA-8176-26AF64AFB9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518282" y="3365401"/>
            <a:ext cx="618146" cy="381000"/>
            <a:chOff x="838200" y="3886200"/>
            <a:chExt cx="914400" cy="609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F3DE86-3DBF-4FD6-B57C-BF2928F390F1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C7B53B0-A8D2-4D10-A698-4D84821DEB87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E3B5631-67DA-4008-8DD9-22D719044BFE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48000">
                  <a:schemeClr val="accent1">
                    <a:tint val="44500"/>
                    <a:satMod val="160000"/>
                  </a:schemeClr>
                </a:gs>
                <a:gs pos="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2EDC05-C990-4020-A5A4-7E066C023AD5}"/>
              </a:ext>
            </a:extLst>
          </p:cNvPr>
          <p:cNvCxnSpPr>
            <a:cxnSpLocks/>
            <a:stCxn id="3" idx="2"/>
            <a:endCxn id="2050" idx="1"/>
          </p:cNvCxnSpPr>
          <p:nvPr/>
        </p:nvCxnSpPr>
        <p:spPr>
          <a:xfrm>
            <a:off x="1790503" y="3617098"/>
            <a:ext cx="3318056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BCA20-86F8-4373-908F-63D42B2C0489}"/>
              </a:ext>
            </a:extLst>
          </p:cNvPr>
          <p:cNvCxnSpPr>
            <a:cxnSpLocks/>
            <a:stCxn id="4" idx="2"/>
            <a:endCxn id="2050" idx="0"/>
          </p:cNvCxnSpPr>
          <p:nvPr/>
        </p:nvCxnSpPr>
        <p:spPr>
          <a:xfrm>
            <a:off x="5957814" y="3617098"/>
            <a:ext cx="0" cy="118525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673CC6-57B6-430E-9FC1-6F497C2D39FB}"/>
              </a:ext>
            </a:extLst>
          </p:cNvPr>
          <p:cNvCxnSpPr>
            <a:cxnSpLocks/>
            <a:stCxn id="5" idx="2"/>
            <a:endCxn id="2050" idx="3"/>
          </p:cNvCxnSpPr>
          <p:nvPr/>
        </p:nvCxnSpPr>
        <p:spPr>
          <a:xfrm flipH="1">
            <a:off x="6807069" y="3617098"/>
            <a:ext cx="3282917" cy="203450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Jaeger: open source, end-to-end distributed tracing">
            <a:extLst>
              <a:ext uri="{FF2B5EF4-FFF2-40B4-BE49-F238E27FC236}">
                <a16:creationId xmlns:a16="http://schemas.microsoft.com/office/drawing/2014/main" id="{F7117AFC-7950-46B8-81F9-A1EF3DBC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59" y="4802348"/>
            <a:ext cx="1698510" cy="169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3967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2g6hiBlR8M1kYgL5BzrF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19991</TotalTime>
  <Words>213</Words>
  <Application>Microsoft Office PowerPoint</Application>
  <PresentationFormat>Widescreen</PresentationFormat>
  <Paragraphs>82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Lucida Console</vt:lpstr>
      <vt:lpstr>Office Theme</vt:lpstr>
      <vt:lpstr>Distributed Tracing Made Easy</vt:lpstr>
      <vt:lpstr>PowerPoint Presentation</vt:lpstr>
      <vt:lpstr>PowerPoint Presentation</vt:lpstr>
      <vt:lpstr>Distributed Tracing</vt:lpstr>
      <vt:lpstr>Distributed Tracing (Zipkin)</vt:lpstr>
      <vt:lpstr>W3C TraceContext + Activity</vt:lpstr>
      <vt:lpstr>Non-HTTP?</vt:lpstr>
      <vt:lpstr>Reporting Traces - Zipkin</vt:lpstr>
      <vt:lpstr>Reporting Traces - Jaeger</vt:lpstr>
      <vt:lpstr>OpenTelemetry</vt:lpstr>
      <vt:lpstr>Demo</vt:lpstr>
      <vt:lpstr>Distributed Tracing Made Easy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215</cp:revision>
  <dcterms:created xsi:type="dcterms:W3CDTF">2014-12-03T11:14:03Z</dcterms:created>
  <dcterms:modified xsi:type="dcterms:W3CDTF">2020-05-14T19:55:07Z</dcterms:modified>
</cp:coreProperties>
</file>