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94" r:id="rId4"/>
    <p:sldId id="295" r:id="rId5"/>
    <p:sldId id="296" r:id="rId6"/>
    <p:sldId id="282" r:id="rId7"/>
    <p:sldId id="283" r:id="rId8"/>
    <p:sldId id="284" r:id="rId9"/>
    <p:sldId id="293" r:id="rId10"/>
    <p:sldId id="289" r:id="rId11"/>
    <p:sldId id="288" r:id="rId12"/>
    <p:sldId id="291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87356" autoAdjust="0"/>
  </p:normalViewPr>
  <p:slideViewPr>
    <p:cSldViewPr snapToGrid="0">
      <p:cViewPr varScale="1">
        <p:scale>
          <a:sx n="73" d="100"/>
          <a:sy n="73" d="100"/>
        </p:scale>
        <p:origin x="8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Observability lets us understand a system from the outside, by letting us ask questions about that system without knowing its inner workings.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Observability lets us understand a system from the outside</a:t>
            </a:r>
          </a:p>
          <a:p>
            <a:r>
              <a:rPr lang="en-US" dirty="0"/>
              <a:t>Allows us to easily troubleshoot and handle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Log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is a timestamped message emitted by services or other components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Span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represents a unit of work or operation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Distributed Trace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more commonly known as 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Trace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records the paths taken by requests (made by an application or end-user) as they propagate through multi-service architectures, like microservice and serverless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F727919-C765-8773-822A-47A011476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36" y="3509962"/>
            <a:ext cx="2474964" cy="3652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70171-E795-6A4C-378E-DB8E405E9C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0" y="-60960"/>
            <a:ext cx="8258939" cy="698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52C3D-5442-9339-50B5-57D94AF5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892" y="853123"/>
            <a:ext cx="7152028" cy="2387600"/>
          </a:xfrm>
        </p:spPr>
        <p:txBody>
          <a:bodyPr anchor="b"/>
          <a:lstStyle>
            <a:lvl1pPr algn="ctr">
              <a:defRPr sz="6000">
                <a:solidFill>
                  <a:srgbClr val="65B34B"/>
                </a:solidFill>
                <a:latin typeface="Possum Saltare NF" panose="020A06030303010201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D813-C9E7-0253-B9AB-17580494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0892" y="3332798"/>
            <a:ext cx="71520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7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DC51-BC50-5AB0-03DB-FC1F2EBE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194-22DB-2E7F-77D6-D8DC91DD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30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8504-353E-9C83-BAAD-30CEFCD7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4FD1-2806-FC59-5E3A-61E031EC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40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1080-2F46-5778-74C3-6FA33373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4F94-DD48-8D66-9123-44DE0A49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BA22-C276-416D-8477-E61FB0B9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39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95F-B0D5-D7E2-A5E1-EE8CA1C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1E04-B955-045C-CD6C-2FD1CCCA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4B8F-FB3A-7EEA-2462-CFE690CA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25000-80C5-53C8-0AB4-0721A3A82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C5F8B-BF3B-4FCB-E245-A856B2936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3515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C6BC-9E2B-DDC0-16AA-DEFB00ED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804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6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AF36B0-8614-C949-A0DA-EC52B9128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274"/>
          <a:stretch/>
        </p:blipFill>
        <p:spPr>
          <a:xfrm>
            <a:off x="-64008" y="-54864"/>
            <a:ext cx="12323064" cy="69738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9C7FD-1C53-13F4-D0EF-52D46E65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9009-BF90-2012-83AD-40C7DEDD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917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B3B-2377-23B5-78F9-0DF9438B0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ossum Saltare NF" panose="020A0603030301020104"/>
              </a:rPr>
              <a:t>Observability Made Easy with .NET 7 and </a:t>
            </a:r>
            <a:r>
              <a:rPr lang="en-US" dirty="0" err="1">
                <a:latin typeface="Possum Saltare NF" panose="020A0603030301020104"/>
              </a:rPr>
              <a:t>OpenTelemetry</a:t>
            </a:r>
            <a:endParaRPr lang="en-US" dirty="0">
              <a:latin typeface="Possum Saltare NF" panose="020A06030303010201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388A0-B349-9026-CA13-06346D88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github.com/jbogard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402047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B3B-2377-23B5-78F9-0DF9438B0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Observability Made Easy with .NET 7 and </a:t>
            </a:r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388A0-B349-9026-CA13-06346D88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github.com/jbogard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30673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0AAB-5748-7ED5-3E2F-D21DCDB3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Observability?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7F21-90BA-397C-6394-665612E41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F25B-E368-E75E-4473-7050BCD3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1526-6C1C-4A07-30A1-5820D971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1026" name="Picture 2" descr="Know Your Dashboard Lights and Gauges">
            <a:extLst>
              <a:ext uri="{FF2B5EF4-FFF2-40B4-BE49-F238E27FC236}">
                <a16:creationId xmlns:a16="http://schemas.microsoft.com/office/drawing/2014/main" id="{94DF469B-E82B-28B2-851F-85FFE018148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1253331"/>
            <a:ext cx="83280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493EA-1786-7106-B927-AF0DA7C0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Pillars of Observability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B2E4-726F-BF9E-9358-A5F89AF7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0EF8-9A5E-2EB1-1CF9-DFD0B1B0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8" y="3000063"/>
            <a:ext cx="2833321" cy="746429"/>
          </a:xfrm>
          <a:prstGeom prst="rect">
            <a:avLst/>
          </a:prstGeom>
        </p:spPr>
      </p:pic>
      <p:pic>
        <p:nvPicPr>
          <p:cNvPr id="1026" name="Picture 2" descr="Sample Trace">
            <a:extLst>
              <a:ext uri="{FF2B5EF4-FFF2-40B4-BE49-F238E27FC236}">
                <a16:creationId xmlns:a16="http://schemas.microsoft.com/office/drawing/2014/main" id="{DB9847AA-B436-DD7F-CEE7-857C24B4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06" y="2433102"/>
            <a:ext cx="4230787" cy="18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ana screenshot">
            <a:extLst>
              <a:ext uri="{FF2B5EF4-FFF2-40B4-BE49-F238E27FC236}">
                <a16:creationId xmlns:a16="http://schemas.microsoft.com/office/drawing/2014/main" id="{D9A325A6-EEAD-3AE4-AC7E-8BFD6085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948" y="2238018"/>
            <a:ext cx="2941162" cy="22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86734-0A89-5789-3D4E-CED2BDDB1BD3}"/>
              </a:ext>
            </a:extLst>
          </p:cNvPr>
          <p:cNvSpPr txBox="1"/>
          <p:nvPr/>
        </p:nvSpPr>
        <p:spPr>
          <a:xfrm>
            <a:off x="5199887" y="5654476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F8818-872F-2823-E370-048D95C8752F}"/>
              </a:ext>
            </a:extLst>
          </p:cNvPr>
          <p:cNvSpPr txBox="1"/>
          <p:nvPr/>
        </p:nvSpPr>
        <p:spPr>
          <a:xfrm>
            <a:off x="1223554" y="5654476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3D2BB-8550-0213-741F-4FDD358F7931}"/>
              </a:ext>
            </a:extLst>
          </p:cNvPr>
          <p:cNvSpPr txBox="1"/>
          <p:nvPr/>
        </p:nvSpPr>
        <p:spPr>
          <a:xfrm>
            <a:off x="9456417" y="5678034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2383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7D2D-40ED-DC5D-B445-3F8F578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in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1AD25-3F92-3E8F-3F96-9B2041B3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– </a:t>
            </a:r>
            <a:r>
              <a:rPr lang="en-US" dirty="0" err="1"/>
              <a:t>Microsoft.Extensions.Logging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Tracing – </a:t>
            </a:r>
            <a:r>
              <a:rPr lang="en-US" dirty="0" err="1"/>
              <a:t>System.Diagnostics.DiagnosticSource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Metrics – </a:t>
            </a:r>
            <a:r>
              <a:rPr lang="en-US" dirty="0" err="1"/>
              <a:t>System.Diagnostics.DiagnosticSource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C074-8509-A441-E26A-2A0ADDA8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24893-8088-7A61-318E-51C325B3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64" y="4420055"/>
            <a:ext cx="189754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23.potx" id="{696B3632-8CD4-4C38-A82A-1E22D574E3AF}" vid="{168EE160-010E-468C-91F4-0DD5C0EB71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55228</TotalTime>
  <Words>271</Words>
  <Application>Microsoft Office PowerPoint</Application>
  <PresentationFormat>Widescreen</PresentationFormat>
  <Paragraphs>78</Paragraphs>
  <Slides>12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Lucida Console</vt:lpstr>
      <vt:lpstr>Possum Saltare NF</vt:lpstr>
      <vt:lpstr>Office Theme</vt:lpstr>
      <vt:lpstr>1_Office Theme</vt:lpstr>
      <vt:lpstr>Observability Made Easy with .NET 7 and OpenTelemetry</vt:lpstr>
      <vt:lpstr>What is Observability?</vt:lpstr>
      <vt:lpstr>PowerPoint Presentation</vt:lpstr>
      <vt:lpstr>Three Pillars of Observability</vt:lpstr>
      <vt:lpstr>Reporting Traces - Zipkin</vt:lpstr>
      <vt:lpstr>Reporting Traces - Jaeger</vt:lpstr>
      <vt:lpstr>OpenTelemetry</vt:lpstr>
      <vt:lpstr>OpenTelemetry in .NET</vt:lpstr>
      <vt:lpstr>Demo</vt:lpstr>
      <vt:lpstr>Microservices - GET</vt:lpstr>
      <vt:lpstr>Microservices - POST</vt:lpstr>
      <vt:lpstr>Observability Made Easy with .NET 7 and OpenTelemetry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238</cp:revision>
  <dcterms:created xsi:type="dcterms:W3CDTF">2014-12-03T11:14:03Z</dcterms:created>
  <dcterms:modified xsi:type="dcterms:W3CDTF">2023-05-17T11:24:00Z</dcterms:modified>
</cp:coreProperties>
</file>