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85" r:id="rId12"/>
    <p:sldId id="289" r:id="rId13"/>
    <p:sldId id="290" r:id="rId14"/>
    <p:sldId id="288" r:id="rId15"/>
    <p:sldId id="291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7096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End-To-End Distributed Tracing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3" y="5003730"/>
            <a:ext cx="4421766" cy="8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A6FE-3E99-4B75-9987-DD8A4DD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6649-0757-4241-A5ED-8D941C08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for W3C </a:t>
            </a:r>
            <a:r>
              <a:rPr lang="en-US" dirty="0" err="1"/>
              <a:t>TraceContext</a:t>
            </a:r>
            <a:r>
              <a:rPr lang="en-US" dirty="0"/>
              <a:t> propagation</a:t>
            </a:r>
          </a:p>
          <a:p>
            <a:endParaRPr lang="en-US" dirty="0"/>
          </a:p>
          <a:p>
            <a:r>
              <a:rPr lang="en-US" dirty="0" err="1"/>
              <a:t>OpenTelemetry</a:t>
            </a:r>
            <a:r>
              <a:rPr lang="en-US" dirty="0"/>
              <a:t> for Activity adapter</a:t>
            </a:r>
          </a:p>
          <a:p>
            <a:endParaRPr lang="en-US" dirty="0"/>
          </a:p>
          <a:p>
            <a:r>
              <a:rPr lang="en-US" dirty="0"/>
              <a:t>Jaeger and </a:t>
            </a:r>
            <a:r>
              <a:rPr lang="en-US" dirty="0" err="1"/>
              <a:t>Zipkin</a:t>
            </a:r>
            <a:r>
              <a:rPr lang="en-US" dirty="0"/>
              <a:t> as </a:t>
            </a:r>
            <a:r>
              <a:rPr lang="en-US" dirty="0" err="1"/>
              <a:t>OpenTelemetry</a:t>
            </a:r>
            <a:r>
              <a:rPr lang="en-US" dirty="0"/>
              <a:t> exporters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50C4-3542-45D6-B49C-027363C5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Activity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7096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End-To-End Distributed Tracing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2693397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26956</TotalTime>
  <Words>268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Console</vt:lpstr>
      <vt:lpstr>Office Theme</vt:lpstr>
      <vt:lpstr>End-To-End Distributed Tracing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Demo</vt:lpstr>
      <vt:lpstr>Demo – Activity Basics</vt:lpstr>
      <vt:lpstr>Demo – OpenTelemetry</vt:lpstr>
      <vt:lpstr>Microservices - GET</vt:lpstr>
      <vt:lpstr>Microservices - POST</vt:lpstr>
      <vt:lpstr>End-To-End Distributed Tracing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224</cp:revision>
  <dcterms:created xsi:type="dcterms:W3CDTF">2014-12-03T11:14:03Z</dcterms:created>
  <dcterms:modified xsi:type="dcterms:W3CDTF">2020-10-07T15:29:20Z</dcterms:modified>
</cp:coreProperties>
</file>