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74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73" d="100"/>
          <a:sy n="73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sv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70969"/>
            <a:ext cx="12192000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Building Secure Microservices in Azure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1807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1CCE4-DA6E-F02A-FA00-7E3B89D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Unanswered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09001-C34E-F017-7D67-9FDBEACB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approach securing internal Azure service communication?</a:t>
            </a:r>
          </a:p>
          <a:p>
            <a:pPr lvl="1"/>
            <a:r>
              <a:rPr lang="en-US" dirty="0"/>
              <a:t>Probably not nothing</a:t>
            </a:r>
          </a:p>
          <a:p>
            <a:pPr lvl="1"/>
            <a:endParaRPr lang="en-US" dirty="0"/>
          </a:p>
          <a:p>
            <a:r>
              <a:rPr lang="en-US" dirty="0"/>
              <a:t>How should we approach securing on-prem to internal Azure service communication</a:t>
            </a:r>
          </a:p>
          <a:p>
            <a:pPr lvl="1"/>
            <a:r>
              <a:rPr lang="en-US" dirty="0"/>
              <a:t>Still probably not nothing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07E0-BAAD-A09D-02C5-50433CDB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2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“Zero Trust”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trust, always verify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user token?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4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Azure 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6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authenticate?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5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40127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39160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69921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6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authorize?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F3EE37-B819-498B-20CC-F141EAB0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Options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DDC39D-2418-7B47-936D-907C7CB0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D40252-FAD1-6186-FD7B-70A9C2C7F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application checks claims</a:t>
            </a:r>
          </a:p>
          <a:p>
            <a:pPr lvl="1"/>
            <a:r>
              <a:rPr lang="en-US" dirty="0"/>
              <a:t>Issuer</a:t>
            </a:r>
          </a:p>
          <a:p>
            <a:pPr lvl="1"/>
            <a:r>
              <a:rPr lang="en-US" dirty="0"/>
              <a:t>Caller application ID</a:t>
            </a:r>
          </a:p>
          <a:p>
            <a:r>
              <a:rPr lang="en-US" dirty="0"/>
              <a:t>Performs custom logic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CDAA12-4B01-498C-50E8-F6C60F308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Application Permissions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870D74-3086-3DD5-008B-D011B14015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Define custom roles</a:t>
            </a:r>
          </a:p>
          <a:p>
            <a:r>
              <a:rPr lang="en-US" dirty="0"/>
              <a:t>Assign roles to server principals</a:t>
            </a:r>
          </a:p>
          <a:p>
            <a:r>
              <a:rPr lang="en-US" dirty="0"/>
              <a:t>Token contains roles in a claim</a:t>
            </a:r>
          </a:p>
          <a:p>
            <a:r>
              <a:rPr lang="en-US" dirty="0"/>
              <a:t>Server authorizes roles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9015-0290-BFB5-C091-BDE142B9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0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F3B612-643B-FE43-075E-8236354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App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8AE5-65CE-7F64-344E-1DD3C3D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24972A5-6D70-0B10-9138-50B656F6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284" y="4925553"/>
            <a:ext cx="542925" cy="5429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498A39-6DC5-157E-78F0-647A8BE394D1}"/>
              </a:ext>
            </a:extLst>
          </p:cNvPr>
          <p:cNvSpPr/>
          <p:nvPr/>
        </p:nvSpPr>
        <p:spPr>
          <a:xfrm>
            <a:off x="1170431" y="1607086"/>
            <a:ext cx="5019185" cy="45481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Azure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AA67B03-8969-D493-2555-5921F3AF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663" y="2615233"/>
            <a:ext cx="542925" cy="542925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73012B-6D81-4C38-8679-15633B843F4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16200000" flipV="1">
            <a:off x="2743740" y="2810545"/>
            <a:ext cx="1767395" cy="24626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6886E-01DE-D8F9-07FD-4D92271A1BF0}"/>
              </a:ext>
            </a:extLst>
          </p:cNvPr>
          <p:cNvSpPr/>
          <p:nvPr/>
        </p:nvSpPr>
        <p:spPr>
          <a:xfrm>
            <a:off x="7037370" y="1607086"/>
            <a:ext cx="2589624" cy="45481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Laptop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58ACFFA-842F-38A6-80C1-077A1CC07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284" y="2284784"/>
            <a:ext cx="559756" cy="55975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E98453-0D38-5218-1D15-69D8F4727AF8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rot="10800000" flipV="1">
            <a:off x="2667588" y="2564662"/>
            <a:ext cx="5374696" cy="3220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6E335-B295-7DB9-2D53-84625ABFDA8E}"/>
              </a:ext>
            </a:extLst>
          </p:cNvPr>
          <p:cNvSpPr txBox="1"/>
          <p:nvPr/>
        </p:nvSpPr>
        <p:spPr>
          <a:xfrm>
            <a:off x="1900826" y="2242646"/>
            <a:ext cx="1077506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DC1BC-B6E1-8D52-A34E-426A520BE430}"/>
              </a:ext>
            </a:extLst>
          </p:cNvPr>
          <p:cNvSpPr txBox="1"/>
          <p:nvPr/>
        </p:nvSpPr>
        <p:spPr>
          <a:xfrm>
            <a:off x="4286193" y="5500085"/>
            <a:ext cx="11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FB15A-D330-E483-93D0-FF56142221FF}"/>
              </a:ext>
            </a:extLst>
          </p:cNvPr>
          <p:cNvSpPr txBox="1"/>
          <p:nvPr/>
        </p:nvSpPr>
        <p:spPr>
          <a:xfrm>
            <a:off x="7570189" y="2886695"/>
            <a:ext cx="150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Client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AA3901E-BDD6-7187-CDD2-9D9035C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62" y="42893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76AAF-F10D-B7AE-3186-7318A2D1CB11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rot="10800000" flipV="1">
            <a:off x="5130210" y="4556084"/>
            <a:ext cx="2883453" cy="640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8E1742-3408-1D9A-8CB8-2F49CBFBE2B5}"/>
              </a:ext>
            </a:extLst>
          </p:cNvPr>
          <p:cNvSpPr txBox="1"/>
          <p:nvPr/>
        </p:nvSpPr>
        <p:spPr>
          <a:xfrm>
            <a:off x="7689789" y="4930122"/>
            <a:ext cx="1171623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7622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4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17281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all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single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Roles (Permissions)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1209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Todo.Update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Todo.Create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Todo.Delete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Roles (Permissions)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325850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F3B612-643B-FE43-075E-8236354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8AE5-65CE-7F64-344E-1DD3C3D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24972A5-6D70-0B10-9138-50B656F6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284" y="4925553"/>
            <a:ext cx="542925" cy="5429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498A39-6DC5-157E-78F0-647A8BE394D1}"/>
              </a:ext>
            </a:extLst>
          </p:cNvPr>
          <p:cNvSpPr/>
          <p:nvPr/>
        </p:nvSpPr>
        <p:spPr>
          <a:xfrm>
            <a:off x="1170431" y="1607086"/>
            <a:ext cx="5019185" cy="45481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Azure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AA67B03-8969-D493-2555-5921F3AF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663" y="2615233"/>
            <a:ext cx="542925" cy="542925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73012B-6D81-4C38-8679-15633B843F4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16200000" flipV="1">
            <a:off x="2743740" y="2810545"/>
            <a:ext cx="1767395" cy="24626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6886E-01DE-D8F9-07FD-4D92271A1BF0}"/>
              </a:ext>
            </a:extLst>
          </p:cNvPr>
          <p:cNvSpPr/>
          <p:nvPr/>
        </p:nvSpPr>
        <p:spPr>
          <a:xfrm>
            <a:off x="7037370" y="1607086"/>
            <a:ext cx="2589624" cy="45481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Laptop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58ACFFA-842F-38A6-80C1-077A1CC07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284" y="2284784"/>
            <a:ext cx="559756" cy="55975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E98453-0D38-5218-1D15-69D8F4727AF8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rot="10800000" flipV="1">
            <a:off x="2667588" y="2564662"/>
            <a:ext cx="5374696" cy="3220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6E335-B295-7DB9-2D53-84625ABFDA8E}"/>
              </a:ext>
            </a:extLst>
          </p:cNvPr>
          <p:cNvSpPr txBox="1"/>
          <p:nvPr/>
        </p:nvSpPr>
        <p:spPr>
          <a:xfrm>
            <a:off x="1900826" y="2242646"/>
            <a:ext cx="1077506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DC1BC-B6E1-8D52-A34E-426A520BE430}"/>
              </a:ext>
            </a:extLst>
          </p:cNvPr>
          <p:cNvSpPr txBox="1"/>
          <p:nvPr/>
        </p:nvSpPr>
        <p:spPr>
          <a:xfrm>
            <a:off x="4286193" y="5500085"/>
            <a:ext cx="11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FB15A-D330-E483-93D0-FF56142221FF}"/>
              </a:ext>
            </a:extLst>
          </p:cNvPr>
          <p:cNvSpPr txBox="1"/>
          <p:nvPr/>
        </p:nvSpPr>
        <p:spPr>
          <a:xfrm>
            <a:off x="7570189" y="2886695"/>
            <a:ext cx="150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Client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AA3901E-BDD6-7187-CDD2-9D9035C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62" y="42893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76AAF-F10D-B7AE-3186-7318A2D1CB11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rot="10800000" flipV="1">
            <a:off x="5130210" y="4556084"/>
            <a:ext cx="2883453" cy="640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8E1742-3408-1D9A-8CB8-2F49CBFBE2B5}"/>
              </a:ext>
            </a:extLst>
          </p:cNvPr>
          <p:cNvSpPr txBox="1"/>
          <p:nvPr/>
        </p:nvSpPr>
        <p:spPr>
          <a:xfrm>
            <a:off x="7689789" y="4930122"/>
            <a:ext cx="1171623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86716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prstClr val="black"/>
                </a:solidFill>
              </a:rPr>
              <a:t>Building Secure Microservices in Azure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github.com/jbogard/presentations</a:t>
            </a:r>
          </a:p>
          <a:p>
            <a:r>
              <a:rPr lang="en-US" dirty="0"/>
              <a:t>github.com/jbogard/</a:t>
            </a:r>
            <a:r>
              <a:rPr lang="en-US" dirty="0" err="1"/>
              <a:t>AzureAdExample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3907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4174889" y="2184110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1667691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6523250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5661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4174889" y="2184110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1667691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6523250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EC6E5-C5C2-39AC-9179-A3D082FEEB2E}"/>
              </a:ext>
            </a:extLst>
          </p:cNvPr>
          <p:cNvSpPr txBox="1"/>
          <p:nvPr/>
        </p:nvSpPr>
        <p:spPr>
          <a:xfrm>
            <a:off x="2640817" y="2437223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.COREAUTH</a:t>
            </a:r>
          </a:p>
        </p:txBody>
      </p:sp>
    </p:spTree>
    <p:extLst>
      <p:ext uri="{BB962C8B-B14F-4D97-AF65-F5344CB8AC3E}">
        <p14:creationId xmlns:p14="http://schemas.microsoft.com/office/powerpoint/2010/main" val="152846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via Microservices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7659"/>
            <a:ext cx="621982" cy="6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507955" y="3911299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22FCF-345B-B516-2113-8E9B78994BF5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1460182" y="3568650"/>
            <a:ext cx="18628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Authenticate and Authorize external users?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Identity Provider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83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22610</TotalTime>
  <Words>733</Words>
  <Application>Microsoft Office PowerPoint</Application>
  <PresentationFormat>Widescreen</PresentationFormat>
  <Paragraphs>248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Lucida Console</vt:lpstr>
      <vt:lpstr>Office Theme</vt:lpstr>
      <vt:lpstr>Building Secure Microservices in Azure</vt:lpstr>
      <vt:lpstr>A simpler time…</vt:lpstr>
      <vt:lpstr>Client-Server</vt:lpstr>
      <vt:lpstr>Client-Server</vt:lpstr>
      <vt:lpstr>Client-Server</vt:lpstr>
      <vt:lpstr>Simplifying via Microservices</vt:lpstr>
      <vt:lpstr>Distributed Complexity</vt:lpstr>
      <vt:lpstr>How to Authenticate and Authorize external users?</vt:lpstr>
      <vt:lpstr>External Identity Provider</vt:lpstr>
      <vt:lpstr>Unanswered questions</vt:lpstr>
      <vt:lpstr>“Zero Trust” model</vt:lpstr>
      <vt:lpstr>Flow user token?</vt:lpstr>
      <vt:lpstr>Solution: Azure AD</vt:lpstr>
      <vt:lpstr>How to authenticate?</vt:lpstr>
      <vt:lpstr>Azure AD OAuth 2.0 flows</vt:lpstr>
      <vt:lpstr>Azure AD OAuth 2.0 flows</vt:lpstr>
      <vt:lpstr>Azure AD OAuth 2.0 flows</vt:lpstr>
      <vt:lpstr>How to authorize?</vt:lpstr>
      <vt:lpstr>Authorization Options</vt:lpstr>
      <vt:lpstr>Simplified App</vt:lpstr>
      <vt:lpstr>Defining Roles</vt:lpstr>
      <vt:lpstr>API Endpoints</vt:lpstr>
      <vt:lpstr>Mapping Roles (Permissions)</vt:lpstr>
      <vt:lpstr>Mapping Roles (Permissions)</vt:lpstr>
      <vt:lpstr>Demo</vt:lpstr>
      <vt:lpstr>Building Secure Microservices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220</cp:revision>
  <dcterms:created xsi:type="dcterms:W3CDTF">2014-12-03T11:14:03Z</dcterms:created>
  <dcterms:modified xsi:type="dcterms:W3CDTF">2022-09-29T12:43:50Z</dcterms:modified>
</cp:coreProperties>
</file>