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312" r:id="rId3"/>
    <p:sldId id="311" r:id="rId4"/>
    <p:sldId id="313" r:id="rId5"/>
    <p:sldId id="349" r:id="rId6"/>
    <p:sldId id="350" r:id="rId7"/>
    <p:sldId id="351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6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48" y="446511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2" y="4558964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52" y="5703340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89" y="5617260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17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76720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19609</TotalTime>
  <Words>137</Words>
  <Application>Microsoft Office PowerPoint</Application>
  <PresentationFormat>Widescreen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213</cp:revision>
  <dcterms:created xsi:type="dcterms:W3CDTF">2014-12-03T11:14:03Z</dcterms:created>
  <dcterms:modified xsi:type="dcterms:W3CDTF">2020-06-09T23:55:46Z</dcterms:modified>
</cp:coreProperties>
</file>