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notesSlides/notesSlide26.xml" ContentType="application/vnd.openxmlformats-officedocument.presentationml.notesSlide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ppt/tags/tag75.xml" ContentType="application/vnd.openxmlformats-officedocument.presentationml.tags+xml"/>
  <Override PartName="/ppt/notesSlides/notesSlide28.xml" ContentType="application/vnd.openxmlformats-officedocument.presentationml.notesSlide+xml"/>
  <Override PartName="/ppt/tags/tag7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7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617" r:id="rId21"/>
    <p:sldId id="61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2" r:id="rId48"/>
    <p:sldId id="619" r:id="rId49"/>
    <p:sldId id="420" r:id="rId50"/>
    <p:sldId id="421" r:id="rId51"/>
    <p:sldId id="422" r:id="rId52"/>
    <p:sldId id="423" r:id="rId53"/>
    <p:sldId id="259" r:id="rId54"/>
    <p:sldId id="260" r:id="rId55"/>
    <p:sldId id="261" r:id="rId56"/>
    <p:sldId id="262" r:id="rId57"/>
    <p:sldId id="263" r:id="rId58"/>
    <p:sldId id="430" r:id="rId59"/>
    <p:sldId id="431" r:id="rId60"/>
    <p:sldId id="264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369" r:id="rId73"/>
    <p:sldId id="473" r:id="rId74"/>
    <p:sldId id="391" r:id="rId75"/>
    <p:sldId id="373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411" r:id="rId93"/>
    <p:sldId id="394" r:id="rId94"/>
    <p:sldId id="395" r:id="rId95"/>
    <p:sldId id="396" r:id="rId96"/>
    <p:sldId id="397" r:id="rId97"/>
    <p:sldId id="398" r:id="rId98"/>
    <p:sldId id="399" r:id="rId99"/>
    <p:sldId id="405" r:id="rId100"/>
    <p:sldId id="406" r:id="rId101"/>
    <p:sldId id="407" r:id="rId102"/>
    <p:sldId id="412" r:id="rId103"/>
    <p:sldId id="400" r:id="rId104"/>
    <p:sldId id="401" r:id="rId105"/>
    <p:sldId id="402" r:id="rId106"/>
    <p:sldId id="409" r:id="rId107"/>
    <p:sldId id="410" r:id="rId108"/>
    <p:sldId id="467" r:id="rId109"/>
    <p:sldId id="469" r:id="rId110"/>
    <p:sldId id="618" r:id="rId111"/>
    <p:sldId id="365" r:id="rId112"/>
    <p:sldId id="366" r:id="rId113"/>
    <p:sldId id="367" r:id="rId114"/>
    <p:sldId id="413" r:id="rId115"/>
    <p:sldId id="368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7356" autoAdjust="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4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EEF-CD0A-4062-A2EB-9B05AA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Consistency and Agreement in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D637-0ED8-4AFA-A24E-B752BB2F6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12023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75D-A7BF-4A7F-9EC3-2BF97E9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2F9D51-B38A-4C80-9BDF-E04B7FE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AD66-A2C2-4839-8E05-EEFCA44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F6A-885A-47BE-9287-95CAA89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D41F1C-2F38-4CE0-BBC7-3C15C607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DDEB8-5473-43B5-B881-3652B49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6EE8-5B6F-4377-A69A-A94303B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29D3-A323-4144-A90B-64422343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3B0F-B14D-4ED0-A96C-4A51FAA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C14A-E173-4AFA-8227-DB5FED3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F33-CB81-4681-9091-CD19CB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5B92-B5A0-45F5-8931-896E922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Cosmos 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4BF1-F9D6-45C7-B57B-BF50134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84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4BF1-F9D6-45C7-B57B-BF50134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70FC-5BF6-4A57-8E23-C7E4C72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  <a:endParaRPr lang="en-US" sz="1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DE1A7-4567-47FE-9998-F12D880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A14-EC7C-4AA2-AEE5-879BB9B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56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4-E891-4236-A4CC-5279250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0CF-FC12-4B42-BEF0-8B9F9FF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6A4F-C880-41C7-851D-BB4DEA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66695-725F-4374-AD51-C38709F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2CEB-96F9-4942-987E-B9436D0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2E24CB-ACEB-4317-954F-A355C1C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16457-59A1-4525-9EE7-E5E8E07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F62-9134-4814-805C-D20317C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2B1D-355C-4BDD-BA83-95D0A68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916537" y="880054"/>
            <a:ext cx="1507774" cy="18267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Sales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1112520" y="258265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148182-E092-49EE-B0D4-1C61019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EF9CF-1450-47BF-A71E-4B11B94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46920-FF7C-4952-9C3D-6D9AE85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4F73-EB3B-4516-8FA3-6935E02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A14-AEE7-4652-9859-3D0252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3E3-6C25-46C0-983A-BCE5378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2577-1E63-4048-BD9C-DE817C8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FB3A-C88C-4C17-B3F7-CF03FF6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1948-2697-4522-AC87-69D222D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C20A-86E6-44A1-A8D7-5E6156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8E8C-7937-4F9C-8304-30B5C386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ACC-B38E-43C1-BDA4-2C35A4F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FD8-8C11-447F-8C4F-0E5ABB7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A4C1-A529-41DC-AA44-F9A43DB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3390-9158-4261-B40F-9C240FA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AA79-595A-42D0-8AD3-18A320F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D98E-1CBB-4C11-BDA7-B72A176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CosmosDB</a:t>
            </a:r>
            <a:endParaRPr lang="en-US" sz="24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4358-971D-492B-87F8-7E3FE20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D7C4-D204-4C7B-BC6D-5DB583E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AMQP</a:t>
            </a:r>
          </a:p>
          <a:p>
            <a:endParaRPr lang="en-US" dirty="0"/>
          </a:p>
          <a:p>
            <a:r>
              <a:rPr lang="en-US" dirty="0"/>
              <a:t>Multiple writes to database</a:t>
            </a:r>
          </a:p>
          <a:p>
            <a:endParaRPr lang="en-US" dirty="0"/>
          </a:p>
          <a:p>
            <a:r>
              <a:rPr lang="en-US" dirty="0"/>
              <a:t>Producing messages to AMQP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7596-F768-467F-AC7C-2AAD644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935A7-7113-4CA0-9CF1-776882B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64C9-505A-4A2E-ADB5-5FF79F1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0174-B9DA-4DE4-B989-2C187D2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D4B3-4C86-4885-BAEF-7032EB8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F564-F32D-41E0-BA95-AA7A606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BCCB-6DE1-49F3-AFD6-FAE903F6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1600-60BD-416A-BD53-742F487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E2C9764-AB7D-95F1-2C21-78A46CBF843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25065-D8BA-2D62-19FF-EC37F69FE06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7B90-A965-C95E-50C0-986C6916EA4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1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CC-511C-4B86-B3F9-0FEBECE4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FE-C16D-4897-A8D9-9C64DFB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60CB3B-66A5-257A-08D5-291ED23002BC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2821A-6320-4DFF-8C9E-FDE782BD9FA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993FF-6190-9B13-4B25-E59E740C878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B84736-D051-2E4E-CCDE-ADDFCBBB7A2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E872F-49F5-340B-8E46-A3E0057E9D8F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96BA5-E737-BDD1-93DC-F9B7A38521C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BCDC-768B-4B95-8768-080F525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ECE1E4-EDD2-C59A-11F0-323E47565FCB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D8912-881C-78AF-2F91-9173E6E32AF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C08E9-8A96-3C02-0350-B17A79E48699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637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DB30476-F534-47FB-B58C-6CD1902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5DFE9-D7BF-000D-1E68-937402392FFF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D4707-C89F-4F81-B753-9E8DE80A8061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C02C5-3891-33F7-C685-6C1C80BBCCF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91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A9191-4823-42F9-A54B-7303BE7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D0E7E4-7836-062A-D4B9-66A7B0BD6F72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102F9-0DBF-2057-8C68-4C1D3DEE70A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0D842-FA83-8393-E13B-4AFA2E0C267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52039FD-2CC7-4256-8AC5-3D8B6E7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699044-C66C-6B3C-8F01-A06E2B82C71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06971-6DF3-7C2F-260D-5D340EA33CB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C5501-F4A2-4079-2C61-FCA2AD77D52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91341A0-6027-4F3E-B5C3-EE852DE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A1C753-1920-85B6-3A44-06281F1F009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0B298-683D-B829-483B-1BEEC448CA44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69997-C246-54B1-812A-BAC7FF56E3A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92D0C0-397C-4EA9-9B67-4099952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345BEC-EC12-D539-C5EC-9A0F7C42CDF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2278-85E2-AB54-BB17-8D41CE7D6F5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42E6E-E1D3-349D-61CD-0FFE6F5F155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92AB18-F0B8-4590-8449-23120E0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69C-70A6-45FB-B1CA-C61601F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F20233-566C-0BBD-E96B-2E12553638D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A0AC1-C2BC-18E6-88AC-8C70D560D10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851FAB-5243-9D4D-8005-E0BDA29AC00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319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6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E872F3E-E01A-45F9-BD5C-B8476AC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0B9D0D-785A-434A-80F7-51467D3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174BA3-F619-DF17-433E-27DE30BDC1A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E40FA-9C4C-9A62-6850-B122C0155FC8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865EC-C116-233E-6024-CE7B6366113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364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538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246217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2A6D512-C603-4A95-82E2-D67E336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89B9D2-DDD5-05C7-8C70-0BFEED17B78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C620D-FA91-B580-04E3-405452534C0D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0AB4B-8997-2AAE-FC68-932D30BC31D7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459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76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31593" y="5260530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9F6249A-5C57-46F0-B974-94E8D0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9BB0-50C8-48B2-AE94-3B4C728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0FE4B9-B288-4421-4614-495E6F841E3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F762B-FEAB-DDA1-1BA4-5913CD16BB13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E4DB3-20D6-5885-CD2E-48916B8A202F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179-5406-4444-A8B8-08B342D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DB4879-585C-4583-A280-00AC3C71E4E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82B95-7F72-A046-23DF-62DE75B6E84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FFFDF-1E53-11BD-B1D5-A4D5BBA3F94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344F-E30D-4714-AAC2-BB99259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EEABC-2201-DB8A-0528-20B10144DE9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8CBBC-C94B-5519-E4D3-72D0985E62A6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3781B-D760-7E6B-07C3-D318A5C5B54C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27C79-CF8D-40D4-90D9-8FF37318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5B74FF-B50F-9297-DD01-D6742E6DCCB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7AE04-0474-F6F6-0AAA-2D7678C6BF2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5F7752-99CF-F42D-B044-BF5FED4DEC5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18C9F-E14B-4ECF-B709-5B31EB9C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A52E5A-3DB6-67E1-92F4-75257FCEE88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74365-A6FC-5498-546B-8726E1123EF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BB383-830D-791A-75A0-AE4E54E65E7E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3736-0C0A-4A44-9948-43A63E5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4D1788-E34A-EE21-8EB0-E4079154BF2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57E8B-FF01-16B3-6CC3-197285852800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83E1-6EDA-4A71-2B09-F5778046C43B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47A18-2448-4D93-9F14-8770B60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8BFF24-8559-EA77-8A45-6348C179F38D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F9B3-9110-8D89-A377-B54E5DB176EB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C025E-41A2-B763-25BD-0550E315655A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EE19-7FC4-44C8-8415-DB5135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799" y="4470400"/>
            <a:ext cx="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A296-0BC4-4EC0-A810-A43E083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92A41B-686C-D1BE-FC89-788E34C2F27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9DEFE-BB48-556B-16DF-79C32C07404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503D-9D5C-B5A7-7A4D-10A000E24806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5E93-D470-49DD-901C-0EE1E8A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DA5A0-0C9B-53DD-4CFB-14464F568AE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8EE87-320F-E358-6FA4-AA4C8E0B44E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F982C-4AAC-0032-31B3-98D7D5BAECD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695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141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E7AC-5E90-4463-B070-D48592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Agreements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2EC-034A-4892-A8B3-EDE9E75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C 3.0 from http://vasters.com/archive/Sagas.html">
            <a:extLst>
              <a:ext uri="{FF2B5EF4-FFF2-40B4-BE49-F238E27FC236}">
                <a16:creationId xmlns:a16="http://schemas.microsoft.com/office/drawing/2014/main" id="{C8FF07C4-4265-4749-9C55-3525A4B7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66863"/>
            <a:ext cx="8496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4B5-DD72-41E9-9DE9-9440763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465E-A83E-4C01-9BF3-BF73672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82A0-02A6-49FC-B669-A27CDD8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92933C-CD4B-4506-A840-0169D65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5E3C0A-094D-4B27-95F4-78943C2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D9A3E6-C99C-494F-A883-AA1F3AC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CFE35-E71B-4FC3-80CB-9F6851A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90E-2E95-4E0D-9841-B1B76DB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1010A8-D053-4C54-9731-E110903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ED012B-583C-4C02-960B-37D87B0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9C1C6A-224B-4A3A-B849-0678F50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1284ED-93A8-4133-9AA1-5AFBF53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75536E-111B-4CAF-8EED-9D0160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5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A7D3E6-8806-4510-AD99-0C4AC80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E0AF08-B680-4117-BC72-CC38F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E96B7-ECC0-426F-A026-D1AB351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463DCC-8693-4A20-BE5A-0AFF044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D1041F-903C-4200-A717-3DF9BB9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0960-D78A-4592-875D-303B37D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129F-49D4-403B-8F08-386C95C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556F-3B24-43D4-B961-4BE752B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DE4A-4DFB-475B-9E8E-87612A3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DA9D10-7D5E-4304-AEA4-39B6B79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7C72DC-8842-4D49-9539-E51FBF40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10B74-1BFC-42A6-A7E6-636E695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A026E6-BD15-459B-9807-CAA604F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44F5F0-C9EF-412D-BE29-BFEBC4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9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FD0FA-D28D-4FA0-868C-BE9C5D4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06345-679F-4A0D-9DC4-7A1EC5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73064</TotalTime>
  <Words>2232</Words>
  <Application>Microsoft Office PowerPoint</Application>
  <PresentationFormat>Widescreen</PresentationFormat>
  <Paragraphs>1016</Paragraphs>
  <Slides>115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9" baseType="lpstr">
      <vt:lpstr>Arial</vt:lpstr>
      <vt:lpstr>Calibri</vt:lpstr>
      <vt:lpstr>Lucida Console</vt:lpstr>
      <vt:lpstr>Office Theme</vt:lpstr>
      <vt:lpstr>Consistency and Agreement in Microservices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aggregate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Agreements with Sagas</vt:lpstr>
      <vt:lpstr>PowerPoint Presentation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Demo</vt:lpstr>
      <vt:lpstr>Our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269</cp:revision>
  <dcterms:created xsi:type="dcterms:W3CDTF">2014-12-03T11:14:03Z</dcterms:created>
  <dcterms:modified xsi:type="dcterms:W3CDTF">2022-10-12T12:39:15Z</dcterms:modified>
</cp:coreProperties>
</file>