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4" r:id="rId2"/>
    <p:sldId id="275" r:id="rId3"/>
    <p:sldId id="276" r:id="rId4"/>
    <p:sldId id="278" r:id="rId5"/>
    <p:sldId id="287" r:id="rId6"/>
    <p:sldId id="279" r:id="rId7"/>
    <p:sldId id="280" r:id="rId8"/>
    <p:sldId id="282" r:id="rId9"/>
    <p:sldId id="283" r:id="rId10"/>
    <p:sldId id="284" r:id="rId11"/>
    <p:sldId id="285" r:id="rId12"/>
    <p:sldId id="289" r:id="rId13"/>
    <p:sldId id="290" r:id="rId14"/>
    <p:sldId id="288" r:id="rId15"/>
    <p:sldId id="291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98" d="100"/>
          <a:sy n="98" d="100"/>
        </p:scale>
        <p:origin x="9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70969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End-To-End Distributed Tracing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63" y="5003730"/>
            <a:ext cx="4421766" cy="8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47170" y="1690688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4481" y="1690688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46653" y="1690688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4360" y="2282916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1671" y="2282916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3544" y="2623447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3074" idx="1"/>
          </p:cNvCxnSpPr>
          <p:nvPr/>
        </p:nvCxnSpPr>
        <p:spPr>
          <a:xfrm>
            <a:off x="1785765" y="2875144"/>
            <a:ext cx="3579821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3074" idx="0"/>
          </p:cNvCxnSpPr>
          <p:nvPr/>
        </p:nvCxnSpPr>
        <p:spPr>
          <a:xfrm>
            <a:off x="5953076" y="2875144"/>
            <a:ext cx="4738" cy="7427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3074" idx="3"/>
          </p:cNvCxnSpPr>
          <p:nvPr/>
        </p:nvCxnSpPr>
        <p:spPr>
          <a:xfrm flipH="1">
            <a:off x="6550042" y="2875144"/>
            <a:ext cx="3535206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17" y="5216344"/>
            <a:ext cx="1388746" cy="13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NCF Branding | OpenTelemetry">
            <a:extLst>
              <a:ext uri="{FF2B5EF4-FFF2-40B4-BE49-F238E27FC236}">
                <a16:creationId xmlns:a16="http://schemas.microsoft.com/office/drawing/2014/main" id="{6B1F997D-1A69-466B-8798-DDA1F2D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6" y="3617891"/>
            <a:ext cx="1184456" cy="1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OpenZipkin · A distributed tracing system">
            <a:extLst>
              <a:ext uri="{FF2B5EF4-FFF2-40B4-BE49-F238E27FC236}">
                <a16:creationId xmlns:a16="http://schemas.microsoft.com/office/drawing/2014/main" id="{C15ABA3A-B1E4-4539-9833-7196B1F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50" y="5177103"/>
            <a:ext cx="1234577" cy="14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18B19-FE82-4992-A2A1-CB778074C785}"/>
              </a:ext>
            </a:extLst>
          </p:cNvPr>
          <p:cNvCxnSpPr>
            <a:cxnSpLocks/>
            <a:stCxn id="3074" idx="2"/>
            <a:endCxn id="27" idx="3"/>
          </p:cNvCxnSpPr>
          <p:nvPr/>
        </p:nvCxnSpPr>
        <p:spPr>
          <a:xfrm flipH="1">
            <a:off x="4440927" y="4802347"/>
            <a:ext cx="1516887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647819-9A50-4E44-9EB9-E7532BAB6B7E}"/>
              </a:ext>
            </a:extLst>
          </p:cNvPr>
          <p:cNvCxnSpPr>
            <a:cxnSpLocks/>
            <a:stCxn id="3074" idx="2"/>
            <a:endCxn id="2050" idx="1"/>
          </p:cNvCxnSpPr>
          <p:nvPr/>
        </p:nvCxnSpPr>
        <p:spPr>
          <a:xfrm>
            <a:off x="5957814" y="4802347"/>
            <a:ext cx="1388803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A6FE-3E99-4B75-9987-DD8A4DDF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6649-0757-4241-A5ED-8D941C08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for </a:t>
            </a:r>
            <a:r>
              <a:rPr lang="en-US"/>
              <a:t>W3C propagation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OpenTelemetry</a:t>
            </a:r>
            <a:r>
              <a:rPr lang="en-US" dirty="0"/>
              <a:t> for </a:t>
            </a:r>
            <a:r>
              <a:rPr lang="en-US" dirty="0" err="1"/>
              <a:t>ActivityListener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Jaeger and </a:t>
            </a:r>
            <a:r>
              <a:rPr lang="en-US" dirty="0" err="1"/>
              <a:t>Zipkin</a:t>
            </a:r>
            <a:r>
              <a:rPr lang="en-US" dirty="0"/>
              <a:t> as </a:t>
            </a:r>
            <a:r>
              <a:rPr lang="en-US" dirty="0" err="1"/>
              <a:t>OpenTelemetry</a:t>
            </a:r>
            <a:r>
              <a:rPr lang="en-US" dirty="0"/>
              <a:t> exporters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850C4-3542-45D6-B49C-027363C5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2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Activity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4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1056535" y="34680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4E162-4F79-48AD-84DB-8A0D87FE4044}"/>
              </a:ext>
            </a:extLst>
          </p:cNvPr>
          <p:cNvSpPr/>
          <p:nvPr/>
        </p:nvSpPr>
        <p:spPr>
          <a:xfrm>
            <a:off x="3987668" y="3468087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Composition Gateway (BFF)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6918802" y="1777474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6918801" y="3468087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6918801" y="5158700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9650624-9686-4222-99F3-D085A365883B}"/>
              </a:ext>
            </a:extLst>
          </p:cNvPr>
          <p:cNvSpPr/>
          <p:nvPr/>
        </p:nvSpPr>
        <p:spPr>
          <a:xfrm>
            <a:off x="9797820" y="1777474"/>
            <a:ext cx="753314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2C46A68B-8CFA-471F-8AE7-186F390E1027}"/>
              </a:ext>
            </a:extLst>
          </p:cNvPr>
          <p:cNvSpPr/>
          <p:nvPr/>
        </p:nvSpPr>
        <p:spPr>
          <a:xfrm>
            <a:off x="9797820" y="3468087"/>
            <a:ext cx="753314" cy="9712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213A5FE-58E7-4FCE-92B8-B7B4671912F0}"/>
              </a:ext>
            </a:extLst>
          </p:cNvPr>
          <p:cNvSpPr/>
          <p:nvPr/>
        </p:nvSpPr>
        <p:spPr>
          <a:xfrm>
            <a:off x="9797820" y="5158700"/>
            <a:ext cx="753314" cy="97125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39474" y="3953714"/>
            <a:ext cx="14481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84B5C6-727D-47AC-A4C9-1CC1E32D55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70607" y="2263101"/>
            <a:ext cx="1448195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B32820-C71B-4143-9B2E-53AA3BF34CE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70607" y="3953714"/>
            <a:ext cx="144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41F182-90D5-4AD3-8B19-57E16ED84D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470607" y="3953714"/>
            <a:ext cx="1448194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E15FC7-7789-4E6C-A860-D4459F5E902C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>
            <a:off x="8401741" y="2263101"/>
            <a:ext cx="1396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2AACC6-FCB3-425A-94B9-4DEDD6511702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>
            <a:off x="8401740" y="3953714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30DED8-0834-4908-9CF6-F7E54E7DEC9B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8401740" y="5644327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8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2212560" y="16906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4217884" y="1690687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2990452" y="3987503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9921797" y="3987503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695499" y="2176314"/>
            <a:ext cx="522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D532C7-822B-497F-B140-681FA1C0FB1B}"/>
              </a:ext>
            </a:extLst>
          </p:cNvPr>
          <p:cNvSpPr/>
          <p:nvPr/>
        </p:nvSpPr>
        <p:spPr>
          <a:xfrm>
            <a:off x="6280772" y="1690686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Endpoint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D7DA69-8749-40DA-85F3-D7E299C053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14526" y="3693312"/>
            <a:ext cx="377738" cy="228600"/>
            <a:chOff x="838200" y="3886200"/>
            <a:chExt cx="914400" cy="609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DE3252-ACF0-4603-8CE4-3CC0831B7E8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7079A7-8787-4B35-8F79-072447EC3D56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7AB140-ACD7-4936-A117-A4415294A5E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E7115D-85AB-499F-8ED4-B153043DACA2}"/>
              </a:ext>
            </a:extLst>
          </p:cNvPr>
          <p:cNvCxnSpPr>
            <a:cxnSpLocks/>
            <a:stCxn id="11" idx="1"/>
            <a:endCxn id="11" idx="2"/>
          </p:cNvCxnSpPr>
          <p:nvPr/>
        </p:nvCxnSpPr>
        <p:spPr>
          <a:xfrm rot="10800000" flipH="1" flipV="1">
            <a:off x="2990452" y="4473130"/>
            <a:ext cx="741470" cy="485626"/>
          </a:xfrm>
          <a:prstGeom prst="bentConnector4">
            <a:avLst>
              <a:gd name="adj1" fmla="val -30831"/>
              <a:gd name="adj2" fmla="val 1470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37E26-33E1-413C-8B28-BD16430206A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700823" y="2176313"/>
            <a:ext cx="579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CA7654-6CCE-4F57-836E-9766D1E7878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17741" y="2276061"/>
            <a:ext cx="377738" cy="228600"/>
            <a:chOff x="838200" y="3886200"/>
            <a:chExt cx="914400" cy="609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238563-5B61-4460-BCFB-7E5FE613973C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EEF03FE-E695-4ED6-BCD0-45BA364933CE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67BE19A-9D96-4895-BE21-443471E26DE6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ylinder 43">
            <a:extLst>
              <a:ext uri="{FF2B5EF4-FFF2-40B4-BE49-F238E27FC236}">
                <a16:creationId xmlns:a16="http://schemas.microsoft.com/office/drawing/2014/main" id="{3ABFAEE6-60A7-49E7-AE7D-49F790763D15}"/>
              </a:ext>
            </a:extLst>
          </p:cNvPr>
          <p:cNvSpPr/>
          <p:nvPr/>
        </p:nvSpPr>
        <p:spPr>
          <a:xfrm>
            <a:off x="8524143" y="1690685"/>
            <a:ext cx="736337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6DF0ED-E4BE-446A-B621-1C7289B86AB8}"/>
              </a:ext>
            </a:extLst>
          </p:cNvPr>
          <p:cNvCxnSpPr>
            <a:cxnSpLocks/>
            <a:stCxn id="19" idx="3"/>
            <a:endCxn id="44" idx="2"/>
          </p:cNvCxnSpPr>
          <p:nvPr/>
        </p:nvCxnSpPr>
        <p:spPr>
          <a:xfrm flipV="1">
            <a:off x="7763711" y="2176312"/>
            <a:ext cx="7604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6E7EA4-49FE-4AB3-9162-CD9D75E9A17D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3731922" y="2661939"/>
            <a:ext cx="3290320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1CCAAD-195C-4706-B2D6-3104973AA6FA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7022242" y="2661939"/>
            <a:ext cx="3641025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EA498A-0C7F-4B08-9221-853DFA48EE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543052" y="3601624"/>
            <a:ext cx="377738" cy="228600"/>
            <a:chOff x="838200" y="3886200"/>
            <a:chExt cx="914400" cy="6096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87D8F6-E07E-44DB-9877-110C4D0BA3C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9D6EDA7-0D80-40A5-8628-D85EB9339AD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59B5C93-4AED-45F0-8AD2-7412E8283E5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21470EC-6134-408E-962D-7C755159FC6D}"/>
              </a:ext>
            </a:extLst>
          </p:cNvPr>
          <p:cNvSpPr txBox="1"/>
          <p:nvPr/>
        </p:nvSpPr>
        <p:spPr>
          <a:xfrm>
            <a:off x="5105874" y="2662815"/>
            <a:ext cx="157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SubmitOrder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ED063D-A77E-45B9-8C04-79534E53A477}"/>
              </a:ext>
            </a:extLst>
          </p:cNvPr>
          <p:cNvSpPr txBox="1"/>
          <p:nvPr/>
        </p:nvSpPr>
        <p:spPr>
          <a:xfrm>
            <a:off x="9474951" y="3080046"/>
            <a:ext cx="174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OrderSubmitted</a:t>
            </a:r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A3CE03-D30B-4CFC-9527-EFB23E96C0F7}"/>
              </a:ext>
            </a:extLst>
          </p:cNvPr>
          <p:cNvSpPr/>
          <p:nvPr/>
        </p:nvSpPr>
        <p:spPr>
          <a:xfrm>
            <a:off x="6280772" y="3987500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DA37CE-1103-4BB9-8D88-47ED632D6C6F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7022242" y="2661939"/>
            <a:ext cx="0" cy="132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3646B-5045-4C2F-A700-BA113F45411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174785" y="3630200"/>
            <a:ext cx="377738" cy="228600"/>
            <a:chOff x="838200" y="3886200"/>
            <a:chExt cx="914400" cy="6096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C093E-50D4-4773-9788-A1B1A69F6BD4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4048969-DDDE-4350-BDD5-147A1E7CC10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A0D262F9-3B44-4D88-AA8B-6E85C046BC7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5C8D3A-C400-4FA2-B556-C1324A7E1DF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14454" y="4201552"/>
            <a:ext cx="377738" cy="228600"/>
            <a:chOff x="838200" y="3886200"/>
            <a:chExt cx="914400" cy="6096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5459590-FF33-4432-A6B9-4FBF6EA2D0ED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E80F7E6D-C804-4930-9086-8C122395B75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1316736-5571-4529-ACFC-DE96AE3985C8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3BF16B0-634F-4855-A8BB-97E74905FB4C}"/>
              </a:ext>
            </a:extLst>
          </p:cNvPr>
          <p:cNvSpPr txBox="1"/>
          <p:nvPr/>
        </p:nvSpPr>
        <p:spPr>
          <a:xfrm>
            <a:off x="878171" y="5227818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InitiatePaymentProcess</a:t>
            </a:r>
            <a:endParaRPr lang="en-US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BD7245-B793-48DD-93D6-3BA10B61EDD0}"/>
              </a:ext>
            </a:extLst>
          </p:cNvPr>
          <p:cNvSpPr/>
          <p:nvPr/>
        </p:nvSpPr>
        <p:spPr>
          <a:xfrm>
            <a:off x="4507858" y="5641412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334626-BD39-4942-84EF-9BBEC87BEB4A}"/>
              </a:ext>
            </a:extLst>
          </p:cNvPr>
          <p:cNvCxnSpPr>
            <a:cxnSpLocks/>
            <a:stCxn id="11" idx="2"/>
            <a:endCxn id="92" idx="0"/>
          </p:cNvCxnSpPr>
          <p:nvPr/>
        </p:nvCxnSpPr>
        <p:spPr>
          <a:xfrm>
            <a:off x="3731922" y="4958756"/>
            <a:ext cx="1517406" cy="68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3467922-8ECD-47DD-BAC8-F15E0BB5724C}"/>
              </a:ext>
            </a:extLst>
          </p:cNvPr>
          <p:cNvCxnSpPr>
            <a:cxnSpLocks/>
            <a:stCxn id="11" idx="3"/>
            <a:endCxn id="62" idx="2"/>
          </p:cNvCxnSpPr>
          <p:nvPr/>
        </p:nvCxnSpPr>
        <p:spPr>
          <a:xfrm>
            <a:off x="4473391" y="4473130"/>
            <a:ext cx="2548851" cy="485623"/>
          </a:xfrm>
          <a:prstGeom prst="bentConnector4">
            <a:avLst>
              <a:gd name="adj1" fmla="val 35455"/>
              <a:gd name="adj2" fmla="val 147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BBEF81-1D69-4033-A1A7-81D10A6F1AE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14405" y="5267406"/>
            <a:ext cx="377738" cy="228600"/>
            <a:chOff x="838200" y="3886200"/>
            <a:chExt cx="914400" cy="6096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205710-28F2-4E39-A121-9CA476CD62CF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60CB25E-B01B-4CBF-8D87-69DE41BBE3D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5C7155D0-80EC-4069-BAD0-EC164C3FBE5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CA0E8FC-3CE7-4BA0-9F1D-888532E8CD3B}"/>
              </a:ext>
            </a:extLst>
          </p:cNvPr>
          <p:cNvSpPr txBox="1"/>
          <p:nvPr/>
        </p:nvSpPr>
        <p:spPr>
          <a:xfrm>
            <a:off x="6145667" y="5535595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PaymentSucceeded</a:t>
            </a:r>
            <a:endParaRPr lang="en-US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C6BD4F-D52E-4B8D-B348-FACDC036339D}"/>
              </a:ext>
            </a:extLst>
          </p:cNvPr>
          <p:cNvSpPr/>
          <p:nvPr/>
        </p:nvSpPr>
        <p:spPr>
          <a:xfrm>
            <a:off x="8464730" y="5641411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IT/Ops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C0A560C-B48D-499B-B971-9299E6A84ED2}"/>
              </a:ext>
            </a:extLst>
          </p:cNvPr>
          <p:cNvCxnSpPr>
            <a:cxnSpLocks/>
            <a:stCxn id="62" idx="3"/>
            <a:endCxn id="107" idx="1"/>
          </p:cNvCxnSpPr>
          <p:nvPr/>
        </p:nvCxnSpPr>
        <p:spPr>
          <a:xfrm>
            <a:off x="7763711" y="4473127"/>
            <a:ext cx="701019" cy="165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84D565-EF5F-4C4A-882F-F7130154D06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175082" y="5079968"/>
            <a:ext cx="377738" cy="228600"/>
            <a:chOff x="838200" y="3886200"/>
            <a:chExt cx="914400" cy="609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1D3B53E-97DA-4A74-BD4C-C1A190F89115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2B0488D-48AD-4264-8E2A-4A5EA9E45FC8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6D047CA-66CA-4478-AE2C-FFB27ACD26E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A113022-8CE2-4A03-AD54-76DE6A168396}"/>
              </a:ext>
            </a:extLst>
          </p:cNvPr>
          <p:cNvSpPr txBox="1"/>
          <p:nvPr/>
        </p:nvSpPr>
        <p:spPr>
          <a:xfrm>
            <a:off x="8145774" y="5319050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ShipViaFedEx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39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9" grpId="0" animBg="1"/>
      <p:bldP spid="44" grpId="0" animBg="1"/>
      <p:bldP spid="58" grpId="0"/>
      <p:bldP spid="60" grpId="0"/>
      <p:bldP spid="62" grpId="0" animBg="1"/>
      <p:bldP spid="90" grpId="0"/>
      <p:bldP spid="92" grpId="0" animBg="1"/>
      <p:bldP spid="105" grpId="0"/>
      <p:bldP spid="107" grpId="0" animBg="1"/>
      <p:bldP spid="1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70969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End-To-End Distributed Tracing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753" y="2693397"/>
            <a:ext cx="10901732" cy="3674238"/>
          </a:xfrm>
        </p:spPr>
        <p:txBody>
          <a:bodyPr>
            <a:normAutofit/>
          </a:bodyPr>
          <a:lstStyle/>
          <a:p>
            <a:r>
              <a:rPr lang="en-US" sz="3200" dirty="0"/>
              <a:t>Jimmy </a:t>
            </a:r>
            <a:r>
              <a:rPr lang="en-US" sz="3200" dirty="0" err="1"/>
              <a:t>Bogard</a:t>
            </a:r>
            <a:endParaRPr lang="en-US" sz="3200" dirty="0"/>
          </a:p>
          <a:p>
            <a:r>
              <a:rPr lang="en-US" sz="3200" dirty="0"/>
              <a:t>@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github.com/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jimmybogard.com</a:t>
            </a:r>
          </a:p>
          <a:p>
            <a:endParaRPr lang="en-US" sz="3200" dirty="0"/>
          </a:p>
          <a:p>
            <a:r>
              <a:rPr lang="en-US" sz="3200" dirty="0"/>
              <a:t>github.com/jbogard/presentations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6EE6-7129-4A9A-89CA-822A224A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787AC-9EEB-407C-8935-6380D7EF043C}"/>
              </a:ext>
            </a:extLst>
          </p:cNvPr>
          <p:cNvSpPr/>
          <p:nvPr/>
        </p:nvSpPr>
        <p:spPr>
          <a:xfrm>
            <a:off x="999680" y="1454513"/>
            <a:ext cx="4306682" cy="368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App</a:t>
            </a:r>
          </a:p>
          <a:p>
            <a:pPr algn="ctr"/>
            <a:r>
              <a:rPr lang="en-US" sz="3600" dirty="0"/>
              <a:t>dot exe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825EE2C2-80CC-4168-B748-C0166ADF192A}"/>
              </a:ext>
            </a:extLst>
          </p:cNvPr>
          <p:cNvSpPr/>
          <p:nvPr/>
        </p:nvSpPr>
        <p:spPr>
          <a:xfrm>
            <a:off x="1989886" y="2529998"/>
            <a:ext cx="2454193" cy="154453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581B9-1BB6-4A27-A8FB-404BE041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42" y="2212563"/>
            <a:ext cx="5873549" cy="25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1582432" y="245419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856739" y="957830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6890374" y="5066313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259622" y="1550058"/>
            <a:ext cx="2597117" cy="149636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695334" y="2142286"/>
            <a:ext cx="1033635" cy="292402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785716" y="4589780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3C709FC9-8745-4EF4-99DC-FEB09C34C26C}"/>
              </a:ext>
            </a:extLst>
          </p:cNvPr>
          <p:cNvSpPr/>
          <p:nvPr/>
        </p:nvSpPr>
        <p:spPr>
          <a:xfrm>
            <a:off x="7008819" y="5176372"/>
            <a:ext cx="1440299" cy="85754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Id:3</a:t>
            </a:r>
          </a:p>
          <a:p>
            <a:r>
              <a:rPr lang="en-US" dirty="0" err="1"/>
              <a:t>ParentId</a:t>
            </a:r>
            <a:r>
              <a:rPr lang="en-US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192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 (</a:t>
            </a:r>
            <a:r>
              <a:rPr lang="en-US" dirty="0" err="1"/>
              <a:t>Zipkin</a:t>
            </a:r>
            <a:r>
              <a:rPr lang="en-US" dirty="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914082" y="3293932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X-B3-SpanId:1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471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X-B3-SpanId:2</a:t>
            </a:r>
          </a:p>
          <a:p>
            <a:r>
              <a:rPr lang="en-US" dirty="0"/>
              <a:t>X-B3-ParentSpanId:1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310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X-B3-SpanId:3</a:t>
            </a:r>
          </a:p>
          <a:p>
            <a:r>
              <a:rPr lang="en-US" dirty="0"/>
              <a:t>X-B3-ParentSpanId:2</a:t>
            </a:r>
          </a:p>
        </p:txBody>
      </p:sp>
    </p:spTree>
    <p:extLst>
      <p:ext uri="{BB962C8B-B14F-4D97-AF65-F5344CB8AC3E}">
        <p14:creationId xmlns:p14="http://schemas.microsoft.com/office/powerpoint/2010/main" val="70047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TraceContext</a:t>
            </a:r>
            <a:r>
              <a:rPr lang="en-US" dirty="0"/>
              <a:t> + Activity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771946" y="3645710"/>
            <a:ext cx="21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Activity.Id:2</a:t>
            </a:r>
          </a:p>
          <a:p>
            <a:r>
              <a:rPr lang="en-US" dirty="0"/>
              <a:t>traceparent:1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Activity.Id:3</a:t>
            </a:r>
          </a:p>
          <a:p>
            <a:r>
              <a:rPr lang="en-US" dirty="0"/>
              <a:t>traceparent:2</a:t>
            </a:r>
          </a:p>
        </p:txBody>
      </p:sp>
    </p:spTree>
    <p:extLst>
      <p:ext uri="{BB962C8B-B14F-4D97-AF65-F5344CB8AC3E}">
        <p14:creationId xmlns:p14="http://schemas.microsoft.com/office/powerpoint/2010/main" val="27058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Non-HTTP?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300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</a:t>
            </a:r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1026" idx="1"/>
          </p:cNvCxnSpPr>
          <p:nvPr/>
        </p:nvCxnSpPr>
        <p:spPr>
          <a:xfrm>
            <a:off x="1790503" y="3617098"/>
            <a:ext cx="3344142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OpenZipkin · A distributed tracing system">
            <a:extLst>
              <a:ext uri="{FF2B5EF4-FFF2-40B4-BE49-F238E27FC236}">
                <a16:creationId xmlns:a16="http://schemas.microsoft.com/office/drawing/2014/main" id="{D89BEC98-F26B-4CBC-8519-106AC735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45" y="4764893"/>
            <a:ext cx="1646337" cy="19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5957814" y="3617098"/>
            <a:ext cx="0" cy="114779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1026" idx="3"/>
          </p:cNvCxnSpPr>
          <p:nvPr/>
        </p:nvCxnSpPr>
        <p:spPr>
          <a:xfrm flipH="1">
            <a:off x="6780982" y="3617098"/>
            <a:ext cx="3309004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Jaeger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2050" idx="1"/>
          </p:cNvCxnSpPr>
          <p:nvPr/>
        </p:nvCxnSpPr>
        <p:spPr>
          <a:xfrm>
            <a:off x="1790503" y="3617098"/>
            <a:ext cx="3318056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2050" idx="0"/>
          </p:cNvCxnSpPr>
          <p:nvPr/>
        </p:nvCxnSpPr>
        <p:spPr>
          <a:xfrm>
            <a:off x="5957814" y="3617098"/>
            <a:ext cx="0" cy="11852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2050" idx="3"/>
          </p:cNvCxnSpPr>
          <p:nvPr/>
        </p:nvCxnSpPr>
        <p:spPr>
          <a:xfrm flipH="1">
            <a:off x="6807069" y="3617098"/>
            <a:ext cx="3282917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59" y="4802348"/>
            <a:ext cx="1698510" cy="16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96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27078</TotalTime>
  <Words>266</Words>
  <Application>Microsoft Office PowerPoint</Application>
  <PresentationFormat>Widescreen</PresentationFormat>
  <Paragraphs>112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Lucida Console</vt:lpstr>
      <vt:lpstr>Office Theme</vt:lpstr>
      <vt:lpstr>End-To-End Distributed Tracing</vt:lpstr>
      <vt:lpstr>PowerPoint Presentation</vt:lpstr>
      <vt:lpstr>PowerPoint Presentation</vt:lpstr>
      <vt:lpstr>Distributed Tracing</vt:lpstr>
      <vt:lpstr>Distributed Tracing (Zipkin)</vt:lpstr>
      <vt:lpstr>W3C TraceContext + Activity</vt:lpstr>
      <vt:lpstr>Non-HTTP?</vt:lpstr>
      <vt:lpstr>Reporting Traces - Zipkin</vt:lpstr>
      <vt:lpstr>Reporting Traces - Jaeger</vt:lpstr>
      <vt:lpstr>OpenTelemetry</vt:lpstr>
      <vt:lpstr>Demo</vt:lpstr>
      <vt:lpstr>Demo – Activity Basics</vt:lpstr>
      <vt:lpstr>Demo – OpenTelemetry</vt:lpstr>
      <vt:lpstr>Microservices - GET</vt:lpstr>
      <vt:lpstr>Microservices - POST</vt:lpstr>
      <vt:lpstr>End-To-End Distributed Tracing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226</cp:revision>
  <dcterms:created xsi:type="dcterms:W3CDTF">2014-12-03T11:14:03Z</dcterms:created>
  <dcterms:modified xsi:type="dcterms:W3CDTF">2020-12-15T21:52:45Z</dcterms:modified>
</cp:coreProperties>
</file>