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20355</TotalTime>
  <Words>151</Words>
  <Application>Microsoft Office PowerPoint</Application>
  <PresentationFormat>Widescreen</PresentationFormat>
  <Paragraphs>50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216</cp:revision>
  <dcterms:created xsi:type="dcterms:W3CDTF">2014-12-03T11:14:03Z</dcterms:created>
  <dcterms:modified xsi:type="dcterms:W3CDTF">2020-06-10T12:22:25Z</dcterms:modified>
</cp:coreProperties>
</file>