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4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92" r:id="rId12"/>
    <p:sldId id="285" r:id="rId13"/>
    <p:sldId id="289" r:id="rId14"/>
    <p:sldId id="290" r:id="rId15"/>
    <p:sldId id="288" r:id="rId16"/>
    <p:sldId id="291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73" d="100"/>
          <a:sy n="73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33847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Using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r>
              <a:rPr lang="en-US" sz="6600" dirty="0">
                <a:solidFill>
                  <a:prstClr val="black"/>
                </a:solidFill>
              </a:rPr>
              <a:t> with NServiceBus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67000" y="2858988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79" y="4691746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974" y="4732331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761" y="5354192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7053" y="5438062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E4E5-EF48-407E-9897-C83BE47D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in .NET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5F3D1-90DD-49EA-A88E-2FCE0F24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78738" cy="4351338"/>
          </a:xfrm>
        </p:spPr>
        <p:txBody>
          <a:bodyPr/>
          <a:lstStyle/>
          <a:p>
            <a:r>
              <a:rPr lang="en-US" dirty="0"/>
              <a:t>Logging - </a:t>
            </a:r>
            <a:r>
              <a:rPr lang="en-US" dirty="0" err="1"/>
              <a:t>Microsoft.Extensions.Logging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Tracing – </a:t>
            </a:r>
            <a:r>
              <a:rPr lang="en-US" dirty="0" err="1"/>
              <a:t>System.Diagnostics.DiagnosticSource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Metrics – </a:t>
            </a:r>
            <a:r>
              <a:rPr lang="en-US" dirty="0" err="1"/>
              <a:t>System.Diagnostics.DiagnosticSource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A9B7E-A371-4CF0-9907-B6777345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D31F3-805C-4389-91D2-5CE07D35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56" y="4823950"/>
            <a:ext cx="3783658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A6FE-3E99-4B75-9987-DD8A4DD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6649-0757-4241-A5ED-8D941C08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Basics</a:t>
            </a:r>
          </a:p>
          <a:p>
            <a:endParaRPr lang="en-US" dirty="0"/>
          </a:p>
          <a:p>
            <a:r>
              <a:rPr lang="en-US" dirty="0" err="1"/>
              <a:t>OpenTelemetry</a:t>
            </a:r>
            <a:r>
              <a:rPr lang="en-US" dirty="0"/>
              <a:t> with NServiceBus</a:t>
            </a:r>
          </a:p>
          <a:p>
            <a:endParaRPr lang="en-US" dirty="0"/>
          </a:p>
          <a:p>
            <a:r>
              <a:rPr lang="en-US" dirty="0"/>
              <a:t>Complex “real-world”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50C4-3542-45D6-B49C-027363C5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OpenTelemetry</a:t>
            </a:r>
            <a:r>
              <a:rPr lang="en-US" dirty="0"/>
              <a:t>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OpenTelemetry</a:t>
            </a:r>
            <a:r>
              <a:rPr lang="en-US" dirty="0"/>
              <a:t> with NServiceBus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4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Using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r>
              <a:rPr lang="en-US" sz="6600" dirty="0">
                <a:solidFill>
                  <a:prstClr val="black"/>
                </a:solidFill>
              </a:rPr>
              <a:t> with NServiceBus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54156</TotalTime>
  <Words>294</Words>
  <Application>Microsoft Office PowerPoint</Application>
  <PresentationFormat>Widescreen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Lucida Console</vt:lpstr>
      <vt:lpstr>Office Theme</vt:lpstr>
      <vt:lpstr>Using OpenTelemetry with NServiceBus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OpenTelemetry in .NET</vt:lpstr>
      <vt:lpstr>Demo</vt:lpstr>
      <vt:lpstr>Demo – OpenTelemetry Basics</vt:lpstr>
      <vt:lpstr>Demo – OpenTelemetry with NServiceBus</vt:lpstr>
      <vt:lpstr>Microservices - GET</vt:lpstr>
      <vt:lpstr>Microservices - POST</vt:lpstr>
      <vt:lpstr>Using OpenTelemetry with NServiceBus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233</cp:revision>
  <dcterms:created xsi:type="dcterms:W3CDTF">2014-12-03T11:14:03Z</dcterms:created>
  <dcterms:modified xsi:type="dcterms:W3CDTF">2022-03-18T13:47:15Z</dcterms:modified>
</cp:coreProperties>
</file>