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9" r:id="rId13"/>
    <p:sldId id="290" r:id="rId14"/>
    <p:sldId id="288" r:id="rId15"/>
    <p:sldId id="29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98" d="100"/>
          <a:sy n="98" d="100"/>
        </p:scale>
        <p:origin x="9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33847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67000" y="2858988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W3C propagation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</a:t>
            </a:r>
            <a:r>
              <a:rPr lang="en-US" dirty="0" err="1"/>
              <a:t>ActivityListener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Activity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27086</TotalTime>
  <Words>278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Distributed Tracing Made Easy  with .NET 5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Demo – Activity Basics</vt:lpstr>
      <vt:lpstr>Demo – OpenTelemetry</vt:lpstr>
      <vt:lpstr>Microservices - GET</vt:lpstr>
      <vt:lpstr>Microservices - POST</vt:lpstr>
      <vt:lpstr>Distributed Tracing Made Easy  with .NET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228</cp:revision>
  <dcterms:created xsi:type="dcterms:W3CDTF">2014-12-03T11:14:03Z</dcterms:created>
  <dcterms:modified xsi:type="dcterms:W3CDTF">2020-12-15T22:00:33Z</dcterms:modified>
</cp:coreProperties>
</file>