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notesSlides/notesSlide27.xml" ContentType="application/vnd.openxmlformats-officedocument.presentationml.notesSlide+xml"/>
  <Override PartName="/ppt/tags/tag7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5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619" r:id="rId49"/>
    <p:sldId id="420" r:id="rId50"/>
    <p:sldId id="421" r:id="rId51"/>
    <p:sldId id="422" r:id="rId52"/>
    <p:sldId id="423" r:id="rId53"/>
    <p:sldId id="259" r:id="rId54"/>
    <p:sldId id="260" r:id="rId55"/>
    <p:sldId id="261" r:id="rId56"/>
    <p:sldId id="262" r:id="rId57"/>
    <p:sldId id="263" r:id="rId58"/>
    <p:sldId id="430" r:id="rId59"/>
    <p:sldId id="431" r:id="rId60"/>
    <p:sldId id="264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369" r:id="rId73"/>
    <p:sldId id="473" r:id="rId74"/>
    <p:sldId id="391" r:id="rId75"/>
    <p:sldId id="373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411" r:id="rId93"/>
    <p:sldId id="394" r:id="rId94"/>
    <p:sldId id="395" r:id="rId95"/>
    <p:sldId id="396" r:id="rId96"/>
    <p:sldId id="397" r:id="rId97"/>
    <p:sldId id="398" r:id="rId98"/>
    <p:sldId id="399" r:id="rId99"/>
    <p:sldId id="405" r:id="rId100"/>
    <p:sldId id="406" r:id="rId101"/>
    <p:sldId id="407" r:id="rId102"/>
    <p:sldId id="412" r:id="rId103"/>
    <p:sldId id="400" r:id="rId104"/>
    <p:sldId id="401" r:id="rId105"/>
    <p:sldId id="402" r:id="rId106"/>
    <p:sldId id="409" r:id="rId107"/>
    <p:sldId id="410" r:id="rId108"/>
    <p:sldId id="467" r:id="rId109"/>
    <p:sldId id="469" r:id="rId110"/>
    <p:sldId id="366" r:id="rId111"/>
    <p:sldId id="367" r:id="rId112"/>
    <p:sldId id="413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87356" autoAdjust="0"/>
  </p:normalViewPr>
  <p:slideViewPr>
    <p:cSldViewPr snapToGrid="0">
      <p:cViewPr varScale="1">
        <p:scale>
          <a:sx n="150" d="100"/>
          <a:sy n="15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5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EEF-CD0A-4062-A2EB-9B05AA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Consistency and Agreements in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D637-0ED8-4AFA-A24E-B752BB2F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74"/>
            <a:ext cx="9144000" cy="1655762"/>
          </a:xfrm>
        </p:spPr>
        <p:txBody>
          <a:bodyPr/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12023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2PC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SomeDB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 err="1"/>
              <a:t>SomeMQ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E2C9764-AB7D-95F1-2C21-78A46CBF843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25065-D8BA-2D62-19FF-EC37F69FE06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7B90-A965-C95E-50C0-986C6916EA4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0CB3B-66A5-257A-08D5-291ED23002BC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2821A-6320-4DFF-8C9E-FDE782BD9FA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993FF-6190-9B13-4B25-E59E740C878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84736-D051-2E4E-CCDE-ADDFCBBB7A2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872F-49F5-340B-8E46-A3E0057E9D8F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96BA5-E737-BDD1-93DC-F9B7A38521C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ECE1E4-EDD2-C59A-11F0-323E47565FCB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D8912-881C-78AF-2F91-9173E6E32AF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C08E9-8A96-3C02-0350-B17A79E48699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63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5DFE9-D7BF-000D-1E68-937402392FFF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D4707-C89F-4F81-B753-9E8DE80A8061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C02C5-3891-33F7-C685-6C1C80BBCCF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7E4-7836-062A-D4B9-66A7B0BD6F72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102F9-0DBF-2057-8C68-4C1D3DEE70A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0D842-FA83-8393-E13B-4AFA2E0C267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99044-C66C-6B3C-8F01-A06E2B82C71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6971-6DF3-7C2F-260D-5D340EA33CB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C5501-F4A2-4079-2C61-FCA2AD77D52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A1C753-1920-85B6-3A44-06281F1F009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0B298-683D-B829-483B-1BEEC448CA44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69997-C246-54B1-812A-BAC7FF56E3A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345BEC-EC12-D539-C5EC-9A0F7C42CDF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2278-85E2-AB54-BB17-8D41CE7D6F5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42E6E-E1D3-349D-61CD-0FFE6F5F155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20233-566C-0BBD-E96B-2E12553638D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A0AC1-C2BC-18E6-88AC-8C70D560D10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51FAB-5243-9D4D-8005-E0BDA29AC00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319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6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174BA3-F619-DF17-433E-27DE30BDC1A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E40FA-9C4C-9A62-6850-B122C0155FC8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865EC-C116-233E-6024-CE7B6366113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36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53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246217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89B9D2-DDD5-05C7-8C70-0BFEED17B78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620D-FA91-B580-04E3-405452534C0D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0AB4B-8997-2AAE-FC68-932D30BC31D7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459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76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31593" y="5260530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0FE4B9-B288-4421-4614-495E6F841E3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F762B-FEAB-DDA1-1BA4-5913CD16BB13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E4DB3-20D6-5885-CD2E-48916B8A202F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DB4879-585C-4583-A280-00AC3C71E4E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82B95-7F72-A046-23DF-62DE75B6E84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FFDF-1E53-11BD-B1D5-A4D5BBA3F94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EEABC-2201-DB8A-0528-20B10144DE9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8CBBC-C94B-5519-E4D3-72D0985E62A6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3781B-D760-7E6B-07C3-D318A5C5B54C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5B74FF-B50F-9297-DD01-D6742E6DCCB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7AE04-0474-F6F6-0AAA-2D7678C6BF2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F7752-99CF-F42D-B044-BF5FED4DEC5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A52E5A-3DB6-67E1-92F4-75257FCEE88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74365-A6FC-5498-546B-8726E1123EF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BB383-830D-791A-75A0-AE4E54E65E7E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4D1788-E34A-EE21-8EB0-E4079154BF2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57E8B-FF01-16B3-6CC3-197285852800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83E1-6EDA-4A71-2B09-F5778046C43B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69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8BFF24-8559-EA77-8A45-6348C179F38D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F9B3-9110-8D89-A377-B54E5DB176EB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C025E-41A2-B763-25BD-0550E315655A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92A41B-686C-D1BE-FC89-788E34C2F27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9DEFE-BB48-556B-16DF-79C32C07404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503D-9D5C-B5A7-7A4D-10A000E24806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A5A0-0C9B-53DD-4CFB-14464F568AE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EE87-320F-E358-6FA4-AA4C8E0B44E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F982C-4AAC-0032-31B3-98D7D5BAECD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69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141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74550</TotalTime>
  <Words>2207</Words>
  <Application>Microsoft Macintosh PowerPoint</Application>
  <PresentationFormat>Widescreen</PresentationFormat>
  <Paragraphs>999</Paragraphs>
  <Slides>113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Lucida Console</vt:lpstr>
      <vt:lpstr>Office Theme</vt:lpstr>
      <vt:lpstr>Consistency and Agreements in Microservices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Microservices Communication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273</cp:revision>
  <dcterms:created xsi:type="dcterms:W3CDTF">2014-12-03T11:14:03Z</dcterms:created>
  <dcterms:modified xsi:type="dcterms:W3CDTF">2023-08-30T13:49:28Z</dcterms:modified>
</cp:coreProperties>
</file>