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92" r:id="rId2"/>
    <p:sldId id="293" r:id="rId3"/>
    <p:sldId id="294" r:id="rId4"/>
    <p:sldId id="295" r:id="rId5"/>
    <p:sldId id="296" r:id="rId6"/>
    <p:sldId id="298" r:id="rId7"/>
    <p:sldId id="299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87349" autoAdjust="0"/>
  </p:normalViewPr>
  <p:slideViewPr>
    <p:cSldViewPr snapToGrid="0">
      <p:cViewPr varScale="1">
        <p:scale>
          <a:sx n="139" d="100"/>
          <a:sy n="139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960" y="402803"/>
            <a:ext cx="11868040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Tales from the .NET 7 Migration Trenches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791005" y="30787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33" y="50229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51953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125" y="58059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8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5F32-DB64-CF92-3B9B-6F445D3A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Strategy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FC67-538A-6AB5-67F6-DCF9DA10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1026" name="Picture 2" descr="UPDATED: How Do Road Construction Costs in Your State Compare Nationally? –  Midwest Economic Policy Institute">
            <a:extLst>
              <a:ext uri="{FF2B5EF4-FFF2-40B4-BE49-F238E27FC236}">
                <a16:creationId xmlns:a16="http://schemas.microsoft.com/office/drawing/2014/main" id="{8C5F677F-A785-9127-E293-4E87296450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43" y="2129742"/>
            <a:ext cx="8464779" cy="362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6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A3-D80C-2F04-E586-B4ACDC6D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System.Web</a:t>
            </a:r>
            <a:r>
              <a:rPr lang="en-US" dirty="0"/>
              <a:t> Adapters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A66F-789E-9661-AFF6-7D064028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2050" name="Picture 2" descr="Before starting the migration">
            <a:extLst>
              <a:ext uri="{FF2B5EF4-FFF2-40B4-BE49-F238E27FC236}">
                <a16:creationId xmlns:a16="http://schemas.microsoft.com/office/drawing/2014/main" id="{AA3E3226-FA87-AD15-9207-E4D058EE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011868"/>
            <a:ext cx="8724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5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A3-D80C-2F04-E586-B4ACDC6D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System.Web</a:t>
            </a:r>
            <a:r>
              <a:rPr lang="en-US" dirty="0"/>
              <a:t> Adapters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A66F-789E-9661-AFF6-7D064028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074" name="Picture 2" descr="start updating routes">
            <a:extLst>
              <a:ext uri="{FF2B5EF4-FFF2-40B4-BE49-F238E27FC236}">
                <a16:creationId xmlns:a16="http://schemas.microsoft.com/office/drawing/2014/main" id="{934AD7FE-518D-F0E5-A0CA-EE9B9EF7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12192000" cy="36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A3-D80C-2F04-E586-B4ACDC6D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System.Web</a:t>
            </a:r>
            <a:r>
              <a:rPr lang="en-US" dirty="0"/>
              <a:t> Adapters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A66F-789E-9661-AFF6-7D064028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4098" name="Picture 2" descr="Microsoft.AspNetCore.SystemWebAdapters">
            <a:extLst>
              <a:ext uri="{FF2B5EF4-FFF2-40B4-BE49-F238E27FC236}">
                <a16:creationId xmlns:a16="http://schemas.microsoft.com/office/drawing/2014/main" id="{DDC601B7-B51C-4BD3-D00C-31F6E40A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6763"/>
            <a:ext cx="121920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37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A3-D80C-2F04-E586-B4ACDC6D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System.Web</a:t>
            </a:r>
            <a:r>
              <a:rPr lang="en-US" dirty="0"/>
              <a:t> Adapters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A66F-789E-9661-AFF6-7D064028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6146" name="Picture 2" descr="final pic">
            <a:extLst>
              <a:ext uri="{FF2B5EF4-FFF2-40B4-BE49-F238E27FC236}">
                <a16:creationId xmlns:a16="http://schemas.microsoft.com/office/drawing/2014/main" id="{C4A75D65-2567-5709-CA81-D653A7301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74950"/>
            <a:ext cx="86868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3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77E35-1839-D786-0156-F36B28F2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C2C80C-D4C2-5709-E8BE-8B713C84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5 w/ Razor</a:t>
            </a:r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Session</a:t>
            </a:r>
          </a:p>
          <a:p>
            <a:r>
              <a:rPr lang="en-US" dirty="0" err="1"/>
              <a:t>Hangfire</a:t>
            </a:r>
            <a:endParaRPr lang="en-US" dirty="0"/>
          </a:p>
          <a:p>
            <a:r>
              <a:rPr lang="en-US" dirty="0"/>
              <a:t>“State of the Art” circa 2010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7D6AF-5B26-9EC4-EA2B-3B21CF64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Tales from the .NET 7 Migration Trenches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54136</TotalTime>
  <Words>100</Words>
  <Application>Microsoft Macintosh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Tales from the .NET 7 Migration Trenches</vt:lpstr>
      <vt:lpstr>Migration Strategy</vt:lpstr>
      <vt:lpstr>System.Web Adapters</vt:lpstr>
      <vt:lpstr>System.Web Adapters</vt:lpstr>
      <vt:lpstr>System.Web Adapters</vt:lpstr>
      <vt:lpstr>System.Web Adapters</vt:lpstr>
      <vt:lpstr>Sample Application</vt:lpstr>
      <vt:lpstr>Tales from the .NET 7 Migration Trenches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238</cp:revision>
  <dcterms:created xsi:type="dcterms:W3CDTF">2014-12-03T11:14:03Z</dcterms:created>
  <dcterms:modified xsi:type="dcterms:W3CDTF">2023-06-23T18:28:50Z</dcterms:modified>
</cp:coreProperties>
</file>