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A10"/>
    <a:srgbClr val="FFFBF2"/>
    <a:srgbClr val="DFE2DB"/>
    <a:srgbClr val="A50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98C40-4986-4CCC-86A2-1B6042716EC0}" v="1" dt="2023-08-12T04:37:37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eiderstam" userId="998747d549550042" providerId="LiveId" clId="{1E198C40-4986-4CCC-86A2-1B6042716EC0}"/>
    <pc:docChg chg="undo custSel delSld modSld">
      <pc:chgData name="Christian Neiderstam" userId="998747d549550042" providerId="LiveId" clId="{1E198C40-4986-4CCC-86A2-1B6042716EC0}" dt="2023-08-12T04:39:21.758" v="785" actId="6549"/>
      <pc:docMkLst>
        <pc:docMk/>
      </pc:docMkLst>
      <pc:sldChg chg="delSp modSp mod">
        <pc:chgData name="Christian Neiderstam" userId="998747d549550042" providerId="LiveId" clId="{1E198C40-4986-4CCC-86A2-1B6042716EC0}" dt="2023-08-12T04:39:21.758" v="785" actId="6549"/>
        <pc:sldMkLst>
          <pc:docMk/>
          <pc:sldMk cId="2427496022" sldId="256"/>
        </pc:sldMkLst>
        <pc:spChg chg="mod">
          <ac:chgData name="Christian Neiderstam" userId="998747d549550042" providerId="LiveId" clId="{1E198C40-4986-4CCC-86A2-1B6042716EC0}" dt="2023-08-12T04:34:23.543" v="459" actId="113"/>
          <ac:spMkLst>
            <pc:docMk/>
            <pc:sldMk cId="2427496022" sldId="256"/>
            <ac:spMk id="12" creationId="{CCF62C16-FEF0-D4DE-DF84-B0AD7DF4EEA2}"/>
          </ac:spMkLst>
        </pc:spChg>
        <pc:spChg chg="mod">
          <ac:chgData name="Christian Neiderstam" userId="998747d549550042" providerId="LiveId" clId="{1E198C40-4986-4CCC-86A2-1B6042716EC0}" dt="2023-08-12T04:29:56.792" v="9" actId="14100"/>
          <ac:spMkLst>
            <pc:docMk/>
            <pc:sldMk cId="2427496022" sldId="256"/>
            <ac:spMk id="26" creationId="{D5167920-72B2-6A42-E461-DE909BC487F0}"/>
          </ac:spMkLst>
        </pc:spChg>
        <pc:spChg chg="mod">
          <ac:chgData name="Christian Neiderstam" userId="998747d549550042" providerId="LiveId" clId="{1E198C40-4986-4CCC-86A2-1B6042716EC0}" dt="2023-08-12T04:39:21.758" v="785" actId="6549"/>
          <ac:spMkLst>
            <pc:docMk/>
            <pc:sldMk cId="2427496022" sldId="256"/>
            <ac:spMk id="27" creationId="{BD452A58-6BE5-D722-54C4-78432624A0D1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29" creationId="{49F19ACD-2985-0BF1-C928-12F9758513A8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31" creationId="{AD6CF596-0000-CEE8-2F70-9B32E19EC26F}"/>
          </ac:spMkLst>
        </pc:spChg>
        <pc:spChg chg="mod">
          <ac:chgData name="Christian Neiderstam" userId="998747d549550042" providerId="LiveId" clId="{1E198C40-4986-4CCC-86A2-1B6042716EC0}" dt="2023-08-12T04:38:33.613" v="780" actId="1076"/>
          <ac:spMkLst>
            <pc:docMk/>
            <pc:sldMk cId="2427496022" sldId="256"/>
            <ac:spMk id="49" creationId="{416A480F-4B74-5BEE-0BE2-3C4A5C44AAE9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51" creationId="{BFE5873A-654A-9A86-3E65-7F8AEE47EB1D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53" creationId="{8814CD86-4B8A-E7C3-1E1C-D8AF9A212283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54" creationId="{8A2A6CD2-EC04-968F-B214-40CEB7D83543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61" creationId="{BEEBBE1A-7AC3-A59E-67B7-80DD0F807BD3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63" creationId="{AE4E15AC-6CCD-1289-71A8-47556DD35924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1024" creationId="{F2427C57-6DB8-AD45-97B1-1DFAB0F99A81}"/>
          </ac:spMkLst>
        </pc:spChg>
        <pc:spChg chg="del">
          <ac:chgData name="Christian Neiderstam" userId="998747d549550042" providerId="LiveId" clId="{1E198C40-4986-4CCC-86A2-1B6042716EC0}" dt="2023-08-12T04:29:47.330" v="8" actId="478"/>
          <ac:spMkLst>
            <pc:docMk/>
            <pc:sldMk cId="2427496022" sldId="256"/>
            <ac:spMk id="1028" creationId="{419E5471-55C0-8420-FA03-38F25019D876}"/>
          </ac:spMkLst>
        </pc:spChg>
        <pc:picChg chg="mod">
          <ac:chgData name="Christian Neiderstam" userId="998747d549550042" providerId="LiveId" clId="{1E198C40-4986-4CCC-86A2-1B6042716EC0}" dt="2023-08-12T04:29:37.037" v="7" actId="1076"/>
          <ac:picMkLst>
            <pc:docMk/>
            <pc:sldMk cId="2427496022" sldId="256"/>
            <ac:picMk id="2" creationId="{FAE54448-0D2D-2541-7040-E51A43CE3EC8}"/>
          </ac:picMkLst>
        </pc:picChg>
        <pc:picChg chg="mod">
          <ac:chgData name="Christian Neiderstam" userId="998747d549550042" providerId="LiveId" clId="{1E198C40-4986-4CCC-86A2-1B6042716EC0}" dt="2023-08-12T04:29:35.817" v="6" actId="1076"/>
          <ac:picMkLst>
            <pc:docMk/>
            <pc:sldMk cId="2427496022" sldId="256"/>
            <ac:picMk id="5" creationId="{A277E36A-7295-6D7A-D7EC-7169B5CC14D3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30" creationId="{982AAC97-3E97-6A89-2D7B-97DFEAA86EA4}"/>
          </ac:picMkLst>
        </pc:picChg>
        <pc:picChg chg="mod">
          <ac:chgData name="Christian Neiderstam" userId="998747d549550042" providerId="LiveId" clId="{1E198C40-4986-4CCC-86A2-1B6042716EC0}" dt="2023-08-12T04:38:54.054" v="783" actId="1037"/>
          <ac:picMkLst>
            <pc:docMk/>
            <pc:sldMk cId="2427496022" sldId="256"/>
            <ac:picMk id="50" creationId="{CCC95A2D-6689-DF68-5333-CD36425D0E6A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52" creationId="{AE6A1731-FD7D-2EF0-C236-8967141738CD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55" creationId="{F955FE42-C75E-18CD-F245-DD53C2339841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62" creationId="{29600997-A384-8244-0249-A779AE95F9F1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1025" creationId="{D2034F67-620B-12E6-74AA-12250C8E4897}"/>
          </ac:picMkLst>
        </pc:picChg>
        <pc:picChg chg="del">
          <ac:chgData name="Christian Neiderstam" userId="998747d549550042" providerId="LiveId" clId="{1E198C40-4986-4CCC-86A2-1B6042716EC0}" dt="2023-08-12T04:29:47.330" v="8" actId="478"/>
          <ac:picMkLst>
            <pc:docMk/>
            <pc:sldMk cId="2427496022" sldId="256"/>
            <ac:picMk id="1027" creationId="{F2D9663F-4DFA-2C18-BE53-450CB69D6F25}"/>
          </ac:picMkLst>
        </pc:picChg>
        <pc:picChg chg="del">
          <ac:chgData name="Christian Neiderstam" userId="998747d549550042" providerId="LiveId" clId="{1E198C40-4986-4CCC-86A2-1B6042716EC0}" dt="2023-08-12T04:34:39.521" v="460" actId="478"/>
          <ac:picMkLst>
            <pc:docMk/>
            <pc:sldMk cId="2427496022" sldId="256"/>
            <ac:picMk id="1032" creationId="{AEC15E7E-DAA1-A030-E487-5FFD91390EEE}"/>
          </ac:picMkLst>
        </pc:picChg>
        <pc:picChg chg="mod">
          <ac:chgData name="Christian Neiderstam" userId="998747d549550042" providerId="LiveId" clId="{1E198C40-4986-4CCC-86A2-1B6042716EC0}" dt="2023-08-12T04:28:56.230" v="3" actId="1076"/>
          <ac:picMkLst>
            <pc:docMk/>
            <pc:sldMk cId="2427496022" sldId="256"/>
            <ac:picMk id="1044" creationId="{091FCA03-CD1C-80BF-0547-1F48A43FE8E1}"/>
          </ac:picMkLst>
        </pc:picChg>
        <pc:picChg chg="mod">
          <ac:chgData name="Christian Neiderstam" userId="998747d549550042" providerId="LiveId" clId="{1E198C40-4986-4CCC-86A2-1B6042716EC0}" dt="2023-08-12T04:28:51.200" v="1" actId="1076"/>
          <ac:picMkLst>
            <pc:docMk/>
            <pc:sldMk cId="2427496022" sldId="256"/>
            <ac:picMk id="1051" creationId="{3B3DE30C-043D-838F-101D-863038D5217E}"/>
          </ac:picMkLst>
        </pc:picChg>
        <pc:picChg chg="mod">
          <ac:chgData name="Christian Neiderstam" userId="998747d549550042" providerId="LiveId" clId="{1E198C40-4986-4CCC-86A2-1B6042716EC0}" dt="2023-08-12T04:28:54.653" v="2" actId="1076"/>
          <ac:picMkLst>
            <pc:docMk/>
            <pc:sldMk cId="2427496022" sldId="256"/>
            <ac:picMk id="1054" creationId="{CAAE8F45-E7B9-0C2E-480A-606FEA25112A}"/>
          </ac:picMkLst>
        </pc:picChg>
      </pc:sldChg>
      <pc:sldChg chg="del">
        <pc:chgData name="Christian Neiderstam" userId="998747d549550042" providerId="LiveId" clId="{1E198C40-4986-4CCC-86A2-1B6042716EC0}" dt="2023-08-12T04:29:15.802" v="4" actId="47"/>
        <pc:sldMkLst>
          <pc:docMk/>
          <pc:sldMk cId="306618449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0BD3-B6C7-1830-E0D8-6A04C664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39F5C-67BF-8D9D-889C-5B96EE5D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E511-1A4A-9260-8B89-C9C77205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5B4D-201F-E696-57AB-42B39BE1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AE0D-836E-5851-D623-8C84A5E8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158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6054-625B-7110-C766-C4CFA528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3664-3127-63CB-2E71-E62656F3E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FF54-0506-C24E-1F55-1461D2A2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BD84-8CBE-DDDF-A1C8-244938A9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DFDC-6C87-4775-CB93-4015AE8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29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BAA4C-AC94-F6D8-A424-B44C2533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A3566-BE8C-D144-A830-556568B0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2C3C-6B2E-40B4-078F-072812FA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2967-DA02-D898-7AFA-AE21F1D1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5527-B30E-961D-46CB-FE7CD8F4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3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D63B-3D1A-0EA5-8CD8-9359E628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A8F0-5EF1-A7EC-3121-392F0BCD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5864-9424-1149-E5AC-ED099A2E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3A3D-6BD7-950F-EABC-4F90F3F0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68F5-6267-FABE-811C-AEEB54D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6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C223-15AE-2A70-3D0F-196FAC35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160D-C2BE-8DEF-CA86-C2D3067C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F180-71D8-7C6E-8512-36258007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1945-9C57-6452-6595-D119FBE4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9E6E-88F3-930E-BE3E-6DD0599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1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3FC-C72F-8A6F-43A6-A75AD1C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21D6-F455-214C-FB87-7F413EB7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32F0-37CB-8347-785A-08DCE21EB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31B6-942E-806F-FBA3-7F64A3EE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D06FB-30CE-BD79-2A8F-FD7A21F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C810-BBD1-EF88-4DCE-7E5B7E75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53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1C8-221D-518F-F89F-42FCF233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B25D-289D-9807-AC61-388DB133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69B35-0BC6-1493-C965-429D7CB9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3D98B-5C78-1BCC-E743-D188950F2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1107-D9AB-AECA-243D-A05D6309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85346-B541-3848-D746-4BC32C6F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7789C-C2E6-43F5-637C-F1577D8E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E76C-9E80-262F-7C70-79212FA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221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F341-964A-5798-2EA7-59728083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F8D25-0A43-55FF-E4DC-5F782EC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E9C7-9C75-567C-0306-5DC7F73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8CDE-7D43-5353-D437-C992E61E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2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B05E-D287-7511-8F18-5D7E697B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EBA7-732E-8464-CC48-6599CFE2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698A4-53C8-4E7D-AC82-0A4E9744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4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B680-53CA-93B9-4544-CE40775B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75D6-E77B-53A1-83CE-33E8E424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30F2-D949-6430-68E9-FB879B43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755C-F1CB-330C-0D2C-258AE13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0B33-E3E0-EE92-606C-870493EF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A329-0505-EAA7-15E3-895C95B1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5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0B14-9573-31F4-A75F-8457618F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D5101-B391-DB9F-2267-BB9BA74A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4543-F0FA-37B4-34F6-5EA10A52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40AA-93A5-3086-AD85-F0F7E564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B0A0-510D-6119-C5E0-567233C3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2073-2018-F47F-7290-9398E2A9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6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0D6FE-947D-A4B8-3EC3-61CB17E0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E98D-3854-1DA6-70E8-6C18BA7D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05AE-04EC-7135-FDC3-F089541E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2D6B-7C79-44B0-8CB7-71A6FC8771ED}" type="datetimeFigureOut">
              <a:rPr lang="sv-SE" smtClean="0"/>
              <a:t>2023-08-12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3674-0923-3838-F3ED-40789280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3E0E-C249-920F-9572-FE583175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6A75-FE01-4964-A693-6817B90E4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9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of a planet&#10;&#10;Description automatically generated">
            <a:extLst>
              <a:ext uri="{FF2B5EF4-FFF2-40B4-BE49-F238E27FC236}">
                <a16:creationId xmlns:a16="http://schemas.microsoft.com/office/drawing/2014/main" id="{A277E36A-7295-6D7A-D7EC-7169B5CC1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7382" r="38000" b="15828"/>
          <a:stretch/>
        </p:blipFill>
        <p:spPr>
          <a:xfrm>
            <a:off x="4421425" y="155577"/>
            <a:ext cx="2857500" cy="5851073"/>
          </a:xfrm>
          <a:prstGeom prst="rect">
            <a:avLst/>
          </a:prstGeom>
        </p:spPr>
      </p:pic>
      <p:pic>
        <p:nvPicPr>
          <p:cNvPr id="3" name="Picture 2" descr="A screenshot of a news article&#10;&#10;Description automatically generated">
            <a:extLst>
              <a:ext uri="{FF2B5EF4-FFF2-40B4-BE49-F238E27FC236}">
                <a16:creationId xmlns:a16="http://schemas.microsoft.com/office/drawing/2014/main" id="{F2B710ED-D74D-B891-F2F1-7AD7E2A39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72" y="438150"/>
            <a:ext cx="2476291" cy="53652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1A1326-233B-CBF5-14DD-0E8358376466}"/>
              </a:ext>
            </a:extLst>
          </p:cNvPr>
          <p:cNvSpPr/>
          <p:nvPr/>
        </p:nvSpPr>
        <p:spPr>
          <a:xfrm>
            <a:off x="4604972" y="590548"/>
            <a:ext cx="2476291" cy="733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7" name="Picture 6" descr="A logo of a globe&#10;&#10;Description automatically generated">
            <a:extLst>
              <a:ext uri="{FF2B5EF4-FFF2-40B4-BE49-F238E27FC236}">
                <a16:creationId xmlns:a16="http://schemas.microsoft.com/office/drawing/2014/main" id="{3BE30038-A0CF-B97C-0050-1F2DEE4E6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93" y="605922"/>
            <a:ext cx="640848" cy="411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B1152-6AB3-99CA-2042-70B892B3087B}"/>
              </a:ext>
            </a:extLst>
          </p:cNvPr>
          <p:cNvSpPr txBox="1"/>
          <p:nvPr/>
        </p:nvSpPr>
        <p:spPr>
          <a:xfrm>
            <a:off x="4619955" y="1091879"/>
            <a:ext cx="24762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b="1" dirty="0">
                <a:solidFill>
                  <a:srgbClr val="FFFBF2"/>
                </a:solidFill>
              </a:rPr>
              <a:t>SHL   ALLSVENSKAN   RIDSPORT   PREMIER LEAGUE   SERIE A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6468C-F426-A363-04DA-F3ACAA487767}"/>
              </a:ext>
            </a:extLst>
          </p:cNvPr>
          <p:cNvSpPr/>
          <p:nvPr/>
        </p:nvSpPr>
        <p:spPr>
          <a:xfrm>
            <a:off x="4595641" y="1291934"/>
            <a:ext cx="2476291" cy="4175805"/>
          </a:xfrm>
          <a:prstGeom prst="rect">
            <a:avLst/>
          </a:prstGeom>
          <a:solidFill>
            <a:srgbClr val="DFE2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FFFBF2"/>
                </a:solidFill>
              </a:ln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167920-72B2-6A42-E461-DE909BC487F0}"/>
              </a:ext>
            </a:extLst>
          </p:cNvPr>
          <p:cNvSpPr/>
          <p:nvPr/>
        </p:nvSpPr>
        <p:spPr>
          <a:xfrm>
            <a:off x="4648530" y="1343319"/>
            <a:ext cx="2371395" cy="4102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E754C-C2BC-18F7-01A8-6BDB3F750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931" y="1598395"/>
            <a:ext cx="2215426" cy="1482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62C16-FEF0-D4DE-DF84-B0AD7DF4EEA2}"/>
              </a:ext>
            </a:extLst>
          </p:cNvPr>
          <p:cNvSpPr txBox="1"/>
          <p:nvPr/>
        </p:nvSpPr>
        <p:spPr>
          <a:xfrm>
            <a:off x="4865043" y="1367454"/>
            <a:ext cx="862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b="1" dirty="0">
                <a:solidFill>
                  <a:srgbClr val="010A10"/>
                </a:solidFill>
                <a:latin typeface="Gill Sans Nova Light" panose="020B0302020104020203" pitchFamily="34" charset="0"/>
                <a:cs typeface="Aldhabi" panose="020F0502020204030204" pitchFamily="2" charset="-78"/>
              </a:rPr>
              <a:t>PREMIER LEAGUE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B2B76-1D59-B7A0-3F2D-18F71231DAE3}"/>
              </a:ext>
            </a:extLst>
          </p:cNvPr>
          <p:cNvSpPr txBox="1"/>
          <p:nvPr/>
        </p:nvSpPr>
        <p:spPr>
          <a:xfrm>
            <a:off x="6445844" y="1370336"/>
            <a:ext cx="3561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rgbClr val="010A10"/>
                </a:solidFill>
                <a:latin typeface="Gill Sans Nova Light" panose="020B0302020104020203" pitchFamily="34" charset="0"/>
              </a:rPr>
              <a:t>LAG</a:t>
            </a:r>
            <a:r>
              <a:rPr lang="sv-SE" sz="600" b="1" dirty="0">
                <a:solidFill>
                  <a:srgbClr val="010A10"/>
                </a:solidFill>
              </a:rPr>
              <a:t>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C8F8201-AC93-DCC2-485B-89C525ECF861}"/>
              </a:ext>
            </a:extLst>
          </p:cNvPr>
          <p:cNvSpPr/>
          <p:nvPr/>
        </p:nvSpPr>
        <p:spPr>
          <a:xfrm rot="10800000" flipH="1">
            <a:off x="6414025" y="1412456"/>
            <a:ext cx="61879" cy="45719"/>
          </a:xfrm>
          <a:prstGeom prst="triangle">
            <a:avLst/>
          </a:prstGeom>
          <a:solidFill>
            <a:srgbClr val="010A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52A58-6BE5-D722-54C4-78432624A0D1}"/>
              </a:ext>
            </a:extLst>
          </p:cNvPr>
          <p:cNvSpPr txBox="1"/>
          <p:nvPr/>
        </p:nvSpPr>
        <p:spPr>
          <a:xfrm>
            <a:off x="4669726" y="3021302"/>
            <a:ext cx="226728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700" b="1" dirty="0">
              <a:latin typeface="Gill Sans Nova Light" panose="020B0302020104020203" pitchFamily="34" charset="0"/>
            </a:endParaRPr>
          </a:p>
          <a:p>
            <a:r>
              <a:rPr lang="sv-SE" sz="800" b="1" dirty="0">
                <a:latin typeface="Gill Sans Nova Light" panose="020B0302020104020203" pitchFamily="34" charset="0"/>
              </a:rPr>
              <a:t>This is the </a:t>
            </a:r>
            <a:r>
              <a:rPr lang="sv-SE" sz="800" b="1" dirty="0" err="1">
                <a:latin typeface="Gill Sans Nova Light" panose="020B0302020104020203" pitchFamily="34" charset="0"/>
              </a:rPr>
              <a:t>headline</a:t>
            </a:r>
            <a:r>
              <a:rPr lang="sv-SE" sz="800" b="1" dirty="0">
                <a:latin typeface="Gill Sans Nova Light" panose="020B0302020104020203" pitchFamily="34" charset="0"/>
              </a:rPr>
              <a:t> text </a:t>
            </a:r>
            <a:r>
              <a:rPr lang="sv-SE" sz="800" b="1" dirty="0" err="1">
                <a:latin typeface="Gill Sans Nova Light" panose="020B0302020104020203" pitchFamily="34" charset="0"/>
              </a:rPr>
              <a:t>of</a:t>
            </a:r>
            <a:r>
              <a:rPr lang="sv-SE" sz="800" b="1" dirty="0">
                <a:latin typeface="Gill Sans Nova Light" panose="020B0302020104020203" pitchFamily="34" charset="0"/>
              </a:rPr>
              <a:t> the </a:t>
            </a:r>
            <a:r>
              <a:rPr lang="sv-SE" sz="800" b="1" dirty="0" err="1">
                <a:latin typeface="Gill Sans Nova Light" panose="020B0302020104020203" pitchFamily="34" charset="0"/>
              </a:rPr>
              <a:t>article</a:t>
            </a:r>
            <a:r>
              <a:rPr lang="sv-SE" sz="800" b="1" dirty="0">
                <a:latin typeface="Gill Sans Nova Light" panose="020B0302020104020203" pitchFamily="34" charset="0"/>
              </a:rPr>
              <a:t>. This is the same text as the text </a:t>
            </a:r>
            <a:r>
              <a:rPr lang="sv-SE" sz="800" b="1" dirty="0" err="1">
                <a:latin typeface="Gill Sans Nova Light" panose="020B0302020104020203" pitchFamily="34" charset="0"/>
              </a:rPr>
              <a:t>next</a:t>
            </a:r>
            <a:r>
              <a:rPr lang="sv-SE" sz="800" b="1" dirty="0">
                <a:latin typeface="Gill Sans Nova Light" panose="020B0302020104020203" pitchFamily="34" charset="0"/>
              </a:rPr>
              <a:t> </a:t>
            </a:r>
            <a:r>
              <a:rPr lang="sv-SE" sz="800" b="1" dirty="0" err="1">
                <a:latin typeface="Gill Sans Nova Light" panose="020B0302020104020203" pitchFamily="34" charset="0"/>
              </a:rPr>
              <a:t>describing</a:t>
            </a:r>
            <a:r>
              <a:rPr lang="sv-SE" sz="800" b="1" dirty="0">
                <a:latin typeface="Gill Sans Nova Light" panose="020B0302020104020203" pitchFamily="34" charset="0"/>
              </a:rPr>
              <a:t> the </a:t>
            </a:r>
            <a:r>
              <a:rPr lang="sv-SE" sz="800" b="1" dirty="0" err="1">
                <a:latin typeface="Gill Sans Nova Light" panose="020B0302020104020203" pitchFamily="34" charset="0"/>
              </a:rPr>
              <a:t>article</a:t>
            </a:r>
            <a:r>
              <a:rPr lang="sv-SE" sz="800" b="1" dirty="0">
                <a:latin typeface="Gill Sans Nova Light" panose="020B0302020104020203" pitchFamily="34" charset="0"/>
              </a:rPr>
              <a:t> in the page </a:t>
            </a:r>
            <a:r>
              <a:rPr lang="sv-SE" sz="800" b="1" dirty="0" err="1">
                <a:latin typeface="Gill Sans Nova Light" panose="020B0302020104020203" pitchFamily="34" charset="0"/>
              </a:rPr>
              <a:t>articles</a:t>
            </a:r>
            <a:r>
              <a:rPr lang="sv-SE" sz="800" b="1" dirty="0">
                <a:latin typeface="Gill Sans Nova Light" panose="020B0302020104020203" pitchFamily="34" charset="0"/>
              </a:rPr>
              <a:t> </a:t>
            </a:r>
            <a:r>
              <a:rPr lang="sv-SE" sz="800" b="1" dirty="0" err="1">
                <a:latin typeface="Gill Sans Nova Light" panose="020B0302020104020203" pitchFamily="34" charset="0"/>
              </a:rPr>
              <a:t>overview</a:t>
            </a:r>
            <a:r>
              <a:rPr lang="sv-SE" sz="800" b="1" dirty="0">
                <a:latin typeface="Gill Sans Nova Light" panose="020B0302020104020203" pitchFamily="34" charset="0"/>
              </a:rPr>
              <a:t>.</a:t>
            </a:r>
          </a:p>
          <a:p>
            <a:endParaRPr lang="sv-SE" sz="800" b="1" dirty="0">
              <a:latin typeface="Gill Sans Nova Light" panose="020B0302020104020203" pitchFamily="34" charset="0"/>
            </a:endParaRPr>
          </a:p>
          <a:p>
            <a:endParaRPr lang="sv-SE" sz="800" b="1" dirty="0">
              <a:latin typeface="Gill Sans Nova Light" panose="020B0302020104020203" pitchFamily="34" charset="0"/>
            </a:endParaRPr>
          </a:p>
          <a:p>
            <a:r>
              <a:rPr lang="sv-SE" sz="800" dirty="0">
                <a:latin typeface="Gill Sans Nova Light" panose="020B0302020104020203" pitchFamily="34" charset="0"/>
              </a:rPr>
              <a:t>This is the </a:t>
            </a:r>
            <a:r>
              <a:rPr lang="sv-SE" sz="800" dirty="0" err="1">
                <a:latin typeface="Gill Sans Nova Light" panose="020B0302020104020203" pitchFamily="34" charset="0"/>
              </a:rPr>
              <a:t>fulll</a:t>
            </a:r>
            <a:r>
              <a:rPr lang="sv-SE" sz="800" dirty="0">
                <a:latin typeface="Gill Sans Nova Light" panose="020B0302020104020203" pitchFamily="34" charset="0"/>
              </a:rPr>
              <a:t> text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the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. This 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 text is </a:t>
            </a:r>
            <a:r>
              <a:rPr lang="sv-SE" sz="800" dirty="0" err="1">
                <a:latin typeface="Gill Sans Nova Light" panose="020B0302020104020203" pitchFamily="34" charset="0"/>
              </a:rPr>
              <a:t>written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the 2000 journalists at AFP </a:t>
            </a:r>
            <a:r>
              <a:rPr lang="sv-SE" sz="800" dirty="0" err="1">
                <a:latin typeface="Gill Sans Nova Light" panose="020B0302020104020203" pitchFamily="34" charset="0"/>
              </a:rPr>
              <a:t>news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agency</a:t>
            </a:r>
            <a:r>
              <a:rPr lang="sv-SE" sz="800" dirty="0">
                <a:latin typeface="Gill Sans Nova Light" panose="020B0302020104020203" pitchFamily="34" charset="0"/>
              </a:rPr>
              <a:t>. The </a:t>
            </a:r>
            <a:r>
              <a:rPr lang="sv-SE" sz="800" dirty="0" err="1">
                <a:latin typeface="Gill Sans Nova Light" panose="020B0302020104020203" pitchFamily="34" charset="0"/>
              </a:rPr>
              <a:t>context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what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text is </a:t>
            </a:r>
            <a:r>
              <a:rPr lang="sv-SE" sz="800" dirty="0" err="1">
                <a:latin typeface="Gill Sans Nova Light" panose="020B0302020104020203" pitchFamily="34" charset="0"/>
              </a:rPr>
              <a:t>saying</a:t>
            </a:r>
            <a:r>
              <a:rPr lang="sv-SE" sz="800" dirty="0">
                <a:latin typeface="Gill Sans Nova Light" panose="020B0302020104020203" pitchFamily="34" charset="0"/>
              </a:rPr>
              <a:t>, </a:t>
            </a:r>
            <a:r>
              <a:rPr lang="sv-SE" sz="800" dirty="0" err="1">
                <a:latin typeface="Gill Sans Nova Light" panose="020B0302020104020203" pitchFamily="34" charset="0"/>
              </a:rPr>
              <a:t>relates</a:t>
            </a:r>
            <a:r>
              <a:rPr lang="sv-SE" sz="800" dirty="0">
                <a:latin typeface="Gill Sans Nova Light" panose="020B0302020104020203" pitchFamily="34" charset="0"/>
              </a:rPr>
              <a:t> to the </a:t>
            </a:r>
            <a:r>
              <a:rPr lang="sv-SE" sz="800" dirty="0" err="1">
                <a:latin typeface="Gill Sans Nova Light" panose="020B0302020104020203" pitchFamily="34" charset="0"/>
              </a:rPr>
              <a:t>headline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text. This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 is </a:t>
            </a:r>
            <a:r>
              <a:rPr lang="sv-SE" sz="800" dirty="0" err="1">
                <a:latin typeface="Gill Sans Nova Light" panose="020B0302020104020203" pitchFamily="34" charset="0"/>
              </a:rPr>
              <a:t>one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many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articles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grouped</a:t>
            </a:r>
            <a:r>
              <a:rPr lang="sv-SE" sz="800" dirty="0">
                <a:latin typeface="Gill Sans Nova Light" panose="020B0302020104020203" pitchFamily="34" charset="0"/>
              </a:rPr>
              <a:t> in the </a:t>
            </a:r>
            <a:r>
              <a:rPr lang="sv-SE" sz="800" dirty="0" err="1">
                <a:latin typeface="Gill Sans Nova Light" panose="020B0302020104020203" pitchFamily="34" charset="0"/>
              </a:rPr>
              <a:t>topic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endParaRPr lang="sv-SE" sz="800" dirty="0">
              <a:latin typeface="Gill Sans Nova Light" panose="020B0302020104020203" pitchFamily="34" charset="0"/>
            </a:endParaRPr>
          </a:p>
          <a:p>
            <a:endParaRPr lang="sv-SE" sz="800" dirty="0">
              <a:latin typeface="Gill Sans Nova Light" panose="020B0302020104020203" pitchFamily="34" charset="0"/>
            </a:endParaRPr>
          </a:p>
          <a:p>
            <a:r>
              <a:rPr lang="sv-SE" sz="800" dirty="0">
                <a:latin typeface="Gill Sans Nova Light" panose="020B0302020104020203" pitchFamily="34" charset="0"/>
              </a:rPr>
              <a:t>This is the </a:t>
            </a:r>
            <a:r>
              <a:rPr lang="sv-SE" sz="800" dirty="0" err="1">
                <a:latin typeface="Gill Sans Nova Light" panose="020B0302020104020203" pitchFamily="34" charset="0"/>
              </a:rPr>
              <a:t>fulll</a:t>
            </a:r>
            <a:r>
              <a:rPr lang="sv-SE" sz="800" dirty="0">
                <a:latin typeface="Gill Sans Nova Light" panose="020B0302020104020203" pitchFamily="34" charset="0"/>
              </a:rPr>
              <a:t> text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the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. This 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 text is </a:t>
            </a:r>
            <a:r>
              <a:rPr lang="sv-SE" sz="800" dirty="0" err="1">
                <a:latin typeface="Gill Sans Nova Light" panose="020B0302020104020203" pitchFamily="34" charset="0"/>
              </a:rPr>
              <a:t>written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the 2000 journalists at AFP </a:t>
            </a:r>
            <a:r>
              <a:rPr lang="sv-SE" sz="800" dirty="0" err="1">
                <a:latin typeface="Gill Sans Nova Light" panose="020B0302020104020203" pitchFamily="34" charset="0"/>
              </a:rPr>
              <a:t>news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agency</a:t>
            </a:r>
            <a:r>
              <a:rPr lang="sv-SE" sz="800" dirty="0">
                <a:latin typeface="Gill Sans Nova Light" panose="020B0302020104020203" pitchFamily="34" charset="0"/>
              </a:rPr>
              <a:t>. The </a:t>
            </a:r>
            <a:r>
              <a:rPr lang="sv-SE" sz="800" dirty="0" err="1">
                <a:latin typeface="Gill Sans Nova Light" panose="020B0302020104020203" pitchFamily="34" charset="0"/>
              </a:rPr>
              <a:t>context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what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text is </a:t>
            </a:r>
            <a:r>
              <a:rPr lang="sv-SE" sz="800" dirty="0" err="1">
                <a:latin typeface="Gill Sans Nova Light" panose="020B0302020104020203" pitchFamily="34" charset="0"/>
              </a:rPr>
              <a:t>saying</a:t>
            </a:r>
            <a:r>
              <a:rPr lang="sv-SE" sz="800" dirty="0">
                <a:latin typeface="Gill Sans Nova Light" panose="020B0302020104020203" pitchFamily="34" charset="0"/>
              </a:rPr>
              <a:t>, </a:t>
            </a:r>
            <a:r>
              <a:rPr lang="sv-SE" sz="800" dirty="0" err="1">
                <a:latin typeface="Gill Sans Nova Light" panose="020B0302020104020203" pitchFamily="34" charset="0"/>
              </a:rPr>
              <a:t>relates</a:t>
            </a:r>
            <a:r>
              <a:rPr lang="sv-SE" sz="800" dirty="0">
                <a:latin typeface="Gill Sans Nova Light" panose="020B0302020104020203" pitchFamily="34" charset="0"/>
              </a:rPr>
              <a:t> to the </a:t>
            </a:r>
            <a:r>
              <a:rPr lang="sv-SE" sz="800" dirty="0" err="1">
                <a:latin typeface="Gill Sans Nova Light" panose="020B0302020104020203" pitchFamily="34" charset="0"/>
              </a:rPr>
              <a:t>headline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text. This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 is </a:t>
            </a:r>
            <a:r>
              <a:rPr lang="sv-SE" sz="800" dirty="0" err="1">
                <a:latin typeface="Gill Sans Nova Light" panose="020B0302020104020203" pitchFamily="34" charset="0"/>
              </a:rPr>
              <a:t>one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many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articles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grouped</a:t>
            </a:r>
            <a:r>
              <a:rPr lang="sv-SE" sz="800" dirty="0">
                <a:latin typeface="Gill Sans Nova Light" panose="020B0302020104020203" pitchFamily="34" charset="0"/>
              </a:rPr>
              <a:t> in the </a:t>
            </a:r>
            <a:r>
              <a:rPr lang="sv-SE" sz="800" dirty="0" err="1">
                <a:latin typeface="Gill Sans Nova Light" panose="020B0302020104020203" pitchFamily="34" charset="0"/>
              </a:rPr>
              <a:t>topic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this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endParaRPr lang="sv-SE" sz="800" dirty="0">
              <a:latin typeface="Gill Sans Nova Light" panose="020B0302020104020203" pitchFamily="34" charset="0"/>
            </a:endParaRPr>
          </a:p>
          <a:p>
            <a:endParaRPr lang="sv-SE" sz="800" dirty="0">
              <a:latin typeface="Gill Sans Nova Light" panose="020B0302020104020203" pitchFamily="34" charset="0"/>
            </a:endParaRPr>
          </a:p>
          <a:p>
            <a:r>
              <a:rPr lang="sv-SE" sz="800" dirty="0">
                <a:latin typeface="Gill Sans Nova Light" panose="020B0302020104020203" pitchFamily="34" charset="0"/>
              </a:rPr>
              <a:t>This is the </a:t>
            </a:r>
            <a:r>
              <a:rPr lang="sv-SE" sz="800" dirty="0" err="1">
                <a:latin typeface="Gill Sans Nova Light" panose="020B0302020104020203" pitchFamily="34" charset="0"/>
              </a:rPr>
              <a:t>fulll</a:t>
            </a:r>
            <a:r>
              <a:rPr lang="sv-SE" sz="800" dirty="0">
                <a:latin typeface="Gill Sans Nova Light" panose="020B0302020104020203" pitchFamily="34" charset="0"/>
              </a:rPr>
              <a:t> text </a:t>
            </a:r>
            <a:r>
              <a:rPr lang="sv-SE" sz="800" dirty="0" err="1">
                <a:latin typeface="Gill Sans Nova Light" panose="020B0302020104020203" pitchFamily="34" charset="0"/>
              </a:rPr>
              <a:t>of</a:t>
            </a:r>
            <a:r>
              <a:rPr lang="sv-SE" sz="800" dirty="0">
                <a:latin typeface="Gill Sans Nova Light" panose="020B0302020104020203" pitchFamily="34" charset="0"/>
              </a:rPr>
              <a:t> the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. This  </a:t>
            </a:r>
            <a:r>
              <a:rPr lang="sv-SE" sz="800" dirty="0" err="1">
                <a:latin typeface="Gill Sans Nova Light" panose="020B0302020104020203" pitchFamily="34" charset="0"/>
              </a:rPr>
              <a:t>article</a:t>
            </a:r>
            <a:r>
              <a:rPr lang="sv-SE" sz="800" dirty="0">
                <a:latin typeface="Gill Sans Nova Light" panose="020B0302020104020203" pitchFamily="34" charset="0"/>
              </a:rPr>
              <a:t> </a:t>
            </a:r>
            <a:r>
              <a:rPr lang="sv-SE" sz="800">
                <a:latin typeface="Gill Sans Nova Light" panose="020B0302020104020203" pitchFamily="34" charset="0"/>
              </a:rPr>
              <a:t>text is</a:t>
            </a:r>
            <a:endParaRPr lang="sv-SE" sz="800" dirty="0">
              <a:latin typeface="Gill Sans Nova Light" panose="020B03020201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6A480F-4B74-5BEE-0BE2-3C4A5C44AAE9}"/>
              </a:ext>
            </a:extLst>
          </p:cNvPr>
          <p:cNvSpPr txBox="1"/>
          <p:nvPr/>
        </p:nvSpPr>
        <p:spPr>
          <a:xfrm>
            <a:off x="4691326" y="3564653"/>
            <a:ext cx="8627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" dirty="0">
                <a:solidFill>
                  <a:srgbClr val="010A10"/>
                </a:solidFill>
                <a:latin typeface="Gill Sans Nova Light" panose="020B0302020104020203" pitchFamily="34" charset="0"/>
                <a:cs typeface="Aldhabi" panose="020F0502020204030204" pitchFamily="2" charset="-78"/>
              </a:rPr>
              <a:t>20 MIN</a:t>
            </a:r>
          </a:p>
        </p:txBody>
      </p:sp>
      <p:pic>
        <p:nvPicPr>
          <p:cNvPr id="50" name="Picture 4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CC95A2D-6689-DF68-5333-CD36425D0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01" y="3581537"/>
            <a:ext cx="267479" cy="115907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C5D063C0-8AFE-6ED6-2D4A-68F66B8DA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562699" y="2167610"/>
            <a:ext cx="5628229" cy="1643443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E8C99601-E457-F1D5-6E86-689BA7A64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454" y="4544264"/>
            <a:ext cx="1033172" cy="659093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675114A-8A7D-A2E4-46D4-11061857205F}"/>
              </a:ext>
            </a:extLst>
          </p:cNvPr>
          <p:cNvCxnSpPr>
            <a:cxnSpLocks/>
          </p:cNvCxnSpPr>
          <p:nvPr/>
        </p:nvCxnSpPr>
        <p:spPr>
          <a:xfrm>
            <a:off x="5830896" y="1391721"/>
            <a:ext cx="0" cy="1082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 descr="A white text box with black background&#10;&#10;Description automatically generated">
            <a:extLst>
              <a:ext uri="{FF2B5EF4-FFF2-40B4-BE49-F238E27FC236}">
                <a16:creationId xmlns:a16="http://schemas.microsoft.com/office/drawing/2014/main" id="{E05E253C-57E0-E49D-4178-E266BCB99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26" y="685919"/>
            <a:ext cx="267174" cy="253419"/>
          </a:xfrm>
          <a:prstGeom prst="rect">
            <a:avLst/>
          </a:prstGeom>
        </p:spPr>
      </p:pic>
      <p:pic>
        <p:nvPicPr>
          <p:cNvPr id="1042" name="Picture 1041" descr="A white text box with black background&#10;&#10;Description automatically generated">
            <a:extLst>
              <a:ext uri="{FF2B5EF4-FFF2-40B4-BE49-F238E27FC236}">
                <a16:creationId xmlns:a16="http://schemas.microsoft.com/office/drawing/2014/main" id="{3830FC97-21F0-83E3-0D37-00BF98A3F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47" y="4192632"/>
            <a:ext cx="2128486" cy="2018901"/>
          </a:xfrm>
          <a:prstGeom prst="rect">
            <a:avLst/>
          </a:prstGeom>
        </p:spPr>
      </p:pic>
      <p:pic>
        <p:nvPicPr>
          <p:cNvPr id="1044" name="Picture 1043" descr="A blue and yellow flag&#10;&#10;Description automatically generated">
            <a:extLst>
              <a:ext uri="{FF2B5EF4-FFF2-40B4-BE49-F238E27FC236}">
                <a16:creationId xmlns:a16="http://schemas.microsoft.com/office/drawing/2014/main" id="{091FCA03-CD1C-80BF-0547-1F48A43FE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90" y="61943"/>
            <a:ext cx="1999021" cy="1499266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5A65AB93-EF27-517B-04FC-9FB523953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560" y="707916"/>
            <a:ext cx="400365" cy="299967"/>
          </a:xfrm>
          <a:prstGeom prst="rect">
            <a:avLst/>
          </a:prstGeom>
        </p:spPr>
      </p:pic>
      <p:pic>
        <p:nvPicPr>
          <p:cNvPr id="1047" name="Picture 1046" descr="A logo of a lion&#10;&#10;Description automatically generated">
            <a:extLst>
              <a:ext uri="{FF2B5EF4-FFF2-40B4-BE49-F238E27FC236}">
                <a16:creationId xmlns:a16="http://schemas.microsoft.com/office/drawing/2014/main" id="{FFBE5B00-D5FD-B574-4880-04EC7FE3CE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40" y="1337297"/>
            <a:ext cx="369503" cy="265862"/>
          </a:xfrm>
          <a:prstGeom prst="rect">
            <a:avLst/>
          </a:prstGeom>
        </p:spPr>
      </p:pic>
      <p:pic>
        <p:nvPicPr>
          <p:cNvPr id="1049" name="Picture 1048" descr="A black and grey play button&#10;&#10;Description automatically generated">
            <a:extLst>
              <a:ext uri="{FF2B5EF4-FFF2-40B4-BE49-F238E27FC236}">
                <a16:creationId xmlns:a16="http://schemas.microsoft.com/office/drawing/2014/main" id="{96866F7E-3C73-2729-C460-269AC83F74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35" y="1360986"/>
            <a:ext cx="166622" cy="166622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3B3DE30C-043D-838F-101D-863038D521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7357" y="3623905"/>
            <a:ext cx="2629128" cy="281964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23272323-EC85-390E-5F2B-3B52E09423C4}"/>
              </a:ext>
            </a:extLst>
          </p:cNvPr>
          <p:cNvSpPr txBox="1"/>
          <p:nvPr/>
        </p:nvSpPr>
        <p:spPr>
          <a:xfrm>
            <a:off x="8761702" y="355000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solidFill>
                  <a:srgbClr val="FFFBF2"/>
                </a:solidFill>
              </a:rPr>
              <a:t>Bold</a:t>
            </a:r>
            <a:endParaRPr lang="sv-SE" sz="1600" dirty="0">
              <a:solidFill>
                <a:srgbClr val="FFFBF2"/>
              </a:solidFill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CAAE8F45-E7B9-0C2E-480A-606FEA2511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6553" y="1432316"/>
            <a:ext cx="2085458" cy="222578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4D545BF1-D86B-296C-C13F-F9C9BF67E9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47119" b="13510"/>
          <a:stretch/>
        </p:blipFill>
        <p:spPr>
          <a:xfrm>
            <a:off x="3391279" y="1163253"/>
            <a:ext cx="1080007" cy="197733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7B8FE8B7-4453-1A2F-72A6-CFBE52A64E2E}"/>
              </a:ext>
            </a:extLst>
          </p:cNvPr>
          <p:cNvSpPr txBox="1"/>
          <p:nvPr/>
        </p:nvSpPr>
        <p:spPr>
          <a:xfrm>
            <a:off x="3523911" y="128556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Bold</a:t>
            </a:r>
            <a:endParaRPr lang="sv-SE" dirty="0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EF60299C-37AA-FCE0-6B5B-0DE9B8F6F12D}"/>
              </a:ext>
            </a:extLst>
          </p:cNvPr>
          <p:cNvCxnSpPr>
            <a:cxnSpLocks/>
          </p:cNvCxnSpPr>
          <p:nvPr/>
        </p:nvCxnSpPr>
        <p:spPr>
          <a:xfrm>
            <a:off x="7229913" y="3029673"/>
            <a:ext cx="18710" cy="243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Arrow: Left 1061">
            <a:extLst>
              <a:ext uri="{FF2B5EF4-FFF2-40B4-BE49-F238E27FC236}">
                <a16:creationId xmlns:a16="http://schemas.microsoft.com/office/drawing/2014/main" id="{8424408A-89EE-6C5B-2A7C-9F2C1A58C359}"/>
              </a:ext>
            </a:extLst>
          </p:cNvPr>
          <p:cNvSpPr/>
          <p:nvPr/>
        </p:nvSpPr>
        <p:spPr>
          <a:xfrm>
            <a:off x="7256241" y="3665391"/>
            <a:ext cx="124355" cy="12418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 descr="A logo of a lion&#10;&#10;Description automatically generated">
            <a:extLst>
              <a:ext uri="{FF2B5EF4-FFF2-40B4-BE49-F238E27FC236}">
                <a16:creationId xmlns:a16="http://schemas.microsoft.com/office/drawing/2014/main" id="{FAE54448-0D2D-2541-7040-E51A43CE3E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41" y="3201305"/>
            <a:ext cx="621973" cy="4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166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Neiderstam</dc:creator>
  <cp:lastModifiedBy>Christian Neiderstam</cp:lastModifiedBy>
  <cp:revision>4</cp:revision>
  <dcterms:created xsi:type="dcterms:W3CDTF">2023-08-06T12:56:12Z</dcterms:created>
  <dcterms:modified xsi:type="dcterms:W3CDTF">2023-08-12T04:39:22Z</dcterms:modified>
</cp:coreProperties>
</file>