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8"/>
  </p:notesMasterIdLst>
  <p:handoutMasterIdLst>
    <p:handoutMasterId r:id="rId9"/>
  </p:handoutMasterIdLst>
  <p:sldIdLst>
    <p:sldId id="256" r:id="rId3"/>
    <p:sldId id="269" r:id="rId4"/>
    <p:sldId id="274" r:id="rId5"/>
    <p:sldId id="270" r:id="rId6"/>
    <p:sldId id="27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6/11/2016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>
                <a:effectLst/>
              </a:rPr>
              <a:t>Serwis internetowy dla warsztatu samochodowego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13885" y="762000"/>
            <a:ext cx="3995472" cy="1066800"/>
          </a:xfrm>
        </p:spPr>
        <p:txBody>
          <a:bodyPr/>
          <a:lstStyle/>
          <a:p>
            <a:r>
              <a:rPr lang="pl-PL" dirty="0" smtClean="0"/>
              <a:t>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83153" y="2021633"/>
            <a:ext cx="4427520" cy="4114800"/>
          </a:xfrm>
        </p:spPr>
        <p:txBody>
          <a:bodyPr/>
          <a:lstStyle/>
          <a:p>
            <a:r>
              <a:rPr lang="pl-PL" dirty="0" smtClean="0"/>
              <a:t>Bootstrap 3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675276" y="762000"/>
            <a:ext cx="39954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Wykorzystane technologie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675276" y="2057400"/>
            <a:ext cx="442752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HTML + CSS</a:t>
            </a:r>
            <a:endParaRPr lang="en-US" smtClean="0"/>
          </a:p>
          <a:p>
            <a:r>
              <a:rPr lang="pl-PL" smtClean="0"/>
              <a:t>JavaScript/jQuery</a:t>
            </a:r>
          </a:p>
          <a:p>
            <a:r>
              <a:rPr lang="pl-PL" smtClean="0"/>
              <a:t>PHP</a:t>
            </a:r>
          </a:p>
          <a:p>
            <a:r>
              <a:rPr lang="pl-PL" smtClean="0"/>
              <a:t>Bazy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Persony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Administrator zarządzający stroną</a:t>
            </a:r>
            <a:endParaRPr lang="en-US" dirty="0" smtClean="0"/>
          </a:p>
          <a:p>
            <a:r>
              <a:rPr lang="pl-PL" dirty="0" smtClean="0"/>
              <a:t>Osoba chcąca skorzystać z usług warsztatu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interfejsu użytkownika 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114800"/>
          </a:xfrm>
        </p:spPr>
        <p:txBody>
          <a:bodyPr/>
          <a:lstStyle/>
          <a:p>
            <a:r>
              <a:rPr lang="pl-PL" dirty="0" smtClean="0"/>
              <a:t>Formularz kontaktowy </a:t>
            </a:r>
            <a:endParaRPr lang="en-US" dirty="0" smtClean="0"/>
          </a:p>
          <a:p>
            <a:r>
              <a:rPr lang="pl-PL" dirty="0" smtClean="0"/>
              <a:t>Kalendarz z terminami</a:t>
            </a:r>
          </a:p>
          <a:p>
            <a:r>
              <a:rPr lang="pl-PL" dirty="0" smtClean="0"/>
              <a:t>Cennik usług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interfejsu administratora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2" y="1904999"/>
            <a:ext cx="9324527" cy="4088921"/>
          </a:xfrm>
        </p:spPr>
        <p:txBody>
          <a:bodyPr/>
          <a:lstStyle/>
          <a:p>
            <a:r>
              <a:rPr lang="pl-PL" dirty="0" smtClean="0"/>
              <a:t>Modyfikowanie cennika usług</a:t>
            </a:r>
            <a:endParaRPr lang="en-US" dirty="0" smtClean="0"/>
          </a:p>
          <a:p>
            <a:r>
              <a:rPr lang="pl-PL" dirty="0" smtClean="0"/>
              <a:t>Podgląd i edycja kalendarza z terminami</a:t>
            </a:r>
            <a:endParaRPr lang="en-US" dirty="0" smtClean="0"/>
          </a:p>
          <a:p>
            <a:r>
              <a:rPr lang="pl-PL" dirty="0" smtClean="0"/>
              <a:t>Zmiana jumbotrona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51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Euphemia</vt:lpstr>
      <vt:lpstr>Striped Border 16x9</vt:lpstr>
      <vt:lpstr>Serwis internetowy dla warsztatu samochodowego</vt:lpstr>
      <vt:lpstr>Framework</vt:lpstr>
      <vt:lpstr>Persony</vt:lpstr>
      <vt:lpstr>Elementy interfejsu użytkownika </vt:lpstr>
      <vt:lpstr>Elementy interfejsu administratora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2016-06-11T18:29:52Z</dcterms:created>
  <dcterms:modified xsi:type="dcterms:W3CDTF">2016-06-11T19:03:38Z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