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6" r:id="rId3"/>
    <p:sldId id="257" r:id="rId4"/>
    <p:sldId id="258" r:id="rId5"/>
    <p:sldId id="278" r:id="rId6"/>
    <p:sldId id="259" r:id="rId7"/>
    <p:sldId id="276" r:id="rId8"/>
    <p:sldId id="277" r:id="rId9"/>
    <p:sldId id="260" r:id="rId10"/>
    <p:sldId id="261" r:id="rId11"/>
    <p:sldId id="279" r:id="rId12"/>
    <p:sldId id="262" r:id="rId13"/>
    <p:sldId id="280" r:id="rId14"/>
    <p:sldId id="263" r:id="rId15"/>
    <p:sldId id="264" r:id="rId16"/>
    <p:sldId id="265" r:id="rId17"/>
    <p:sldId id="267" r:id="rId18"/>
    <p:sldId id="268" r:id="rId19"/>
    <p:sldId id="281" r:id="rId20"/>
    <p:sldId id="269" r:id="rId21"/>
    <p:sldId id="270" r:id="rId22"/>
    <p:sldId id="271" r:id="rId23"/>
    <p:sldId id="272" r:id="rId24"/>
    <p:sldId id="275" r:id="rId25"/>
    <p:sldId id="282" r:id="rId26"/>
    <p:sldId id="283" r:id="rId27"/>
    <p:sldId id="284" r:id="rId28"/>
    <p:sldId id="285" r:id="rId29"/>
    <p:sldId id="273" r:id="rId30"/>
    <p:sldId id="27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7" y="4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zil hp" userId="40d0ac7ef1e87271" providerId="LiveId" clId="{F36EA56A-9F4C-4003-AC51-E9D6A8D81050}"/>
    <pc:docChg chg="undo redo custSel addSld delSld modSld">
      <pc:chgData name="fazil hp" userId="40d0ac7ef1e87271" providerId="LiveId" clId="{F36EA56A-9F4C-4003-AC51-E9D6A8D81050}" dt="2025-08-20T22:24:31.788" v="196" actId="20577"/>
      <pc:docMkLst>
        <pc:docMk/>
      </pc:docMkLst>
      <pc:sldChg chg="modSp mod">
        <pc:chgData name="fazil hp" userId="40d0ac7ef1e87271" providerId="LiveId" clId="{F36EA56A-9F4C-4003-AC51-E9D6A8D81050}" dt="2025-08-20T19:47:52.419" v="79" actId="20577"/>
        <pc:sldMkLst>
          <pc:docMk/>
          <pc:sldMk cId="0" sldId="256"/>
        </pc:sldMkLst>
        <pc:spChg chg="mod">
          <ac:chgData name="fazil hp" userId="40d0ac7ef1e87271" providerId="LiveId" clId="{F36EA56A-9F4C-4003-AC51-E9D6A8D81050}" dt="2025-08-20T19:46:49.578" v="65" actId="207"/>
          <ac:spMkLst>
            <pc:docMk/>
            <pc:sldMk cId="0" sldId="256"/>
            <ac:spMk id="2" creationId="{00000000-0000-0000-0000-000000000000}"/>
          </ac:spMkLst>
        </pc:spChg>
        <pc:spChg chg="mod">
          <ac:chgData name="fazil hp" userId="40d0ac7ef1e87271" providerId="LiveId" clId="{F36EA56A-9F4C-4003-AC51-E9D6A8D81050}" dt="2025-08-20T19:47:52.419" v="79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add del mod">
        <pc:chgData name="fazil hp" userId="40d0ac7ef1e87271" providerId="LiveId" clId="{F36EA56A-9F4C-4003-AC51-E9D6A8D81050}" dt="2025-08-20T22:22:10.637" v="192" actId="255"/>
        <pc:sldMkLst>
          <pc:docMk/>
          <pc:sldMk cId="0" sldId="258"/>
        </pc:sldMkLst>
        <pc:spChg chg="mod">
          <ac:chgData name="fazil hp" userId="40d0ac7ef1e87271" providerId="LiveId" clId="{F36EA56A-9F4C-4003-AC51-E9D6A8D81050}" dt="2025-08-20T21:46:17.273" v="154" actId="20577"/>
          <ac:spMkLst>
            <pc:docMk/>
            <pc:sldMk cId="0" sldId="258"/>
            <ac:spMk id="2" creationId="{00000000-0000-0000-0000-000000000000}"/>
          </ac:spMkLst>
        </pc:spChg>
        <pc:spChg chg="mod">
          <ac:chgData name="fazil hp" userId="40d0ac7ef1e87271" providerId="LiveId" clId="{F36EA56A-9F4C-4003-AC51-E9D6A8D81050}" dt="2025-08-20T22:22:10.637" v="192" actId="255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fazil hp" userId="40d0ac7ef1e87271" providerId="LiveId" clId="{F36EA56A-9F4C-4003-AC51-E9D6A8D81050}" dt="2025-08-20T21:51:11.895" v="162" actId="1076"/>
        <pc:sldMkLst>
          <pc:docMk/>
          <pc:sldMk cId="0" sldId="259"/>
        </pc:sldMkLst>
        <pc:spChg chg="mod">
          <ac:chgData name="fazil hp" userId="40d0ac7ef1e87271" providerId="LiveId" clId="{F36EA56A-9F4C-4003-AC51-E9D6A8D81050}" dt="2025-08-20T21:51:11.895" v="162" actId="1076"/>
          <ac:spMkLst>
            <pc:docMk/>
            <pc:sldMk cId="0" sldId="259"/>
            <ac:spMk id="8" creationId="{8B1B95A3-800A-98C0-5906-905842B8A81B}"/>
          </ac:spMkLst>
        </pc:spChg>
      </pc:sldChg>
      <pc:sldChg chg="modSp mod">
        <pc:chgData name="fazil hp" userId="40d0ac7ef1e87271" providerId="LiveId" clId="{F36EA56A-9F4C-4003-AC51-E9D6A8D81050}" dt="2025-08-20T22:20:03.882" v="187" actId="120"/>
        <pc:sldMkLst>
          <pc:docMk/>
          <pc:sldMk cId="0" sldId="260"/>
        </pc:sldMkLst>
        <pc:spChg chg="mod">
          <ac:chgData name="fazil hp" userId="40d0ac7ef1e87271" providerId="LiveId" clId="{F36EA56A-9F4C-4003-AC51-E9D6A8D81050}" dt="2025-08-20T22:20:03.882" v="187" actId="120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fazil hp" userId="40d0ac7ef1e87271" providerId="LiveId" clId="{F36EA56A-9F4C-4003-AC51-E9D6A8D81050}" dt="2025-08-20T21:43:51.267" v="149" actId="255"/>
        <pc:sldMkLst>
          <pc:docMk/>
          <pc:sldMk cId="0" sldId="261"/>
        </pc:sldMkLst>
        <pc:spChg chg="mod">
          <ac:chgData name="fazil hp" userId="40d0ac7ef1e87271" providerId="LiveId" clId="{F36EA56A-9F4C-4003-AC51-E9D6A8D81050}" dt="2025-08-20T21:43:51.267" v="149" actId="255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fazil hp" userId="40d0ac7ef1e87271" providerId="LiveId" clId="{F36EA56A-9F4C-4003-AC51-E9D6A8D81050}" dt="2025-08-20T21:14:32.188" v="115" actId="113"/>
        <pc:sldMkLst>
          <pc:docMk/>
          <pc:sldMk cId="0" sldId="262"/>
        </pc:sldMkLst>
        <pc:spChg chg="mod">
          <ac:chgData name="fazil hp" userId="40d0ac7ef1e87271" providerId="LiveId" clId="{F36EA56A-9F4C-4003-AC51-E9D6A8D81050}" dt="2025-08-20T21:14:32.188" v="115" actId="113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fazil hp" userId="40d0ac7ef1e87271" providerId="LiveId" clId="{F36EA56A-9F4C-4003-AC51-E9D6A8D81050}" dt="2025-08-20T21:41:19.540" v="147" actId="20577"/>
        <pc:sldMkLst>
          <pc:docMk/>
          <pc:sldMk cId="3729327754" sldId="267"/>
        </pc:sldMkLst>
        <pc:graphicFrameChg chg="modGraphic">
          <ac:chgData name="fazil hp" userId="40d0ac7ef1e87271" providerId="LiveId" clId="{F36EA56A-9F4C-4003-AC51-E9D6A8D81050}" dt="2025-08-20T21:41:19.540" v="147" actId="20577"/>
          <ac:graphicFrameMkLst>
            <pc:docMk/>
            <pc:sldMk cId="3729327754" sldId="267"/>
            <ac:graphicFrameMk id="6" creationId="{00000000-0000-0000-0000-000000000000}"/>
          </ac:graphicFrameMkLst>
        </pc:graphicFrameChg>
      </pc:sldChg>
      <pc:sldChg chg="modSp mod">
        <pc:chgData name="fazil hp" userId="40d0ac7ef1e87271" providerId="LiveId" clId="{F36EA56A-9F4C-4003-AC51-E9D6A8D81050}" dt="2025-08-20T22:24:11.420" v="194" actId="20577"/>
        <pc:sldMkLst>
          <pc:docMk/>
          <pc:sldMk cId="3480335941" sldId="268"/>
        </pc:sldMkLst>
        <pc:graphicFrameChg chg="modGraphic">
          <ac:chgData name="fazil hp" userId="40d0ac7ef1e87271" providerId="LiveId" clId="{F36EA56A-9F4C-4003-AC51-E9D6A8D81050}" dt="2025-08-20T22:24:11.420" v="194" actId="20577"/>
          <ac:graphicFrameMkLst>
            <pc:docMk/>
            <pc:sldMk cId="3480335941" sldId="268"/>
            <ac:graphicFrameMk id="8" creationId="{C281B699-EB85-2CCB-447A-1DEF534C47DE}"/>
          </ac:graphicFrameMkLst>
        </pc:graphicFrameChg>
      </pc:sldChg>
      <pc:sldChg chg="modSp mod">
        <pc:chgData name="fazil hp" userId="40d0ac7ef1e87271" providerId="LiveId" clId="{F36EA56A-9F4C-4003-AC51-E9D6A8D81050}" dt="2025-08-20T17:57:47.588" v="45"/>
        <pc:sldMkLst>
          <pc:docMk/>
          <pc:sldMk cId="3929722202" sldId="269"/>
        </pc:sldMkLst>
        <pc:graphicFrameChg chg="mod modGraphic">
          <ac:chgData name="fazil hp" userId="40d0ac7ef1e87271" providerId="LiveId" clId="{F36EA56A-9F4C-4003-AC51-E9D6A8D81050}" dt="2025-08-20T17:57:47.588" v="45"/>
          <ac:graphicFrameMkLst>
            <pc:docMk/>
            <pc:sldMk cId="3929722202" sldId="269"/>
            <ac:graphicFrameMk id="7" creationId="{00000000-0000-0000-0000-000000000000}"/>
          </ac:graphicFrameMkLst>
        </pc:graphicFrameChg>
      </pc:sldChg>
      <pc:sldChg chg="modSp mod">
        <pc:chgData name="fazil hp" userId="40d0ac7ef1e87271" providerId="LiveId" clId="{F36EA56A-9F4C-4003-AC51-E9D6A8D81050}" dt="2025-08-20T17:57:10.852" v="30" actId="20577"/>
        <pc:sldMkLst>
          <pc:docMk/>
          <pc:sldMk cId="3560652123" sldId="270"/>
        </pc:sldMkLst>
        <pc:graphicFrameChg chg="modGraphic">
          <ac:chgData name="fazil hp" userId="40d0ac7ef1e87271" providerId="LiveId" clId="{F36EA56A-9F4C-4003-AC51-E9D6A8D81050}" dt="2025-08-20T17:57:10.852" v="30" actId="20577"/>
          <ac:graphicFrameMkLst>
            <pc:docMk/>
            <pc:sldMk cId="3560652123" sldId="270"/>
            <ac:graphicFrameMk id="6" creationId="{00000000-0000-0000-0000-000000000000}"/>
          </ac:graphicFrameMkLst>
        </pc:graphicFrameChg>
      </pc:sldChg>
      <pc:sldChg chg="addSp delSp modSp mod">
        <pc:chgData name="fazil hp" userId="40d0ac7ef1e87271" providerId="LiveId" clId="{F36EA56A-9F4C-4003-AC51-E9D6A8D81050}" dt="2025-08-20T20:15:34.799" v="90" actId="1076"/>
        <pc:sldMkLst>
          <pc:docMk/>
          <pc:sldMk cId="3795002270" sldId="273"/>
        </pc:sldMkLst>
        <pc:picChg chg="add mod">
          <ac:chgData name="fazil hp" userId="40d0ac7ef1e87271" providerId="LiveId" clId="{F36EA56A-9F4C-4003-AC51-E9D6A8D81050}" dt="2025-08-20T20:15:34.799" v="90" actId="1076"/>
          <ac:picMkLst>
            <pc:docMk/>
            <pc:sldMk cId="3795002270" sldId="273"/>
            <ac:picMk id="5" creationId="{B84FF43A-C0A0-1625-B1D1-BF26E7500FDF}"/>
          </ac:picMkLst>
        </pc:picChg>
        <pc:picChg chg="del mod">
          <ac:chgData name="fazil hp" userId="40d0ac7ef1e87271" providerId="LiveId" clId="{F36EA56A-9F4C-4003-AC51-E9D6A8D81050}" dt="2025-08-20T20:15:03.312" v="85" actId="478"/>
          <ac:picMkLst>
            <pc:docMk/>
            <pc:sldMk cId="3795002270" sldId="273"/>
            <ac:picMk id="6" creationId="{7E1FF312-4661-234E-BB50-7B8B2A0E45BA}"/>
          </ac:picMkLst>
        </pc:picChg>
      </pc:sldChg>
      <pc:sldChg chg="addSp delSp modSp mod">
        <pc:chgData name="fazil hp" userId="40d0ac7ef1e87271" providerId="LiveId" clId="{F36EA56A-9F4C-4003-AC51-E9D6A8D81050}" dt="2025-08-20T22:13:50.002" v="186" actId="255"/>
        <pc:sldMkLst>
          <pc:docMk/>
          <pc:sldMk cId="630680352" sldId="276"/>
        </pc:sldMkLst>
        <pc:spChg chg="mod">
          <ac:chgData name="fazil hp" userId="40d0ac7ef1e87271" providerId="LiveId" clId="{F36EA56A-9F4C-4003-AC51-E9D6A8D81050}" dt="2025-08-20T22:13:50.002" v="186" actId="255"/>
          <ac:spMkLst>
            <pc:docMk/>
            <pc:sldMk cId="630680352" sldId="276"/>
            <ac:spMk id="3" creationId="{8B3013F8-EA75-8B73-B691-9967DDB1449D}"/>
          </ac:spMkLst>
        </pc:spChg>
        <pc:spChg chg="add">
          <ac:chgData name="fazil hp" userId="40d0ac7ef1e87271" providerId="LiveId" clId="{F36EA56A-9F4C-4003-AC51-E9D6A8D81050}" dt="2025-08-20T22:11:34.737" v="168"/>
          <ac:spMkLst>
            <pc:docMk/>
            <pc:sldMk cId="630680352" sldId="276"/>
            <ac:spMk id="4" creationId="{6BFF558A-358F-D0DD-369E-73876C6FA2DF}"/>
          </ac:spMkLst>
        </pc:spChg>
        <pc:spChg chg="del mod">
          <ac:chgData name="fazil hp" userId="40d0ac7ef1e87271" providerId="LiveId" clId="{F36EA56A-9F4C-4003-AC51-E9D6A8D81050}" dt="2025-08-20T22:12:02.036" v="170" actId="478"/>
          <ac:spMkLst>
            <pc:docMk/>
            <pc:sldMk cId="630680352" sldId="276"/>
            <ac:spMk id="7" creationId="{9597EEC1-A6AD-D280-5D71-54225FB264F2}"/>
          </ac:spMkLst>
        </pc:spChg>
      </pc:sldChg>
      <pc:sldChg chg="modSp mod">
        <pc:chgData name="fazil hp" userId="40d0ac7ef1e87271" providerId="LiveId" clId="{F36EA56A-9F4C-4003-AC51-E9D6A8D81050}" dt="2025-08-20T21:39:46.580" v="139" actId="120"/>
        <pc:sldMkLst>
          <pc:docMk/>
          <pc:sldMk cId="2460749319" sldId="277"/>
        </pc:sldMkLst>
        <pc:spChg chg="mod">
          <ac:chgData name="fazil hp" userId="40d0ac7ef1e87271" providerId="LiveId" clId="{F36EA56A-9F4C-4003-AC51-E9D6A8D81050}" dt="2025-08-20T21:39:46.580" v="139" actId="120"/>
          <ac:spMkLst>
            <pc:docMk/>
            <pc:sldMk cId="2460749319" sldId="277"/>
            <ac:spMk id="3" creationId="{F99433FB-9787-5DBA-F8F3-B66560196327}"/>
          </ac:spMkLst>
        </pc:spChg>
      </pc:sldChg>
      <pc:sldChg chg="modSp mod">
        <pc:chgData name="fazil hp" userId="40d0ac7ef1e87271" providerId="LiveId" clId="{F36EA56A-9F4C-4003-AC51-E9D6A8D81050}" dt="2025-08-20T21:54:19.547" v="166" actId="120"/>
        <pc:sldMkLst>
          <pc:docMk/>
          <pc:sldMk cId="2350924561" sldId="278"/>
        </pc:sldMkLst>
        <pc:spChg chg="mod">
          <ac:chgData name="fazil hp" userId="40d0ac7ef1e87271" providerId="LiveId" clId="{F36EA56A-9F4C-4003-AC51-E9D6A8D81050}" dt="2025-08-20T21:46:25.141" v="156" actId="20577"/>
          <ac:spMkLst>
            <pc:docMk/>
            <pc:sldMk cId="2350924561" sldId="278"/>
            <ac:spMk id="2" creationId="{B8C73BAF-A4BC-9869-691F-07F275CB849F}"/>
          </ac:spMkLst>
        </pc:spChg>
        <pc:spChg chg="mod">
          <ac:chgData name="fazil hp" userId="40d0ac7ef1e87271" providerId="LiveId" clId="{F36EA56A-9F4C-4003-AC51-E9D6A8D81050}" dt="2025-08-20T21:54:19.547" v="166" actId="120"/>
          <ac:spMkLst>
            <pc:docMk/>
            <pc:sldMk cId="2350924561" sldId="278"/>
            <ac:spMk id="3" creationId="{796870CA-76F1-DB1F-71FC-4A3D64D44883}"/>
          </ac:spMkLst>
        </pc:spChg>
      </pc:sldChg>
      <pc:sldChg chg="modSp mod">
        <pc:chgData name="fazil hp" userId="40d0ac7ef1e87271" providerId="LiveId" clId="{F36EA56A-9F4C-4003-AC51-E9D6A8D81050}" dt="2025-08-20T21:44:06.295" v="150" actId="255"/>
        <pc:sldMkLst>
          <pc:docMk/>
          <pc:sldMk cId="1140333132" sldId="279"/>
        </pc:sldMkLst>
        <pc:spChg chg="mod">
          <ac:chgData name="fazil hp" userId="40d0ac7ef1e87271" providerId="LiveId" clId="{F36EA56A-9F4C-4003-AC51-E9D6A8D81050}" dt="2025-08-20T21:44:06.295" v="150" actId="255"/>
          <ac:spMkLst>
            <pc:docMk/>
            <pc:sldMk cId="1140333132" sldId="279"/>
            <ac:spMk id="3" creationId="{662FBEC1-6C44-AF15-6E6D-0E13F0838FA8}"/>
          </ac:spMkLst>
        </pc:spChg>
      </pc:sldChg>
      <pc:sldChg chg="modSp mod">
        <pc:chgData name="fazil hp" userId="40d0ac7ef1e87271" providerId="LiveId" clId="{F36EA56A-9F4C-4003-AC51-E9D6A8D81050}" dt="2025-08-20T22:24:31.788" v="196" actId="20577"/>
        <pc:sldMkLst>
          <pc:docMk/>
          <pc:sldMk cId="1306380297" sldId="281"/>
        </pc:sldMkLst>
        <pc:graphicFrameChg chg="modGraphic">
          <ac:chgData name="fazil hp" userId="40d0ac7ef1e87271" providerId="LiveId" clId="{F36EA56A-9F4C-4003-AC51-E9D6A8D81050}" dt="2025-08-20T22:24:31.788" v="196" actId="20577"/>
          <ac:graphicFrameMkLst>
            <pc:docMk/>
            <pc:sldMk cId="1306380297" sldId="281"/>
            <ac:graphicFrameMk id="7" creationId="{2CCD7AF4-3EC7-DA2A-1D8B-10E369D91922}"/>
          </ac:graphicFrameMkLst>
        </pc:graphicFrameChg>
      </pc:sldChg>
      <pc:sldChg chg="addSp delSp modSp mod">
        <pc:chgData name="fazil hp" userId="40d0ac7ef1e87271" providerId="LiveId" clId="{F36EA56A-9F4C-4003-AC51-E9D6A8D81050}" dt="2025-08-20T19:28:48.493" v="62" actId="21"/>
        <pc:sldMkLst>
          <pc:docMk/>
          <pc:sldMk cId="1166260982" sldId="282"/>
        </pc:sldMkLst>
        <pc:picChg chg="add del mod">
          <ac:chgData name="fazil hp" userId="40d0ac7ef1e87271" providerId="LiveId" clId="{F36EA56A-9F4C-4003-AC51-E9D6A8D81050}" dt="2025-08-20T19:28:48.493" v="62" actId="21"/>
          <ac:picMkLst>
            <pc:docMk/>
            <pc:sldMk cId="1166260982" sldId="282"/>
            <ac:picMk id="9" creationId="{9C5FA33B-A2EF-374E-3A9B-E1129CCDBC05}"/>
          </ac:picMkLst>
        </pc:picChg>
      </pc:sldChg>
      <pc:sldChg chg="addSp delSp modSp mod">
        <pc:chgData name="fazil hp" userId="40d0ac7ef1e87271" providerId="LiveId" clId="{F36EA56A-9F4C-4003-AC51-E9D6A8D81050}" dt="2025-08-20T19:48:34.190" v="82" actId="1076"/>
        <pc:sldMkLst>
          <pc:docMk/>
          <pc:sldMk cId="4270270573" sldId="283"/>
        </pc:sldMkLst>
        <pc:picChg chg="add mod">
          <ac:chgData name="fazil hp" userId="40d0ac7ef1e87271" providerId="LiveId" clId="{F36EA56A-9F4C-4003-AC51-E9D6A8D81050}" dt="2025-08-20T19:48:34.190" v="82" actId="1076"/>
          <ac:picMkLst>
            <pc:docMk/>
            <pc:sldMk cId="4270270573" sldId="283"/>
            <ac:picMk id="7" creationId="{D45B8B9C-D437-3411-3E4B-46A04EF9500E}"/>
          </ac:picMkLst>
        </pc:picChg>
        <pc:picChg chg="del mod">
          <ac:chgData name="fazil hp" userId="40d0ac7ef1e87271" providerId="LiveId" clId="{F36EA56A-9F4C-4003-AC51-E9D6A8D81050}" dt="2025-08-20T19:48:20.077" v="80" actId="478"/>
          <ac:picMkLst>
            <pc:docMk/>
            <pc:sldMk cId="4270270573" sldId="283"/>
            <ac:picMk id="8" creationId="{AA6BE75B-72A6-E50A-6BB9-181978693344}"/>
          </ac:picMkLst>
        </pc:picChg>
      </pc:sldChg>
      <pc:sldChg chg="addSp delSp modSp mod">
        <pc:chgData name="fazil hp" userId="40d0ac7ef1e87271" providerId="LiveId" clId="{F36EA56A-9F4C-4003-AC51-E9D6A8D81050}" dt="2025-08-20T19:28:54.910" v="64" actId="1076"/>
        <pc:sldMkLst>
          <pc:docMk/>
          <pc:sldMk cId="2246292919" sldId="284"/>
        </pc:sldMkLst>
        <pc:picChg chg="add mod">
          <ac:chgData name="fazil hp" userId="40d0ac7ef1e87271" providerId="LiveId" clId="{F36EA56A-9F4C-4003-AC51-E9D6A8D81050}" dt="2025-08-20T19:28:54.910" v="64" actId="1076"/>
          <ac:picMkLst>
            <pc:docMk/>
            <pc:sldMk cId="2246292919" sldId="284"/>
            <ac:picMk id="6" creationId="{9C5FA33B-A2EF-374E-3A9B-E1129CCDBC05}"/>
          </ac:picMkLst>
        </pc:picChg>
        <pc:picChg chg="del">
          <ac:chgData name="fazil hp" userId="40d0ac7ef1e87271" providerId="LiveId" clId="{F36EA56A-9F4C-4003-AC51-E9D6A8D81050}" dt="2025-08-20T19:28:39.806" v="60" actId="478"/>
          <ac:picMkLst>
            <pc:docMk/>
            <pc:sldMk cId="2246292919" sldId="284"/>
            <ac:picMk id="9" creationId="{4DE150C2-7DEA-6A6E-0C06-CD9228173584}"/>
          </ac:picMkLst>
        </pc:picChg>
      </pc:sldChg>
      <pc:sldChg chg="addSp delSp modSp mod">
        <pc:chgData name="fazil hp" userId="40d0ac7ef1e87271" providerId="LiveId" clId="{F36EA56A-9F4C-4003-AC51-E9D6A8D81050}" dt="2025-08-20T19:24:03.670" v="57" actId="14100"/>
        <pc:sldMkLst>
          <pc:docMk/>
          <pc:sldMk cId="1964032469" sldId="285"/>
        </pc:sldMkLst>
        <pc:picChg chg="add mod">
          <ac:chgData name="fazil hp" userId="40d0ac7ef1e87271" providerId="LiveId" clId="{F36EA56A-9F4C-4003-AC51-E9D6A8D81050}" dt="2025-08-20T19:24:03.670" v="57" actId="14100"/>
          <ac:picMkLst>
            <pc:docMk/>
            <pc:sldMk cId="1964032469" sldId="285"/>
            <ac:picMk id="7" creationId="{764063DD-B3C0-3FB7-5933-C4EA82DB6D4F}"/>
          </ac:picMkLst>
        </pc:picChg>
        <pc:picChg chg="del mod">
          <ac:chgData name="fazil hp" userId="40d0ac7ef1e87271" providerId="LiveId" clId="{F36EA56A-9F4C-4003-AC51-E9D6A8D81050}" dt="2025-08-20T19:23:26.390" v="53" actId="478"/>
          <ac:picMkLst>
            <pc:docMk/>
            <pc:sldMk cId="1964032469" sldId="285"/>
            <ac:picMk id="11" creationId="{C93D3C2F-F7A4-3B24-23AC-43AC67AA481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SMART </a:t>
            </a:r>
            <a:r>
              <a:rPr lang="en-US" b="1" dirty="0">
                <a:solidFill>
                  <a:srgbClr val="C0504D"/>
                </a:solidFill>
                <a:cs typeface="Times New Roman" pitchFamily="18" charset="0"/>
              </a:rPr>
              <a:t>BITE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MUHAMMED FAZIL C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MES24MCA-2032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21-08-2025</a:t>
            </a:r>
            <a:endParaRPr lang="en-US" sz="12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l"/>
            <a:r>
              <a:rPr lang="en-US" sz="2500" b="1" dirty="0"/>
              <a:t>User Authentication</a:t>
            </a:r>
            <a:r>
              <a:rPr lang="en-US" sz="2500" dirty="0"/>
              <a:t> – Secure login and registration.</a:t>
            </a:r>
          </a:p>
          <a:p>
            <a:pPr lvl="0" algn="l"/>
            <a:r>
              <a:rPr lang="en-US" sz="2500" b="1" dirty="0"/>
              <a:t>Profile Setup</a:t>
            </a:r>
            <a:r>
              <a:rPr lang="en-US" sz="2500" dirty="0"/>
              <a:t> – Collects age, weight, height, gender, and activity level.</a:t>
            </a:r>
          </a:p>
          <a:p>
            <a:pPr lvl="0" algn="l"/>
            <a:r>
              <a:rPr lang="en-US" sz="2500" b="1" dirty="0"/>
              <a:t>Calorie Calculation</a:t>
            </a:r>
            <a:r>
              <a:rPr lang="en-US" sz="2500" dirty="0"/>
              <a:t> – Uses BMR &amp; TDEE algorithms to set daily goals.</a:t>
            </a:r>
          </a:p>
          <a:p>
            <a:pPr lvl="0" algn="l"/>
            <a:r>
              <a:rPr lang="en-US" sz="2500" b="1" dirty="0"/>
              <a:t>Recommendation Engine</a:t>
            </a:r>
            <a:r>
              <a:rPr lang="en-US" sz="2500" dirty="0"/>
              <a:t> – Delivers customized meal suggestions using data from an external recommendation API.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CD2BA3-939A-1E23-7C6B-250F6460867E}"/>
              </a:ext>
            </a:extLst>
          </p:cNvPr>
          <p:cNvSpPr/>
          <p:nvPr/>
        </p:nvSpPr>
        <p:spPr>
          <a:xfrm>
            <a:off x="7620000" y="6429553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ADFEE6-46A1-680A-FE84-181D38532B03}"/>
              </a:ext>
            </a:extLst>
          </p:cNvPr>
          <p:cNvSpPr/>
          <p:nvPr/>
        </p:nvSpPr>
        <p:spPr>
          <a:xfrm>
            <a:off x="7620000" y="6429553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431275D-8E5C-E10C-F350-3EF4B054C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E08C251-F9B4-9065-02D0-9F4B33D8B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4BC8-AE5C-98BE-6D70-CC558BCE8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FBEC1-6C44-AF15-6E6D-0E13F0838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500" b="1" dirty="0"/>
              <a:t>Meal Planning</a:t>
            </a:r>
            <a:r>
              <a:rPr lang="en-US" sz="2500" dirty="0"/>
              <a:t> – Creates daily/weekly balanced diet plans.</a:t>
            </a:r>
          </a:p>
          <a:p>
            <a:r>
              <a:rPr lang="en-US" sz="2500" b="1" dirty="0"/>
              <a:t>Grocery List Generator</a:t>
            </a:r>
            <a:r>
              <a:rPr lang="en-US" sz="2500" dirty="0"/>
              <a:t> – Converts meal plan into a shopping list, exportable in CSV.</a:t>
            </a:r>
          </a:p>
          <a:p>
            <a:r>
              <a:rPr lang="en-US" sz="2500" b="1" dirty="0"/>
              <a:t>Progress Tracking</a:t>
            </a:r>
            <a:r>
              <a:rPr lang="en-US" sz="2500" dirty="0"/>
              <a:t> – Charts and reports to monitor calorie intake &amp; goal achievement.</a:t>
            </a:r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67B204-AA25-F0D1-D104-BCC269D1649C}"/>
              </a:ext>
            </a:extLst>
          </p:cNvPr>
          <p:cNvSpPr/>
          <p:nvPr/>
        </p:nvSpPr>
        <p:spPr>
          <a:xfrm>
            <a:off x="7620000" y="6369229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C7DDA-B284-723C-6A56-F4FA9ABA3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7D585D-6A0B-C5F3-8A07-6A16C829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33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 algn="l"/>
            <a:r>
              <a:rPr lang="en-US" sz="2500" b="1" dirty="0"/>
              <a:t>User Authentication Module</a:t>
            </a:r>
            <a:br>
              <a:rPr lang="en-US" sz="2500" dirty="0"/>
            </a:br>
            <a:r>
              <a:rPr lang="en-US" sz="2500" dirty="0"/>
              <a:t>Handles login/registration, password security, and user management.</a:t>
            </a:r>
          </a:p>
          <a:p>
            <a:pPr lvl="0" algn="l"/>
            <a:r>
              <a:rPr lang="en-US" sz="2500" b="1" dirty="0"/>
              <a:t>Profile Management Module</a:t>
            </a:r>
            <a:br>
              <a:rPr lang="en-US" sz="2500" dirty="0"/>
            </a:br>
            <a:r>
              <a:rPr lang="en-US" sz="2500" dirty="0"/>
              <a:t>Stores user details (age, weight, height, activity level, dietary goals).</a:t>
            </a:r>
          </a:p>
          <a:p>
            <a:pPr lvl="0" algn="l"/>
            <a:r>
              <a:rPr lang="en-US" sz="2500" b="1" dirty="0"/>
              <a:t>Calorie &amp; BMI Calculation Module</a:t>
            </a:r>
            <a:br>
              <a:rPr lang="en-US" sz="2500" dirty="0"/>
            </a:br>
            <a:r>
              <a:rPr lang="en-US" sz="2500" dirty="0"/>
              <a:t>Uses </a:t>
            </a:r>
            <a:r>
              <a:rPr lang="en-US" sz="2500" b="1" dirty="0"/>
              <a:t>BMR</a:t>
            </a:r>
            <a:r>
              <a:rPr lang="en-US" sz="2500" dirty="0"/>
              <a:t> and </a:t>
            </a:r>
            <a:r>
              <a:rPr lang="en-US" sz="2500" b="1" dirty="0"/>
              <a:t>TDEE algorithms</a:t>
            </a:r>
            <a:r>
              <a:rPr lang="en-US" sz="2500" dirty="0"/>
              <a:t> to calculate daily calorie needs.</a:t>
            </a:r>
          </a:p>
          <a:p>
            <a:pPr lvl="0" algn="l"/>
            <a:r>
              <a:rPr lang="en-US" sz="2500" b="1" dirty="0"/>
              <a:t>Recommendation Engine Module</a:t>
            </a:r>
            <a:br>
              <a:rPr lang="en-US" sz="2500" dirty="0"/>
            </a:br>
            <a:r>
              <a:rPr lang="en-US" sz="2800" dirty="0"/>
              <a:t>Uses a </a:t>
            </a:r>
            <a:r>
              <a:rPr lang="en-IN" sz="2800" b="1" dirty="0"/>
              <a:t>Meal Recommendation </a:t>
            </a:r>
            <a:r>
              <a:rPr lang="en-US" sz="2800" b="1" dirty="0"/>
              <a:t>API </a:t>
            </a:r>
            <a:r>
              <a:rPr lang="en-US" sz="2800" dirty="0"/>
              <a:t>to generate meal plans based on the user’s </a:t>
            </a:r>
            <a:r>
              <a:rPr lang="en-IN" sz="2800" dirty="0"/>
              <a:t>nutritional requirements.</a:t>
            </a:r>
            <a:endParaRPr lang="en-US" sz="25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1EFD7C-367C-06C6-77D7-31564DEBC028}"/>
              </a:ext>
            </a:extLst>
          </p:cNvPr>
          <p:cNvSpPr/>
          <p:nvPr/>
        </p:nvSpPr>
        <p:spPr>
          <a:xfrm>
            <a:off x="7620000" y="6369229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D3937E-6633-3227-34DE-23D2FD3F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4FC09C-9314-956B-EDFE-E3843AC5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5F9A2-8665-C261-AB4D-BBA8A430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BB089-3EDC-5A86-4609-391336820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500" b="1" dirty="0"/>
              <a:t>Meal Planner Module</a:t>
            </a:r>
            <a:br>
              <a:rPr lang="en-US" sz="2500" dirty="0"/>
            </a:br>
            <a:r>
              <a:rPr lang="en-US" sz="2500" dirty="0"/>
              <a:t>Creates daily/weekly balanced diet plans from the food dataset.</a:t>
            </a:r>
          </a:p>
          <a:p>
            <a:pPr algn="l"/>
            <a:r>
              <a:rPr lang="en-US" sz="2500" b="1" dirty="0"/>
              <a:t>Grocery List Generator Module</a:t>
            </a:r>
            <a:br>
              <a:rPr lang="en-US" sz="2500" dirty="0"/>
            </a:br>
            <a:r>
              <a:rPr lang="en-US" sz="2500" dirty="0"/>
              <a:t>Automatically generates shopping lists with CSV export.</a:t>
            </a:r>
          </a:p>
          <a:p>
            <a:pPr algn="l"/>
            <a:r>
              <a:rPr lang="en-US" sz="2500" b="1" dirty="0"/>
              <a:t>Progress Tracking Module</a:t>
            </a:r>
            <a:br>
              <a:rPr lang="en-US" sz="2500" dirty="0"/>
            </a:br>
            <a:r>
              <a:rPr lang="en-US" sz="2500" dirty="0"/>
              <a:t>Uses </a:t>
            </a:r>
            <a:r>
              <a:rPr lang="en-US" sz="2500" b="1" dirty="0"/>
              <a:t>Chart.js/Matplotlib</a:t>
            </a:r>
            <a:r>
              <a:rPr lang="en-US" sz="2500" dirty="0"/>
              <a:t> to display calorie intake, nutrition balance, and progress reports.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3C9791-0DBF-AC78-6E80-447C532E06D9}"/>
              </a:ext>
            </a:extLst>
          </p:cNvPr>
          <p:cNvSpPr/>
          <p:nvPr/>
        </p:nvSpPr>
        <p:spPr>
          <a:xfrm>
            <a:off x="7620000" y="6429553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B8CC4-C933-AEE0-D2EE-4F961A991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6579D7-EE09-5D3F-9C65-3E8847DF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357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700" b="1" dirty="0"/>
              <a:t>Operating System</a:t>
            </a:r>
            <a:r>
              <a:rPr lang="en-IN" sz="2700" dirty="0"/>
              <a:t>: Windows 11</a:t>
            </a:r>
          </a:p>
          <a:p>
            <a:r>
              <a:rPr lang="en-IN" sz="2700" b="1" dirty="0"/>
              <a:t>Front End</a:t>
            </a:r>
            <a:r>
              <a:rPr lang="en-IN" sz="2700" dirty="0"/>
              <a:t>: React.js (JavaScript, HTML5, CSS3)</a:t>
            </a:r>
          </a:p>
          <a:p>
            <a:r>
              <a:rPr lang="en-US" sz="2700" b="1" dirty="0"/>
              <a:t>Back End</a:t>
            </a:r>
            <a:r>
              <a:rPr lang="en-US" sz="2700" dirty="0"/>
              <a:t>: Django (Python Web Framework)</a:t>
            </a:r>
          </a:p>
          <a:p>
            <a:r>
              <a:rPr lang="en-IN" sz="2700" b="1" dirty="0"/>
              <a:t>Database</a:t>
            </a:r>
            <a:r>
              <a:rPr lang="en-IN" sz="2700" dirty="0"/>
              <a:t>: SQLite</a:t>
            </a:r>
          </a:p>
          <a:p>
            <a:r>
              <a:rPr lang="en-IN" sz="2700" b="1" dirty="0"/>
              <a:t>Frameworks &amp; Libraries</a:t>
            </a:r>
            <a:r>
              <a:rPr lang="en-IN" sz="2700" dirty="0"/>
              <a:t>:</a:t>
            </a:r>
          </a:p>
          <a:p>
            <a:r>
              <a:rPr lang="en-IN" sz="2700" dirty="0"/>
              <a:t>Django REST Framework (API)</a:t>
            </a:r>
          </a:p>
          <a:p>
            <a:r>
              <a:rPr lang="en-IN" sz="2700" dirty="0"/>
              <a:t>Pandas, NumPy (data handling)</a:t>
            </a:r>
          </a:p>
          <a:p>
            <a:r>
              <a:rPr lang="en-IN" sz="2700"/>
              <a:t>Chart</a:t>
            </a:r>
            <a:r>
              <a:rPr lang="en-IN" sz="2700" dirty="0"/>
              <a:t>.js (visualization)</a:t>
            </a:r>
          </a:p>
          <a:p>
            <a:r>
              <a:rPr lang="en-US" sz="2700" b="1" dirty="0"/>
              <a:t>AI API</a:t>
            </a:r>
            <a:r>
              <a:rPr lang="en-US" sz="2700" dirty="0"/>
              <a:t>: OpenAI API (for meal suggestions)</a:t>
            </a:r>
          </a:p>
          <a:p>
            <a:r>
              <a:rPr lang="en-US" sz="2700" b="1" dirty="0"/>
              <a:t>IDE / Tools</a:t>
            </a:r>
            <a:r>
              <a:rPr lang="en-US" sz="2700" dirty="0"/>
              <a:t>: VS Code</a:t>
            </a:r>
          </a:p>
          <a:p>
            <a:r>
              <a:rPr lang="en-US" sz="2700" b="1" dirty="0"/>
              <a:t>Version control: </a:t>
            </a:r>
            <a:r>
              <a:rPr lang="en-IN" sz="2700" dirty="0"/>
              <a:t>GitHub</a:t>
            </a:r>
            <a:endParaRPr lang="en-US" sz="2700" dirty="0"/>
          </a:p>
          <a:p>
            <a:endParaRPr lang="en-US" sz="2800" dirty="0"/>
          </a:p>
          <a:p>
            <a:endParaRPr lang="en-IN" sz="2700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08680D-3C3B-21A6-595A-F7B8D14E36F2}"/>
              </a:ext>
            </a:extLst>
          </p:cNvPr>
          <p:cNvSpPr/>
          <p:nvPr/>
        </p:nvSpPr>
        <p:spPr>
          <a:xfrm>
            <a:off x="7620000" y="6369229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``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FF461-BEC9-D458-7C7C-031310BB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65E56-41E9-1AAA-5411-FC63D093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3640043612"/>
              </p:ext>
            </p:extLst>
          </p:nvPr>
        </p:nvGraphicFramePr>
        <p:xfrm>
          <a:off x="457200" y="1135931"/>
          <a:ext cx="8534399" cy="49449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4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246">
                  <a:extLst>
                    <a:ext uri="{9D8B030D-6E8A-4147-A177-3AD203B41FA5}">
                      <a16:colId xmlns:a16="http://schemas.microsoft.com/office/drawing/2014/main" val="170402344"/>
                    </a:ext>
                  </a:extLst>
                </a:gridCol>
                <a:gridCol w="863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7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28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57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05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411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411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411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411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74118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7411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5285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1150" b="1" dirty="0"/>
                        <a:t>Status And</a:t>
                      </a:r>
                    </a:p>
                    <a:p>
                      <a:pPr algn="ctr"/>
                      <a:r>
                        <a:rPr lang="en" sz="1150" b="1" dirty="0"/>
                        <a:t>Completion Date</a:t>
                      </a:r>
                      <a:endParaRPr lang="en-IN" sz="11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7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8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10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65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SPRINT1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8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 Database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design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000"/>
                        <a:t>16/8/2022</a:t>
                      </a:r>
                      <a:endParaRPr lang="en-IN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8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Basic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UI design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000"/>
                        <a:t>22/8/2022</a:t>
                      </a:r>
                      <a:endParaRPr lang="en-IN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8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Django setup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sz="1000" dirty="0"/>
                        <a:t>27/8/2022</a:t>
                      </a:r>
                      <a:endParaRPr lang="en-I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65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2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08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User Profile Module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13/9/2022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7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Calorie &amp; Nutrition Calc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29/9/2022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lang="en-I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126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Recommendation Engine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49182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99734E1-4DE3-EA1B-5EEF-E7F1CDAC6C12}"/>
              </a:ext>
            </a:extLst>
          </p:cNvPr>
          <p:cNvSpPr/>
          <p:nvPr/>
        </p:nvSpPr>
        <p:spPr>
          <a:xfrm>
            <a:off x="7620000" y="6369229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2776A8-CD38-1E26-8E09-5A5F06367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B03499-90CD-FAD4-D633-66A8C88F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graphicFrame>
        <p:nvGraphicFramePr>
          <p:cNvPr id="8" name="Google Shape;417;p33"/>
          <p:cNvGraphicFramePr/>
          <p:nvPr>
            <p:extLst>
              <p:ext uri="{D42A27DB-BD31-4B8C-83A1-F6EECF244321}">
                <p14:modId xmlns:p14="http://schemas.microsoft.com/office/powerpoint/2010/main" val="307337913"/>
              </p:ext>
            </p:extLst>
          </p:nvPr>
        </p:nvGraphicFramePr>
        <p:xfrm>
          <a:off x="457200" y="1258810"/>
          <a:ext cx="8229603" cy="434037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2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4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5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6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7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8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9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10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SPRINT3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Weekly Meal Planner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15/10/2022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4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Grocery List Export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20/10/2022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4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Progress Tracking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8/11/2022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Testing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15/11/2022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TOTAL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E4BCD43-0933-3F66-C66E-A23EF55A854A}"/>
              </a:ext>
            </a:extLst>
          </p:cNvPr>
          <p:cNvSpPr/>
          <p:nvPr/>
        </p:nvSpPr>
        <p:spPr>
          <a:xfrm>
            <a:off x="7620000" y="6369229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B349F3B-AF6B-00F5-45A8-7BB8ED238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E4D380-45EB-DF7A-DBA6-BDA884D33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3893819569"/>
              </p:ext>
            </p:extLst>
          </p:nvPr>
        </p:nvGraphicFramePr>
        <p:xfrm>
          <a:off x="489375" y="1219200"/>
          <a:ext cx="8165225" cy="465574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REGISTRATION AND LOGIN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HIGH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IN PROGRESS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HEALTH PROFILE SETUP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HIGH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IN PROGRESS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MEAL RECOMMENDATION ENGINE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HIGH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IN PROGRESS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GROCERY LIST GENERATION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LOW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PROGRESS TRACKING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8D7BA44-DA47-AED7-FF6A-051F87B676A5}"/>
              </a:ext>
            </a:extLst>
          </p:cNvPr>
          <p:cNvSpPr/>
          <p:nvPr/>
        </p:nvSpPr>
        <p:spPr>
          <a:xfrm>
            <a:off x="7620000" y="6369229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1188D-784F-D3B1-941D-67B43BC6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008F1B-789B-193D-1968-F25DE1AA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graphicFrame>
        <p:nvGraphicFramePr>
          <p:cNvPr id="8" name="Google Shape;381;p28">
            <a:extLst>
              <a:ext uri="{FF2B5EF4-FFF2-40B4-BE49-F238E27FC236}">
                <a16:creationId xmlns:a16="http://schemas.microsoft.com/office/drawing/2014/main" id="{C281B699-EB85-2CCB-447A-1DEF534C47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9209274"/>
              </p:ext>
            </p:extLst>
          </p:nvPr>
        </p:nvGraphicFramePr>
        <p:xfrm>
          <a:off x="515964" y="1247240"/>
          <a:ext cx="8143125" cy="450790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7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Register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Create an account and start using the system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Login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Securely access my personalized dashboard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Update Profile (age, goals, restrictions)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Receive tailored meal recommendations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USER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Receive Daily/Weekly Meal Recommendations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Know what meals to eat based on my goals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Track Nutritional Intake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Stay within calorie and nutrient goals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1F02695-4F12-9E63-CF05-8199CAE09243}"/>
              </a:ext>
            </a:extLst>
          </p:cNvPr>
          <p:cNvSpPr/>
          <p:nvPr/>
        </p:nvSpPr>
        <p:spPr>
          <a:xfrm>
            <a:off x="7620000" y="6369229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65CD5C4-645E-8B7F-88A1-0D190DB9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EC92CD-FBEB-97E3-AA15-CD01CA81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7E76-D8E1-98A8-2963-CFFC3F311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STORY</a:t>
            </a:r>
          </a:p>
        </p:txBody>
      </p:sp>
      <p:graphicFrame>
        <p:nvGraphicFramePr>
          <p:cNvPr id="7" name="Google Shape;381;p28">
            <a:extLst>
              <a:ext uri="{FF2B5EF4-FFF2-40B4-BE49-F238E27FC236}">
                <a16:creationId xmlns:a16="http://schemas.microsoft.com/office/drawing/2014/main" id="{2CCD7AF4-3EC7-DA2A-1D8B-10E369D919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8688904"/>
              </p:ext>
            </p:extLst>
          </p:nvPr>
        </p:nvGraphicFramePr>
        <p:xfrm>
          <a:off x="457200" y="1143000"/>
          <a:ext cx="8229600" cy="49375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3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7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9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74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Track Progress (weight, BMI, calories burned)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Monitor my health improvements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6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Generate Grocery List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Easily buy ingredients for my meals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View Meal &amp; Progress History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Track how my diet and health evolved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USER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Receive Daily/Weekly Meal Recommendations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Know what meals to eat based on my goals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Search for Foods/Meals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Check nutrition details of specific items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FC799EC6-9015-3521-DC10-282041DC8684}"/>
              </a:ext>
            </a:extLst>
          </p:cNvPr>
          <p:cNvSpPr/>
          <p:nvPr/>
        </p:nvSpPr>
        <p:spPr>
          <a:xfrm>
            <a:off x="7620000" y="6369229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``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AE676C-0FBA-094A-A88A-CC9D7F1F4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73EE17-73A1-432A-FAC3-441A76F3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38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MS. FEBIN AZIZ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graphicFrame>
        <p:nvGraphicFramePr>
          <p:cNvPr id="7" name="Google Shape;395;p30"/>
          <p:cNvGraphicFramePr/>
          <p:nvPr>
            <p:extLst>
              <p:ext uri="{D42A27DB-BD31-4B8C-83A1-F6EECF244321}">
                <p14:modId xmlns:p14="http://schemas.microsoft.com/office/powerpoint/2010/main" val="1132048316"/>
              </p:ext>
            </p:extLst>
          </p:nvPr>
        </p:nvGraphicFramePr>
        <p:xfrm>
          <a:off x="509933" y="1524000"/>
          <a:ext cx="8124134" cy="4038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5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0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502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13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20/08/2025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23/08/2025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12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3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24/08/2025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27/08/2025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13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28/08/2022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01/08/2022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13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02/09/2022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07/09/2022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13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08/09/2022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313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13/09/2022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754B9D7-BBFD-78F9-1A15-56F728CFA2AE}"/>
              </a:ext>
            </a:extLst>
          </p:cNvPr>
          <p:cNvSpPr/>
          <p:nvPr/>
        </p:nvSpPr>
        <p:spPr>
          <a:xfrm>
            <a:off x="7620000" y="6369229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2E0A47-6231-3C65-DFDE-13D2601C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4AE177-BF3F-838B-52F4-83617BFAA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graphicFrame>
        <p:nvGraphicFramePr>
          <p:cNvPr id="6" name="Google Shape;402;p31"/>
          <p:cNvGraphicFramePr/>
          <p:nvPr>
            <p:extLst>
              <p:ext uri="{D42A27DB-BD31-4B8C-83A1-F6EECF244321}">
                <p14:modId xmlns:p14="http://schemas.microsoft.com/office/powerpoint/2010/main" val="352282290"/>
              </p:ext>
            </p:extLst>
          </p:nvPr>
        </p:nvGraphicFramePr>
        <p:xfrm>
          <a:off x="503275" y="1524000"/>
          <a:ext cx="8137449" cy="400436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642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Task Name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Start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End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 Days 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001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14/09/2022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18/09/2022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001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19/09/2022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24/09/2022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001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29/09/2022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03/10/2022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001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04/10/2025</a:t>
                      </a:r>
                      <a:endParaRPr dirty="0"/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09/10/2025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0C9DC62-BA24-3854-41E8-06F9D310ED9B}"/>
              </a:ext>
            </a:extLst>
          </p:cNvPr>
          <p:cNvSpPr/>
          <p:nvPr/>
        </p:nvSpPr>
        <p:spPr>
          <a:xfrm>
            <a:off x="7620000" y="6369229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AD7367-695B-85F7-46B9-BD13B18B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D3271-8C6A-E701-313A-CE565B55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52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246869-2FA7-5165-EEF1-37BDD872C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7315200" cy="41675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CB2E8B-BD51-5877-92B5-E482A8138D57}"/>
              </a:ext>
            </a:extLst>
          </p:cNvPr>
          <p:cNvSpPr/>
          <p:nvPr/>
        </p:nvSpPr>
        <p:spPr>
          <a:xfrm>
            <a:off x="7620000" y="6429553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A72B6B-7928-96A0-EFC1-37B80DF36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DB993C2-0DC2-85DA-27E5-01DE71C7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4252B7-FE30-889C-98E0-1C1189695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76400"/>
            <a:ext cx="7543800" cy="43383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624FCB-B44A-F67D-9857-EFB810A608B0}"/>
              </a:ext>
            </a:extLst>
          </p:cNvPr>
          <p:cNvSpPr/>
          <p:nvPr/>
        </p:nvSpPr>
        <p:spPr>
          <a:xfrm>
            <a:off x="7620000" y="6369229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AF71A-F2D6-A7B2-D452-FF60ED7F9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ACA3FD-DFA2-6659-D7BC-F3470A93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2.1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1E8E74-81ED-7D9B-5A7C-68AD4002F0C4}"/>
              </a:ext>
            </a:extLst>
          </p:cNvPr>
          <p:cNvSpPr/>
          <p:nvPr/>
        </p:nvSpPr>
        <p:spPr>
          <a:xfrm>
            <a:off x="7620000" y="6369229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E5FD26-AEDA-F6C6-BA67-E47F7AC7D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9ACBA7E-1F93-364E-9BA6-E40322BAF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13520C-A318-6BD7-7EBA-9511AE14D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175" y="1752600"/>
            <a:ext cx="558165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0FDD4AF-7E73-7895-47A3-96FBBE3CA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726" y="6350560"/>
            <a:ext cx="1322947" cy="3779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F66F28-303F-A964-1D49-1DD694F0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31B0E-293A-C33B-A683-D7615F752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2.2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DDD7FD-2D19-507F-7578-55C43353C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317D3-B013-E9BC-F12F-69CB2278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989585-988A-351D-236B-EC338F1C95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37" y="1503810"/>
            <a:ext cx="50387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609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8A9E32-3844-8DF7-C33B-09AD8F371D23}"/>
              </a:ext>
            </a:extLst>
          </p:cNvPr>
          <p:cNvSpPr/>
          <p:nvPr/>
        </p:nvSpPr>
        <p:spPr>
          <a:xfrm>
            <a:off x="7620000" y="6351160"/>
            <a:ext cx="12954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D41C36-D073-A3BA-4EC5-87DD5C3D7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EE155-F8A4-C1B6-4327-E3FA6B7F0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2.3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6C59A-4ECA-96A9-DFC7-EA344162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2B1FC-CE14-3E08-4AE6-646186D0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5B8B9C-D437-3411-3E4B-46A04EF950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133600"/>
            <a:ext cx="45720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705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E2A6588C-E827-54B5-1D57-1241FDE00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726" y="6350560"/>
            <a:ext cx="1322947" cy="3779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2DEE72-787F-342C-BF74-C3BC62B5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EF966-6A32-3E06-9E00-EC68FAE4A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2.4</a:t>
            </a:r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4F56EB-6CD7-6F02-47EE-D7A98CB83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43B73-54B7-4397-A4CD-50162A33B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5FA33B-A2EF-374E-3A9B-E1129CCDB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779963"/>
            <a:ext cx="32956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292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C92440A-00BB-5BD1-CE47-444B90FA7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726" y="6315995"/>
            <a:ext cx="1322947" cy="3779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0A9F80-3E2D-4090-0ADB-0D08BE15D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037F2-0D11-218C-25B1-5CAD15B28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2.5</a:t>
            </a:r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75FE1-673B-AB46-3AB5-68DE518E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461032-7D26-E386-09BA-2E1FE261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4063DD-B3C0-3FB7-5933-C4EA82DB6D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32448"/>
            <a:ext cx="5715000" cy="345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0324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E0E7AA-3275-F443-2BD7-2A2341C87D48}"/>
              </a:ext>
            </a:extLst>
          </p:cNvPr>
          <p:cNvSpPr/>
          <p:nvPr/>
        </p:nvSpPr>
        <p:spPr>
          <a:xfrm>
            <a:off x="7620000" y="6369229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28E550-E218-50C2-DC5F-8D9DD8CF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A1FC1F-955B-5207-D032-CB09FFAD9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4FF43A-C0A0-1625-B1D1-BF26E7500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14" y="1219200"/>
            <a:ext cx="7840786" cy="477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84A908-D3F5-FBC4-9EBC-4ED4E45BD483}"/>
              </a:ext>
            </a:extLst>
          </p:cNvPr>
          <p:cNvSpPr/>
          <p:nvPr/>
        </p:nvSpPr>
        <p:spPr>
          <a:xfrm>
            <a:off x="7620000" y="6369229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613E187-52C2-96A1-4A5F-612C9B62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5E061D-22D7-5841-A6AC-CDD4C8F9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3646"/>
            <a:ext cx="8229600" cy="872432"/>
          </a:xfrm>
        </p:spPr>
        <p:txBody>
          <a:bodyPr>
            <a:normAutofit fontScale="90000"/>
          </a:bodyPr>
          <a:lstStyle/>
          <a:p>
            <a:r>
              <a:rPr lang="en-US" dirty="0"/>
              <a:t>Smart Bite – Personalized Meal Recommendation System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2500" dirty="0"/>
          </a:p>
          <a:p>
            <a:pPr lvl="0" algn="l"/>
            <a:r>
              <a:rPr lang="en-US" sz="2500" dirty="0"/>
              <a:t>Web-based platform for </a:t>
            </a:r>
            <a:r>
              <a:rPr lang="en-US" sz="2500" b="1" dirty="0"/>
              <a:t>personalized healthy meal planning</a:t>
            </a:r>
            <a:r>
              <a:rPr lang="en-US" sz="2500" dirty="0"/>
              <a:t>.</a:t>
            </a:r>
          </a:p>
          <a:p>
            <a:pPr lvl="0" algn="l"/>
            <a:r>
              <a:rPr lang="en-US" sz="2500" dirty="0"/>
              <a:t>Uses </a:t>
            </a:r>
            <a:r>
              <a:rPr lang="en-US" sz="2500" b="1" dirty="0"/>
              <a:t>user profile data</a:t>
            </a:r>
            <a:r>
              <a:rPr lang="en-US" sz="2500" dirty="0"/>
              <a:t> (age, gender, height, weight, activity level, goal).</a:t>
            </a:r>
          </a:p>
          <a:p>
            <a:pPr lvl="0" algn="l"/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Calculates </a:t>
            </a:r>
            <a:r>
              <a:rPr lang="en-US" sz="25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BMI &amp; TDEE </a:t>
            </a:r>
            <a:r>
              <a:rPr lang="en-US" sz="2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accurate calorie intake.</a:t>
            </a:r>
          </a:p>
          <a:p>
            <a:pPr lvl="0" algn="l"/>
            <a:r>
              <a:rPr lang="en-US" sz="2500" dirty="0"/>
              <a:t>Generates </a:t>
            </a:r>
            <a:r>
              <a:rPr lang="en-US" sz="2500" b="1" dirty="0"/>
              <a:t>daily/weekly meal plans</a:t>
            </a:r>
            <a:r>
              <a:rPr lang="en-US" sz="2500" dirty="0"/>
              <a:t> based on user needs.</a:t>
            </a:r>
            <a:endParaRPr lang="en-US" sz="25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B76895-C038-34A5-76F6-8D8F9555048B}"/>
              </a:ext>
            </a:extLst>
          </p:cNvPr>
          <p:cNvSpPr/>
          <p:nvPr/>
        </p:nvSpPr>
        <p:spPr>
          <a:xfrm>
            <a:off x="7620000" y="6369229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070A28-D62E-9058-D208-94C5633B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58B066E-D8B4-3905-5E17-9505DE477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73BAF-A4BC-9869-691F-07F275CB8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6524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-US" dirty="0"/>
              <a:t>Smart Bite – Personalized Meal Recommendation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870CA-76F1-DB1F-71FC-4A3D64D44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5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/>
            <a:r>
              <a:rPr lang="en-US" sz="25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Generates </a:t>
            </a:r>
            <a:r>
              <a:rPr lang="en-US" sz="2500" b="1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balanced meal plans </a:t>
            </a:r>
            <a:r>
              <a:rPr lang="en-US" sz="25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to support weight loss, gain, or maintenance</a:t>
            </a:r>
            <a:endParaRPr lang="en-US" sz="2500" b="1" dirty="0"/>
          </a:p>
          <a:p>
            <a:pPr algn="l"/>
            <a:r>
              <a:rPr lang="en-US" sz="2500" b="1" dirty="0"/>
              <a:t>API-based recommendations </a:t>
            </a:r>
            <a:r>
              <a:rPr lang="en-US" sz="2500" dirty="0"/>
              <a:t>for dynamic personalization.</a:t>
            </a:r>
          </a:p>
          <a:p>
            <a:pPr algn="l"/>
            <a:r>
              <a:rPr lang="en-US" sz="2500" b="1" dirty="0"/>
              <a:t>Grocery list generation</a:t>
            </a:r>
            <a:r>
              <a:rPr lang="en-US" sz="2500" dirty="0"/>
              <a:t> with CSV export option.</a:t>
            </a:r>
          </a:p>
          <a:p>
            <a:pPr algn="l"/>
            <a:r>
              <a:rPr lang="en-US" sz="2500" b="1" dirty="0"/>
              <a:t>Progress tracking</a:t>
            </a:r>
            <a:r>
              <a:rPr lang="en-US" sz="2500" dirty="0"/>
              <a:t> using charts &amp; visual reports.</a:t>
            </a:r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F11C79-C6D8-F599-0895-62A899D8C076}"/>
              </a:ext>
            </a:extLst>
          </p:cNvPr>
          <p:cNvSpPr/>
          <p:nvPr/>
        </p:nvSpPr>
        <p:spPr>
          <a:xfrm>
            <a:off x="7620000" y="6369229"/>
            <a:ext cx="1143000" cy="3522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3508C06-14E9-BB0B-2DE0-563106D6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A5681C-1FB4-E07A-5417-6925B6FC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924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B1B95A3-800A-98C0-5906-905842B8A8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800" y="1459230"/>
            <a:ext cx="8839200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simplify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healthy eating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through an intelligent meal planning system.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500" dirty="0"/>
              <a:t>To integrate API-based meal recommendations for reliable and personalized planning.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offer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diet customization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based on lifestyle, preferences, and health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generate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nutritionally balanced meals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weight loss, gain, or maintenance.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enhance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motivation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progress visualization and reports.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500FEF-0CAB-71B1-504D-364D9CD69AE0}"/>
              </a:ext>
            </a:extLst>
          </p:cNvPr>
          <p:cNvSpPr/>
          <p:nvPr/>
        </p:nvSpPr>
        <p:spPr>
          <a:xfrm>
            <a:off x="7620000" y="6429553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3F2AF2-DD93-C8C3-20F5-301ECBAC4AEC}"/>
              </a:ext>
            </a:extLst>
          </p:cNvPr>
          <p:cNvSpPr/>
          <p:nvPr/>
        </p:nvSpPr>
        <p:spPr>
          <a:xfrm>
            <a:off x="7620000" y="6429553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2C3DB-8EE0-050B-1A17-458FB3E3BB01}"/>
              </a:ext>
            </a:extLst>
          </p:cNvPr>
          <p:cNvSpPr/>
          <p:nvPr/>
        </p:nvSpPr>
        <p:spPr>
          <a:xfrm>
            <a:off x="7620000" y="6429553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8406AC-45D4-B68F-3C3C-D828FF8E9281}"/>
              </a:ext>
            </a:extLst>
          </p:cNvPr>
          <p:cNvSpPr/>
          <p:nvPr/>
        </p:nvSpPr>
        <p:spPr>
          <a:xfrm>
            <a:off x="7620000" y="6429553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A9AC13-6DE1-8EC6-F083-C0B1E56CD80F}"/>
              </a:ext>
            </a:extLst>
          </p:cNvPr>
          <p:cNvSpPr/>
          <p:nvPr/>
        </p:nvSpPr>
        <p:spPr>
          <a:xfrm>
            <a:off x="7620000" y="6378656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2C7589-5110-248D-2C7F-020AFE358EA7}"/>
              </a:ext>
            </a:extLst>
          </p:cNvPr>
          <p:cNvSpPr/>
          <p:nvPr/>
        </p:nvSpPr>
        <p:spPr>
          <a:xfrm>
            <a:off x="7620000" y="6378656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122F19-65B4-9436-743D-B74459A9D075}"/>
              </a:ext>
            </a:extLst>
          </p:cNvPr>
          <p:cNvSpPr/>
          <p:nvPr/>
        </p:nvSpPr>
        <p:spPr>
          <a:xfrm>
            <a:off x="7620000" y="6378656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A0A264-B8EE-7806-AB7C-3BB6A70D8583}"/>
              </a:ext>
            </a:extLst>
          </p:cNvPr>
          <p:cNvSpPr/>
          <p:nvPr/>
        </p:nvSpPr>
        <p:spPr>
          <a:xfrm>
            <a:off x="7620000" y="6378656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95AFE9-ED6B-5F4D-7853-3D3A7068F4F1}"/>
              </a:ext>
            </a:extLst>
          </p:cNvPr>
          <p:cNvSpPr/>
          <p:nvPr/>
        </p:nvSpPr>
        <p:spPr>
          <a:xfrm>
            <a:off x="7620000" y="6388083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6A4B870-EF19-3523-0959-F29CBB312F8F}"/>
              </a:ext>
            </a:extLst>
          </p:cNvPr>
          <p:cNvSpPr/>
          <p:nvPr/>
        </p:nvSpPr>
        <p:spPr>
          <a:xfrm>
            <a:off x="7620000" y="6378656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679B3A-0FBC-7002-AA85-2FDD99613BAD}"/>
              </a:ext>
            </a:extLst>
          </p:cNvPr>
          <p:cNvSpPr/>
          <p:nvPr/>
        </p:nvSpPr>
        <p:spPr>
          <a:xfrm>
            <a:off x="7620000" y="6378656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02083A-A1DC-2AAF-DD28-68443EA2EF61}"/>
              </a:ext>
            </a:extLst>
          </p:cNvPr>
          <p:cNvSpPr/>
          <p:nvPr/>
        </p:nvSpPr>
        <p:spPr>
          <a:xfrm>
            <a:off x="7620000" y="6378656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38516D-74CE-6A39-71D4-CB52D42B9477}"/>
              </a:ext>
            </a:extLst>
          </p:cNvPr>
          <p:cNvSpPr/>
          <p:nvPr/>
        </p:nvSpPr>
        <p:spPr>
          <a:xfrm>
            <a:off x="7620000" y="6378656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873613E-3CF1-A6EC-81D3-0597C2568BAD}"/>
              </a:ext>
            </a:extLst>
          </p:cNvPr>
          <p:cNvSpPr/>
          <p:nvPr/>
        </p:nvSpPr>
        <p:spPr>
          <a:xfrm>
            <a:off x="7620000" y="6378656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1388F9-2322-151A-B71F-6AC96BCE575F}"/>
              </a:ext>
            </a:extLst>
          </p:cNvPr>
          <p:cNvSpPr/>
          <p:nvPr/>
        </p:nvSpPr>
        <p:spPr>
          <a:xfrm>
            <a:off x="7620000" y="6378656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629A02-15F9-EE6B-8464-3B21F1EA4572}"/>
              </a:ext>
            </a:extLst>
          </p:cNvPr>
          <p:cNvSpPr/>
          <p:nvPr/>
        </p:nvSpPr>
        <p:spPr>
          <a:xfrm>
            <a:off x="7620000" y="6378656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ABFD73-1081-A7FA-9576-3F4DD91B4E31}"/>
              </a:ext>
            </a:extLst>
          </p:cNvPr>
          <p:cNvSpPr/>
          <p:nvPr/>
        </p:nvSpPr>
        <p:spPr>
          <a:xfrm>
            <a:off x="7620000" y="6388083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F2AE04-D455-2105-F9C4-DA223BEFA4BC}"/>
              </a:ext>
            </a:extLst>
          </p:cNvPr>
          <p:cNvSpPr/>
          <p:nvPr/>
        </p:nvSpPr>
        <p:spPr>
          <a:xfrm>
            <a:off x="7620000" y="6369229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A882D671-42B4-1F64-DCE8-F7136E3E4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CA8B0376-05CC-DEDB-4711-8F04A85B6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13F8-EA75-8B73-B691-9967DDB14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0297"/>
            <a:ext cx="8229600" cy="4948932"/>
          </a:xfrm>
        </p:spPr>
        <p:txBody>
          <a:bodyPr>
            <a:normAutofit/>
          </a:bodyPr>
          <a:lstStyle/>
          <a:p>
            <a:pPr lvl="0" algn="l"/>
            <a:r>
              <a:rPr lang="en-US" sz="2500" dirty="0"/>
              <a:t>People use apps mainly for </a:t>
            </a:r>
            <a:r>
              <a:rPr lang="en-US" sz="2500" b="1" dirty="0"/>
              <a:t>calorie counting</a:t>
            </a:r>
            <a:r>
              <a:rPr lang="en-US" sz="2500" dirty="0"/>
              <a:t>.</a:t>
            </a:r>
          </a:p>
          <a:p>
            <a:pPr lvl="0" algn="l"/>
            <a:r>
              <a:rPr lang="en-US" sz="2500" dirty="0"/>
              <a:t>No proper </a:t>
            </a:r>
            <a:r>
              <a:rPr lang="en-US" sz="2500" b="1" dirty="0"/>
              <a:t>meal suggestions</a:t>
            </a:r>
            <a:r>
              <a:rPr lang="en-US" sz="2500" dirty="0"/>
              <a:t> – users have to plan food themselves.</a:t>
            </a:r>
          </a:p>
          <a:p>
            <a:pPr lvl="0" algn="l"/>
            <a:r>
              <a:rPr lang="en-US" sz="2500" dirty="0"/>
              <a:t>Hard to </a:t>
            </a:r>
            <a:r>
              <a:rPr lang="en-US" sz="2500" b="1" dirty="0"/>
              <a:t>customize diet</a:t>
            </a:r>
            <a:r>
              <a:rPr lang="en-US" sz="2500" dirty="0"/>
              <a:t> based on lifestyle (student, working, gym, etc.).</a:t>
            </a:r>
          </a:p>
          <a:p>
            <a:pPr lvl="0" algn="l"/>
            <a:r>
              <a:rPr lang="en-US" sz="2500" dirty="0"/>
              <a:t>No </a:t>
            </a:r>
            <a:r>
              <a:rPr lang="en-US" sz="2500" b="1" dirty="0"/>
              <a:t>automatic grocery list</a:t>
            </a:r>
            <a:r>
              <a:rPr lang="en-US" sz="2500" dirty="0"/>
              <a:t> – users must write it manually.</a:t>
            </a:r>
          </a:p>
          <a:p>
            <a:pPr lvl="0" algn="l"/>
            <a:r>
              <a:rPr lang="en-US" sz="2500" dirty="0"/>
              <a:t>Progress tracking is </a:t>
            </a:r>
            <a:r>
              <a:rPr lang="en-US" sz="2500" b="1" dirty="0"/>
              <a:t>basic or missing</a:t>
            </a:r>
            <a:r>
              <a:rPr lang="en-US" sz="2500" dirty="0"/>
              <a:t> (just numbers, no clear reports).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E27E4C-4AC2-086F-F1E0-07F83EAD5E81}"/>
              </a:ext>
            </a:extLst>
          </p:cNvPr>
          <p:cNvSpPr/>
          <p:nvPr/>
        </p:nvSpPr>
        <p:spPr>
          <a:xfrm>
            <a:off x="7620000" y="6369229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69E5FCD-D2A1-B763-805F-7F4349D41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FD1B05-8CA5-2AD2-967A-AE38C0C7E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algn="l"/>
            <a:r>
              <a:rPr lang="en-US" sz="2400" dirty="0"/>
              <a:t>A </a:t>
            </a:r>
            <a:r>
              <a:rPr lang="en-US" sz="2400" b="1" dirty="0"/>
              <a:t>web-based platform</a:t>
            </a:r>
            <a:r>
              <a:rPr lang="en-US" sz="2400" dirty="0"/>
              <a:t> for personalized meal planning.</a:t>
            </a:r>
          </a:p>
          <a:p>
            <a:pPr lvl="0" algn="l"/>
            <a:r>
              <a:rPr lang="en-US" sz="2400" dirty="0"/>
              <a:t>Combines </a:t>
            </a:r>
            <a:r>
              <a:rPr lang="en-US" sz="2400" b="1" dirty="0"/>
              <a:t>Rule-based algorithms</a:t>
            </a:r>
            <a:r>
              <a:rPr lang="en-US" sz="2400" dirty="0"/>
              <a:t> with </a:t>
            </a:r>
            <a:r>
              <a:rPr lang="en-US" sz="2400" b="1" dirty="0"/>
              <a:t>AI-powered recommendations</a:t>
            </a:r>
            <a:r>
              <a:rPr lang="en-US" sz="2400" dirty="0"/>
              <a:t>.</a:t>
            </a:r>
          </a:p>
          <a:p>
            <a:pPr lvl="0" algn="l"/>
            <a:r>
              <a:rPr lang="en-US" sz="2400" dirty="0"/>
              <a:t>Calculates </a:t>
            </a:r>
            <a:r>
              <a:rPr lang="en-US" sz="2400" b="1" dirty="0"/>
              <a:t>BMI &amp; TDEE</a:t>
            </a:r>
            <a:r>
              <a:rPr lang="en-US" sz="2400" dirty="0"/>
              <a:t> to set accurate calorie goals.</a:t>
            </a:r>
          </a:p>
          <a:p>
            <a:pPr lvl="0" algn="l"/>
            <a:r>
              <a:rPr lang="en-US" sz="2400" dirty="0"/>
              <a:t>Provides </a:t>
            </a:r>
            <a:r>
              <a:rPr lang="en-US" sz="2400" b="1" dirty="0"/>
              <a:t>daily/weekly meal plans</a:t>
            </a:r>
            <a:r>
              <a:rPr lang="en-US" sz="2400" dirty="0"/>
              <a:t> based on user profile.</a:t>
            </a:r>
          </a:p>
          <a:p>
            <a:pPr lvl="0" algn="l"/>
            <a:r>
              <a:rPr lang="en-US" sz="2400" dirty="0"/>
              <a:t>Generates </a:t>
            </a:r>
            <a:r>
              <a:rPr lang="en-US" sz="2400" b="1" dirty="0"/>
              <a:t>grocery lists</a:t>
            </a:r>
            <a:r>
              <a:rPr lang="en-US" sz="2400" dirty="0"/>
              <a:t> for shopping convenience.</a:t>
            </a:r>
          </a:p>
          <a:p>
            <a:pPr lvl="0" algn="l"/>
            <a:r>
              <a:rPr lang="en-US" sz="2400" dirty="0"/>
              <a:t>Offers </a:t>
            </a:r>
            <a:r>
              <a:rPr lang="en-US" sz="2400" b="1" dirty="0"/>
              <a:t>progress tracking</a:t>
            </a:r>
            <a:r>
              <a:rPr lang="en-US" sz="2400" dirty="0"/>
              <a:t> with charts and reports.</a:t>
            </a:r>
          </a:p>
          <a:p>
            <a:pPr lvl="0" algn="l"/>
            <a:r>
              <a:rPr lang="en-US" sz="2400" dirty="0"/>
              <a:t>Designed with </a:t>
            </a:r>
            <a:r>
              <a:rPr lang="en-US" sz="2400" b="1" dirty="0"/>
              <a:t>open and extensible architecture</a:t>
            </a:r>
            <a:r>
              <a:rPr lang="en-US" sz="2400" dirty="0"/>
              <a:t> for future modules.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B99DB1-EFC6-984D-E0DA-9348E6C2D75B}"/>
              </a:ext>
            </a:extLst>
          </p:cNvPr>
          <p:cNvSpPr/>
          <p:nvPr/>
        </p:nvSpPr>
        <p:spPr>
          <a:xfrm>
            <a:off x="7620000" y="6400800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C5601-7AB6-546C-76AC-E7E9D6AD1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4B7D37-44A9-EC37-D52E-8A4421465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8932"/>
          </a:xfrm>
        </p:spPr>
        <p:txBody>
          <a:bodyPr>
            <a:noAutofit/>
          </a:bodyPr>
          <a:lstStyle/>
          <a:p>
            <a:pPr lvl="0" algn="l"/>
            <a:r>
              <a:rPr lang="en-US" sz="2500" dirty="0"/>
              <a:t>Growing awareness of </a:t>
            </a:r>
            <a:r>
              <a:rPr lang="en-US" sz="2500" b="1" dirty="0"/>
              <a:t>healthy lifestyle and fitness</a:t>
            </a:r>
          </a:p>
          <a:p>
            <a:pPr lvl="0" algn="l"/>
            <a:r>
              <a:rPr lang="en-US" sz="2500" dirty="0"/>
              <a:t>People face difficulty in </a:t>
            </a:r>
            <a:r>
              <a:rPr lang="en-US" sz="2500" b="1" dirty="0"/>
              <a:t>planning balanced diets</a:t>
            </a:r>
            <a:r>
              <a:rPr lang="en-US" sz="2500" dirty="0"/>
              <a:t> on their own.</a:t>
            </a:r>
          </a:p>
          <a:p>
            <a:pPr lvl="0" algn="l"/>
            <a:r>
              <a:rPr lang="en-US" sz="2500" dirty="0"/>
              <a:t>Existing apps are </a:t>
            </a:r>
            <a:r>
              <a:rPr lang="en-US" sz="2500" b="1" dirty="0"/>
              <a:t>expensive or limited</a:t>
            </a:r>
            <a:r>
              <a:rPr lang="en-US" sz="2500" dirty="0"/>
              <a:t> in free features.</a:t>
            </a:r>
          </a:p>
          <a:p>
            <a:pPr lvl="0" algn="l"/>
            <a:r>
              <a:rPr lang="en-US" sz="2500" dirty="0"/>
              <a:t>Lack of </a:t>
            </a:r>
            <a:r>
              <a:rPr lang="en-US" sz="2500" b="1" dirty="0"/>
              <a:t>personalization</a:t>
            </a:r>
            <a:r>
              <a:rPr lang="en-US" sz="2500" dirty="0"/>
              <a:t> for local food preferences.</a:t>
            </a:r>
          </a:p>
          <a:p>
            <a:pPr lvl="0" algn="l"/>
            <a:r>
              <a:rPr lang="en-US" sz="2500" dirty="0"/>
              <a:t>Need for an </a:t>
            </a:r>
            <a:r>
              <a:rPr lang="en-US" sz="2500" b="1" dirty="0"/>
              <a:t>easy-to-use, AI-powered, and extensible system</a:t>
            </a:r>
          </a:p>
          <a:p>
            <a:pPr lvl="0" algn="l"/>
            <a:r>
              <a:rPr lang="en-US" sz="2500" dirty="0"/>
              <a:t>Desire to </a:t>
            </a:r>
            <a:r>
              <a:rPr lang="en-US" sz="2500" b="1" dirty="0"/>
              <a:t>integrate diet planning with grocery management &amp; progress tracking</a:t>
            </a:r>
            <a:r>
              <a:rPr lang="en-US" sz="2500" dirty="0"/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245487-BB6E-71EB-4718-DBC515DB33AE}"/>
              </a:ext>
            </a:extLst>
          </p:cNvPr>
          <p:cNvSpPr/>
          <p:nvPr/>
        </p:nvSpPr>
        <p:spPr>
          <a:xfrm>
            <a:off x="7620000" y="6369229"/>
            <a:ext cx="1143000" cy="352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C84523-8293-1DED-B75F-CAFEBDFB5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B2ABB7-8C87-1EF1-B07D-57332D8F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1435</Words>
  <Application>Microsoft Office PowerPoint</Application>
  <PresentationFormat>On-screen Show (4:3)</PresentationFormat>
  <Paragraphs>513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Bookman Old Style</vt:lpstr>
      <vt:lpstr>Calibri</vt:lpstr>
      <vt:lpstr>Times New Roman</vt:lpstr>
      <vt:lpstr>Office Theme</vt:lpstr>
      <vt:lpstr>SMART BITE</vt:lpstr>
      <vt:lpstr>PRODUCT OWNER  MS. FEBIN AZIZ  ASSISTANT PROFESSOR DEPARTMENT OF COMPUTER APPLICATIONS MES COLLEGE OF ENGINEERING, KUTTIPPURAM</vt:lpstr>
      <vt:lpstr>TABLE OF CONTENTS</vt:lpstr>
      <vt:lpstr>Smart Bite – Personalized Meal Recommendation System</vt:lpstr>
      <vt:lpstr>Smart Bite – Personalized Meal Recommendation System</vt:lpstr>
      <vt:lpstr>OBJECTIVES</vt:lpstr>
      <vt:lpstr>EXISTING SYSTEM</vt:lpstr>
      <vt:lpstr>PROPOSED SYSTEM</vt:lpstr>
      <vt:lpstr>MOTIVATIONS</vt:lpstr>
      <vt:lpstr>FUNCTIONALITIES</vt:lpstr>
      <vt:lpstr>FUNCTIONALITIES</vt:lpstr>
      <vt:lpstr>MODULE DESCRIPTION</vt:lpstr>
      <vt:lpstr>MODULE DESCRIPTION</vt:lpstr>
      <vt:lpstr>DEVELOPING ENVIRONMENT</vt:lpstr>
      <vt:lpstr>SPRINT BACKLOG</vt:lpstr>
      <vt:lpstr>SPRINT BACKLOG</vt:lpstr>
      <vt:lpstr>PRODUCT BACKLOG</vt:lpstr>
      <vt:lpstr>USER STORY</vt:lpstr>
      <vt:lpstr>USER STORY</vt:lpstr>
      <vt:lpstr>PROJECT PLAN</vt:lpstr>
      <vt:lpstr>PROJECT PLAN</vt:lpstr>
      <vt:lpstr>DATA FLOW DIAGRAM</vt:lpstr>
      <vt:lpstr>DATA FLOW DIAGRAM</vt:lpstr>
      <vt:lpstr>DATA FLOW DIAGRAM</vt:lpstr>
      <vt:lpstr>DATA FLOW DIAGRAM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fazil hp</cp:lastModifiedBy>
  <cp:revision>54</cp:revision>
  <dcterms:created xsi:type="dcterms:W3CDTF">2024-09-27T10:56:22Z</dcterms:created>
  <dcterms:modified xsi:type="dcterms:W3CDTF">2025-08-20T22:25:02Z</dcterms:modified>
</cp:coreProperties>
</file>