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2827D-2CA4-4785-8724-2DA7EC4FCE35}" v="81" dt="2023-10-18T06:41:36.628"/>
    <p1510:client id="{874730E9-2A09-CBCF-0466-637EEFEE465D}" v="106" dt="2023-10-18T10:21:16.980"/>
    <p1510:client id="{D07C5CC0-7D7B-460D-AC1F-FDBEB49D6032}" v="38" dt="2023-10-18T05:20:57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1390F-A76F-4B4A-989B-D40CC550785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868BDD-31E9-4841-9BC6-66C1927B21F8}">
      <dgm:prSet/>
      <dgm:spPr/>
      <dgm:t>
        <a:bodyPr/>
        <a:lstStyle/>
        <a:p>
          <a:r>
            <a:rPr lang="en-IN" dirty="0">
              <a:latin typeface="Times New Roman"/>
              <a:cs typeface="Times New Roman"/>
            </a:rPr>
            <a:t>PRIYADHARSHINI .P                                                           </a:t>
          </a:r>
          <a:endParaRPr lang="en-US" dirty="0">
            <a:latin typeface="Times New Roman"/>
            <a:cs typeface="Times New Roman"/>
          </a:endParaRPr>
        </a:p>
      </dgm:t>
    </dgm:pt>
    <dgm:pt modelId="{06B43E61-6B57-441D-8E11-324CDAFA2C38}" type="parTrans" cxnId="{8B38463F-9987-4B98-B8D7-5237E3756408}">
      <dgm:prSet/>
      <dgm:spPr/>
      <dgm:t>
        <a:bodyPr/>
        <a:lstStyle/>
        <a:p>
          <a:endParaRPr lang="en-US"/>
        </a:p>
      </dgm:t>
    </dgm:pt>
    <dgm:pt modelId="{F95632CA-C520-492D-8506-CFA5EF361213}" type="sibTrans" cxnId="{8B38463F-9987-4B98-B8D7-5237E3756408}">
      <dgm:prSet/>
      <dgm:spPr/>
      <dgm:t>
        <a:bodyPr/>
        <a:lstStyle/>
        <a:p>
          <a:endParaRPr lang="en-US"/>
        </a:p>
      </dgm:t>
    </dgm:pt>
    <dgm:pt modelId="{B7150AE9-315F-40DC-90F3-AFD7600DB28F}">
      <dgm:prSet/>
      <dgm:spPr/>
      <dgm:t>
        <a:bodyPr/>
        <a:lstStyle/>
        <a:p>
          <a:pPr rtl="0"/>
          <a:r>
            <a:rPr lang="en-IN" dirty="0">
              <a:latin typeface="Times New Roman"/>
              <a:cs typeface="Times New Roman"/>
            </a:rPr>
            <a:t>MADHAN.R                                                                   </a:t>
          </a:r>
          <a:endParaRPr lang="en-US" dirty="0">
            <a:latin typeface="Times New Roman"/>
            <a:cs typeface="Times New Roman"/>
          </a:endParaRPr>
        </a:p>
      </dgm:t>
    </dgm:pt>
    <dgm:pt modelId="{8339126E-FDAF-4FB3-8C58-30DA40DEE03D}" type="parTrans" cxnId="{44D98D14-339A-4CF5-9543-47BC79E63D4E}">
      <dgm:prSet/>
      <dgm:spPr/>
      <dgm:t>
        <a:bodyPr/>
        <a:lstStyle/>
        <a:p>
          <a:endParaRPr lang="en-US"/>
        </a:p>
      </dgm:t>
    </dgm:pt>
    <dgm:pt modelId="{A9F5E501-9649-4277-A7C7-F775560C7AB6}" type="sibTrans" cxnId="{44D98D14-339A-4CF5-9543-47BC79E63D4E}">
      <dgm:prSet/>
      <dgm:spPr/>
      <dgm:t>
        <a:bodyPr/>
        <a:lstStyle/>
        <a:p>
          <a:endParaRPr lang="en-US"/>
        </a:p>
      </dgm:t>
    </dgm:pt>
    <dgm:pt modelId="{6A916D4E-FDBE-4071-A10C-B3AABAD8EA9D}">
      <dgm:prSet/>
      <dgm:spPr/>
      <dgm:t>
        <a:bodyPr/>
        <a:lstStyle/>
        <a:p>
          <a:r>
            <a:rPr lang="en-IN" dirty="0">
              <a:latin typeface="Times New Roman"/>
              <a:cs typeface="Times New Roman"/>
            </a:rPr>
            <a:t>DHATCHANA MOORTHY. P</a:t>
          </a:r>
          <a:endParaRPr lang="en-US" dirty="0">
            <a:latin typeface="Times New Roman"/>
            <a:cs typeface="Times New Roman"/>
          </a:endParaRPr>
        </a:p>
      </dgm:t>
    </dgm:pt>
    <dgm:pt modelId="{9DE59A1B-528E-475F-ABEF-8C3386C63870}" type="parTrans" cxnId="{A3374684-184D-4B1E-95F5-7A0EC135143A}">
      <dgm:prSet/>
      <dgm:spPr/>
      <dgm:t>
        <a:bodyPr/>
        <a:lstStyle/>
        <a:p>
          <a:endParaRPr lang="en-US"/>
        </a:p>
      </dgm:t>
    </dgm:pt>
    <dgm:pt modelId="{002899D3-CC32-4E8A-A710-3F3E8BCA00AC}" type="sibTrans" cxnId="{A3374684-184D-4B1E-95F5-7A0EC135143A}">
      <dgm:prSet/>
      <dgm:spPr/>
      <dgm:t>
        <a:bodyPr/>
        <a:lstStyle/>
        <a:p>
          <a:endParaRPr lang="en-US"/>
        </a:p>
      </dgm:t>
    </dgm:pt>
    <dgm:pt modelId="{E82F9A49-64A5-48F8-A74E-D50EAA9EEC91}">
      <dgm:prSet/>
      <dgm:spPr/>
      <dgm:t>
        <a:bodyPr/>
        <a:lstStyle/>
        <a:p>
          <a:r>
            <a:rPr lang="en-IN" dirty="0">
              <a:latin typeface="Times New Roman"/>
              <a:cs typeface="Times New Roman"/>
            </a:rPr>
            <a:t>MUNIRAJ.N</a:t>
          </a:r>
          <a:endParaRPr lang="en-US" dirty="0">
            <a:latin typeface="Times New Roman"/>
            <a:cs typeface="Times New Roman"/>
          </a:endParaRPr>
        </a:p>
      </dgm:t>
    </dgm:pt>
    <dgm:pt modelId="{90F3539E-DE72-4181-90A8-6579677913D6}" type="parTrans" cxnId="{2FB353F3-BC65-4981-AC58-F7506895F23A}">
      <dgm:prSet/>
      <dgm:spPr/>
      <dgm:t>
        <a:bodyPr/>
        <a:lstStyle/>
        <a:p>
          <a:endParaRPr lang="en-US"/>
        </a:p>
      </dgm:t>
    </dgm:pt>
    <dgm:pt modelId="{7D003E3A-A670-488C-83F3-8F8F0914F615}" type="sibTrans" cxnId="{2FB353F3-BC65-4981-AC58-F7506895F23A}">
      <dgm:prSet/>
      <dgm:spPr/>
      <dgm:t>
        <a:bodyPr/>
        <a:lstStyle/>
        <a:p>
          <a:endParaRPr lang="en-US"/>
        </a:p>
      </dgm:t>
    </dgm:pt>
    <dgm:pt modelId="{A0F50B3E-C024-4AF3-A2D9-06A824A46ECA}">
      <dgm:prSet/>
      <dgm:spPr/>
      <dgm:t>
        <a:bodyPr/>
        <a:lstStyle/>
        <a:p>
          <a:r>
            <a:rPr lang="en-IN" dirty="0">
              <a:latin typeface="Times New Roman"/>
              <a:cs typeface="Times New Roman"/>
            </a:rPr>
            <a:t>FAZIL AHAMMED. N</a:t>
          </a:r>
          <a:endParaRPr lang="en-US" dirty="0">
            <a:latin typeface="Times New Roman"/>
            <a:cs typeface="Times New Roman"/>
          </a:endParaRPr>
        </a:p>
      </dgm:t>
    </dgm:pt>
    <dgm:pt modelId="{B5166C25-7194-484B-B52D-202AFD638A80}" type="parTrans" cxnId="{C02C0102-B1D8-4CCC-8E3C-D494D10B52B1}">
      <dgm:prSet/>
      <dgm:spPr/>
      <dgm:t>
        <a:bodyPr/>
        <a:lstStyle/>
        <a:p>
          <a:endParaRPr lang="en-US"/>
        </a:p>
      </dgm:t>
    </dgm:pt>
    <dgm:pt modelId="{CF2F0968-F5A4-45C8-81BB-15BC8193649F}" type="sibTrans" cxnId="{C02C0102-B1D8-4CCC-8E3C-D494D10B52B1}">
      <dgm:prSet/>
      <dgm:spPr/>
      <dgm:t>
        <a:bodyPr/>
        <a:lstStyle/>
        <a:p>
          <a:endParaRPr lang="en-US"/>
        </a:p>
      </dgm:t>
    </dgm:pt>
    <dgm:pt modelId="{E87E9BB8-BEAB-4A08-ACAA-C7F3955C2864}" type="pres">
      <dgm:prSet presAssocID="{4C11390F-A76F-4B4A-989B-D40CC550785A}" presName="linear" presStyleCnt="0">
        <dgm:presLayoutVars>
          <dgm:animLvl val="lvl"/>
          <dgm:resizeHandles val="exact"/>
        </dgm:presLayoutVars>
      </dgm:prSet>
      <dgm:spPr/>
    </dgm:pt>
    <dgm:pt modelId="{39C10EE3-8702-4D5C-B34C-FA2BBA2EAC61}" type="pres">
      <dgm:prSet presAssocID="{09868BDD-31E9-4841-9BC6-66C1927B21F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84A6DFC-D724-4BDC-A32C-E67E7D4E5BB0}" type="pres">
      <dgm:prSet presAssocID="{F95632CA-C520-492D-8506-CFA5EF361213}" presName="spacer" presStyleCnt="0"/>
      <dgm:spPr/>
    </dgm:pt>
    <dgm:pt modelId="{585EC3E2-BE86-4CE9-BAE7-B3DEEE4E1BF7}" type="pres">
      <dgm:prSet presAssocID="{B7150AE9-315F-40DC-90F3-AFD7600DB28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8B0269A-1A4E-491A-9224-CEBA6DA5909B}" type="pres">
      <dgm:prSet presAssocID="{A9F5E501-9649-4277-A7C7-F775560C7AB6}" presName="spacer" presStyleCnt="0"/>
      <dgm:spPr/>
    </dgm:pt>
    <dgm:pt modelId="{DB18D877-95E1-437D-9F70-C9027481674B}" type="pres">
      <dgm:prSet presAssocID="{6A916D4E-FDBE-4071-A10C-B3AABAD8EA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C760DD-20F2-4F5C-8E31-FD92396EF48C}" type="pres">
      <dgm:prSet presAssocID="{002899D3-CC32-4E8A-A710-3F3E8BCA00AC}" presName="spacer" presStyleCnt="0"/>
      <dgm:spPr/>
    </dgm:pt>
    <dgm:pt modelId="{87E14BB3-91CE-489F-B294-B060FD6F3021}" type="pres">
      <dgm:prSet presAssocID="{E82F9A49-64A5-48F8-A74E-D50EAA9EEC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C6D2BE-BA0B-4AAE-B9B0-BED8229FF8AE}" type="pres">
      <dgm:prSet presAssocID="{7D003E3A-A670-488C-83F3-8F8F0914F615}" presName="spacer" presStyleCnt="0"/>
      <dgm:spPr/>
    </dgm:pt>
    <dgm:pt modelId="{4D7CFA1E-C42B-41ED-B80C-C8F024DECE7A}" type="pres">
      <dgm:prSet presAssocID="{A0F50B3E-C024-4AF3-A2D9-06A824A46EC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02C0102-B1D8-4CCC-8E3C-D494D10B52B1}" srcId="{4C11390F-A76F-4B4A-989B-D40CC550785A}" destId="{A0F50B3E-C024-4AF3-A2D9-06A824A46ECA}" srcOrd="4" destOrd="0" parTransId="{B5166C25-7194-484B-B52D-202AFD638A80}" sibTransId="{CF2F0968-F5A4-45C8-81BB-15BC8193649F}"/>
    <dgm:cxn modelId="{44D98D14-339A-4CF5-9543-47BC79E63D4E}" srcId="{4C11390F-A76F-4B4A-989B-D40CC550785A}" destId="{B7150AE9-315F-40DC-90F3-AFD7600DB28F}" srcOrd="1" destOrd="0" parTransId="{8339126E-FDAF-4FB3-8C58-30DA40DEE03D}" sibTransId="{A9F5E501-9649-4277-A7C7-F775560C7AB6}"/>
    <dgm:cxn modelId="{9CB14416-F68F-41CC-89CE-EFB04DE6E5BC}" type="presOf" srcId="{09868BDD-31E9-4841-9BC6-66C1927B21F8}" destId="{39C10EE3-8702-4D5C-B34C-FA2BBA2EAC61}" srcOrd="0" destOrd="0" presId="urn:microsoft.com/office/officeart/2005/8/layout/vList2"/>
    <dgm:cxn modelId="{8B38463F-9987-4B98-B8D7-5237E3756408}" srcId="{4C11390F-A76F-4B4A-989B-D40CC550785A}" destId="{09868BDD-31E9-4841-9BC6-66C1927B21F8}" srcOrd="0" destOrd="0" parTransId="{06B43E61-6B57-441D-8E11-324CDAFA2C38}" sibTransId="{F95632CA-C520-492D-8506-CFA5EF361213}"/>
    <dgm:cxn modelId="{B520F37B-7C4F-4890-A539-E9EE6E8F491D}" type="presOf" srcId="{B7150AE9-315F-40DC-90F3-AFD7600DB28F}" destId="{585EC3E2-BE86-4CE9-BAE7-B3DEEE4E1BF7}" srcOrd="0" destOrd="0" presId="urn:microsoft.com/office/officeart/2005/8/layout/vList2"/>
    <dgm:cxn modelId="{A3374684-184D-4B1E-95F5-7A0EC135143A}" srcId="{4C11390F-A76F-4B4A-989B-D40CC550785A}" destId="{6A916D4E-FDBE-4071-A10C-B3AABAD8EA9D}" srcOrd="2" destOrd="0" parTransId="{9DE59A1B-528E-475F-ABEF-8C3386C63870}" sibTransId="{002899D3-CC32-4E8A-A710-3F3E8BCA00AC}"/>
    <dgm:cxn modelId="{171A77B1-ADFC-444D-989A-64EDD07A222C}" type="presOf" srcId="{4C11390F-A76F-4B4A-989B-D40CC550785A}" destId="{E87E9BB8-BEAB-4A08-ACAA-C7F3955C2864}" srcOrd="0" destOrd="0" presId="urn:microsoft.com/office/officeart/2005/8/layout/vList2"/>
    <dgm:cxn modelId="{474BFFB2-668A-42C5-A790-AD475FE7B39F}" type="presOf" srcId="{E82F9A49-64A5-48F8-A74E-D50EAA9EEC91}" destId="{87E14BB3-91CE-489F-B294-B060FD6F3021}" srcOrd="0" destOrd="0" presId="urn:microsoft.com/office/officeart/2005/8/layout/vList2"/>
    <dgm:cxn modelId="{C53C37BF-2F97-47A5-91AE-23FD55A63338}" type="presOf" srcId="{6A916D4E-FDBE-4071-A10C-B3AABAD8EA9D}" destId="{DB18D877-95E1-437D-9F70-C9027481674B}" srcOrd="0" destOrd="0" presId="urn:microsoft.com/office/officeart/2005/8/layout/vList2"/>
    <dgm:cxn modelId="{4897F8C3-5D62-41DE-8513-396161447F55}" type="presOf" srcId="{A0F50B3E-C024-4AF3-A2D9-06A824A46ECA}" destId="{4D7CFA1E-C42B-41ED-B80C-C8F024DECE7A}" srcOrd="0" destOrd="0" presId="urn:microsoft.com/office/officeart/2005/8/layout/vList2"/>
    <dgm:cxn modelId="{2FB353F3-BC65-4981-AC58-F7506895F23A}" srcId="{4C11390F-A76F-4B4A-989B-D40CC550785A}" destId="{E82F9A49-64A5-48F8-A74E-D50EAA9EEC91}" srcOrd="3" destOrd="0" parTransId="{90F3539E-DE72-4181-90A8-6579677913D6}" sibTransId="{7D003E3A-A670-488C-83F3-8F8F0914F615}"/>
    <dgm:cxn modelId="{B183C536-8CE3-412E-9BDA-8214F2AF7A45}" type="presParOf" srcId="{E87E9BB8-BEAB-4A08-ACAA-C7F3955C2864}" destId="{39C10EE3-8702-4D5C-B34C-FA2BBA2EAC61}" srcOrd="0" destOrd="0" presId="urn:microsoft.com/office/officeart/2005/8/layout/vList2"/>
    <dgm:cxn modelId="{9C0F09F5-16A8-4238-8AFB-57B4FDC0162A}" type="presParOf" srcId="{E87E9BB8-BEAB-4A08-ACAA-C7F3955C2864}" destId="{584A6DFC-D724-4BDC-A32C-E67E7D4E5BB0}" srcOrd="1" destOrd="0" presId="urn:microsoft.com/office/officeart/2005/8/layout/vList2"/>
    <dgm:cxn modelId="{64FCC5EE-114C-4163-BED6-DCC9A7563B06}" type="presParOf" srcId="{E87E9BB8-BEAB-4A08-ACAA-C7F3955C2864}" destId="{585EC3E2-BE86-4CE9-BAE7-B3DEEE4E1BF7}" srcOrd="2" destOrd="0" presId="urn:microsoft.com/office/officeart/2005/8/layout/vList2"/>
    <dgm:cxn modelId="{84703AC9-B351-4F10-80B0-78F0CDCA02BE}" type="presParOf" srcId="{E87E9BB8-BEAB-4A08-ACAA-C7F3955C2864}" destId="{68B0269A-1A4E-491A-9224-CEBA6DA5909B}" srcOrd="3" destOrd="0" presId="urn:microsoft.com/office/officeart/2005/8/layout/vList2"/>
    <dgm:cxn modelId="{421D18B1-F5A1-4011-AEA8-8A1CC1DFA119}" type="presParOf" srcId="{E87E9BB8-BEAB-4A08-ACAA-C7F3955C2864}" destId="{DB18D877-95E1-437D-9F70-C9027481674B}" srcOrd="4" destOrd="0" presId="urn:microsoft.com/office/officeart/2005/8/layout/vList2"/>
    <dgm:cxn modelId="{57F119B2-B599-45C7-8EE0-07F393B6556C}" type="presParOf" srcId="{E87E9BB8-BEAB-4A08-ACAA-C7F3955C2864}" destId="{3BC760DD-20F2-4F5C-8E31-FD92396EF48C}" srcOrd="5" destOrd="0" presId="urn:microsoft.com/office/officeart/2005/8/layout/vList2"/>
    <dgm:cxn modelId="{AE22F6FF-851A-46F5-9835-8F0C52FCE645}" type="presParOf" srcId="{E87E9BB8-BEAB-4A08-ACAA-C7F3955C2864}" destId="{87E14BB3-91CE-489F-B294-B060FD6F3021}" srcOrd="6" destOrd="0" presId="urn:microsoft.com/office/officeart/2005/8/layout/vList2"/>
    <dgm:cxn modelId="{C6D7325D-B187-4C72-8024-44D705A37051}" type="presParOf" srcId="{E87E9BB8-BEAB-4A08-ACAA-C7F3955C2864}" destId="{79C6D2BE-BA0B-4AAE-B9B0-BED8229FF8AE}" srcOrd="7" destOrd="0" presId="urn:microsoft.com/office/officeart/2005/8/layout/vList2"/>
    <dgm:cxn modelId="{CF6AC81E-6432-453C-95D9-60572D9AA9BE}" type="presParOf" srcId="{E87E9BB8-BEAB-4A08-ACAA-C7F3955C2864}" destId="{4D7CFA1E-C42B-41ED-B80C-C8F024DECE7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38F9CF-6DFB-49BA-8441-9D3C0EEBCF6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10376E-C4FE-4278-97FB-EE645D1B58C4}">
      <dgm:prSet/>
      <dgm:spPr/>
      <dgm:t>
        <a:bodyPr/>
        <a:lstStyle/>
        <a:p>
          <a:r>
            <a:rPr lang="en-IN" dirty="0"/>
            <a:t>Start to import necessary libraries like pandas, </a:t>
          </a:r>
          <a:r>
            <a:rPr lang="en-IN" dirty="0" err="1"/>
            <a:t>numpy</a:t>
          </a:r>
          <a:r>
            <a:rPr lang="en-IN" dirty="0"/>
            <a:t>, </a:t>
          </a:r>
          <a:r>
            <a:rPr lang="en-IN" dirty="0" err="1"/>
            <a:t>tensorflow</a:t>
          </a:r>
          <a:r>
            <a:rPr lang="en-IN" dirty="0"/>
            <a:t>, etc.. </a:t>
          </a:r>
          <a:endParaRPr lang="en-US" dirty="0"/>
        </a:p>
      </dgm:t>
    </dgm:pt>
    <dgm:pt modelId="{72642C02-C997-48C3-8A8D-CF2B502429A5}" type="parTrans" cxnId="{0C163B97-572A-4339-A417-BC1F05BCA8C8}">
      <dgm:prSet/>
      <dgm:spPr/>
      <dgm:t>
        <a:bodyPr/>
        <a:lstStyle/>
        <a:p>
          <a:endParaRPr lang="en-US"/>
        </a:p>
      </dgm:t>
    </dgm:pt>
    <dgm:pt modelId="{27F54CF6-ACA7-4654-9543-8312BB140247}" type="sibTrans" cxnId="{0C163B97-572A-4339-A417-BC1F05BCA8C8}">
      <dgm:prSet/>
      <dgm:spPr/>
      <dgm:t>
        <a:bodyPr/>
        <a:lstStyle/>
        <a:p>
          <a:endParaRPr lang="en-US"/>
        </a:p>
      </dgm:t>
    </dgm:pt>
    <dgm:pt modelId="{7E51EFF2-6491-455B-A296-1043E2BAE874}">
      <dgm:prSet/>
      <dgm:spPr/>
      <dgm:t>
        <a:bodyPr/>
        <a:lstStyle/>
        <a:p>
          <a:pPr rtl="0"/>
          <a:r>
            <a:rPr lang="en-IN" u="sng" dirty="0"/>
            <a:t>PROGRAM:</a:t>
          </a:r>
          <a:br>
            <a:rPr lang="en-IN" u="sng" dirty="0">
              <a:solidFill>
                <a:srgbClr val="010000"/>
              </a:solidFill>
              <a:latin typeface="Calibri Light" panose="020F0302020204030204"/>
            </a:rPr>
          </a:br>
          <a:br>
            <a:rPr lang="en-IN" u="sng" dirty="0">
              <a:latin typeface="Calibri Light" panose="020F0302020204030204"/>
            </a:rPr>
          </a:br>
          <a:r>
            <a:rPr lang="en-IN" b="1" dirty="0">
              <a:latin typeface="Calibri Light" panose="020F0302020204030204"/>
            </a:rPr>
            <a:t>Import</a:t>
          </a:r>
          <a:r>
            <a:rPr lang="en-IN" dirty="0"/>
            <a:t> </a:t>
          </a:r>
          <a:r>
            <a:rPr lang="en-IN" dirty="0" err="1"/>
            <a:t>numpy</a:t>
          </a:r>
          <a:r>
            <a:rPr lang="en-IN" dirty="0"/>
            <a:t> as np</a:t>
          </a:r>
          <a:endParaRPr lang="en-US" u="none" dirty="0">
            <a:solidFill>
              <a:srgbClr val="010000"/>
            </a:solidFill>
            <a:latin typeface="Calibri Light" panose="020F0302020204030204"/>
          </a:endParaRPr>
        </a:p>
      </dgm:t>
    </dgm:pt>
    <dgm:pt modelId="{876FFDC5-6D31-4D74-822B-73557435C353}" type="parTrans" cxnId="{D185CEB2-3978-4BB6-BC04-E78C1B03F2A7}">
      <dgm:prSet/>
      <dgm:spPr/>
      <dgm:t>
        <a:bodyPr/>
        <a:lstStyle/>
        <a:p>
          <a:endParaRPr lang="en-US"/>
        </a:p>
      </dgm:t>
    </dgm:pt>
    <dgm:pt modelId="{2BDD292E-86A9-469F-8C9B-6778DFE6C916}" type="sibTrans" cxnId="{D185CEB2-3978-4BB6-BC04-E78C1B03F2A7}">
      <dgm:prSet/>
      <dgm:spPr/>
      <dgm:t>
        <a:bodyPr/>
        <a:lstStyle/>
        <a:p>
          <a:endParaRPr lang="en-US"/>
        </a:p>
      </dgm:t>
    </dgm:pt>
    <dgm:pt modelId="{778B6F3B-D7B3-48F2-A7E0-0813E23B96FE}">
      <dgm:prSet/>
      <dgm:spPr/>
      <dgm:t>
        <a:bodyPr/>
        <a:lstStyle/>
        <a:p>
          <a:r>
            <a:rPr lang="en-IN" dirty="0"/>
            <a:t>Import pandas as pd</a:t>
          </a:r>
          <a:endParaRPr lang="en-US" dirty="0"/>
        </a:p>
      </dgm:t>
    </dgm:pt>
    <dgm:pt modelId="{D2F1DEED-F6E0-4C10-9BF3-2678EF9D9B29}" type="parTrans" cxnId="{86F7ADF7-E73F-4726-AFE8-2C06721E01FB}">
      <dgm:prSet/>
      <dgm:spPr/>
      <dgm:t>
        <a:bodyPr/>
        <a:lstStyle/>
        <a:p>
          <a:endParaRPr lang="en-US"/>
        </a:p>
      </dgm:t>
    </dgm:pt>
    <dgm:pt modelId="{DBEA6180-3281-42C9-B489-95F6008AA037}" type="sibTrans" cxnId="{86F7ADF7-E73F-4726-AFE8-2C06721E01FB}">
      <dgm:prSet/>
      <dgm:spPr/>
      <dgm:t>
        <a:bodyPr/>
        <a:lstStyle/>
        <a:p>
          <a:endParaRPr lang="en-US"/>
        </a:p>
      </dgm:t>
    </dgm:pt>
    <dgm:pt modelId="{8FCBAF84-10C2-403B-BB95-41AA13712A01}">
      <dgm:prSet/>
      <dgm:spPr/>
      <dgm:t>
        <a:bodyPr/>
        <a:lstStyle/>
        <a:p>
          <a:r>
            <a:rPr lang="en-IN" dirty="0"/>
            <a:t>Import </a:t>
          </a:r>
          <a:r>
            <a:rPr lang="en-IN" dirty="0" err="1"/>
            <a:t>sklearn</a:t>
          </a:r>
          <a:endParaRPr lang="en-US" dirty="0" err="1"/>
        </a:p>
      </dgm:t>
    </dgm:pt>
    <dgm:pt modelId="{B68C4A42-D325-40B0-B5FB-DC1AF784ECDB}" type="parTrans" cxnId="{764AFCB3-B4D5-4B09-97AB-89A4DBFCC7BD}">
      <dgm:prSet/>
      <dgm:spPr/>
      <dgm:t>
        <a:bodyPr/>
        <a:lstStyle/>
        <a:p>
          <a:endParaRPr lang="en-US"/>
        </a:p>
      </dgm:t>
    </dgm:pt>
    <dgm:pt modelId="{58A1A0E3-DAA1-4A40-A3F6-55A008C9037D}" type="sibTrans" cxnId="{764AFCB3-B4D5-4B09-97AB-89A4DBFCC7BD}">
      <dgm:prSet/>
      <dgm:spPr/>
      <dgm:t>
        <a:bodyPr/>
        <a:lstStyle/>
        <a:p>
          <a:endParaRPr lang="en-US"/>
        </a:p>
      </dgm:t>
    </dgm:pt>
    <dgm:pt modelId="{CF75B62D-FEEC-491C-B103-26B2D7E82C4C}" type="pres">
      <dgm:prSet presAssocID="{0838F9CF-6DFB-49BA-8441-9D3C0EEBCF61}" presName="vert0" presStyleCnt="0">
        <dgm:presLayoutVars>
          <dgm:dir/>
          <dgm:animOne val="branch"/>
          <dgm:animLvl val="lvl"/>
        </dgm:presLayoutVars>
      </dgm:prSet>
      <dgm:spPr/>
    </dgm:pt>
    <dgm:pt modelId="{38F0FC7F-CE12-4E9C-8234-F9AA028EA712}" type="pres">
      <dgm:prSet presAssocID="{5F10376E-C4FE-4278-97FB-EE645D1B58C4}" presName="thickLine" presStyleLbl="alignNode1" presStyleIdx="0" presStyleCnt="4"/>
      <dgm:spPr/>
    </dgm:pt>
    <dgm:pt modelId="{F6BF710E-FC1C-480F-A75B-13A91AB582C1}" type="pres">
      <dgm:prSet presAssocID="{5F10376E-C4FE-4278-97FB-EE645D1B58C4}" presName="horz1" presStyleCnt="0"/>
      <dgm:spPr/>
    </dgm:pt>
    <dgm:pt modelId="{5F73EA48-06D1-4F86-B90B-60A55EE12186}" type="pres">
      <dgm:prSet presAssocID="{5F10376E-C4FE-4278-97FB-EE645D1B58C4}" presName="tx1" presStyleLbl="revTx" presStyleIdx="0" presStyleCnt="4"/>
      <dgm:spPr/>
    </dgm:pt>
    <dgm:pt modelId="{E9DEE108-C5C2-47AB-8F03-5C3A9274751C}" type="pres">
      <dgm:prSet presAssocID="{5F10376E-C4FE-4278-97FB-EE645D1B58C4}" presName="vert1" presStyleCnt="0"/>
      <dgm:spPr/>
    </dgm:pt>
    <dgm:pt modelId="{41A87F29-BD20-44C1-BF57-84B155CBDABA}" type="pres">
      <dgm:prSet presAssocID="{7E51EFF2-6491-455B-A296-1043E2BAE874}" presName="thickLine" presStyleLbl="alignNode1" presStyleIdx="1" presStyleCnt="4"/>
      <dgm:spPr/>
    </dgm:pt>
    <dgm:pt modelId="{B0785029-1423-4EE1-96E6-28C33E233598}" type="pres">
      <dgm:prSet presAssocID="{7E51EFF2-6491-455B-A296-1043E2BAE874}" presName="horz1" presStyleCnt="0"/>
      <dgm:spPr/>
    </dgm:pt>
    <dgm:pt modelId="{1B82790B-E3A7-439B-A4F0-C89419D9B4F8}" type="pres">
      <dgm:prSet presAssocID="{7E51EFF2-6491-455B-A296-1043E2BAE874}" presName="tx1" presStyleLbl="revTx" presStyleIdx="1" presStyleCnt="4"/>
      <dgm:spPr/>
    </dgm:pt>
    <dgm:pt modelId="{9D8EF290-F610-4A68-90B0-DC2FCA20F181}" type="pres">
      <dgm:prSet presAssocID="{7E51EFF2-6491-455B-A296-1043E2BAE874}" presName="vert1" presStyleCnt="0"/>
      <dgm:spPr/>
    </dgm:pt>
    <dgm:pt modelId="{C6A99B57-0534-4B61-89D9-358C5B08BF87}" type="pres">
      <dgm:prSet presAssocID="{778B6F3B-D7B3-48F2-A7E0-0813E23B96FE}" presName="thickLine" presStyleLbl="alignNode1" presStyleIdx="2" presStyleCnt="4"/>
      <dgm:spPr/>
    </dgm:pt>
    <dgm:pt modelId="{95EB8CB8-DC68-458B-9476-0485EEDCD145}" type="pres">
      <dgm:prSet presAssocID="{778B6F3B-D7B3-48F2-A7E0-0813E23B96FE}" presName="horz1" presStyleCnt="0"/>
      <dgm:spPr/>
    </dgm:pt>
    <dgm:pt modelId="{A7C194E5-B4C3-460B-8C75-E0DA944B5F9B}" type="pres">
      <dgm:prSet presAssocID="{778B6F3B-D7B3-48F2-A7E0-0813E23B96FE}" presName="tx1" presStyleLbl="revTx" presStyleIdx="2" presStyleCnt="4"/>
      <dgm:spPr/>
    </dgm:pt>
    <dgm:pt modelId="{3D389BB6-9E41-4095-AD19-F5BE19E5B018}" type="pres">
      <dgm:prSet presAssocID="{778B6F3B-D7B3-48F2-A7E0-0813E23B96FE}" presName="vert1" presStyleCnt="0"/>
      <dgm:spPr/>
    </dgm:pt>
    <dgm:pt modelId="{1ED866BD-1333-4DBD-B82D-4F00CF2460D8}" type="pres">
      <dgm:prSet presAssocID="{8FCBAF84-10C2-403B-BB95-41AA13712A01}" presName="thickLine" presStyleLbl="alignNode1" presStyleIdx="3" presStyleCnt="4"/>
      <dgm:spPr/>
    </dgm:pt>
    <dgm:pt modelId="{E22C3854-4C62-4673-B78B-8FE8387CF904}" type="pres">
      <dgm:prSet presAssocID="{8FCBAF84-10C2-403B-BB95-41AA13712A01}" presName="horz1" presStyleCnt="0"/>
      <dgm:spPr/>
    </dgm:pt>
    <dgm:pt modelId="{F95D1A0D-0F28-496D-A524-F0C0D7E8D6A6}" type="pres">
      <dgm:prSet presAssocID="{8FCBAF84-10C2-403B-BB95-41AA13712A01}" presName="tx1" presStyleLbl="revTx" presStyleIdx="3" presStyleCnt="4"/>
      <dgm:spPr/>
    </dgm:pt>
    <dgm:pt modelId="{B53FF779-03E7-4CEB-BB81-8238C8CD879E}" type="pres">
      <dgm:prSet presAssocID="{8FCBAF84-10C2-403B-BB95-41AA13712A01}" presName="vert1" presStyleCnt="0"/>
      <dgm:spPr/>
    </dgm:pt>
  </dgm:ptLst>
  <dgm:cxnLst>
    <dgm:cxn modelId="{E912CF0E-E15E-41F7-A739-AD7EC3E1F0CB}" type="presOf" srcId="{8FCBAF84-10C2-403B-BB95-41AA13712A01}" destId="{F95D1A0D-0F28-496D-A524-F0C0D7E8D6A6}" srcOrd="0" destOrd="0" presId="urn:microsoft.com/office/officeart/2008/layout/LinedList"/>
    <dgm:cxn modelId="{6A1FEB18-3937-4DAC-A0D1-F8FB025AD6EE}" type="presOf" srcId="{7E51EFF2-6491-455B-A296-1043E2BAE874}" destId="{1B82790B-E3A7-439B-A4F0-C89419D9B4F8}" srcOrd="0" destOrd="0" presId="urn:microsoft.com/office/officeart/2008/layout/LinedList"/>
    <dgm:cxn modelId="{89578145-E2EC-4C1F-9F8A-E962837B0CDF}" type="presOf" srcId="{5F10376E-C4FE-4278-97FB-EE645D1B58C4}" destId="{5F73EA48-06D1-4F86-B90B-60A55EE12186}" srcOrd="0" destOrd="0" presId="urn:microsoft.com/office/officeart/2008/layout/LinedList"/>
    <dgm:cxn modelId="{0C163B97-572A-4339-A417-BC1F05BCA8C8}" srcId="{0838F9CF-6DFB-49BA-8441-9D3C0EEBCF61}" destId="{5F10376E-C4FE-4278-97FB-EE645D1B58C4}" srcOrd="0" destOrd="0" parTransId="{72642C02-C997-48C3-8A8D-CF2B502429A5}" sibTransId="{27F54CF6-ACA7-4654-9543-8312BB140247}"/>
    <dgm:cxn modelId="{D185CEB2-3978-4BB6-BC04-E78C1B03F2A7}" srcId="{0838F9CF-6DFB-49BA-8441-9D3C0EEBCF61}" destId="{7E51EFF2-6491-455B-A296-1043E2BAE874}" srcOrd="1" destOrd="0" parTransId="{876FFDC5-6D31-4D74-822B-73557435C353}" sibTransId="{2BDD292E-86A9-469F-8C9B-6778DFE6C916}"/>
    <dgm:cxn modelId="{764AFCB3-B4D5-4B09-97AB-89A4DBFCC7BD}" srcId="{0838F9CF-6DFB-49BA-8441-9D3C0EEBCF61}" destId="{8FCBAF84-10C2-403B-BB95-41AA13712A01}" srcOrd="3" destOrd="0" parTransId="{B68C4A42-D325-40B0-B5FB-DC1AF784ECDB}" sibTransId="{58A1A0E3-DAA1-4A40-A3F6-55A008C9037D}"/>
    <dgm:cxn modelId="{E06FF7B9-ABD0-41EC-AABD-88AA3A0A9273}" type="presOf" srcId="{778B6F3B-D7B3-48F2-A7E0-0813E23B96FE}" destId="{A7C194E5-B4C3-460B-8C75-E0DA944B5F9B}" srcOrd="0" destOrd="0" presId="urn:microsoft.com/office/officeart/2008/layout/LinedList"/>
    <dgm:cxn modelId="{DBBE46EC-C57E-4503-B1C6-F297EE04046C}" type="presOf" srcId="{0838F9CF-6DFB-49BA-8441-9D3C0EEBCF61}" destId="{CF75B62D-FEEC-491C-B103-26B2D7E82C4C}" srcOrd="0" destOrd="0" presId="urn:microsoft.com/office/officeart/2008/layout/LinedList"/>
    <dgm:cxn modelId="{86F7ADF7-E73F-4726-AFE8-2C06721E01FB}" srcId="{0838F9CF-6DFB-49BA-8441-9D3C0EEBCF61}" destId="{778B6F3B-D7B3-48F2-A7E0-0813E23B96FE}" srcOrd="2" destOrd="0" parTransId="{D2F1DEED-F6E0-4C10-9BF3-2678EF9D9B29}" sibTransId="{DBEA6180-3281-42C9-B489-95F6008AA037}"/>
    <dgm:cxn modelId="{3BB144F0-4F43-44C7-B48C-AE44615E184C}" type="presParOf" srcId="{CF75B62D-FEEC-491C-B103-26B2D7E82C4C}" destId="{38F0FC7F-CE12-4E9C-8234-F9AA028EA712}" srcOrd="0" destOrd="0" presId="urn:microsoft.com/office/officeart/2008/layout/LinedList"/>
    <dgm:cxn modelId="{DF758DFE-BACF-4872-9EC3-53DF051835B8}" type="presParOf" srcId="{CF75B62D-FEEC-491C-B103-26B2D7E82C4C}" destId="{F6BF710E-FC1C-480F-A75B-13A91AB582C1}" srcOrd="1" destOrd="0" presId="urn:microsoft.com/office/officeart/2008/layout/LinedList"/>
    <dgm:cxn modelId="{16DC2436-7F08-43AF-9105-43733932B719}" type="presParOf" srcId="{F6BF710E-FC1C-480F-A75B-13A91AB582C1}" destId="{5F73EA48-06D1-4F86-B90B-60A55EE12186}" srcOrd="0" destOrd="0" presId="urn:microsoft.com/office/officeart/2008/layout/LinedList"/>
    <dgm:cxn modelId="{CFD681BC-37C3-4DE2-BC01-568018DBAF1F}" type="presParOf" srcId="{F6BF710E-FC1C-480F-A75B-13A91AB582C1}" destId="{E9DEE108-C5C2-47AB-8F03-5C3A9274751C}" srcOrd="1" destOrd="0" presId="urn:microsoft.com/office/officeart/2008/layout/LinedList"/>
    <dgm:cxn modelId="{C73DDD49-5581-4EBE-A66B-3D4828CA9D9D}" type="presParOf" srcId="{CF75B62D-FEEC-491C-B103-26B2D7E82C4C}" destId="{41A87F29-BD20-44C1-BF57-84B155CBDABA}" srcOrd="2" destOrd="0" presId="urn:microsoft.com/office/officeart/2008/layout/LinedList"/>
    <dgm:cxn modelId="{2717C381-5476-4E0D-A786-BFE1579E8097}" type="presParOf" srcId="{CF75B62D-FEEC-491C-B103-26B2D7E82C4C}" destId="{B0785029-1423-4EE1-96E6-28C33E233598}" srcOrd="3" destOrd="0" presId="urn:microsoft.com/office/officeart/2008/layout/LinedList"/>
    <dgm:cxn modelId="{E8CB240B-E068-4D2F-872D-F1660AD96463}" type="presParOf" srcId="{B0785029-1423-4EE1-96E6-28C33E233598}" destId="{1B82790B-E3A7-439B-A4F0-C89419D9B4F8}" srcOrd="0" destOrd="0" presId="urn:microsoft.com/office/officeart/2008/layout/LinedList"/>
    <dgm:cxn modelId="{CBF840F7-0CBD-4F4C-88BB-2FA12ABA7ECA}" type="presParOf" srcId="{B0785029-1423-4EE1-96E6-28C33E233598}" destId="{9D8EF290-F610-4A68-90B0-DC2FCA20F181}" srcOrd="1" destOrd="0" presId="urn:microsoft.com/office/officeart/2008/layout/LinedList"/>
    <dgm:cxn modelId="{160995CD-4675-48E8-B66E-07662DB582DE}" type="presParOf" srcId="{CF75B62D-FEEC-491C-B103-26B2D7E82C4C}" destId="{C6A99B57-0534-4B61-89D9-358C5B08BF87}" srcOrd="4" destOrd="0" presId="urn:microsoft.com/office/officeart/2008/layout/LinedList"/>
    <dgm:cxn modelId="{43C42B89-A3AE-416D-90E3-C3D622DCF6C2}" type="presParOf" srcId="{CF75B62D-FEEC-491C-B103-26B2D7E82C4C}" destId="{95EB8CB8-DC68-458B-9476-0485EEDCD145}" srcOrd="5" destOrd="0" presId="urn:microsoft.com/office/officeart/2008/layout/LinedList"/>
    <dgm:cxn modelId="{B9694A5C-580C-4E3B-BCD7-2A673A42F517}" type="presParOf" srcId="{95EB8CB8-DC68-458B-9476-0485EEDCD145}" destId="{A7C194E5-B4C3-460B-8C75-E0DA944B5F9B}" srcOrd="0" destOrd="0" presId="urn:microsoft.com/office/officeart/2008/layout/LinedList"/>
    <dgm:cxn modelId="{C4F8D639-F082-4277-9111-863B6BC0518C}" type="presParOf" srcId="{95EB8CB8-DC68-458B-9476-0485EEDCD145}" destId="{3D389BB6-9E41-4095-AD19-F5BE19E5B018}" srcOrd="1" destOrd="0" presId="urn:microsoft.com/office/officeart/2008/layout/LinedList"/>
    <dgm:cxn modelId="{1B530088-0910-442E-BE1D-7C71EF4D35F3}" type="presParOf" srcId="{CF75B62D-FEEC-491C-B103-26B2D7E82C4C}" destId="{1ED866BD-1333-4DBD-B82D-4F00CF2460D8}" srcOrd="6" destOrd="0" presId="urn:microsoft.com/office/officeart/2008/layout/LinedList"/>
    <dgm:cxn modelId="{077688CA-5844-4B8D-8AC0-EABB89E595BC}" type="presParOf" srcId="{CF75B62D-FEEC-491C-B103-26B2D7E82C4C}" destId="{E22C3854-4C62-4673-B78B-8FE8387CF904}" srcOrd="7" destOrd="0" presId="urn:microsoft.com/office/officeart/2008/layout/LinedList"/>
    <dgm:cxn modelId="{C2BF749E-AC0E-471B-8EDE-429E63778654}" type="presParOf" srcId="{E22C3854-4C62-4673-B78B-8FE8387CF904}" destId="{F95D1A0D-0F28-496D-A524-F0C0D7E8D6A6}" srcOrd="0" destOrd="0" presId="urn:microsoft.com/office/officeart/2008/layout/LinedList"/>
    <dgm:cxn modelId="{F492A701-7E06-4AC1-84FF-4B7C8A07ABA2}" type="presParOf" srcId="{E22C3854-4C62-4673-B78B-8FE8387CF904}" destId="{B53FF779-03E7-4CEB-BB81-8238C8CD87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10EE3-8702-4D5C-B34C-FA2BBA2EAC61}">
      <dsp:nvSpPr>
        <dsp:cNvPr id="0" name=""/>
        <dsp:cNvSpPr/>
      </dsp:nvSpPr>
      <dsp:spPr>
        <a:xfrm>
          <a:off x="0" y="55088"/>
          <a:ext cx="10515600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>
              <a:latin typeface="Times New Roman"/>
              <a:cs typeface="Times New Roman"/>
            </a:rPr>
            <a:t>PRIYADHARSHINI .P                                                           </a:t>
          </a:r>
          <a:endParaRPr lang="en-US" sz="3300" kern="1200" dirty="0">
            <a:latin typeface="Times New Roman"/>
            <a:cs typeface="Times New Roman"/>
          </a:endParaRPr>
        </a:p>
      </dsp:txBody>
      <dsp:txXfrm>
        <a:off x="37696" y="92784"/>
        <a:ext cx="10440208" cy="696808"/>
      </dsp:txXfrm>
    </dsp:sp>
    <dsp:sp modelId="{585EC3E2-BE86-4CE9-BAE7-B3DEEE4E1BF7}">
      <dsp:nvSpPr>
        <dsp:cNvPr id="0" name=""/>
        <dsp:cNvSpPr/>
      </dsp:nvSpPr>
      <dsp:spPr>
        <a:xfrm>
          <a:off x="0" y="922329"/>
          <a:ext cx="10515600" cy="77220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>
              <a:latin typeface="Times New Roman"/>
              <a:cs typeface="Times New Roman"/>
            </a:rPr>
            <a:t>MADHAN.R                                                                   </a:t>
          </a:r>
          <a:endParaRPr lang="en-US" sz="3300" kern="1200" dirty="0">
            <a:latin typeface="Times New Roman"/>
            <a:cs typeface="Times New Roman"/>
          </a:endParaRPr>
        </a:p>
      </dsp:txBody>
      <dsp:txXfrm>
        <a:off x="37696" y="960025"/>
        <a:ext cx="10440208" cy="696808"/>
      </dsp:txXfrm>
    </dsp:sp>
    <dsp:sp modelId="{DB18D877-95E1-437D-9F70-C9027481674B}">
      <dsp:nvSpPr>
        <dsp:cNvPr id="0" name=""/>
        <dsp:cNvSpPr/>
      </dsp:nvSpPr>
      <dsp:spPr>
        <a:xfrm>
          <a:off x="0" y="1789569"/>
          <a:ext cx="10515600" cy="7722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>
              <a:latin typeface="Times New Roman"/>
              <a:cs typeface="Times New Roman"/>
            </a:rPr>
            <a:t>DHATCHANA MOORTHY. P</a:t>
          </a:r>
          <a:endParaRPr lang="en-US" sz="3300" kern="1200" dirty="0">
            <a:latin typeface="Times New Roman"/>
            <a:cs typeface="Times New Roman"/>
          </a:endParaRPr>
        </a:p>
      </dsp:txBody>
      <dsp:txXfrm>
        <a:off x="37696" y="1827265"/>
        <a:ext cx="10440208" cy="696808"/>
      </dsp:txXfrm>
    </dsp:sp>
    <dsp:sp modelId="{87E14BB3-91CE-489F-B294-B060FD6F3021}">
      <dsp:nvSpPr>
        <dsp:cNvPr id="0" name=""/>
        <dsp:cNvSpPr/>
      </dsp:nvSpPr>
      <dsp:spPr>
        <a:xfrm>
          <a:off x="0" y="2656809"/>
          <a:ext cx="10515600" cy="77220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>
              <a:latin typeface="Times New Roman"/>
              <a:cs typeface="Times New Roman"/>
            </a:rPr>
            <a:t>MUNIRAJ.N</a:t>
          </a:r>
          <a:endParaRPr lang="en-US" sz="3300" kern="1200" dirty="0">
            <a:latin typeface="Times New Roman"/>
            <a:cs typeface="Times New Roman"/>
          </a:endParaRPr>
        </a:p>
      </dsp:txBody>
      <dsp:txXfrm>
        <a:off x="37696" y="2694505"/>
        <a:ext cx="10440208" cy="696808"/>
      </dsp:txXfrm>
    </dsp:sp>
    <dsp:sp modelId="{4D7CFA1E-C42B-41ED-B80C-C8F024DECE7A}">
      <dsp:nvSpPr>
        <dsp:cNvPr id="0" name=""/>
        <dsp:cNvSpPr/>
      </dsp:nvSpPr>
      <dsp:spPr>
        <a:xfrm>
          <a:off x="0" y="3524049"/>
          <a:ext cx="10515600" cy="7722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>
              <a:latin typeface="Times New Roman"/>
              <a:cs typeface="Times New Roman"/>
            </a:rPr>
            <a:t>FAZIL AHAMMED. N</a:t>
          </a:r>
          <a:endParaRPr lang="en-US" sz="3300" kern="1200" dirty="0">
            <a:latin typeface="Times New Roman"/>
            <a:cs typeface="Times New Roman"/>
          </a:endParaRPr>
        </a:p>
      </dsp:txBody>
      <dsp:txXfrm>
        <a:off x="37696" y="3561745"/>
        <a:ext cx="10440208" cy="696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0FC7F-CE12-4E9C-8234-F9AA028EA71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3EA48-06D1-4F86-B90B-60A55EE12186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Start to import necessary libraries like pandas, </a:t>
          </a:r>
          <a:r>
            <a:rPr lang="en-IN" sz="2700" kern="1200" dirty="0" err="1"/>
            <a:t>numpy</a:t>
          </a:r>
          <a:r>
            <a:rPr lang="en-IN" sz="2700" kern="1200" dirty="0"/>
            <a:t>, </a:t>
          </a:r>
          <a:r>
            <a:rPr lang="en-IN" sz="2700" kern="1200" dirty="0" err="1"/>
            <a:t>tensorflow</a:t>
          </a:r>
          <a:r>
            <a:rPr lang="en-IN" sz="2700" kern="1200" dirty="0"/>
            <a:t>, etc.. </a:t>
          </a:r>
          <a:endParaRPr lang="en-US" sz="2700" kern="1200" dirty="0"/>
        </a:p>
      </dsp:txBody>
      <dsp:txXfrm>
        <a:off x="0" y="0"/>
        <a:ext cx="6900512" cy="1384035"/>
      </dsp:txXfrm>
    </dsp:sp>
    <dsp:sp modelId="{41A87F29-BD20-44C1-BF57-84B155CBDABA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2790B-E3A7-439B-A4F0-C89419D9B4F8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u="sng" kern="1200" dirty="0"/>
            <a:t>PROGRAM:</a:t>
          </a:r>
          <a:br>
            <a:rPr lang="en-IN" sz="2700" u="sng" kern="1200" dirty="0">
              <a:solidFill>
                <a:srgbClr val="010000"/>
              </a:solidFill>
              <a:latin typeface="Calibri Light" panose="020F0302020204030204"/>
            </a:rPr>
          </a:br>
          <a:br>
            <a:rPr lang="en-IN" sz="2700" u="sng" kern="1200" dirty="0">
              <a:latin typeface="Calibri Light" panose="020F0302020204030204"/>
            </a:rPr>
          </a:br>
          <a:r>
            <a:rPr lang="en-IN" sz="2700" b="1" kern="1200" dirty="0">
              <a:latin typeface="Calibri Light" panose="020F0302020204030204"/>
            </a:rPr>
            <a:t>Import</a:t>
          </a:r>
          <a:r>
            <a:rPr lang="en-IN" sz="2700" kern="1200" dirty="0"/>
            <a:t> </a:t>
          </a:r>
          <a:r>
            <a:rPr lang="en-IN" sz="2700" kern="1200" dirty="0" err="1"/>
            <a:t>numpy</a:t>
          </a:r>
          <a:r>
            <a:rPr lang="en-IN" sz="2700" kern="1200" dirty="0"/>
            <a:t> as np</a:t>
          </a:r>
          <a:endParaRPr lang="en-US" sz="2700" u="none" kern="1200" dirty="0">
            <a:solidFill>
              <a:srgbClr val="010000"/>
            </a:solidFill>
            <a:latin typeface="Calibri Light" panose="020F0302020204030204"/>
          </a:endParaRPr>
        </a:p>
      </dsp:txBody>
      <dsp:txXfrm>
        <a:off x="0" y="1384035"/>
        <a:ext cx="6900512" cy="1384035"/>
      </dsp:txXfrm>
    </dsp:sp>
    <dsp:sp modelId="{C6A99B57-0534-4B61-89D9-358C5B08BF8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194E5-B4C3-460B-8C75-E0DA944B5F9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Import pandas as pd</a:t>
          </a:r>
          <a:endParaRPr lang="en-US" sz="2700" kern="1200" dirty="0"/>
        </a:p>
      </dsp:txBody>
      <dsp:txXfrm>
        <a:off x="0" y="2768070"/>
        <a:ext cx="6900512" cy="1384035"/>
      </dsp:txXfrm>
    </dsp:sp>
    <dsp:sp modelId="{1ED866BD-1333-4DBD-B82D-4F00CF2460D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D1A0D-0F28-496D-A524-F0C0D7E8D6A6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Import </a:t>
          </a:r>
          <a:r>
            <a:rPr lang="en-IN" sz="2700" kern="1200" dirty="0" err="1"/>
            <a:t>sklearn</a:t>
          </a:r>
          <a:endParaRPr lang="en-US" sz="2700" kern="1200" dirty="0" err="1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A3D31-5D2D-4343-8684-0ACDAD4AF1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3543-82BB-D54F-9C9F-7C143CA3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3543-82BB-D54F-9C9F-7C143CA3E6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62CA-FAE9-3D63-25AB-F88DBA9A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42DA7-E4C9-66DB-5093-FF08D8C77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AC72-A6FF-9163-4D7A-68EF1129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D31E-CF8A-3C45-9F7A-9E342C98F2C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75552-342D-B750-30BF-C422CF61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BCC9-2448-9E50-0BF5-10201055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8057-EE99-B448-A631-96EC58B0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44B-BA24-E6FB-A30A-53DC2737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8C622-4BD4-B9DF-4ADD-3F544E940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E74C-CB65-3BDE-DE0D-DCA1403D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D31E-CF8A-3C45-9F7A-9E342C98F2C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6444-DFFA-4AC5-D553-50452D01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7508-37AC-E0C0-3C48-02818722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8057-EE99-B448-A631-96EC58B0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C58BF-3F47-71DE-4FCE-C6A1D16C3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E1FDB-91B4-B00A-0484-53EC967F2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6516-9830-7FA0-0B1E-20BD9796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D31E-CF8A-3C45-9F7A-9E342C98F2C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DFF60-B2D0-355B-1D4F-F7B229F3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0CB-7764-6992-574A-40C2FB1B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8057-EE99-B448-A631-96EC58B0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7FAA-61E3-0670-5445-ACB6E2E2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C265-7D37-81C5-9B28-F0478689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FEB8-C39E-7E86-FECE-EC420F11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D31E-CF8A-3C45-9F7A-9E342C98F2C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9E73-AFF4-EF62-FE10-5FEA654B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44169-3A6A-D0BD-6D32-80707FEB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8057-EE99-B448-A631-96EC58B0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4A58-6041-D092-31D0-449D0988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4707-BC1F-6DA3-4118-F264E0D4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FD5D-87A7-36F6-A0C3-2898F4BE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D31E-CF8A-3C45-9F7A-9E342C98F2C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0D57-A9A1-13E9-4BED-1F7B8CC5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95B08-9CA2-7DA9-5A0A-E554B6F8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8057-EE99-B448-A631-96EC58B0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A1D0-2B85-4415-4FCC-A5395D90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75CF-8A50-6B40-1D0B-263BA5B53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7F42A-3B7C-44E4-4FF7-EC0C3C471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388C2-E8BB-E8C6-D06D-C8AC9DAA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D31E-CF8A-3C45-9F7A-9E342C98F2C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CA39B-7F74-AD83-9D17-EBB062F7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9A38B-1459-DDA1-25BA-DE31C98F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8057-EE99-B448-A631-96EC58B0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0594-6652-8E2E-A785-B990F4EC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6F453-7D35-65E7-91A0-E62E8352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89F09-6933-4B8B-362A-8615846D3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CE82E-BD83-0147-EED0-7786FEE1A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77272-E93C-3D63-1670-29DA987FA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86614-E07F-9EDE-AD59-D994FC19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D31E-CF8A-3C45-9F7A-9E342C98F2C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9593B-8046-2962-D81D-8C98160B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2957B-59F4-EDB8-92F8-D3862F40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8057-EE99-B448-A631-96EC58B0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CEA1-3FA7-2D83-36CA-E0D00C23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6367B-59D1-730F-5E64-B065F340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D31E-CF8A-3C45-9F7A-9E342C98F2C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F63A3-A1AF-1E4B-79D0-36B038EB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888D0-CB97-66C6-A577-7900BE1A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8057-EE99-B448-A631-96EC58B0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A5984-DE64-9CA7-5607-2787D1FA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D31E-CF8A-3C45-9F7A-9E342C98F2C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29B30-57BB-6C6F-298A-F5CBFBC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E9F82-2D31-1352-E0DB-FC5978A0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8057-EE99-B448-A631-96EC58B0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7709-B935-38DC-E64F-8CC26691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064D-8CB3-C100-4C2A-9059782D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E9CCB-3A89-448D-207C-6F67C4536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03446-C073-200B-C4B9-DFB6614A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D31E-CF8A-3C45-9F7A-9E342C98F2C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BE0B6-8E2D-CBDE-9EAE-617E91D6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24E54-E1D6-5754-D680-127BD3B8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8057-EE99-B448-A631-96EC58B0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7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B270-00B5-C714-257B-519C1E3B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D8759-A4A1-E579-FBD0-F3E9071D3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3464D-1A6D-3D67-31EB-4CEA0FE3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2793D-ED22-4FAE-7183-A672745F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D31E-CF8A-3C45-9F7A-9E342C98F2C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B0231-6361-56D6-8B7B-65F6CD54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682F5-732D-E00C-4CE1-A0E683D8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8057-EE99-B448-A631-96EC58B0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B78A6-62B4-8E92-1A7D-3CB5C19E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FFB6-3053-1314-3B00-D6E9BEB37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8CDC-F400-A509-FD12-51F8060A6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D31E-CF8A-3C45-9F7A-9E342C98F2C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16A3E-95D1-CCE7-0D01-59E39E354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04E2-3E55-B6B3-5D66-D5D16037A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8057-EE99-B448-A631-96EC58B0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5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Office building overlayed with stock market graphs">
            <a:extLst>
              <a:ext uri="{FF2B5EF4-FFF2-40B4-BE49-F238E27FC236}">
                <a16:creationId xmlns:a16="http://schemas.microsoft.com/office/drawing/2014/main" id="{5D0385EF-A637-A79C-1A54-55292101F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58" b="655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5E501-7CAD-E17E-2812-E8BCD8D5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200" b="1" dirty="0">
                <a:solidFill>
                  <a:srgbClr val="FFFFFF"/>
                </a:solidFill>
                <a:latin typeface="Sitka Text"/>
              </a:rPr>
              <a:t>FUTURE SALES PREDICTION</a:t>
            </a:r>
            <a:endParaRPr lang="en-US" sz="5200" dirty="0">
              <a:solidFill>
                <a:srgbClr val="FFFFFF"/>
              </a:solidFill>
              <a:latin typeface="Sitka Tex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240EA-3183-FC98-8C59-E6B79DEED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200" b="1" dirty="0">
                <a:solidFill>
                  <a:srgbClr val="FFFFFF"/>
                </a:solidFill>
                <a:latin typeface="Sitka Text"/>
              </a:rPr>
              <a:t>GROUP-</a:t>
            </a:r>
            <a:r>
              <a:rPr lang="en-IN"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lang="en-IN" sz="2200" b="1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IN" sz="2200" b="1" dirty="0">
                <a:solidFill>
                  <a:srgbClr val="FFFFFF"/>
                </a:solidFill>
                <a:latin typeface="Sitka Text"/>
              </a:rPr>
              <a:t>PHASE</a:t>
            </a:r>
            <a:r>
              <a:rPr lang="en-IN"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r>
              <a:rPr lang="en-IN" sz="2200" b="1" dirty="0">
                <a:solidFill>
                  <a:srgbClr val="FFFFFF"/>
                </a:solidFill>
                <a:latin typeface="Sitka Text"/>
              </a:rPr>
              <a:t> DEVELOPMENT PART-</a:t>
            </a:r>
            <a:r>
              <a:rPr lang="en-IN"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lang="en-IN" sz="2200" b="1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IN" sz="2200" b="1" dirty="0">
                <a:solidFill>
                  <a:srgbClr val="FFFFFF"/>
                </a:solidFill>
                <a:latin typeface="Sitka Text"/>
              </a:rPr>
              <a:t>COLLEGE CODE – </a:t>
            </a:r>
            <a:r>
              <a:rPr lang="en-IN"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7321</a:t>
            </a:r>
            <a:endParaRPr lang="en-IN" sz="2200" b="1">
              <a:solidFill>
                <a:srgbClr val="FFFFFF"/>
              </a:solidFill>
              <a:latin typeface="Times New Roman"/>
              <a:cs typeface="Times New Roman"/>
            </a:endParaRPr>
          </a:p>
          <a:p>
            <a:endParaRPr lang="en-IN" sz="2200" b="1" dirty="0">
              <a:solidFill>
                <a:srgbClr val="FFFFFF"/>
              </a:solidFill>
              <a:latin typeface="Sitka Text"/>
              <a:cs typeface="Calibri"/>
            </a:endParaRPr>
          </a:p>
          <a:p>
            <a:endParaRPr lang="en-IN" sz="2200" b="1" dirty="0">
              <a:solidFill>
                <a:srgbClr val="FFFFFF"/>
              </a:solidFill>
              <a:latin typeface="Sitka Text"/>
              <a:cs typeface="Calibri"/>
            </a:endParaRPr>
          </a:p>
          <a:p>
            <a:endParaRPr lang="en-US" sz="2200" b="1" dirty="0">
              <a:solidFill>
                <a:srgbClr val="FFFFFF"/>
              </a:solidFill>
              <a:latin typeface="Sitka Tex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0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472B6D3C-D558-64EE-7A7F-8C5BB0D8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4" y="129823"/>
            <a:ext cx="11789754" cy="65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0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15D956-7E86-67AB-6F16-B09CC628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95" y="129823"/>
            <a:ext cx="12936168" cy="672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0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orange squares with text&#10;&#10;Description automatically generated">
            <a:extLst>
              <a:ext uri="{FF2B5EF4-FFF2-40B4-BE49-F238E27FC236}">
                <a16:creationId xmlns:a16="http://schemas.microsoft.com/office/drawing/2014/main" id="{8B288E42-6CB8-6701-9E1B-E3C9D375D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94"/>
            <a:ext cx="12191998" cy="68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">
            <a:extLst>
              <a:ext uri="{FF2B5EF4-FFF2-40B4-BE49-F238E27FC236}">
                <a16:creationId xmlns:a16="http://schemas.microsoft.com/office/drawing/2014/main" id="{1B810875-8D2F-2AE2-E95F-5A6B7198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3" y="-67733"/>
            <a:ext cx="12217538" cy="69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0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80C060-8641-1386-634E-51B6614E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325" y="2822"/>
            <a:ext cx="12262095" cy="68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5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D1ADB-8782-FDC0-DEA2-6A140CC8D305}"/>
              </a:ext>
            </a:extLst>
          </p:cNvPr>
          <p:cNvSpPr txBox="1"/>
          <p:nvPr/>
        </p:nvSpPr>
        <p:spPr>
          <a:xfrm>
            <a:off x="1525712" y="2400475"/>
            <a:ext cx="9142288" cy="20682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latin typeface="+mj-lt"/>
                <a:ea typeface="+mj-ea"/>
                <a:cs typeface="+mj-cs"/>
              </a:rPr>
              <a:t>THANK YOU</a:t>
            </a:r>
            <a:endParaRPr lang="en-US" sz="6000" b="1" kern="1200">
              <a:latin typeface="+mj-lt"/>
              <a:ea typeface="+mj-ea"/>
              <a:cs typeface="Calibri Light"/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B15817B-F3CC-E513-C1B3-0A90A3C3E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070" y="1133637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5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41B37-5E3F-1597-35FC-FBB1EC4E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FFFF"/>
                </a:solidFill>
                <a:latin typeface="Georgia Pro"/>
              </a:rPr>
              <a:t>TEAM MEMBERS:</a:t>
            </a:r>
            <a:endParaRPr lang="en-US" b="1" u="sng">
              <a:solidFill>
                <a:srgbClr val="FFFFFF"/>
              </a:solidFill>
              <a:latin typeface="Georgia Pro"/>
              <a:cs typeface="Calibri Ligh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8CAA7-E8AC-56EF-6238-508F6176E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77670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9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AE95-4546-A139-A1A4-7DFAA858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586" y="692243"/>
            <a:ext cx="5529056" cy="1788811"/>
          </a:xfrm>
        </p:spPr>
        <p:txBody>
          <a:bodyPr>
            <a:normAutofit/>
          </a:bodyPr>
          <a:lstStyle/>
          <a:p>
            <a:br>
              <a:rPr lang="en-IN" sz="3200" b="1" u="sng" dirty="0">
                <a:latin typeface="Sitka Heading"/>
              </a:rPr>
            </a:br>
            <a:br>
              <a:rPr lang="en-IN" sz="3200" b="1" u="sng" dirty="0">
                <a:latin typeface="Sitka Heading"/>
              </a:rPr>
            </a:br>
            <a:r>
              <a:rPr lang="en-IN" sz="3200" b="1" u="sng" dirty="0">
                <a:latin typeface="Sitka Heading"/>
              </a:rPr>
              <a:t>PROBLEM STATEMENT:</a:t>
            </a:r>
            <a:endParaRPr lang="en-US" sz="3200" u="sng" dirty="0">
              <a:latin typeface="Sitka Heading"/>
              <a:cs typeface="Calibri Light"/>
            </a:endParaRPr>
          </a:p>
        </p:txBody>
      </p:sp>
      <p:sp>
        <p:nvSpPr>
          <p:cNvPr id="28" name="Rounded Rectangle 26">
            <a:extLst>
              <a:ext uri="{FF2B5EF4-FFF2-40B4-BE49-F238E27FC236}">
                <a16:creationId xmlns:a16="http://schemas.microsoft.com/office/drawing/2014/main" id="{6A507CAB-6FAD-4543-BAF2-DD9DD2970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4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656BD137-35E5-123F-6172-D7A195002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1" r="25210" b="-2"/>
          <a:stretch/>
        </p:blipFill>
        <p:spPr>
          <a:xfrm>
            <a:off x="811051" y="804661"/>
            <a:ext cx="4480560" cy="5248656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66B3-238D-5A9B-E407-01BBA85E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98" y="2506896"/>
            <a:ext cx="6537583" cy="3546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/>
                <a:cs typeface="Times New Roman"/>
              </a:rPr>
              <a:t>Build your project by loading and pre-processing the dataset. Perform different analysis as needed. After performing the relevant activities create a document . 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470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31131-C242-6133-9BA3-DE9D382E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 LIBRARIES: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5CFF5065-5051-CFFF-9CE8-87E9F763F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27735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40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F886-180D-4CA3-4E9A-F678C5E3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IN" sz="3200" b="1"/>
              <a:t>LOADING DATASET:</a:t>
            </a:r>
            <a:endParaRPr lang="en-US" sz="3200" b="1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F32FC91-D7C1-62EE-A8F2-04936652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r>
              <a:rPr lang="en-IN" sz="2000"/>
              <a:t>Load your dataset into a Pandas DataFrame. You can typically find future sales prediction datasets in CSV format, but you can adapt this code to other formats as needed.</a:t>
            </a:r>
          </a:p>
          <a:p>
            <a:r>
              <a:rPr lang="en-IN" sz="2000" b="1" u="sng"/>
              <a:t>PROGRAM</a:t>
            </a:r>
            <a:r>
              <a:rPr lang="en-IN" sz="2000"/>
              <a:t>:</a:t>
            </a:r>
          </a:p>
        </p:txBody>
      </p:sp>
      <p:pic>
        <p:nvPicPr>
          <p:cNvPr id="18" name="Picture 17" descr="Graph on document with pen">
            <a:extLst>
              <a:ext uri="{FF2B5EF4-FFF2-40B4-BE49-F238E27FC236}">
                <a16:creationId xmlns:a16="http://schemas.microsoft.com/office/drawing/2014/main" id="{0918248E-2207-F15C-7F3B-44F73D9CA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1" r="19060" b="-3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018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15348-A909-292A-A5E7-3917F4AB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PRE-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PROCESSING THE DATA 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65F1-63CD-AF20-CD72-B117653A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500"/>
              <a:t>1.</a:t>
            </a:r>
            <a:r>
              <a:rPr lang="en-IN" sz="1500" b="1"/>
              <a:t>Data Cleaning:</a:t>
            </a:r>
            <a:r>
              <a:rPr lang="en-IN" sz="1500"/>
              <a:t>
   Address duplicates, missing values, and outliers that can distort predictions.
</a:t>
            </a:r>
            <a:r>
              <a:rPr lang="en-IN" sz="1500" b="1"/>
              <a:t>2. Feature Selection/Engineering:
</a:t>
            </a:r>
            <a:r>
              <a:rPr lang="en-IN" sz="1500"/>
              <a:t>   Choose relevant predictors and create new features if necessary.
</a:t>
            </a:r>
            <a:r>
              <a:rPr lang="en-IN" sz="1500" b="1"/>
              <a:t>3.Data Transformation:
</a:t>
            </a:r>
            <a:r>
              <a:rPr lang="en-IN" sz="1500"/>
              <a:t>   Normalize numerical data and one-hot encode categorical variables.
</a:t>
            </a:r>
            <a:r>
              <a:rPr lang="en-IN" sz="1500" b="1"/>
              <a:t>4. Data Splitting:
</a:t>
            </a:r>
            <a:r>
              <a:rPr lang="en-IN" sz="1500"/>
              <a:t>    Divide the dataset into training, validation, and test sets, with attention to temporal order in time series data.
</a:t>
            </a:r>
            <a:r>
              <a:rPr lang="en-IN" sz="1500" b="1"/>
              <a:t>5. Handling Imbalanced Data:
</a:t>
            </a:r>
            <a:r>
              <a:rPr lang="en-IN" sz="1500"/>
              <a:t>   Address class imbalances using oversampling, under sampling, or synthetic data generation if needed.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56024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">
            <a:extLst>
              <a:ext uri="{FF2B5EF4-FFF2-40B4-BE49-F238E27FC236}">
                <a16:creationId xmlns:a16="http://schemas.microsoft.com/office/drawing/2014/main" id="{D15E104A-37DC-8123-CE65-AECB2FFA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" y="61495"/>
            <a:ext cx="12149376" cy="67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2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800D7B-8B1C-92D6-31D8-9641F2540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5" y="8022"/>
            <a:ext cx="12216859" cy="68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A6BABEA-8B88-DC7E-D608-D9205FF6C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1542" b="-441"/>
          <a:stretch/>
        </p:blipFill>
        <p:spPr>
          <a:xfrm>
            <a:off x="1" y="-2889874"/>
            <a:ext cx="12191998" cy="97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5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FUTURE SALES PREDICTION</vt:lpstr>
      <vt:lpstr>TEAM MEMBERS:</vt:lpstr>
      <vt:lpstr>  PROBLEM STATEMENT:</vt:lpstr>
      <vt:lpstr>IMPORT LIBRARIES:</vt:lpstr>
      <vt:lpstr>LOADING DATASET:</vt:lpstr>
      <vt:lpstr>PRE- PROCESSING THE DATA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SALES  PREDICTION</dc:title>
  <dc:creator>Guest User</dc:creator>
  <cp:lastModifiedBy>Guest User</cp:lastModifiedBy>
  <cp:revision>181</cp:revision>
  <dcterms:created xsi:type="dcterms:W3CDTF">2023-10-18T02:07:34Z</dcterms:created>
  <dcterms:modified xsi:type="dcterms:W3CDTF">2023-10-18T10:21:31Z</dcterms:modified>
</cp:coreProperties>
</file>