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963E-BB22-0E14-86CC-A4765182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C5474-CFF6-B966-8B92-D06F90AC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764D-B91F-5A9F-9276-4B84C2F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E9A40-EC7D-0958-5CEA-AAFAF9BA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CC16-ED03-970B-C7D5-511BF904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2023-BCCC-DBEF-E43E-CC10B403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E5C2F-9FA4-C5EF-4858-4DD19629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E811-2110-C994-3984-EB471CEA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9C49-A36B-FA1A-9CDA-CCAAE2CA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3947-CC19-9AE7-DC3E-C8AFD01C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189EF-1400-96C7-9599-2327099A4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69A72-9115-99DB-8B2A-1989D857D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3CFE-6430-4115-6428-54AD20D9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A4DF-F07C-762A-317A-B2F173B0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4D82F-4D04-58E7-3972-5D604F1D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5E44-0268-D27A-A898-E46F2EA9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B24E-2FF6-9456-24CD-98CF5164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4245F-B6ED-778C-2FCA-AE178388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4DA8-BC96-A38A-7B96-9CC0AFF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CC4A-EF4A-D05C-4F02-BC067F02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E852-0588-B4D0-F12B-5EB8350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F9B8F-26E0-1E4A-384A-F40D3A93D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0EA1-CDD0-074F-F56D-7235F34E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78428-C09F-9522-E4BB-C03EABF3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527E0-538E-F2DF-A3DC-A4389570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47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7876-AD82-CC16-4E64-801AF5AA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BA89-F9F6-2102-ECA5-5A5EF49BE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1A5C4-EABD-1D8F-F99E-C4CB7CC1E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807DF-8181-539B-4AA3-989AFE24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D89C-2A79-B708-8A90-39C4C2A3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9E5EB-948B-EEF3-5DF8-AF7950F0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7895-CE32-C604-0B7F-719825F9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1B6CC-95AB-8463-7E3D-806AC912B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2C7D1-30E0-3D83-0876-C9352745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F3024-0DF6-4D35-86C7-C9DF15741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30BAD-AB56-410C-1F27-FA5E21FF6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A99E2-AB6F-8F89-289A-A333DF6A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FDC1F-5685-0793-E36D-8ADF1FD8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E9C2-668A-A432-F4D5-2AD11FD8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1D89-510A-56F8-408F-21AD5295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4683C-FA47-FF9B-CF3C-26F7BB3A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0155C-B5EF-1D5B-4C76-57CA213E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E04A2-E18D-B4D0-E18B-7D6B006B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85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E1C0B-876F-6030-3725-D748FF07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3846D-B556-A2C3-E32C-404A63ED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023A2-CC8A-CF29-FA7A-DBF8F536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C86C-29EB-7EA1-BB4B-46704852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118A-B16F-818B-2878-7F1E75E9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9FB9E-F34B-0454-D174-8C8AEA3E0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E6002-BEBC-8067-A59F-403DAC39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80ED0-C62F-06C8-4AB2-DE71F007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6C8D4-89E2-421D-0D83-23701918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4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426F-2B24-9924-6D7B-5D52CEC0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CDC80-7FAD-B024-73C2-D89E4A826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FFEEE-7929-6E83-0FD1-68BFD458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B2F7-60C8-4C9A-5F44-33270A8E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87FE9-07CE-C9E0-2D84-63A90412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94AD-1749-0AB7-BC83-79B8F839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2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F3509-1102-69CF-6502-2C3517AC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BAEB1-09A5-3A50-D188-C4F11193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0AE8-62B3-4BB0-B460-14F709728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EBC25-BFDE-4B09-93DC-642CECDAF7C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ED76-BB4B-65BF-325F-D8EF7F633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4A4DE-6B9D-5DBA-D2FB-3CB306754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7BD09-FA13-49F7-AE06-4CB5BC810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E03705-5FC0-8C86-C2C3-DB601B9F7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1F2B8149-8732-CCC8-3175-ADAB97F25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1"/>
            <a:ext cx="2302431" cy="1726823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23888A-CF3A-24CA-5825-BA24B5E7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4" y="2242101"/>
            <a:ext cx="5535356" cy="364621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2925F7-5105-6C21-A4CC-33ED66EA0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2101"/>
            <a:ext cx="5535356" cy="3646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127CCB-C2B8-0DA0-0515-9E4333B799CB}"/>
              </a:ext>
            </a:extLst>
          </p:cNvPr>
          <p:cNvSpPr txBox="1"/>
          <p:nvPr/>
        </p:nvSpPr>
        <p:spPr>
          <a:xfrm>
            <a:off x="5217394" y="768419"/>
            <a:ext cx="1757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200 Oe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3875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87EFA-5778-1DD7-32CA-21998FFDA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B8D2CE-F5F1-11DD-F8A2-2B2088E4E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7B0D078D-D47D-08B9-2B0A-A206BBE7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1"/>
            <a:ext cx="2302431" cy="1726823"/>
          </a:xfrm>
          <a:prstGeom prst="rect">
            <a:avLst/>
          </a:prstGeom>
        </p:spPr>
      </p:pic>
      <p:pic>
        <p:nvPicPr>
          <p:cNvPr id="6" name="Picture 5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5595F69A-5D30-412F-E358-CB4E08285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242101"/>
            <a:ext cx="5535356" cy="3646215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B67662-FEC8-01E2-BD3B-BCF45B093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60" y="2242101"/>
            <a:ext cx="5535357" cy="36462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B1929A-FC6D-CC9E-DD86-48C156FD1C65}"/>
              </a:ext>
            </a:extLst>
          </p:cNvPr>
          <p:cNvSpPr txBox="1"/>
          <p:nvPr/>
        </p:nvSpPr>
        <p:spPr>
          <a:xfrm>
            <a:off x="5217394" y="768419"/>
            <a:ext cx="1757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200 Oe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1158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AC902-49FC-A71C-5C0F-BE5DC31A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E01DC9EA-5AD6-98B0-3D34-3ED787B1E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1"/>
            <a:ext cx="2302431" cy="1726823"/>
          </a:xfrm>
          <a:prstGeom prst="rect">
            <a:avLst/>
          </a:prstGeom>
        </p:spPr>
      </p:pic>
      <p:pic>
        <p:nvPicPr>
          <p:cNvPr id="4" name="Picture 3" descr="A graph of a graph showing the frequency of a signal&#10;&#10;AI-generated content may be incorrect.">
            <a:extLst>
              <a:ext uri="{FF2B5EF4-FFF2-40B4-BE49-F238E27FC236}">
                <a16:creationId xmlns:a16="http://schemas.microsoft.com/office/drawing/2014/main" id="{9D174B21-203D-F45E-ED97-E8343CDE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1"/>
            <a:ext cx="2302431" cy="1726823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FAB23AA-3253-DC79-EA39-39CDE6A26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242101"/>
            <a:ext cx="5535356" cy="3646215"/>
          </a:xfrm>
          <a:prstGeom prst="rect">
            <a:avLst/>
          </a:prstGeom>
        </p:spPr>
      </p:pic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C51BF0E-093D-AE54-7A59-1F5EF7109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60" y="2242100"/>
            <a:ext cx="5535356" cy="3646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850771-87E5-9057-8DA5-B48D8AE771B3}"/>
              </a:ext>
            </a:extLst>
          </p:cNvPr>
          <p:cNvSpPr txBox="1"/>
          <p:nvPr/>
        </p:nvSpPr>
        <p:spPr>
          <a:xfrm>
            <a:off x="5217394" y="768419"/>
            <a:ext cx="1757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600 Oe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664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C6F36-E84D-4D48-F995-8B43AFF31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0C36D4D5-7C58-03A6-CBC3-2AAAC7FA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1"/>
            <a:ext cx="2302431" cy="1726823"/>
          </a:xfrm>
          <a:prstGeom prst="rect">
            <a:avLst/>
          </a:prstGeom>
        </p:spPr>
      </p:pic>
      <p:pic>
        <p:nvPicPr>
          <p:cNvPr id="4" name="Picture 3" descr="A graph of a graph showing the frequency of a signal&#10;&#10;AI-generated content may be incorrect.">
            <a:extLst>
              <a:ext uri="{FF2B5EF4-FFF2-40B4-BE49-F238E27FC236}">
                <a16:creationId xmlns:a16="http://schemas.microsoft.com/office/drawing/2014/main" id="{66948DD6-2A63-A1D1-8C80-BD953F586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1"/>
            <a:ext cx="2302431" cy="1726823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F97520A-47CB-66EE-93EC-D60FCC235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242101"/>
            <a:ext cx="5535356" cy="3646215"/>
          </a:xfrm>
          <a:prstGeom prst="rect">
            <a:avLst/>
          </a:prstGeom>
        </p:spPr>
      </p:pic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58D18AE-3AD8-98E3-D4F5-F70932F94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60" y="2242100"/>
            <a:ext cx="5535356" cy="3646215"/>
          </a:xfrm>
          <a:prstGeom prst="rect">
            <a:avLst/>
          </a:prstGeom>
        </p:spPr>
      </p:pic>
      <p:pic>
        <p:nvPicPr>
          <p:cNvPr id="3" name="Picture 2" descr="A graph of a waveform&#10;&#10;AI-generated content may be incorrect.">
            <a:extLst>
              <a:ext uri="{FF2B5EF4-FFF2-40B4-BE49-F238E27FC236}">
                <a16:creationId xmlns:a16="http://schemas.microsoft.com/office/drawing/2014/main" id="{6D527C44-8987-C78C-B32E-D079D68EE6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0"/>
            <a:ext cx="2302431" cy="1726823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B1C6AEF-998A-F84D-0EDA-371DA67D3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242100"/>
            <a:ext cx="5535356" cy="3646215"/>
          </a:xfrm>
          <a:prstGeom prst="rect">
            <a:avLst/>
          </a:prstGeom>
        </p:spPr>
      </p:pic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A6C70E-A7A8-5859-9586-F62852E89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60" y="2244062"/>
            <a:ext cx="5535356" cy="3644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04A515-9BA0-E8A9-1D03-F25529EA7241}"/>
              </a:ext>
            </a:extLst>
          </p:cNvPr>
          <p:cNvSpPr txBox="1"/>
          <p:nvPr/>
        </p:nvSpPr>
        <p:spPr>
          <a:xfrm>
            <a:off x="5080337" y="768418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1100 Oe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13852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5FBCF-0A9A-5F0C-B566-953D467A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BEF3BF55-44CC-0158-B5EC-2D0C49FC7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1"/>
            <a:ext cx="2302431" cy="1726823"/>
          </a:xfrm>
          <a:prstGeom prst="rect">
            <a:avLst/>
          </a:prstGeom>
        </p:spPr>
      </p:pic>
      <p:pic>
        <p:nvPicPr>
          <p:cNvPr id="4" name="Picture 3" descr="A graph of a graph showing the frequency of a signal&#10;&#10;AI-generated content may be incorrect.">
            <a:extLst>
              <a:ext uri="{FF2B5EF4-FFF2-40B4-BE49-F238E27FC236}">
                <a16:creationId xmlns:a16="http://schemas.microsoft.com/office/drawing/2014/main" id="{D110FE16-1421-8315-6EBC-C346E0AC1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1"/>
            <a:ext cx="2302431" cy="1726823"/>
          </a:xfrm>
          <a:prstGeom prst="rect">
            <a:avLst/>
          </a:prstGeom>
        </p:spPr>
      </p:pic>
      <p:pic>
        <p:nvPicPr>
          <p:cNvPr id="3" name="Picture 2" descr="A graph of a waveform&#10;&#10;AI-generated content may be incorrect.">
            <a:extLst>
              <a:ext uri="{FF2B5EF4-FFF2-40B4-BE49-F238E27FC236}">
                <a16:creationId xmlns:a16="http://schemas.microsoft.com/office/drawing/2014/main" id="{870A934F-2A49-6882-2151-2D56C163F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58950"/>
            <a:ext cx="2302431" cy="1726823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B0E25C9-C509-5FB8-868E-74AE638895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4" y="2318589"/>
            <a:ext cx="5643803" cy="3717651"/>
          </a:xfrm>
          <a:prstGeom prst="rect">
            <a:avLst/>
          </a:prstGeom>
        </p:spPr>
      </p:pic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23F4F8E-CF5B-45BB-EE9A-94C6E656F5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807" y="2318589"/>
            <a:ext cx="5643804" cy="3717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497FDE-02BC-3E12-491D-D28A5EAD446B}"/>
              </a:ext>
            </a:extLst>
          </p:cNvPr>
          <p:cNvSpPr txBox="1"/>
          <p:nvPr/>
        </p:nvSpPr>
        <p:spPr>
          <a:xfrm>
            <a:off x="5080337" y="768418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1100 Oe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6487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Fizaan Khan</dc:creator>
  <cp:lastModifiedBy>Mr. Fizaan Khan</cp:lastModifiedBy>
  <cp:revision>1</cp:revision>
  <dcterms:created xsi:type="dcterms:W3CDTF">2025-09-19T05:12:07Z</dcterms:created>
  <dcterms:modified xsi:type="dcterms:W3CDTF">2025-09-19T05:22:02Z</dcterms:modified>
</cp:coreProperties>
</file>