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jnT7PqN9JC8dGlWAWSNhZdZgal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enturyGothic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8" Type="http://customschemas.google.com/relationships/presentationmetadata" Target="metadata"/><Relationship Id="rId27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7cde432c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7cde432c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7cde432c2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7cde432c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7cde432c2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7cde432c2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cd3fa67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7cd3fa67d8_0_0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cd3fa67d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7cd3fa67d8_0_2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cd3fa67d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7cd3fa67d8_0_56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cd3fa67d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7cd3fa67d8_0_83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cd3fa67d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7cd3fa67d8_0_110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cde432c2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7cde432c2a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de432c2a_0_17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7cde432c2a_0_17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g7cde432c2a_0_17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cde432c2a_0_252"/>
          <p:cNvSpPr txBox="1"/>
          <p:nvPr>
            <p:ph type="title"/>
          </p:nvPr>
        </p:nvSpPr>
        <p:spPr>
          <a:xfrm>
            <a:off x="0" y="200177"/>
            <a:ext cx="12192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None/>
              <a:defRPr b="1" sz="4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7cde432c2a_0_252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7cde432c2a_0_252"/>
          <p:cNvSpPr txBox="1"/>
          <p:nvPr>
            <p:ph idx="1" type="body"/>
          </p:nvPr>
        </p:nvSpPr>
        <p:spPr>
          <a:xfrm>
            <a:off x="0" y="1005381"/>
            <a:ext cx="12192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-130630" y="129426"/>
            <a:ext cx="12670971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>
                <a:solidFill>
                  <a:srgbClr val="EF307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E-Provost</a:t>
            </a:r>
            <a:endParaRPr b="0" i="0" sz="11000" u="none" cap="none" strike="noStrike">
              <a:solidFill>
                <a:srgbClr val="EF307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4394853" y="5283966"/>
            <a:ext cx="3402294" cy="451824"/>
            <a:chOff x="4679586" y="878988"/>
            <a:chExt cx="1434489" cy="190500"/>
          </a:xfrm>
        </p:grpSpPr>
        <p:sp>
          <p:nvSpPr>
            <p:cNvPr id="94" name="Google Shape;94;p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"/>
          <p:cNvSpPr txBox="1"/>
          <p:nvPr/>
        </p:nvSpPr>
        <p:spPr>
          <a:xfrm>
            <a:off x="2456550" y="2628142"/>
            <a:ext cx="7278900" cy="19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00" u="none" cap="none" strike="noStrike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Team Members:</a:t>
            </a:r>
            <a:endParaRPr b="0" i="0" sz="4100" u="none" cap="none" strike="noStrike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456650" y="3646863"/>
            <a:ext cx="727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Habibur Rahman</a:t>
            </a:r>
            <a:endParaRPr b="0" i="0" sz="2800" u="none" cap="none" strike="noStrike">
              <a:solidFill>
                <a:srgbClr val="7F7F7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2399810" y="4310807"/>
            <a:ext cx="727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Fazle Rabbi Rakib</a:t>
            </a:r>
            <a:endParaRPr b="0" i="0" sz="2800" u="none" cap="none" strike="noStrike">
              <a:solidFill>
                <a:srgbClr val="7F7F7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456546" y="3337656"/>
            <a:ext cx="727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2453238" y="4411172"/>
            <a:ext cx="727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2" name="Google Shape;422;p4"/>
          <p:cNvCxnSpPr>
            <a:stCxn id="423" idx="1"/>
          </p:cNvCxnSpPr>
          <p:nvPr/>
        </p:nvCxnSpPr>
        <p:spPr>
          <a:xfrm flipH="1">
            <a:off x="-19891" y="3638298"/>
            <a:ext cx="1983900" cy="696600"/>
          </a:xfrm>
          <a:prstGeom prst="straightConnector1">
            <a:avLst/>
          </a:prstGeom>
          <a:noFill/>
          <a:ln cap="flat" cmpd="sng" w="2857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4" name="Google Shape;424;p4"/>
          <p:cNvCxnSpPr>
            <a:stCxn id="425" idx="1"/>
          </p:cNvCxnSpPr>
          <p:nvPr/>
        </p:nvCxnSpPr>
        <p:spPr>
          <a:xfrm rot="10800000">
            <a:off x="2449031" y="3652146"/>
            <a:ext cx="2002500" cy="818400"/>
          </a:xfrm>
          <a:prstGeom prst="straightConnector1">
            <a:avLst/>
          </a:prstGeom>
          <a:noFill/>
          <a:ln cap="flat" cmpd="sng" w="2857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6" name="Google Shape;426;p4"/>
          <p:cNvCxnSpPr/>
          <p:nvPr/>
        </p:nvCxnSpPr>
        <p:spPr>
          <a:xfrm flipH="1" rot="10800000">
            <a:off x="4665022" y="3506773"/>
            <a:ext cx="2398436" cy="974385"/>
          </a:xfrm>
          <a:prstGeom prst="straightConnector1">
            <a:avLst/>
          </a:prstGeom>
          <a:noFill/>
          <a:ln cap="flat" cmpd="sng" w="2857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7" name="Google Shape;427;p4"/>
          <p:cNvCxnSpPr/>
          <p:nvPr/>
        </p:nvCxnSpPr>
        <p:spPr>
          <a:xfrm rot="10800000">
            <a:off x="6960870" y="3264262"/>
            <a:ext cx="2413393" cy="1206283"/>
          </a:xfrm>
          <a:prstGeom prst="straightConnector1">
            <a:avLst/>
          </a:prstGeom>
          <a:noFill/>
          <a:ln cap="flat" cmpd="sng" w="2857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8" name="Google Shape;428;p4"/>
          <p:cNvCxnSpPr/>
          <p:nvPr/>
        </p:nvCxnSpPr>
        <p:spPr>
          <a:xfrm flipH="1">
            <a:off x="10621260" y="3165531"/>
            <a:ext cx="1570741" cy="1250213"/>
          </a:xfrm>
          <a:prstGeom prst="straightConnector1">
            <a:avLst/>
          </a:prstGeom>
          <a:noFill/>
          <a:ln cap="flat" cmpd="sng" w="2857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9" name="Google Shape;429;p4"/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 we added</a:t>
            </a:r>
            <a:endParaRPr sz="4000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30" name="Google Shape;430;p4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431" name="Google Shape;431;p4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6" name="Google Shape;436;p4"/>
          <p:cNvSpPr/>
          <p:nvPr/>
        </p:nvSpPr>
        <p:spPr>
          <a:xfrm>
            <a:off x="9050589" y="3577914"/>
            <a:ext cx="1793540" cy="179354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4999" rotWithShape="0" algn="ctr" sy="104999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"/>
          <p:cNvSpPr txBox="1"/>
          <p:nvPr/>
        </p:nvSpPr>
        <p:spPr>
          <a:xfrm>
            <a:off x="8990960" y="3692469"/>
            <a:ext cx="1912798" cy="1446550"/>
          </a:xfrm>
          <a:prstGeom prst="rect">
            <a:avLst/>
          </a:prstGeom>
          <a:noFill/>
          <a:ln>
            <a:noFill/>
          </a:ln>
          <a:effectLst>
            <a:outerShdw blurRad="63500" sx="104999" rotWithShape="0" algn="ctr" sy="104999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rgbClr val="E3E3E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</a:t>
            </a:r>
            <a:endParaRPr/>
          </a:p>
        </p:txBody>
      </p:sp>
      <p:sp>
        <p:nvSpPr>
          <p:cNvPr id="438" name="Google Shape;438;p4"/>
          <p:cNvSpPr/>
          <p:nvPr/>
        </p:nvSpPr>
        <p:spPr>
          <a:xfrm>
            <a:off x="1861421" y="3344058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4999" rotWithShape="0" algn="ctr" sy="104999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"/>
          <p:cNvSpPr txBox="1"/>
          <p:nvPr/>
        </p:nvSpPr>
        <p:spPr>
          <a:xfrm>
            <a:off x="1964009" y="3315132"/>
            <a:ext cx="383303" cy="646331"/>
          </a:xfrm>
          <a:prstGeom prst="rect">
            <a:avLst/>
          </a:prstGeom>
          <a:noFill/>
          <a:ln>
            <a:noFill/>
          </a:ln>
          <a:effectLst>
            <a:outerShdw blurRad="63500" sx="104999" rotWithShape="0" algn="ctr" sy="104999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3E3E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</a:t>
            </a:r>
            <a:endParaRPr/>
          </a:p>
        </p:txBody>
      </p:sp>
      <p:sp>
        <p:nvSpPr>
          <p:cNvPr id="439" name="Google Shape;439;p4"/>
          <p:cNvSpPr/>
          <p:nvPr/>
        </p:nvSpPr>
        <p:spPr>
          <a:xfrm>
            <a:off x="4348943" y="4176306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4999" rotWithShape="0" algn="ctr" sy="104999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"/>
          <p:cNvSpPr txBox="1"/>
          <p:nvPr/>
        </p:nvSpPr>
        <p:spPr>
          <a:xfrm>
            <a:off x="4451531" y="4147380"/>
            <a:ext cx="383303" cy="646331"/>
          </a:xfrm>
          <a:prstGeom prst="rect">
            <a:avLst/>
          </a:prstGeom>
          <a:noFill/>
          <a:ln>
            <a:noFill/>
          </a:ln>
          <a:effectLst>
            <a:outerShdw blurRad="63500" sx="104999" rotWithShape="0" algn="ctr" sy="104999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3E3E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8</a:t>
            </a:r>
            <a:endParaRPr/>
          </a:p>
        </p:txBody>
      </p:sp>
      <p:sp>
        <p:nvSpPr>
          <p:cNvPr id="440" name="Google Shape;440;p4"/>
          <p:cNvSpPr/>
          <p:nvPr/>
        </p:nvSpPr>
        <p:spPr>
          <a:xfrm>
            <a:off x="6858281" y="3212534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4999" rotWithShape="0" algn="ctr" sy="104999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"/>
          <p:cNvSpPr txBox="1"/>
          <p:nvPr/>
        </p:nvSpPr>
        <p:spPr>
          <a:xfrm>
            <a:off x="6960869" y="3183608"/>
            <a:ext cx="383303" cy="646331"/>
          </a:xfrm>
          <a:prstGeom prst="rect">
            <a:avLst/>
          </a:prstGeom>
          <a:noFill/>
          <a:ln>
            <a:noFill/>
          </a:ln>
          <a:effectLst>
            <a:outerShdw blurRad="63500" sx="104999" rotWithShape="0" algn="ctr" sy="104999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3E3E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</a:t>
            </a:r>
            <a:endParaRPr/>
          </a:p>
        </p:txBody>
      </p:sp>
      <p:grpSp>
        <p:nvGrpSpPr>
          <p:cNvPr id="442" name="Google Shape;442;p4"/>
          <p:cNvGrpSpPr/>
          <p:nvPr/>
        </p:nvGrpSpPr>
        <p:grpSpPr>
          <a:xfrm>
            <a:off x="8884105" y="2316976"/>
            <a:ext cx="2126400" cy="938965"/>
            <a:chOff x="378640" y="3631472"/>
            <a:chExt cx="2126400" cy="938965"/>
          </a:xfrm>
        </p:grpSpPr>
        <p:sp>
          <p:nvSpPr>
            <p:cNvPr id="443" name="Google Shape;443;p4"/>
            <p:cNvSpPr txBox="1"/>
            <p:nvPr/>
          </p:nvSpPr>
          <p:spPr>
            <a:xfrm>
              <a:off x="378640" y="3631472"/>
              <a:ext cx="212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EF307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Dashboard</a:t>
              </a:r>
              <a:endParaRPr b="1" sz="2000">
                <a:solidFill>
                  <a:srgbClr val="EF307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44" name="Google Shape;444;p4"/>
            <p:cNvSpPr txBox="1"/>
            <p:nvPr/>
          </p:nvSpPr>
          <p:spPr>
            <a:xfrm>
              <a:off x="378640" y="3985737"/>
              <a:ext cx="2126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User will have a dashboard of his own post</a:t>
              </a:r>
              <a:endParaRPr b="1" sz="16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445" name="Google Shape;445;p4"/>
          <p:cNvGrpSpPr/>
          <p:nvPr/>
        </p:nvGrpSpPr>
        <p:grpSpPr>
          <a:xfrm>
            <a:off x="1098384" y="2280194"/>
            <a:ext cx="2126507" cy="903414"/>
            <a:chOff x="2281192" y="2835528"/>
            <a:chExt cx="2126507" cy="903414"/>
          </a:xfrm>
        </p:grpSpPr>
        <p:sp>
          <p:nvSpPr>
            <p:cNvPr id="446" name="Google Shape;446;p4"/>
            <p:cNvSpPr txBox="1"/>
            <p:nvPr/>
          </p:nvSpPr>
          <p:spPr>
            <a:xfrm>
              <a:off x="2281192" y="2835528"/>
              <a:ext cx="21265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Admin </a:t>
              </a:r>
              <a:endParaRPr b="1" sz="200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47" name="Google Shape;447;p4"/>
            <p:cNvSpPr txBox="1"/>
            <p:nvPr/>
          </p:nvSpPr>
          <p:spPr>
            <a:xfrm>
              <a:off x="2281192" y="3154167"/>
              <a:ext cx="212650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There is an admin panel of provost</a:t>
              </a:r>
              <a:endParaRPr b="1" sz="16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448" name="Google Shape;448;p4"/>
          <p:cNvGrpSpPr/>
          <p:nvPr/>
        </p:nvGrpSpPr>
        <p:grpSpPr>
          <a:xfrm>
            <a:off x="3587366" y="3092910"/>
            <a:ext cx="2126507" cy="657193"/>
            <a:chOff x="4246516" y="3872063"/>
            <a:chExt cx="2126507" cy="657193"/>
          </a:xfrm>
        </p:grpSpPr>
        <p:sp>
          <p:nvSpPr>
            <p:cNvPr id="449" name="Google Shape;449;p4"/>
            <p:cNvSpPr txBox="1"/>
            <p:nvPr/>
          </p:nvSpPr>
          <p:spPr>
            <a:xfrm>
              <a:off x="4246516" y="3872063"/>
              <a:ext cx="21265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EE952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Notice</a:t>
              </a:r>
              <a:endParaRPr b="1" sz="2000">
                <a:solidFill>
                  <a:srgbClr val="EE952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50" name="Google Shape;450;p4"/>
            <p:cNvSpPr txBox="1"/>
            <p:nvPr/>
          </p:nvSpPr>
          <p:spPr>
            <a:xfrm>
              <a:off x="4246516" y="4190702"/>
              <a:ext cx="212650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 Notice board for user </a:t>
              </a:r>
              <a:endParaRPr b="1" sz="16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451" name="Google Shape;451;p4"/>
          <p:cNvGrpSpPr/>
          <p:nvPr/>
        </p:nvGrpSpPr>
        <p:grpSpPr>
          <a:xfrm>
            <a:off x="6113632" y="2175695"/>
            <a:ext cx="2126507" cy="657193"/>
            <a:chOff x="7742820" y="3644885"/>
            <a:chExt cx="2126507" cy="657193"/>
          </a:xfrm>
        </p:grpSpPr>
        <p:sp>
          <p:nvSpPr>
            <p:cNvPr id="452" name="Google Shape;452;p4"/>
            <p:cNvSpPr txBox="1"/>
            <p:nvPr/>
          </p:nvSpPr>
          <p:spPr>
            <a:xfrm>
              <a:off x="7742820" y="3644885"/>
              <a:ext cx="21265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B0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Profile</a:t>
              </a:r>
              <a:endParaRPr b="1" sz="20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53" name="Google Shape;453;p4"/>
            <p:cNvSpPr txBox="1"/>
            <p:nvPr/>
          </p:nvSpPr>
          <p:spPr>
            <a:xfrm>
              <a:off x="7742820" y="3963524"/>
              <a:ext cx="212650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 profile for each</a:t>
              </a:r>
              <a:endParaRPr b="1" sz="16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user</a:t>
              </a:r>
              <a:endParaRPr b="1" sz="16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"/>
          <p:cNvSpPr txBox="1"/>
          <p:nvPr/>
        </p:nvSpPr>
        <p:spPr>
          <a:xfrm>
            <a:off x="2456543" y="-51070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Schema-Table</a:t>
            </a:r>
            <a:endParaRPr sz="4000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59" name="Google Shape;459;p5"/>
          <p:cNvGrpSpPr/>
          <p:nvPr/>
        </p:nvGrpSpPr>
        <p:grpSpPr>
          <a:xfrm>
            <a:off x="5378756" y="683043"/>
            <a:ext cx="1434489" cy="190500"/>
            <a:chOff x="4679586" y="878988"/>
            <a:chExt cx="1434489" cy="190500"/>
          </a:xfrm>
        </p:grpSpPr>
        <p:sp>
          <p:nvSpPr>
            <p:cNvPr id="460" name="Google Shape;460;p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5"/>
          <p:cNvGrpSpPr/>
          <p:nvPr/>
        </p:nvGrpSpPr>
        <p:grpSpPr>
          <a:xfrm>
            <a:off x="247648" y="4788067"/>
            <a:ext cx="2514600" cy="1137967"/>
            <a:chOff x="247648" y="4788067"/>
            <a:chExt cx="2514600" cy="1137967"/>
          </a:xfrm>
        </p:grpSpPr>
        <p:sp>
          <p:nvSpPr>
            <p:cNvPr id="466" name="Google Shape;466;p5"/>
            <p:cNvSpPr txBox="1"/>
            <p:nvPr/>
          </p:nvSpPr>
          <p:spPr>
            <a:xfrm>
              <a:off x="461961" y="4788067"/>
              <a:ext cx="208597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EF307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HEADING</a:t>
              </a:r>
              <a:endParaRPr/>
            </a:p>
          </p:txBody>
        </p:sp>
        <p:sp>
          <p:nvSpPr>
            <p:cNvPr id="467" name="Google Shape;467;p5"/>
            <p:cNvSpPr txBox="1"/>
            <p:nvPr/>
          </p:nvSpPr>
          <p:spPr>
            <a:xfrm>
              <a:off x="247648" y="5218148"/>
              <a:ext cx="25146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Add Some Brief Text Here to Explain</a:t>
              </a:r>
              <a:endParaRPr/>
            </a:p>
          </p:txBody>
        </p:sp>
      </p:grpSp>
      <p:grpSp>
        <p:nvGrpSpPr>
          <p:cNvPr id="468" name="Google Shape;468;p5"/>
          <p:cNvGrpSpPr/>
          <p:nvPr/>
        </p:nvGrpSpPr>
        <p:grpSpPr>
          <a:xfrm>
            <a:off x="3314640" y="4788067"/>
            <a:ext cx="2514600" cy="1137967"/>
            <a:chOff x="3314640" y="4788067"/>
            <a:chExt cx="2514600" cy="1137967"/>
          </a:xfrm>
        </p:grpSpPr>
        <p:sp>
          <p:nvSpPr>
            <p:cNvPr id="469" name="Google Shape;469;p5"/>
            <p:cNvSpPr txBox="1"/>
            <p:nvPr/>
          </p:nvSpPr>
          <p:spPr>
            <a:xfrm>
              <a:off x="3528953" y="4788067"/>
              <a:ext cx="208597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HEADING</a:t>
              </a:r>
              <a:endParaRPr/>
            </a:p>
          </p:txBody>
        </p:sp>
        <p:sp>
          <p:nvSpPr>
            <p:cNvPr id="470" name="Google Shape;470;p5"/>
            <p:cNvSpPr txBox="1"/>
            <p:nvPr/>
          </p:nvSpPr>
          <p:spPr>
            <a:xfrm>
              <a:off x="3314640" y="5218148"/>
              <a:ext cx="25146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Add Some Brief Text Here to Explain</a:t>
              </a:r>
              <a:endParaRPr/>
            </a:p>
          </p:txBody>
        </p:sp>
      </p:grpSp>
      <p:grpSp>
        <p:nvGrpSpPr>
          <p:cNvPr id="471" name="Google Shape;471;p5"/>
          <p:cNvGrpSpPr/>
          <p:nvPr/>
        </p:nvGrpSpPr>
        <p:grpSpPr>
          <a:xfrm>
            <a:off x="6381632" y="4788067"/>
            <a:ext cx="2514600" cy="1137967"/>
            <a:chOff x="6381632" y="4788067"/>
            <a:chExt cx="2514600" cy="1137967"/>
          </a:xfrm>
        </p:grpSpPr>
        <p:sp>
          <p:nvSpPr>
            <p:cNvPr id="472" name="Google Shape;472;p5"/>
            <p:cNvSpPr txBox="1"/>
            <p:nvPr/>
          </p:nvSpPr>
          <p:spPr>
            <a:xfrm>
              <a:off x="6595945" y="4788067"/>
              <a:ext cx="208597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92D05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HEADING</a:t>
              </a:r>
              <a:endParaRPr/>
            </a:p>
          </p:txBody>
        </p:sp>
        <p:sp>
          <p:nvSpPr>
            <p:cNvPr id="473" name="Google Shape;473;p5"/>
            <p:cNvSpPr txBox="1"/>
            <p:nvPr/>
          </p:nvSpPr>
          <p:spPr>
            <a:xfrm>
              <a:off x="6381632" y="5218148"/>
              <a:ext cx="25146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Add Some Brief Text Here to Explain</a:t>
              </a:r>
              <a:endParaRPr/>
            </a:p>
          </p:txBody>
        </p:sp>
      </p:grpSp>
      <p:grpSp>
        <p:nvGrpSpPr>
          <p:cNvPr id="474" name="Google Shape;474;p5"/>
          <p:cNvGrpSpPr/>
          <p:nvPr/>
        </p:nvGrpSpPr>
        <p:grpSpPr>
          <a:xfrm>
            <a:off x="9448624" y="4788067"/>
            <a:ext cx="2514600" cy="1137967"/>
            <a:chOff x="9448624" y="4788067"/>
            <a:chExt cx="2514600" cy="1137967"/>
          </a:xfrm>
        </p:grpSpPr>
        <p:sp>
          <p:nvSpPr>
            <p:cNvPr id="475" name="Google Shape;475;p5"/>
            <p:cNvSpPr txBox="1"/>
            <p:nvPr/>
          </p:nvSpPr>
          <p:spPr>
            <a:xfrm>
              <a:off x="9662937" y="4788067"/>
              <a:ext cx="208597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1C7CBB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HEADING</a:t>
              </a:r>
              <a:endParaRPr/>
            </a:p>
          </p:txBody>
        </p:sp>
        <p:sp>
          <p:nvSpPr>
            <p:cNvPr id="476" name="Google Shape;476;p5"/>
            <p:cNvSpPr txBox="1"/>
            <p:nvPr/>
          </p:nvSpPr>
          <p:spPr>
            <a:xfrm>
              <a:off x="9448624" y="5218148"/>
              <a:ext cx="25146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Add Some Brief Text Here to Explain</a:t>
              </a:r>
              <a:endParaRPr/>
            </a:p>
          </p:txBody>
        </p:sp>
      </p:grpSp>
      <p:pic>
        <p:nvPicPr>
          <p:cNvPr id="477" name="Google Shape;477;p5"/>
          <p:cNvPicPr preferRelativeResize="0"/>
          <p:nvPr/>
        </p:nvPicPr>
        <p:blipFill rotWithShape="1">
          <a:blip r:embed="rId3">
            <a:alphaModFix/>
          </a:blip>
          <a:srcRect b="0" l="942" r="932" t="0"/>
          <a:stretch/>
        </p:blipFill>
        <p:spPr>
          <a:xfrm>
            <a:off x="0" y="1024450"/>
            <a:ext cx="12192000" cy="596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g7cde432c2a_0_0"/>
          <p:cNvGrpSpPr/>
          <p:nvPr/>
        </p:nvGrpSpPr>
        <p:grpSpPr>
          <a:xfrm>
            <a:off x="951967" y="1155903"/>
            <a:ext cx="4841229" cy="1393326"/>
            <a:chOff x="632367" y="852705"/>
            <a:chExt cx="4475989" cy="1280160"/>
          </a:xfrm>
        </p:grpSpPr>
        <p:grpSp>
          <p:nvGrpSpPr>
            <p:cNvPr id="483" name="Google Shape;483;g7cde432c2a_0_0"/>
            <p:cNvGrpSpPr/>
            <p:nvPr/>
          </p:nvGrpSpPr>
          <p:grpSpPr>
            <a:xfrm>
              <a:off x="632367" y="852705"/>
              <a:ext cx="4475989" cy="1280160"/>
              <a:chOff x="1084060" y="1227279"/>
              <a:chExt cx="4475989" cy="1280160"/>
            </a:xfrm>
          </p:grpSpPr>
          <p:sp>
            <p:nvSpPr>
              <p:cNvPr id="484" name="Google Shape;484;g7cde432c2a_0_0"/>
              <p:cNvSpPr/>
              <p:nvPr/>
            </p:nvSpPr>
            <p:spPr>
              <a:xfrm>
                <a:off x="1084060" y="1227279"/>
                <a:ext cx="4475989" cy="1280160"/>
              </a:xfrm>
              <a:custGeom>
                <a:rect b="b" l="l" r="r" t="t"/>
                <a:pathLst>
                  <a:path extrusionOk="0" h="1280160" w="4314206">
                    <a:moveTo>
                      <a:pt x="640080" y="0"/>
                    </a:moveTo>
                    <a:cubicBezTo>
                      <a:pt x="772645" y="0"/>
                      <a:pt x="895797" y="40300"/>
                      <a:pt x="997955" y="109316"/>
                    </a:cubicBezTo>
                    <a:lnTo>
                      <a:pt x="1033706" y="138813"/>
                    </a:lnTo>
                    <a:lnTo>
                      <a:pt x="3812938" y="138813"/>
                    </a:lnTo>
                    <a:cubicBezTo>
                      <a:pt x="4089781" y="138813"/>
                      <a:pt x="4314206" y="363238"/>
                      <a:pt x="4314206" y="640081"/>
                    </a:cubicBezTo>
                    <a:lnTo>
                      <a:pt x="4314205" y="640081"/>
                    </a:lnTo>
                    <a:cubicBezTo>
                      <a:pt x="4314205" y="916924"/>
                      <a:pt x="4089780" y="1141349"/>
                      <a:pt x="3812937" y="1141349"/>
                    </a:cubicBezTo>
                    <a:lnTo>
                      <a:pt x="1033705" y="1141348"/>
                    </a:lnTo>
                    <a:lnTo>
                      <a:pt x="997955" y="1170844"/>
                    </a:lnTo>
                    <a:cubicBezTo>
                      <a:pt x="895797" y="1239861"/>
                      <a:pt x="772645" y="1280160"/>
                      <a:pt x="640080" y="1280160"/>
                    </a:cubicBezTo>
                    <a:cubicBezTo>
                      <a:pt x="286574" y="1280160"/>
                      <a:pt x="0" y="993586"/>
                      <a:pt x="0" y="640080"/>
                    </a:cubicBezTo>
                    <a:cubicBezTo>
                      <a:pt x="0" y="286574"/>
                      <a:pt x="286574" y="0"/>
                      <a:pt x="640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355600" rotWithShape="0" algn="t" dir="5400000" dist="38100">
                  <a:srgbClr val="000000">
                    <a:alpha val="49800"/>
                  </a:srgbClr>
                </a:outerShdw>
              </a:effectLst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5" name="Google Shape;485;g7cde432c2a_0_0"/>
              <p:cNvGrpSpPr/>
              <p:nvPr/>
            </p:nvGrpSpPr>
            <p:grpSpPr>
              <a:xfrm>
                <a:off x="1268592" y="1455879"/>
                <a:ext cx="822900" cy="822900"/>
                <a:chOff x="1268592" y="1455879"/>
                <a:chExt cx="822900" cy="822900"/>
              </a:xfrm>
            </p:grpSpPr>
            <p:sp>
              <p:nvSpPr>
                <p:cNvPr id="486" name="Google Shape;486;g7cde432c2a_0_0"/>
                <p:cNvSpPr/>
                <p:nvPr/>
              </p:nvSpPr>
              <p:spPr>
                <a:xfrm>
                  <a:off x="1268592" y="1455879"/>
                  <a:ext cx="822900" cy="822900"/>
                </a:xfrm>
                <a:prstGeom prst="ellipse">
                  <a:avLst/>
                </a:prstGeom>
                <a:solidFill>
                  <a:srgbClr val="FF2600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g7cde432c2a_0_0"/>
                <p:cNvSpPr/>
                <p:nvPr/>
              </p:nvSpPr>
              <p:spPr>
                <a:xfrm>
                  <a:off x="1454963" y="1649827"/>
                  <a:ext cx="450215" cy="435064"/>
                </a:xfrm>
                <a:custGeom>
                  <a:rect b="b" l="l" r="r" t="t"/>
                  <a:pathLst>
                    <a:path extrusionOk="0" h="3805" w="3798">
                      <a:moveTo>
                        <a:pt x="2476" y="2036"/>
                      </a:moveTo>
                      <a:lnTo>
                        <a:pt x="2488" y="2118"/>
                      </a:lnTo>
                      <a:lnTo>
                        <a:pt x="2505" y="2196"/>
                      </a:lnTo>
                      <a:lnTo>
                        <a:pt x="2526" y="2272"/>
                      </a:lnTo>
                      <a:lnTo>
                        <a:pt x="2553" y="2345"/>
                      </a:lnTo>
                      <a:lnTo>
                        <a:pt x="2583" y="2415"/>
                      </a:lnTo>
                      <a:lnTo>
                        <a:pt x="2619" y="2481"/>
                      </a:lnTo>
                      <a:lnTo>
                        <a:pt x="2657" y="2543"/>
                      </a:lnTo>
                      <a:lnTo>
                        <a:pt x="2700" y="2599"/>
                      </a:lnTo>
                      <a:lnTo>
                        <a:pt x="2745" y="2653"/>
                      </a:lnTo>
                      <a:lnTo>
                        <a:pt x="2795" y="2700"/>
                      </a:lnTo>
                      <a:lnTo>
                        <a:pt x="2847" y="2743"/>
                      </a:lnTo>
                      <a:lnTo>
                        <a:pt x="2902" y="2780"/>
                      </a:lnTo>
                      <a:lnTo>
                        <a:pt x="2959" y="2812"/>
                      </a:lnTo>
                      <a:lnTo>
                        <a:pt x="3019" y="2837"/>
                      </a:lnTo>
                      <a:lnTo>
                        <a:pt x="3082" y="2856"/>
                      </a:lnTo>
                      <a:lnTo>
                        <a:pt x="3145" y="2868"/>
                      </a:lnTo>
                      <a:lnTo>
                        <a:pt x="3210" y="2873"/>
                      </a:lnTo>
                      <a:lnTo>
                        <a:pt x="3267" y="2792"/>
                      </a:lnTo>
                      <a:lnTo>
                        <a:pt x="3318" y="2707"/>
                      </a:lnTo>
                      <a:lnTo>
                        <a:pt x="3364" y="2619"/>
                      </a:lnTo>
                      <a:lnTo>
                        <a:pt x="3406" y="2529"/>
                      </a:lnTo>
                      <a:lnTo>
                        <a:pt x="3442" y="2435"/>
                      </a:lnTo>
                      <a:lnTo>
                        <a:pt x="3471" y="2338"/>
                      </a:lnTo>
                      <a:lnTo>
                        <a:pt x="3495" y="2240"/>
                      </a:lnTo>
                      <a:lnTo>
                        <a:pt x="3513" y="2139"/>
                      </a:lnTo>
                      <a:lnTo>
                        <a:pt x="3525" y="2036"/>
                      </a:lnTo>
                      <a:lnTo>
                        <a:pt x="2476" y="2036"/>
                      </a:lnTo>
                      <a:close/>
                      <a:moveTo>
                        <a:pt x="2033" y="2036"/>
                      </a:moveTo>
                      <a:lnTo>
                        <a:pt x="2033" y="3531"/>
                      </a:lnTo>
                      <a:lnTo>
                        <a:pt x="2132" y="3520"/>
                      </a:lnTo>
                      <a:lnTo>
                        <a:pt x="2231" y="3503"/>
                      </a:lnTo>
                      <a:lnTo>
                        <a:pt x="2327" y="3480"/>
                      </a:lnTo>
                      <a:lnTo>
                        <a:pt x="2419" y="3451"/>
                      </a:lnTo>
                      <a:lnTo>
                        <a:pt x="2511" y="3417"/>
                      </a:lnTo>
                      <a:lnTo>
                        <a:pt x="2600" y="3378"/>
                      </a:lnTo>
                      <a:lnTo>
                        <a:pt x="2686" y="3334"/>
                      </a:lnTo>
                      <a:lnTo>
                        <a:pt x="2768" y="3285"/>
                      </a:lnTo>
                      <a:lnTo>
                        <a:pt x="2848" y="3232"/>
                      </a:lnTo>
                      <a:lnTo>
                        <a:pt x="2924" y="3174"/>
                      </a:lnTo>
                      <a:lnTo>
                        <a:pt x="2996" y="3111"/>
                      </a:lnTo>
                      <a:lnTo>
                        <a:pt x="2923" y="3087"/>
                      </a:lnTo>
                      <a:lnTo>
                        <a:pt x="2852" y="3058"/>
                      </a:lnTo>
                      <a:lnTo>
                        <a:pt x="2784" y="3022"/>
                      </a:lnTo>
                      <a:lnTo>
                        <a:pt x="2718" y="2980"/>
                      </a:lnTo>
                      <a:lnTo>
                        <a:pt x="2656" y="2932"/>
                      </a:lnTo>
                      <a:lnTo>
                        <a:pt x="2597" y="2880"/>
                      </a:lnTo>
                      <a:lnTo>
                        <a:pt x="2540" y="2823"/>
                      </a:lnTo>
                      <a:lnTo>
                        <a:pt x="2488" y="2761"/>
                      </a:lnTo>
                      <a:lnTo>
                        <a:pt x="2438" y="2694"/>
                      </a:lnTo>
                      <a:lnTo>
                        <a:pt x="2394" y="2624"/>
                      </a:lnTo>
                      <a:lnTo>
                        <a:pt x="2352" y="2549"/>
                      </a:lnTo>
                      <a:lnTo>
                        <a:pt x="2316" y="2472"/>
                      </a:lnTo>
                      <a:lnTo>
                        <a:pt x="2284" y="2391"/>
                      </a:lnTo>
                      <a:lnTo>
                        <a:pt x="2257" y="2306"/>
                      </a:lnTo>
                      <a:lnTo>
                        <a:pt x="2235" y="2218"/>
                      </a:lnTo>
                      <a:lnTo>
                        <a:pt x="2219" y="2128"/>
                      </a:lnTo>
                      <a:lnTo>
                        <a:pt x="2208" y="2036"/>
                      </a:lnTo>
                      <a:lnTo>
                        <a:pt x="2033" y="2036"/>
                      </a:lnTo>
                      <a:close/>
                      <a:moveTo>
                        <a:pt x="1581" y="2036"/>
                      </a:moveTo>
                      <a:lnTo>
                        <a:pt x="1570" y="2128"/>
                      </a:lnTo>
                      <a:lnTo>
                        <a:pt x="1554" y="2218"/>
                      </a:lnTo>
                      <a:lnTo>
                        <a:pt x="1532" y="2305"/>
                      </a:lnTo>
                      <a:lnTo>
                        <a:pt x="1505" y="2389"/>
                      </a:lnTo>
                      <a:lnTo>
                        <a:pt x="1474" y="2471"/>
                      </a:lnTo>
                      <a:lnTo>
                        <a:pt x="1438" y="2549"/>
                      </a:lnTo>
                      <a:lnTo>
                        <a:pt x="1397" y="2624"/>
                      </a:lnTo>
                      <a:lnTo>
                        <a:pt x="1353" y="2693"/>
                      </a:lnTo>
                      <a:lnTo>
                        <a:pt x="1305" y="2761"/>
                      </a:lnTo>
                      <a:lnTo>
                        <a:pt x="1253" y="2822"/>
                      </a:lnTo>
                      <a:lnTo>
                        <a:pt x="1197" y="2879"/>
                      </a:lnTo>
                      <a:lnTo>
                        <a:pt x="1138" y="2932"/>
                      </a:lnTo>
                      <a:lnTo>
                        <a:pt x="1075" y="2979"/>
                      </a:lnTo>
                      <a:lnTo>
                        <a:pt x="1011" y="3020"/>
                      </a:lnTo>
                      <a:lnTo>
                        <a:pt x="943" y="3056"/>
                      </a:lnTo>
                      <a:lnTo>
                        <a:pt x="873" y="3087"/>
                      </a:lnTo>
                      <a:lnTo>
                        <a:pt x="801" y="3110"/>
                      </a:lnTo>
                      <a:lnTo>
                        <a:pt x="874" y="3172"/>
                      </a:lnTo>
                      <a:lnTo>
                        <a:pt x="949" y="3230"/>
                      </a:lnTo>
                      <a:lnTo>
                        <a:pt x="1029" y="3285"/>
                      </a:lnTo>
                      <a:lnTo>
                        <a:pt x="1111" y="3334"/>
                      </a:lnTo>
                      <a:lnTo>
                        <a:pt x="1198" y="3378"/>
                      </a:lnTo>
                      <a:lnTo>
                        <a:pt x="1286" y="3417"/>
                      </a:lnTo>
                      <a:lnTo>
                        <a:pt x="1378" y="3451"/>
                      </a:lnTo>
                      <a:lnTo>
                        <a:pt x="1471" y="3480"/>
                      </a:lnTo>
                      <a:lnTo>
                        <a:pt x="1567" y="3503"/>
                      </a:lnTo>
                      <a:lnTo>
                        <a:pt x="1665" y="3520"/>
                      </a:lnTo>
                      <a:lnTo>
                        <a:pt x="1765" y="3531"/>
                      </a:lnTo>
                      <a:lnTo>
                        <a:pt x="1765" y="2036"/>
                      </a:lnTo>
                      <a:lnTo>
                        <a:pt x="1581" y="2036"/>
                      </a:lnTo>
                      <a:close/>
                      <a:moveTo>
                        <a:pt x="273" y="2036"/>
                      </a:moveTo>
                      <a:lnTo>
                        <a:pt x="285" y="2139"/>
                      </a:lnTo>
                      <a:lnTo>
                        <a:pt x="302" y="2240"/>
                      </a:lnTo>
                      <a:lnTo>
                        <a:pt x="326" y="2338"/>
                      </a:lnTo>
                      <a:lnTo>
                        <a:pt x="357" y="2435"/>
                      </a:lnTo>
                      <a:lnTo>
                        <a:pt x="392" y="2529"/>
                      </a:lnTo>
                      <a:lnTo>
                        <a:pt x="433" y="2619"/>
                      </a:lnTo>
                      <a:lnTo>
                        <a:pt x="479" y="2707"/>
                      </a:lnTo>
                      <a:lnTo>
                        <a:pt x="531" y="2792"/>
                      </a:lnTo>
                      <a:lnTo>
                        <a:pt x="587" y="2873"/>
                      </a:lnTo>
                      <a:lnTo>
                        <a:pt x="652" y="2868"/>
                      </a:lnTo>
                      <a:lnTo>
                        <a:pt x="714" y="2856"/>
                      </a:lnTo>
                      <a:lnTo>
                        <a:pt x="776" y="2837"/>
                      </a:lnTo>
                      <a:lnTo>
                        <a:pt x="835" y="2812"/>
                      </a:lnTo>
                      <a:lnTo>
                        <a:pt x="893" y="2780"/>
                      </a:lnTo>
                      <a:lnTo>
                        <a:pt x="947" y="2743"/>
                      </a:lnTo>
                      <a:lnTo>
                        <a:pt x="998" y="2700"/>
                      </a:lnTo>
                      <a:lnTo>
                        <a:pt x="1047" y="2653"/>
                      </a:lnTo>
                      <a:lnTo>
                        <a:pt x="1092" y="2599"/>
                      </a:lnTo>
                      <a:lnTo>
                        <a:pt x="1134" y="2543"/>
                      </a:lnTo>
                      <a:lnTo>
                        <a:pt x="1173" y="2481"/>
                      </a:lnTo>
                      <a:lnTo>
                        <a:pt x="1206" y="2415"/>
                      </a:lnTo>
                      <a:lnTo>
                        <a:pt x="1238" y="2345"/>
                      </a:lnTo>
                      <a:lnTo>
                        <a:pt x="1263" y="2272"/>
                      </a:lnTo>
                      <a:lnTo>
                        <a:pt x="1284" y="2196"/>
                      </a:lnTo>
                      <a:lnTo>
                        <a:pt x="1301" y="2117"/>
                      </a:lnTo>
                      <a:lnTo>
                        <a:pt x="1312" y="2036"/>
                      </a:lnTo>
                      <a:lnTo>
                        <a:pt x="273" y="2036"/>
                      </a:lnTo>
                      <a:close/>
                      <a:moveTo>
                        <a:pt x="3210" y="931"/>
                      </a:moveTo>
                      <a:lnTo>
                        <a:pt x="3145" y="936"/>
                      </a:lnTo>
                      <a:lnTo>
                        <a:pt x="3082" y="948"/>
                      </a:lnTo>
                      <a:lnTo>
                        <a:pt x="3019" y="967"/>
                      </a:lnTo>
                      <a:lnTo>
                        <a:pt x="2959" y="992"/>
                      </a:lnTo>
                      <a:lnTo>
                        <a:pt x="2902" y="1023"/>
                      </a:lnTo>
                      <a:lnTo>
                        <a:pt x="2847" y="1060"/>
                      </a:lnTo>
                      <a:lnTo>
                        <a:pt x="2795" y="1103"/>
                      </a:lnTo>
                      <a:lnTo>
                        <a:pt x="2745" y="1152"/>
                      </a:lnTo>
                      <a:lnTo>
                        <a:pt x="2700" y="1204"/>
                      </a:lnTo>
                      <a:lnTo>
                        <a:pt x="2657" y="1262"/>
                      </a:lnTo>
                      <a:lnTo>
                        <a:pt x="2619" y="1323"/>
                      </a:lnTo>
                      <a:lnTo>
                        <a:pt x="2583" y="1389"/>
                      </a:lnTo>
                      <a:lnTo>
                        <a:pt x="2553" y="1459"/>
                      </a:lnTo>
                      <a:lnTo>
                        <a:pt x="2526" y="1532"/>
                      </a:lnTo>
                      <a:lnTo>
                        <a:pt x="2505" y="1608"/>
                      </a:lnTo>
                      <a:lnTo>
                        <a:pt x="2488" y="1686"/>
                      </a:lnTo>
                      <a:lnTo>
                        <a:pt x="2476" y="1768"/>
                      </a:lnTo>
                      <a:lnTo>
                        <a:pt x="3525" y="1768"/>
                      </a:lnTo>
                      <a:lnTo>
                        <a:pt x="3513" y="1666"/>
                      </a:lnTo>
                      <a:lnTo>
                        <a:pt x="3495" y="1563"/>
                      </a:lnTo>
                      <a:lnTo>
                        <a:pt x="3471" y="1465"/>
                      </a:lnTo>
                      <a:lnTo>
                        <a:pt x="3442" y="1369"/>
                      </a:lnTo>
                      <a:lnTo>
                        <a:pt x="3406" y="1276"/>
                      </a:lnTo>
                      <a:lnTo>
                        <a:pt x="3364" y="1184"/>
                      </a:lnTo>
                      <a:lnTo>
                        <a:pt x="3318" y="1097"/>
                      </a:lnTo>
                      <a:lnTo>
                        <a:pt x="3267" y="1012"/>
                      </a:lnTo>
                      <a:lnTo>
                        <a:pt x="3210" y="931"/>
                      </a:lnTo>
                      <a:close/>
                      <a:moveTo>
                        <a:pt x="587" y="931"/>
                      </a:moveTo>
                      <a:lnTo>
                        <a:pt x="531" y="1012"/>
                      </a:lnTo>
                      <a:lnTo>
                        <a:pt x="479" y="1097"/>
                      </a:lnTo>
                      <a:lnTo>
                        <a:pt x="433" y="1184"/>
                      </a:lnTo>
                      <a:lnTo>
                        <a:pt x="392" y="1276"/>
                      </a:lnTo>
                      <a:lnTo>
                        <a:pt x="357" y="1369"/>
                      </a:lnTo>
                      <a:lnTo>
                        <a:pt x="326" y="1465"/>
                      </a:lnTo>
                      <a:lnTo>
                        <a:pt x="302" y="1563"/>
                      </a:lnTo>
                      <a:lnTo>
                        <a:pt x="285" y="1666"/>
                      </a:lnTo>
                      <a:lnTo>
                        <a:pt x="273" y="1768"/>
                      </a:lnTo>
                      <a:lnTo>
                        <a:pt x="1312" y="1768"/>
                      </a:lnTo>
                      <a:lnTo>
                        <a:pt x="1301" y="1686"/>
                      </a:lnTo>
                      <a:lnTo>
                        <a:pt x="1284" y="1608"/>
                      </a:lnTo>
                      <a:lnTo>
                        <a:pt x="1263" y="1532"/>
                      </a:lnTo>
                      <a:lnTo>
                        <a:pt x="1238" y="1459"/>
                      </a:lnTo>
                      <a:lnTo>
                        <a:pt x="1206" y="1389"/>
                      </a:lnTo>
                      <a:lnTo>
                        <a:pt x="1173" y="1323"/>
                      </a:lnTo>
                      <a:lnTo>
                        <a:pt x="1134" y="1262"/>
                      </a:lnTo>
                      <a:lnTo>
                        <a:pt x="1092" y="1204"/>
                      </a:lnTo>
                      <a:lnTo>
                        <a:pt x="1047" y="1152"/>
                      </a:lnTo>
                      <a:lnTo>
                        <a:pt x="998" y="1103"/>
                      </a:lnTo>
                      <a:lnTo>
                        <a:pt x="947" y="1061"/>
                      </a:lnTo>
                      <a:lnTo>
                        <a:pt x="893" y="1023"/>
                      </a:lnTo>
                      <a:lnTo>
                        <a:pt x="835" y="992"/>
                      </a:lnTo>
                      <a:lnTo>
                        <a:pt x="776" y="967"/>
                      </a:lnTo>
                      <a:lnTo>
                        <a:pt x="714" y="948"/>
                      </a:lnTo>
                      <a:lnTo>
                        <a:pt x="652" y="936"/>
                      </a:lnTo>
                      <a:lnTo>
                        <a:pt x="587" y="931"/>
                      </a:lnTo>
                      <a:close/>
                      <a:moveTo>
                        <a:pt x="2033" y="272"/>
                      </a:moveTo>
                      <a:lnTo>
                        <a:pt x="2033" y="1768"/>
                      </a:lnTo>
                      <a:lnTo>
                        <a:pt x="2208" y="1768"/>
                      </a:lnTo>
                      <a:lnTo>
                        <a:pt x="2219" y="1676"/>
                      </a:lnTo>
                      <a:lnTo>
                        <a:pt x="2235" y="1586"/>
                      </a:lnTo>
                      <a:lnTo>
                        <a:pt x="2257" y="1499"/>
                      </a:lnTo>
                      <a:lnTo>
                        <a:pt x="2284" y="1414"/>
                      </a:lnTo>
                      <a:lnTo>
                        <a:pt x="2316" y="1333"/>
                      </a:lnTo>
                      <a:lnTo>
                        <a:pt x="2352" y="1255"/>
                      </a:lnTo>
                      <a:lnTo>
                        <a:pt x="2394" y="1180"/>
                      </a:lnTo>
                      <a:lnTo>
                        <a:pt x="2438" y="1110"/>
                      </a:lnTo>
                      <a:lnTo>
                        <a:pt x="2488" y="1043"/>
                      </a:lnTo>
                      <a:lnTo>
                        <a:pt x="2540" y="981"/>
                      </a:lnTo>
                      <a:lnTo>
                        <a:pt x="2597" y="924"/>
                      </a:lnTo>
                      <a:lnTo>
                        <a:pt x="2656" y="872"/>
                      </a:lnTo>
                      <a:lnTo>
                        <a:pt x="2718" y="825"/>
                      </a:lnTo>
                      <a:lnTo>
                        <a:pt x="2784" y="783"/>
                      </a:lnTo>
                      <a:lnTo>
                        <a:pt x="2852" y="747"/>
                      </a:lnTo>
                      <a:lnTo>
                        <a:pt x="2923" y="717"/>
                      </a:lnTo>
                      <a:lnTo>
                        <a:pt x="2996" y="693"/>
                      </a:lnTo>
                      <a:lnTo>
                        <a:pt x="2924" y="631"/>
                      </a:lnTo>
                      <a:lnTo>
                        <a:pt x="2848" y="573"/>
                      </a:lnTo>
                      <a:lnTo>
                        <a:pt x="2768" y="519"/>
                      </a:lnTo>
                      <a:lnTo>
                        <a:pt x="2686" y="470"/>
                      </a:lnTo>
                      <a:lnTo>
                        <a:pt x="2600" y="426"/>
                      </a:lnTo>
                      <a:lnTo>
                        <a:pt x="2511" y="387"/>
                      </a:lnTo>
                      <a:lnTo>
                        <a:pt x="2419" y="352"/>
                      </a:lnTo>
                      <a:lnTo>
                        <a:pt x="2327" y="325"/>
                      </a:lnTo>
                      <a:lnTo>
                        <a:pt x="2231" y="301"/>
                      </a:lnTo>
                      <a:lnTo>
                        <a:pt x="2132" y="284"/>
                      </a:lnTo>
                      <a:lnTo>
                        <a:pt x="2033" y="272"/>
                      </a:lnTo>
                      <a:close/>
                      <a:moveTo>
                        <a:pt x="1765" y="272"/>
                      </a:moveTo>
                      <a:lnTo>
                        <a:pt x="1665" y="284"/>
                      </a:lnTo>
                      <a:lnTo>
                        <a:pt x="1567" y="301"/>
                      </a:lnTo>
                      <a:lnTo>
                        <a:pt x="1471" y="325"/>
                      </a:lnTo>
                      <a:lnTo>
                        <a:pt x="1378" y="352"/>
                      </a:lnTo>
                      <a:lnTo>
                        <a:pt x="1286" y="387"/>
                      </a:lnTo>
                      <a:lnTo>
                        <a:pt x="1198" y="427"/>
                      </a:lnTo>
                      <a:lnTo>
                        <a:pt x="1111" y="471"/>
                      </a:lnTo>
                      <a:lnTo>
                        <a:pt x="1029" y="519"/>
                      </a:lnTo>
                      <a:lnTo>
                        <a:pt x="949" y="573"/>
                      </a:lnTo>
                      <a:lnTo>
                        <a:pt x="874" y="631"/>
                      </a:lnTo>
                      <a:lnTo>
                        <a:pt x="801" y="693"/>
                      </a:lnTo>
                      <a:lnTo>
                        <a:pt x="873" y="718"/>
                      </a:lnTo>
                      <a:lnTo>
                        <a:pt x="943" y="748"/>
                      </a:lnTo>
                      <a:lnTo>
                        <a:pt x="1011" y="784"/>
                      </a:lnTo>
                      <a:lnTo>
                        <a:pt x="1075" y="826"/>
                      </a:lnTo>
                      <a:lnTo>
                        <a:pt x="1138" y="872"/>
                      </a:lnTo>
                      <a:lnTo>
                        <a:pt x="1197" y="924"/>
                      </a:lnTo>
                      <a:lnTo>
                        <a:pt x="1253" y="982"/>
                      </a:lnTo>
                      <a:lnTo>
                        <a:pt x="1305" y="1044"/>
                      </a:lnTo>
                      <a:lnTo>
                        <a:pt x="1353" y="1110"/>
                      </a:lnTo>
                      <a:lnTo>
                        <a:pt x="1397" y="1181"/>
                      </a:lnTo>
                      <a:lnTo>
                        <a:pt x="1438" y="1255"/>
                      </a:lnTo>
                      <a:lnTo>
                        <a:pt x="1474" y="1333"/>
                      </a:lnTo>
                      <a:lnTo>
                        <a:pt x="1505" y="1414"/>
                      </a:lnTo>
                      <a:lnTo>
                        <a:pt x="1532" y="1499"/>
                      </a:lnTo>
                      <a:lnTo>
                        <a:pt x="1554" y="1586"/>
                      </a:lnTo>
                      <a:lnTo>
                        <a:pt x="1570" y="1676"/>
                      </a:lnTo>
                      <a:lnTo>
                        <a:pt x="1581" y="1768"/>
                      </a:lnTo>
                      <a:lnTo>
                        <a:pt x="1765" y="1768"/>
                      </a:lnTo>
                      <a:lnTo>
                        <a:pt x="1765" y="272"/>
                      </a:lnTo>
                      <a:close/>
                      <a:moveTo>
                        <a:pt x="1899" y="0"/>
                      </a:moveTo>
                      <a:lnTo>
                        <a:pt x="2014" y="3"/>
                      </a:lnTo>
                      <a:lnTo>
                        <a:pt x="2128" y="13"/>
                      </a:lnTo>
                      <a:lnTo>
                        <a:pt x="2240" y="30"/>
                      </a:lnTo>
                      <a:lnTo>
                        <a:pt x="2349" y="53"/>
                      </a:lnTo>
                      <a:lnTo>
                        <a:pt x="2457" y="83"/>
                      </a:lnTo>
                      <a:lnTo>
                        <a:pt x="2561" y="118"/>
                      </a:lnTo>
                      <a:lnTo>
                        <a:pt x="2663" y="160"/>
                      </a:lnTo>
                      <a:lnTo>
                        <a:pt x="2761" y="207"/>
                      </a:lnTo>
                      <a:lnTo>
                        <a:pt x="2857" y="260"/>
                      </a:lnTo>
                      <a:lnTo>
                        <a:pt x="2949" y="318"/>
                      </a:lnTo>
                      <a:lnTo>
                        <a:pt x="3036" y="380"/>
                      </a:lnTo>
                      <a:lnTo>
                        <a:pt x="3121" y="448"/>
                      </a:lnTo>
                      <a:lnTo>
                        <a:pt x="3202" y="519"/>
                      </a:lnTo>
                      <a:lnTo>
                        <a:pt x="3278" y="596"/>
                      </a:lnTo>
                      <a:lnTo>
                        <a:pt x="3350" y="677"/>
                      </a:lnTo>
                      <a:lnTo>
                        <a:pt x="3419" y="762"/>
                      </a:lnTo>
                      <a:lnTo>
                        <a:pt x="3481" y="850"/>
                      </a:lnTo>
                      <a:lnTo>
                        <a:pt x="3538" y="943"/>
                      </a:lnTo>
                      <a:lnTo>
                        <a:pt x="3591" y="1038"/>
                      </a:lnTo>
                      <a:lnTo>
                        <a:pt x="3637" y="1137"/>
                      </a:lnTo>
                      <a:lnTo>
                        <a:pt x="3679" y="1239"/>
                      </a:lnTo>
                      <a:lnTo>
                        <a:pt x="3714" y="1343"/>
                      </a:lnTo>
                      <a:lnTo>
                        <a:pt x="3744" y="1451"/>
                      </a:lnTo>
                      <a:lnTo>
                        <a:pt x="3767" y="1560"/>
                      </a:lnTo>
                      <a:lnTo>
                        <a:pt x="3784" y="1673"/>
                      </a:lnTo>
                      <a:lnTo>
                        <a:pt x="3795" y="1786"/>
                      </a:lnTo>
                      <a:lnTo>
                        <a:pt x="3798" y="1902"/>
                      </a:lnTo>
                      <a:lnTo>
                        <a:pt x="3795" y="2018"/>
                      </a:lnTo>
                      <a:lnTo>
                        <a:pt x="3784" y="2132"/>
                      </a:lnTo>
                      <a:lnTo>
                        <a:pt x="3767" y="2243"/>
                      </a:lnTo>
                      <a:lnTo>
                        <a:pt x="3744" y="2353"/>
                      </a:lnTo>
                      <a:lnTo>
                        <a:pt x="3714" y="2460"/>
                      </a:lnTo>
                      <a:lnTo>
                        <a:pt x="3679" y="2566"/>
                      </a:lnTo>
                      <a:lnTo>
                        <a:pt x="3637" y="2667"/>
                      </a:lnTo>
                      <a:lnTo>
                        <a:pt x="3591" y="2766"/>
                      </a:lnTo>
                      <a:lnTo>
                        <a:pt x="3538" y="2862"/>
                      </a:lnTo>
                      <a:lnTo>
                        <a:pt x="3481" y="2954"/>
                      </a:lnTo>
                      <a:lnTo>
                        <a:pt x="3419" y="3042"/>
                      </a:lnTo>
                      <a:lnTo>
                        <a:pt x="3350" y="3127"/>
                      </a:lnTo>
                      <a:lnTo>
                        <a:pt x="3278" y="3208"/>
                      </a:lnTo>
                      <a:lnTo>
                        <a:pt x="3202" y="3285"/>
                      </a:lnTo>
                      <a:lnTo>
                        <a:pt x="3121" y="3357"/>
                      </a:lnTo>
                      <a:lnTo>
                        <a:pt x="3036" y="3424"/>
                      </a:lnTo>
                      <a:lnTo>
                        <a:pt x="2949" y="3487"/>
                      </a:lnTo>
                      <a:lnTo>
                        <a:pt x="2857" y="3545"/>
                      </a:lnTo>
                      <a:lnTo>
                        <a:pt x="2761" y="3597"/>
                      </a:lnTo>
                      <a:lnTo>
                        <a:pt x="2663" y="3645"/>
                      </a:lnTo>
                      <a:lnTo>
                        <a:pt x="2561" y="3685"/>
                      </a:lnTo>
                      <a:lnTo>
                        <a:pt x="2457" y="3721"/>
                      </a:lnTo>
                      <a:lnTo>
                        <a:pt x="2349" y="3751"/>
                      </a:lnTo>
                      <a:lnTo>
                        <a:pt x="2240" y="3774"/>
                      </a:lnTo>
                      <a:lnTo>
                        <a:pt x="2128" y="3791"/>
                      </a:lnTo>
                      <a:lnTo>
                        <a:pt x="2014" y="3801"/>
                      </a:lnTo>
                      <a:lnTo>
                        <a:pt x="1899" y="3805"/>
                      </a:lnTo>
                      <a:lnTo>
                        <a:pt x="1783" y="3801"/>
                      </a:lnTo>
                      <a:lnTo>
                        <a:pt x="1669" y="3791"/>
                      </a:lnTo>
                      <a:lnTo>
                        <a:pt x="1558" y="3774"/>
                      </a:lnTo>
                      <a:lnTo>
                        <a:pt x="1448" y="3751"/>
                      </a:lnTo>
                      <a:lnTo>
                        <a:pt x="1342" y="3721"/>
                      </a:lnTo>
                      <a:lnTo>
                        <a:pt x="1236" y="3685"/>
                      </a:lnTo>
                      <a:lnTo>
                        <a:pt x="1136" y="3645"/>
                      </a:lnTo>
                      <a:lnTo>
                        <a:pt x="1036" y="3597"/>
                      </a:lnTo>
                      <a:lnTo>
                        <a:pt x="941" y="3545"/>
                      </a:lnTo>
                      <a:lnTo>
                        <a:pt x="849" y="3487"/>
                      </a:lnTo>
                      <a:lnTo>
                        <a:pt x="761" y="3424"/>
                      </a:lnTo>
                      <a:lnTo>
                        <a:pt x="676" y="3357"/>
                      </a:lnTo>
                      <a:lnTo>
                        <a:pt x="595" y="3285"/>
                      </a:lnTo>
                      <a:lnTo>
                        <a:pt x="519" y="3208"/>
                      </a:lnTo>
                      <a:lnTo>
                        <a:pt x="447" y="3127"/>
                      </a:lnTo>
                      <a:lnTo>
                        <a:pt x="380" y="3042"/>
                      </a:lnTo>
                      <a:lnTo>
                        <a:pt x="317" y="2954"/>
                      </a:lnTo>
                      <a:lnTo>
                        <a:pt x="259" y="2862"/>
                      </a:lnTo>
                      <a:lnTo>
                        <a:pt x="207" y="2766"/>
                      </a:lnTo>
                      <a:lnTo>
                        <a:pt x="160" y="2667"/>
                      </a:lnTo>
                      <a:lnTo>
                        <a:pt x="119" y="2566"/>
                      </a:lnTo>
                      <a:lnTo>
                        <a:pt x="83" y="2460"/>
                      </a:lnTo>
                      <a:lnTo>
                        <a:pt x="54" y="2353"/>
                      </a:lnTo>
                      <a:lnTo>
                        <a:pt x="30" y="2243"/>
                      </a:lnTo>
                      <a:lnTo>
                        <a:pt x="14" y="2132"/>
                      </a:lnTo>
                      <a:lnTo>
                        <a:pt x="3" y="2018"/>
                      </a:lnTo>
                      <a:lnTo>
                        <a:pt x="0" y="1902"/>
                      </a:lnTo>
                      <a:lnTo>
                        <a:pt x="3" y="1786"/>
                      </a:lnTo>
                      <a:lnTo>
                        <a:pt x="14" y="1673"/>
                      </a:lnTo>
                      <a:lnTo>
                        <a:pt x="30" y="1560"/>
                      </a:lnTo>
                      <a:lnTo>
                        <a:pt x="54" y="1451"/>
                      </a:lnTo>
                      <a:lnTo>
                        <a:pt x="83" y="1343"/>
                      </a:lnTo>
                      <a:lnTo>
                        <a:pt x="119" y="1239"/>
                      </a:lnTo>
                      <a:lnTo>
                        <a:pt x="160" y="1137"/>
                      </a:lnTo>
                      <a:lnTo>
                        <a:pt x="207" y="1038"/>
                      </a:lnTo>
                      <a:lnTo>
                        <a:pt x="259" y="943"/>
                      </a:lnTo>
                      <a:lnTo>
                        <a:pt x="317" y="850"/>
                      </a:lnTo>
                      <a:lnTo>
                        <a:pt x="380" y="762"/>
                      </a:lnTo>
                      <a:lnTo>
                        <a:pt x="447" y="677"/>
                      </a:lnTo>
                      <a:lnTo>
                        <a:pt x="519" y="596"/>
                      </a:lnTo>
                      <a:lnTo>
                        <a:pt x="595" y="519"/>
                      </a:lnTo>
                      <a:lnTo>
                        <a:pt x="676" y="448"/>
                      </a:lnTo>
                      <a:lnTo>
                        <a:pt x="761" y="380"/>
                      </a:lnTo>
                      <a:lnTo>
                        <a:pt x="849" y="318"/>
                      </a:lnTo>
                      <a:lnTo>
                        <a:pt x="941" y="260"/>
                      </a:lnTo>
                      <a:lnTo>
                        <a:pt x="1036" y="207"/>
                      </a:lnTo>
                      <a:lnTo>
                        <a:pt x="1136" y="160"/>
                      </a:lnTo>
                      <a:lnTo>
                        <a:pt x="1236" y="118"/>
                      </a:lnTo>
                      <a:lnTo>
                        <a:pt x="1342" y="83"/>
                      </a:lnTo>
                      <a:lnTo>
                        <a:pt x="1448" y="53"/>
                      </a:lnTo>
                      <a:lnTo>
                        <a:pt x="1558" y="30"/>
                      </a:lnTo>
                      <a:lnTo>
                        <a:pt x="1669" y="13"/>
                      </a:lnTo>
                      <a:lnTo>
                        <a:pt x="1783" y="3"/>
                      </a:lnTo>
                      <a:lnTo>
                        <a:pt x="189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88" name="Google Shape;488;g7cde432c2a_0_0"/>
            <p:cNvSpPr/>
            <p:nvPr/>
          </p:nvSpPr>
          <p:spPr>
            <a:xfrm>
              <a:off x="1792927" y="1137224"/>
              <a:ext cx="3030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3F3F3F"/>
                  </a:solidFill>
                </a:rPr>
                <a:t>User can create a post of a problem.</a:t>
              </a:r>
              <a:endParaRPr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" name="Google Shape;489;g7cde432c2a_0_0"/>
          <p:cNvGrpSpPr/>
          <p:nvPr/>
        </p:nvGrpSpPr>
        <p:grpSpPr>
          <a:xfrm>
            <a:off x="6741105" y="2428295"/>
            <a:ext cx="4841229" cy="1393326"/>
            <a:chOff x="584360" y="2193313"/>
            <a:chExt cx="4475989" cy="1280160"/>
          </a:xfrm>
        </p:grpSpPr>
        <p:grpSp>
          <p:nvGrpSpPr>
            <p:cNvPr id="490" name="Google Shape;490;g7cde432c2a_0_0"/>
            <p:cNvGrpSpPr/>
            <p:nvPr/>
          </p:nvGrpSpPr>
          <p:grpSpPr>
            <a:xfrm>
              <a:off x="584360" y="2193313"/>
              <a:ext cx="4475989" cy="1280160"/>
              <a:chOff x="584360" y="2193313"/>
              <a:chExt cx="4475989" cy="1280160"/>
            </a:xfrm>
          </p:grpSpPr>
          <p:sp>
            <p:nvSpPr>
              <p:cNvPr id="491" name="Google Shape;491;g7cde432c2a_0_0"/>
              <p:cNvSpPr/>
              <p:nvPr/>
            </p:nvSpPr>
            <p:spPr>
              <a:xfrm flipH="1">
                <a:off x="584360" y="2193313"/>
                <a:ext cx="4475989" cy="1280160"/>
              </a:xfrm>
              <a:custGeom>
                <a:rect b="b" l="l" r="r" t="t"/>
                <a:pathLst>
                  <a:path extrusionOk="0" h="1280160" w="4314206">
                    <a:moveTo>
                      <a:pt x="640080" y="0"/>
                    </a:moveTo>
                    <a:cubicBezTo>
                      <a:pt x="772645" y="0"/>
                      <a:pt x="895797" y="40300"/>
                      <a:pt x="997955" y="109316"/>
                    </a:cubicBezTo>
                    <a:lnTo>
                      <a:pt x="1033706" y="138813"/>
                    </a:lnTo>
                    <a:lnTo>
                      <a:pt x="3812938" y="138813"/>
                    </a:lnTo>
                    <a:cubicBezTo>
                      <a:pt x="4089781" y="138813"/>
                      <a:pt x="4314206" y="363238"/>
                      <a:pt x="4314206" y="640081"/>
                    </a:cubicBezTo>
                    <a:lnTo>
                      <a:pt x="4314205" y="640081"/>
                    </a:lnTo>
                    <a:cubicBezTo>
                      <a:pt x="4314205" y="916924"/>
                      <a:pt x="4089780" y="1141349"/>
                      <a:pt x="3812937" y="1141349"/>
                    </a:cubicBezTo>
                    <a:lnTo>
                      <a:pt x="1033705" y="1141348"/>
                    </a:lnTo>
                    <a:lnTo>
                      <a:pt x="997955" y="1170844"/>
                    </a:lnTo>
                    <a:cubicBezTo>
                      <a:pt x="895797" y="1239861"/>
                      <a:pt x="772645" y="1280160"/>
                      <a:pt x="640080" y="1280160"/>
                    </a:cubicBezTo>
                    <a:cubicBezTo>
                      <a:pt x="286574" y="1280160"/>
                      <a:pt x="0" y="993586"/>
                      <a:pt x="0" y="640080"/>
                    </a:cubicBezTo>
                    <a:cubicBezTo>
                      <a:pt x="0" y="286574"/>
                      <a:pt x="286574" y="0"/>
                      <a:pt x="640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355600" rotWithShape="0" algn="t" dir="5400000" dist="38100">
                  <a:srgbClr val="000000">
                    <a:alpha val="49800"/>
                  </a:srgbClr>
                </a:outerShdw>
              </a:effectLst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92" name="Google Shape;492;g7cde432c2a_0_0"/>
              <p:cNvGrpSpPr/>
              <p:nvPr/>
            </p:nvGrpSpPr>
            <p:grpSpPr>
              <a:xfrm flipH="1">
                <a:off x="3999943" y="2421913"/>
                <a:ext cx="822900" cy="822900"/>
                <a:chOff x="1279609" y="2799937"/>
                <a:chExt cx="822900" cy="822900"/>
              </a:xfrm>
            </p:grpSpPr>
            <p:sp>
              <p:nvSpPr>
                <p:cNvPr id="493" name="Google Shape;493;g7cde432c2a_0_0"/>
                <p:cNvSpPr/>
                <p:nvPr/>
              </p:nvSpPr>
              <p:spPr>
                <a:xfrm>
                  <a:off x="1279609" y="2799937"/>
                  <a:ext cx="822900" cy="822900"/>
                </a:xfrm>
                <a:prstGeom prst="ellipse">
                  <a:avLst/>
                </a:prstGeom>
                <a:solidFill>
                  <a:srgbClr val="00C9F3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94" name="Google Shape;494;g7cde432c2a_0_0"/>
                <p:cNvGrpSpPr/>
                <p:nvPr/>
              </p:nvGrpSpPr>
              <p:grpSpPr>
                <a:xfrm>
                  <a:off x="1482945" y="2980443"/>
                  <a:ext cx="416410" cy="462069"/>
                  <a:chOff x="5241" y="371"/>
                  <a:chExt cx="1714" cy="1903"/>
                </a:xfrm>
              </p:grpSpPr>
              <p:sp>
                <p:nvSpPr>
                  <p:cNvPr id="495" name="Google Shape;495;g7cde432c2a_0_0"/>
                  <p:cNvSpPr/>
                  <p:nvPr/>
                </p:nvSpPr>
                <p:spPr>
                  <a:xfrm>
                    <a:off x="5241" y="371"/>
                    <a:ext cx="1714" cy="1903"/>
                  </a:xfrm>
                  <a:custGeom>
                    <a:rect b="b" l="l" r="r" t="t"/>
                    <a:pathLst>
                      <a:path extrusionOk="0" h="3805" w="3429">
                        <a:moveTo>
                          <a:pt x="1715" y="2915"/>
                        </a:moveTo>
                        <a:lnTo>
                          <a:pt x="1602" y="2959"/>
                        </a:lnTo>
                        <a:lnTo>
                          <a:pt x="1492" y="3000"/>
                        </a:lnTo>
                        <a:lnTo>
                          <a:pt x="1383" y="3036"/>
                        </a:lnTo>
                        <a:lnTo>
                          <a:pt x="1275" y="3067"/>
                        </a:lnTo>
                        <a:lnTo>
                          <a:pt x="1310" y="3145"/>
                        </a:lnTo>
                        <a:lnTo>
                          <a:pt x="1346" y="3215"/>
                        </a:lnTo>
                        <a:lnTo>
                          <a:pt x="1383" y="3280"/>
                        </a:lnTo>
                        <a:lnTo>
                          <a:pt x="1423" y="3339"/>
                        </a:lnTo>
                        <a:lnTo>
                          <a:pt x="1463" y="3390"/>
                        </a:lnTo>
                        <a:lnTo>
                          <a:pt x="1504" y="3433"/>
                        </a:lnTo>
                        <a:lnTo>
                          <a:pt x="1546" y="3471"/>
                        </a:lnTo>
                        <a:lnTo>
                          <a:pt x="1587" y="3500"/>
                        </a:lnTo>
                        <a:lnTo>
                          <a:pt x="1630" y="3520"/>
                        </a:lnTo>
                        <a:lnTo>
                          <a:pt x="1672" y="3532"/>
                        </a:lnTo>
                        <a:lnTo>
                          <a:pt x="1715" y="3537"/>
                        </a:lnTo>
                        <a:lnTo>
                          <a:pt x="1757" y="3532"/>
                        </a:lnTo>
                        <a:lnTo>
                          <a:pt x="1799" y="3520"/>
                        </a:lnTo>
                        <a:lnTo>
                          <a:pt x="1842" y="3500"/>
                        </a:lnTo>
                        <a:lnTo>
                          <a:pt x="1883" y="3471"/>
                        </a:lnTo>
                        <a:lnTo>
                          <a:pt x="1925" y="3433"/>
                        </a:lnTo>
                        <a:lnTo>
                          <a:pt x="1967" y="3390"/>
                        </a:lnTo>
                        <a:lnTo>
                          <a:pt x="2006" y="3339"/>
                        </a:lnTo>
                        <a:lnTo>
                          <a:pt x="2046" y="3280"/>
                        </a:lnTo>
                        <a:lnTo>
                          <a:pt x="2083" y="3215"/>
                        </a:lnTo>
                        <a:lnTo>
                          <a:pt x="2120" y="3145"/>
                        </a:lnTo>
                        <a:lnTo>
                          <a:pt x="2154" y="3067"/>
                        </a:lnTo>
                        <a:lnTo>
                          <a:pt x="2046" y="3036"/>
                        </a:lnTo>
                        <a:lnTo>
                          <a:pt x="1937" y="3000"/>
                        </a:lnTo>
                        <a:lnTo>
                          <a:pt x="1826" y="2959"/>
                        </a:lnTo>
                        <a:lnTo>
                          <a:pt x="1715" y="2915"/>
                        </a:lnTo>
                        <a:close/>
                        <a:moveTo>
                          <a:pt x="2287" y="2618"/>
                        </a:moveTo>
                        <a:lnTo>
                          <a:pt x="2169" y="2689"/>
                        </a:lnTo>
                        <a:lnTo>
                          <a:pt x="2049" y="2755"/>
                        </a:lnTo>
                        <a:lnTo>
                          <a:pt x="2146" y="2785"/>
                        </a:lnTo>
                        <a:lnTo>
                          <a:pt x="2241" y="2812"/>
                        </a:lnTo>
                        <a:lnTo>
                          <a:pt x="2265" y="2717"/>
                        </a:lnTo>
                        <a:lnTo>
                          <a:pt x="2287" y="2618"/>
                        </a:lnTo>
                        <a:close/>
                        <a:moveTo>
                          <a:pt x="1142" y="2618"/>
                        </a:moveTo>
                        <a:lnTo>
                          <a:pt x="1164" y="2717"/>
                        </a:lnTo>
                        <a:lnTo>
                          <a:pt x="1188" y="2812"/>
                        </a:lnTo>
                        <a:lnTo>
                          <a:pt x="1283" y="2785"/>
                        </a:lnTo>
                        <a:lnTo>
                          <a:pt x="1380" y="2755"/>
                        </a:lnTo>
                        <a:lnTo>
                          <a:pt x="1260" y="2689"/>
                        </a:lnTo>
                        <a:lnTo>
                          <a:pt x="1142" y="2618"/>
                        </a:lnTo>
                        <a:close/>
                        <a:moveTo>
                          <a:pt x="2942" y="2104"/>
                        </a:moveTo>
                        <a:lnTo>
                          <a:pt x="2861" y="2182"/>
                        </a:lnTo>
                        <a:lnTo>
                          <a:pt x="2776" y="2259"/>
                        </a:lnTo>
                        <a:lnTo>
                          <a:pt x="2686" y="2335"/>
                        </a:lnTo>
                        <a:lnTo>
                          <a:pt x="2591" y="2408"/>
                        </a:lnTo>
                        <a:lnTo>
                          <a:pt x="2575" y="2527"/>
                        </a:lnTo>
                        <a:lnTo>
                          <a:pt x="2554" y="2642"/>
                        </a:lnTo>
                        <a:lnTo>
                          <a:pt x="2531" y="2755"/>
                        </a:lnTo>
                        <a:lnTo>
                          <a:pt x="2503" y="2864"/>
                        </a:lnTo>
                        <a:lnTo>
                          <a:pt x="2573" y="2871"/>
                        </a:lnTo>
                        <a:lnTo>
                          <a:pt x="2639" y="2877"/>
                        </a:lnTo>
                        <a:lnTo>
                          <a:pt x="2703" y="2878"/>
                        </a:lnTo>
                        <a:lnTo>
                          <a:pt x="2766" y="2877"/>
                        </a:lnTo>
                        <a:lnTo>
                          <a:pt x="2826" y="2871"/>
                        </a:lnTo>
                        <a:lnTo>
                          <a:pt x="2880" y="2863"/>
                        </a:lnTo>
                        <a:lnTo>
                          <a:pt x="2930" y="2851"/>
                        </a:lnTo>
                        <a:lnTo>
                          <a:pt x="2976" y="2837"/>
                        </a:lnTo>
                        <a:lnTo>
                          <a:pt x="3017" y="2820"/>
                        </a:lnTo>
                        <a:lnTo>
                          <a:pt x="3053" y="2799"/>
                        </a:lnTo>
                        <a:lnTo>
                          <a:pt x="3084" y="2775"/>
                        </a:lnTo>
                        <a:lnTo>
                          <a:pt x="3110" y="2749"/>
                        </a:lnTo>
                        <a:lnTo>
                          <a:pt x="3131" y="2719"/>
                        </a:lnTo>
                        <a:lnTo>
                          <a:pt x="3147" y="2685"/>
                        </a:lnTo>
                        <a:lnTo>
                          <a:pt x="3156" y="2648"/>
                        </a:lnTo>
                        <a:lnTo>
                          <a:pt x="3161" y="2609"/>
                        </a:lnTo>
                        <a:lnTo>
                          <a:pt x="3161" y="2565"/>
                        </a:lnTo>
                        <a:lnTo>
                          <a:pt x="3154" y="2518"/>
                        </a:lnTo>
                        <a:lnTo>
                          <a:pt x="3142" y="2469"/>
                        </a:lnTo>
                        <a:lnTo>
                          <a:pt x="3126" y="2418"/>
                        </a:lnTo>
                        <a:lnTo>
                          <a:pt x="3104" y="2365"/>
                        </a:lnTo>
                        <a:lnTo>
                          <a:pt x="3076" y="2309"/>
                        </a:lnTo>
                        <a:lnTo>
                          <a:pt x="3044" y="2253"/>
                        </a:lnTo>
                        <a:lnTo>
                          <a:pt x="3007" y="2193"/>
                        </a:lnTo>
                        <a:lnTo>
                          <a:pt x="2964" y="2133"/>
                        </a:lnTo>
                        <a:lnTo>
                          <a:pt x="2942" y="2104"/>
                        </a:lnTo>
                        <a:close/>
                        <a:moveTo>
                          <a:pt x="487" y="2104"/>
                        </a:moveTo>
                        <a:lnTo>
                          <a:pt x="465" y="2133"/>
                        </a:lnTo>
                        <a:lnTo>
                          <a:pt x="422" y="2193"/>
                        </a:lnTo>
                        <a:lnTo>
                          <a:pt x="385" y="2253"/>
                        </a:lnTo>
                        <a:lnTo>
                          <a:pt x="353" y="2309"/>
                        </a:lnTo>
                        <a:lnTo>
                          <a:pt x="326" y="2365"/>
                        </a:lnTo>
                        <a:lnTo>
                          <a:pt x="303" y="2418"/>
                        </a:lnTo>
                        <a:lnTo>
                          <a:pt x="287" y="2469"/>
                        </a:lnTo>
                        <a:lnTo>
                          <a:pt x="275" y="2518"/>
                        </a:lnTo>
                        <a:lnTo>
                          <a:pt x="269" y="2565"/>
                        </a:lnTo>
                        <a:lnTo>
                          <a:pt x="268" y="2609"/>
                        </a:lnTo>
                        <a:lnTo>
                          <a:pt x="273" y="2648"/>
                        </a:lnTo>
                        <a:lnTo>
                          <a:pt x="283" y="2685"/>
                        </a:lnTo>
                        <a:lnTo>
                          <a:pt x="298" y="2719"/>
                        </a:lnTo>
                        <a:lnTo>
                          <a:pt x="319" y="2749"/>
                        </a:lnTo>
                        <a:lnTo>
                          <a:pt x="345" y="2775"/>
                        </a:lnTo>
                        <a:lnTo>
                          <a:pt x="376" y="2799"/>
                        </a:lnTo>
                        <a:lnTo>
                          <a:pt x="412" y="2820"/>
                        </a:lnTo>
                        <a:lnTo>
                          <a:pt x="453" y="2837"/>
                        </a:lnTo>
                        <a:lnTo>
                          <a:pt x="499" y="2851"/>
                        </a:lnTo>
                        <a:lnTo>
                          <a:pt x="549" y="2863"/>
                        </a:lnTo>
                        <a:lnTo>
                          <a:pt x="603" y="2871"/>
                        </a:lnTo>
                        <a:lnTo>
                          <a:pt x="663" y="2877"/>
                        </a:lnTo>
                        <a:lnTo>
                          <a:pt x="726" y="2878"/>
                        </a:lnTo>
                        <a:lnTo>
                          <a:pt x="790" y="2877"/>
                        </a:lnTo>
                        <a:lnTo>
                          <a:pt x="856" y="2872"/>
                        </a:lnTo>
                        <a:lnTo>
                          <a:pt x="926" y="2864"/>
                        </a:lnTo>
                        <a:lnTo>
                          <a:pt x="898" y="2755"/>
                        </a:lnTo>
                        <a:lnTo>
                          <a:pt x="875" y="2642"/>
                        </a:lnTo>
                        <a:lnTo>
                          <a:pt x="854" y="2527"/>
                        </a:lnTo>
                        <a:lnTo>
                          <a:pt x="838" y="2408"/>
                        </a:lnTo>
                        <a:lnTo>
                          <a:pt x="744" y="2335"/>
                        </a:lnTo>
                        <a:lnTo>
                          <a:pt x="653" y="2259"/>
                        </a:lnTo>
                        <a:lnTo>
                          <a:pt x="567" y="2182"/>
                        </a:lnTo>
                        <a:lnTo>
                          <a:pt x="487" y="2104"/>
                        </a:lnTo>
                        <a:close/>
                        <a:moveTo>
                          <a:pt x="2620" y="1764"/>
                        </a:moveTo>
                        <a:lnTo>
                          <a:pt x="2622" y="1902"/>
                        </a:lnTo>
                        <a:lnTo>
                          <a:pt x="2620" y="2039"/>
                        </a:lnTo>
                        <a:lnTo>
                          <a:pt x="2694" y="1971"/>
                        </a:lnTo>
                        <a:lnTo>
                          <a:pt x="2765" y="1902"/>
                        </a:lnTo>
                        <a:lnTo>
                          <a:pt x="2694" y="1833"/>
                        </a:lnTo>
                        <a:lnTo>
                          <a:pt x="2620" y="1764"/>
                        </a:lnTo>
                        <a:close/>
                        <a:moveTo>
                          <a:pt x="809" y="1764"/>
                        </a:moveTo>
                        <a:lnTo>
                          <a:pt x="735" y="1833"/>
                        </a:lnTo>
                        <a:lnTo>
                          <a:pt x="664" y="1902"/>
                        </a:lnTo>
                        <a:lnTo>
                          <a:pt x="735" y="1971"/>
                        </a:lnTo>
                        <a:lnTo>
                          <a:pt x="809" y="2039"/>
                        </a:lnTo>
                        <a:lnTo>
                          <a:pt x="806" y="1902"/>
                        </a:lnTo>
                        <a:lnTo>
                          <a:pt x="809" y="1764"/>
                        </a:lnTo>
                        <a:close/>
                        <a:moveTo>
                          <a:pt x="1715" y="1183"/>
                        </a:moveTo>
                        <a:lnTo>
                          <a:pt x="1607" y="1234"/>
                        </a:lnTo>
                        <a:lnTo>
                          <a:pt x="1500" y="1289"/>
                        </a:lnTo>
                        <a:lnTo>
                          <a:pt x="1395" y="1348"/>
                        </a:lnTo>
                        <a:lnTo>
                          <a:pt x="1290" y="1410"/>
                        </a:lnTo>
                        <a:lnTo>
                          <a:pt x="1188" y="1475"/>
                        </a:lnTo>
                        <a:lnTo>
                          <a:pt x="1091" y="1543"/>
                        </a:lnTo>
                        <a:lnTo>
                          <a:pt x="1081" y="1659"/>
                        </a:lnTo>
                        <a:lnTo>
                          <a:pt x="1077" y="1778"/>
                        </a:lnTo>
                        <a:lnTo>
                          <a:pt x="1075" y="1902"/>
                        </a:lnTo>
                        <a:lnTo>
                          <a:pt x="1077" y="2025"/>
                        </a:lnTo>
                        <a:lnTo>
                          <a:pt x="1081" y="2146"/>
                        </a:lnTo>
                        <a:lnTo>
                          <a:pt x="1091" y="2262"/>
                        </a:lnTo>
                        <a:lnTo>
                          <a:pt x="1188" y="2329"/>
                        </a:lnTo>
                        <a:lnTo>
                          <a:pt x="1290" y="2394"/>
                        </a:lnTo>
                        <a:lnTo>
                          <a:pt x="1395" y="2457"/>
                        </a:lnTo>
                        <a:lnTo>
                          <a:pt x="1500" y="2515"/>
                        </a:lnTo>
                        <a:lnTo>
                          <a:pt x="1607" y="2570"/>
                        </a:lnTo>
                        <a:lnTo>
                          <a:pt x="1715" y="2621"/>
                        </a:lnTo>
                        <a:lnTo>
                          <a:pt x="1822" y="2570"/>
                        </a:lnTo>
                        <a:lnTo>
                          <a:pt x="1929" y="2515"/>
                        </a:lnTo>
                        <a:lnTo>
                          <a:pt x="2034" y="2457"/>
                        </a:lnTo>
                        <a:lnTo>
                          <a:pt x="2140" y="2394"/>
                        </a:lnTo>
                        <a:lnTo>
                          <a:pt x="2241" y="2329"/>
                        </a:lnTo>
                        <a:lnTo>
                          <a:pt x="2338" y="2262"/>
                        </a:lnTo>
                        <a:lnTo>
                          <a:pt x="2347" y="2146"/>
                        </a:lnTo>
                        <a:lnTo>
                          <a:pt x="2353" y="2025"/>
                        </a:lnTo>
                        <a:lnTo>
                          <a:pt x="2354" y="1902"/>
                        </a:lnTo>
                        <a:lnTo>
                          <a:pt x="2353" y="1778"/>
                        </a:lnTo>
                        <a:lnTo>
                          <a:pt x="2347" y="1659"/>
                        </a:lnTo>
                        <a:lnTo>
                          <a:pt x="2338" y="1543"/>
                        </a:lnTo>
                        <a:lnTo>
                          <a:pt x="2241" y="1475"/>
                        </a:lnTo>
                        <a:lnTo>
                          <a:pt x="2140" y="1410"/>
                        </a:lnTo>
                        <a:lnTo>
                          <a:pt x="2034" y="1348"/>
                        </a:lnTo>
                        <a:lnTo>
                          <a:pt x="1929" y="1289"/>
                        </a:lnTo>
                        <a:lnTo>
                          <a:pt x="1822" y="1234"/>
                        </a:lnTo>
                        <a:lnTo>
                          <a:pt x="1715" y="1183"/>
                        </a:lnTo>
                        <a:close/>
                        <a:moveTo>
                          <a:pt x="2241" y="993"/>
                        </a:moveTo>
                        <a:lnTo>
                          <a:pt x="2146" y="1019"/>
                        </a:lnTo>
                        <a:lnTo>
                          <a:pt x="2049" y="1050"/>
                        </a:lnTo>
                        <a:lnTo>
                          <a:pt x="2169" y="1116"/>
                        </a:lnTo>
                        <a:lnTo>
                          <a:pt x="2287" y="1186"/>
                        </a:lnTo>
                        <a:lnTo>
                          <a:pt x="2265" y="1088"/>
                        </a:lnTo>
                        <a:lnTo>
                          <a:pt x="2241" y="993"/>
                        </a:lnTo>
                        <a:close/>
                        <a:moveTo>
                          <a:pt x="1188" y="993"/>
                        </a:moveTo>
                        <a:lnTo>
                          <a:pt x="1164" y="1088"/>
                        </a:lnTo>
                        <a:lnTo>
                          <a:pt x="1142" y="1186"/>
                        </a:lnTo>
                        <a:lnTo>
                          <a:pt x="1260" y="1116"/>
                        </a:lnTo>
                        <a:lnTo>
                          <a:pt x="1380" y="1050"/>
                        </a:lnTo>
                        <a:lnTo>
                          <a:pt x="1283" y="1019"/>
                        </a:lnTo>
                        <a:lnTo>
                          <a:pt x="1188" y="993"/>
                        </a:lnTo>
                        <a:close/>
                        <a:moveTo>
                          <a:pt x="2703" y="927"/>
                        </a:moveTo>
                        <a:lnTo>
                          <a:pt x="2639" y="928"/>
                        </a:lnTo>
                        <a:lnTo>
                          <a:pt x="2573" y="932"/>
                        </a:lnTo>
                        <a:lnTo>
                          <a:pt x="2503" y="941"/>
                        </a:lnTo>
                        <a:lnTo>
                          <a:pt x="2531" y="1050"/>
                        </a:lnTo>
                        <a:lnTo>
                          <a:pt x="2554" y="1161"/>
                        </a:lnTo>
                        <a:lnTo>
                          <a:pt x="2575" y="1277"/>
                        </a:lnTo>
                        <a:lnTo>
                          <a:pt x="2591" y="1395"/>
                        </a:lnTo>
                        <a:lnTo>
                          <a:pt x="2686" y="1470"/>
                        </a:lnTo>
                        <a:lnTo>
                          <a:pt x="2776" y="1545"/>
                        </a:lnTo>
                        <a:lnTo>
                          <a:pt x="2861" y="1621"/>
                        </a:lnTo>
                        <a:lnTo>
                          <a:pt x="2942" y="1699"/>
                        </a:lnTo>
                        <a:lnTo>
                          <a:pt x="2964" y="1671"/>
                        </a:lnTo>
                        <a:lnTo>
                          <a:pt x="3007" y="1611"/>
                        </a:lnTo>
                        <a:lnTo>
                          <a:pt x="3044" y="1552"/>
                        </a:lnTo>
                        <a:lnTo>
                          <a:pt x="3076" y="1494"/>
                        </a:lnTo>
                        <a:lnTo>
                          <a:pt x="3104" y="1439"/>
                        </a:lnTo>
                        <a:lnTo>
                          <a:pt x="3126" y="1386"/>
                        </a:lnTo>
                        <a:lnTo>
                          <a:pt x="3142" y="1334"/>
                        </a:lnTo>
                        <a:lnTo>
                          <a:pt x="3154" y="1285"/>
                        </a:lnTo>
                        <a:lnTo>
                          <a:pt x="3161" y="1240"/>
                        </a:lnTo>
                        <a:lnTo>
                          <a:pt x="3161" y="1196"/>
                        </a:lnTo>
                        <a:lnTo>
                          <a:pt x="3156" y="1155"/>
                        </a:lnTo>
                        <a:lnTo>
                          <a:pt x="3147" y="1118"/>
                        </a:lnTo>
                        <a:lnTo>
                          <a:pt x="3131" y="1084"/>
                        </a:lnTo>
                        <a:lnTo>
                          <a:pt x="3110" y="1055"/>
                        </a:lnTo>
                        <a:lnTo>
                          <a:pt x="3084" y="1029"/>
                        </a:lnTo>
                        <a:lnTo>
                          <a:pt x="3053" y="1006"/>
                        </a:lnTo>
                        <a:lnTo>
                          <a:pt x="3017" y="985"/>
                        </a:lnTo>
                        <a:lnTo>
                          <a:pt x="2976" y="967"/>
                        </a:lnTo>
                        <a:lnTo>
                          <a:pt x="2930" y="952"/>
                        </a:lnTo>
                        <a:lnTo>
                          <a:pt x="2880" y="942"/>
                        </a:lnTo>
                        <a:lnTo>
                          <a:pt x="2826" y="932"/>
                        </a:lnTo>
                        <a:lnTo>
                          <a:pt x="2766" y="928"/>
                        </a:lnTo>
                        <a:lnTo>
                          <a:pt x="2703" y="927"/>
                        </a:lnTo>
                        <a:close/>
                        <a:moveTo>
                          <a:pt x="726" y="927"/>
                        </a:moveTo>
                        <a:lnTo>
                          <a:pt x="663" y="928"/>
                        </a:lnTo>
                        <a:lnTo>
                          <a:pt x="603" y="932"/>
                        </a:lnTo>
                        <a:lnTo>
                          <a:pt x="549" y="942"/>
                        </a:lnTo>
                        <a:lnTo>
                          <a:pt x="499" y="952"/>
                        </a:lnTo>
                        <a:lnTo>
                          <a:pt x="453" y="967"/>
                        </a:lnTo>
                        <a:lnTo>
                          <a:pt x="412" y="985"/>
                        </a:lnTo>
                        <a:lnTo>
                          <a:pt x="376" y="1006"/>
                        </a:lnTo>
                        <a:lnTo>
                          <a:pt x="345" y="1029"/>
                        </a:lnTo>
                        <a:lnTo>
                          <a:pt x="319" y="1055"/>
                        </a:lnTo>
                        <a:lnTo>
                          <a:pt x="298" y="1084"/>
                        </a:lnTo>
                        <a:lnTo>
                          <a:pt x="283" y="1118"/>
                        </a:lnTo>
                        <a:lnTo>
                          <a:pt x="273" y="1155"/>
                        </a:lnTo>
                        <a:lnTo>
                          <a:pt x="268" y="1196"/>
                        </a:lnTo>
                        <a:lnTo>
                          <a:pt x="269" y="1240"/>
                        </a:lnTo>
                        <a:lnTo>
                          <a:pt x="275" y="1285"/>
                        </a:lnTo>
                        <a:lnTo>
                          <a:pt x="287" y="1334"/>
                        </a:lnTo>
                        <a:lnTo>
                          <a:pt x="303" y="1386"/>
                        </a:lnTo>
                        <a:lnTo>
                          <a:pt x="326" y="1439"/>
                        </a:lnTo>
                        <a:lnTo>
                          <a:pt x="353" y="1494"/>
                        </a:lnTo>
                        <a:lnTo>
                          <a:pt x="385" y="1552"/>
                        </a:lnTo>
                        <a:lnTo>
                          <a:pt x="422" y="1611"/>
                        </a:lnTo>
                        <a:lnTo>
                          <a:pt x="465" y="1671"/>
                        </a:lnTo>
                        <a:lnTo>
                          <a:pt x="487" y="1699"/>
                        </a:lnTo>
                        <a:lnTo>
                          <a:pt x="567" y="1621"/>
                        </a:lnTo>
                        <a:lnTo>
                          <a:pt x="653" y="1545"/>
                        </a:lnTo>
                        <a:lnTo>
                          <a:pt x="744" y="1470"/>
                        </a:lnTo>
                        <a:lnTo>
                          <a:pt x="838" y="1395"/>
                        </a:lnTo>
                        <a:lnTo>
                          <a:pt x="854" y="1277"/>
                        </a:lnTo>
                        <a:lnTo>
                          <a:pt x="875" y="1162"/>
                        </a:lnTo>
                        <a:lnTo>
                          <a:pt x="898" y="1050"/>
                        </a:lnTo>
                        <a:lnTo>
                          <a:pt x="926" y="941"/>
                        </a:lnTo>
                        <a:lnTo>
                          <a:pt x="856" y="932"/>
                        </a:lnTo>
                        <a:lnTo>
                          <a:pt x="790" y="928"/>
                        </a:lnTo>
                        <a:lnTo>
                          <a:pt x="726" y="927"/>
                        </a:lnTo>
                        <a:close/>
                        <a:moveTo>
                          <a:pt x="1715" y="268"/>
                        </a:moveTo>
                        <a:lnTo>
                          <a:pt x="1672" y="271"/>
                        </a:lnTo>
                        <a:lnTo>
                          <a:pt x="1630" y="284"/>
                        </a:lnTo>
                        <a:lnTo>
                          <a:pt x="1587" y="305"/>
                        </a:lnTo>
                        <a:lnTo>
                          <a:pt x="1546" y="334"/>
                        </a:lnTo>
                        <a:lnTo>
                          <a:pt x="1504" y="370"/>
                        </a:lnTo>
                        <a:lnTo>
                          <a:pt x="1463" y="414"/>
                        </a:lnTo>
                        <a:lnTo>
                          <a:pt x="1423" y="465"/>
                        </a:lnTo>
                        <a:lnTo>
                          <a:pt x="1383" y="523"/>
                        </a:lnTo>
                        <a:lnTo>
                          <a:pt x="1346" y="588"/>
                        </a:lnTo>
                        <a:lnTo>
                          <a:pt x="1310" y="660"/>
                        </a:lnTo>
                        <a:lnTo>
                          <a:pt x="1275" y="738"/>
                        </a:lnTo>
                        <a:lnTo>
                          <a:pt x="1383" y="769"/>
                        </a:lnTo>
                        <a:lnTo>
                          <a:pt x="1492" y="805"/>
                        </a:lnTo>
                        <a:lnTo>
                          <a:pt x="1602" y="844"/>
                        </a:lnTo>
                        <a:lnTo>
                          <a:pt x="1715" y="890"/>
                        </a:lnTo>
                        <a:lnTo>
                          <a:pt x="1826" y="844"/>
                        </a:lnTo>
                        <a:lnTo>
                          <a:pt x="1937" y="805"/>
                        </a:lnTo>
                        <a:lnTo>
                          <a:pt x="2046" y="769"/>
                        </a:lnTo>
                        <a:lnTo>
                          <a:pt x="2154" y="738"/>
                        </a:lnTo>
                        <a:lnTo>
                          <a:pt x="2120" y="660"/>
                        </a:lnTo>
                        <a:lnTo>
                          <a:pt x="2083" y="588"/>
                        </a:lnTo>
                        <a:lnTo>
                          <a:pt x="2046" y="523"/>
                        </a:lnTo>
                        <a:lnTo>
                          <a:pt x="2006" y="465"/>
                        </a:lnTo>
                        <a:lnTo>
                          <a:pt x="1967" y="414"/>
                        </a:lnTo>
                        <a:lnTo>
                          <a:pt x="1925" y="370"/>
                        </a:lnTo>
                        <a:lnTo>
                          <a:pt x="1883" y="334"/>
                        </a:lnTo>
                        <a:lnTo>
                          <a:pt x="1842" y="305"/>
                        </a:lnTo>
                        <a:lnTo>
                          <a:pt x="1799" y="284"/>
                        </a:lnTo>
                        <a:lnTo>
                          <a:pt x="1757" y="271"/>
                        </a:lnTo>
                        <a:lnTo>
                          <a:pt x="1715" y="268"/>
                        </a:lnTo>
                        <a:close/>
                        <a:moveTo>
                          <a:pt x="1715" y="0"/>
                        </a:moveTo>
                        <a:lnTo>
                          <a:pt x="1775" y="3"/>
                        </a:lnTo>
                        <a:lnTo>
                          <a:pt x="1835" y="14"/>
                        </a:lnTo>
                        <a:lnTo>
                          <a:pt x="1893" y="32"/>
                        </a:lnTo>
                        <a:lnTo>
                          <a:pt x="1949" y="59"/>
                        </a:lnTo>
                        <a:lnTo>
                          <a:pt x="2005" y="91"/>
                        </a:lnTo>
                        <a:lnTo>
                          <a:pt x="2059" y="131"/>
                        </a:lnTo>
                        <a:lnTo>
                          <a:pt x="2111" y="178"/>
                        </a:lnTo>
                        <a:lnTo>
                          <a:pt x="2162" y="232"/>
                        </a:lnTo>
                        <a:lnTo>
                          <a:pt x="2211" y="292"/>
                        </a:lnTo>
                        <a:lnTo>
                          <a:pt x="2257" y="358"/>
                        </a:lnTo>
                        <a:lnTo>
                          <a:pt x="2302" y="432"/>
                        </a:lnTo>
                        <a:lnTo>
                          <a:pt x="2344" y="511"/>
                        </a:lnTo>
                        <a:lnTo>
                          <a:pt x="2385" y="597"/>
                        </a:lnTo>
                        <a:lnTo>
                          <a:pt x="2419" y="682"/>
                        </a:lnTo>
                        <a:lnTo>
                          <a:pt x="2517" y="669"/>
                        </a:lnTo>
                        <a:lnTo>
                          <a:pt x="2612" y="661"/>
                        </a:lnTo>
                        <a:lnTo>
                          <a:pt x="2703" y="659"/>
                        </a:lnTo>
                        <a:lnTo>
                          <a:pt x="2777" y="660"/>
                        </a:lnTo>
                        <a:lnTo>
                          <a:pt x="2845" y="666"/>
                        </a:lnTo>
                        <a:lnTo>
                          <a:pt x="2908" y="674"/>
                        </a:lnTo>
                        <a:lnTo>
                          <a:pt x="2967" y="685"/>
                        </a:lnTo>
                        <a:lnTo>
                          <a:pt x="3020" y="699"/>
                        </a:lnTo>
                        <a:lnTo>
                          <a:pt x="3070" y="716"/>
                        </a:lnTo>
                        <a:lnTo>
                          <a:pt x="3116" y="734"/>
                        </a:lnTo>
                        <a:lnTo>
                          <a:pt x="3156" y="755"/>
                        </a:lnTo>
                        <a:lnTo>
                          <a:pt x="3193" y="776"/>
                        </a:lnTo>
                        <a:lnTo>
                          <a:pt x="3227" y="799"/>
                        </a:lnTo>
                        <a:lnTo>
                          <a:pt x="3257" y="823"/>
                        </a:lnTo>
                        <a:lnTo>
                          <a:pt x="3284" y="849"/>
                        </a:lnTo>
                        <a:lnTo>
                          <a:pt x="3308" y="874"/>
                        </a:lnTo>
                        <a:lnTo>
                          <a:pt x="3329" y="900"/>
                        </a:lnTo>
                        <a:lnTo>
                          <a:pt x="3348" y="925"/>
                        </a:lnTo>
                        <a:lnTo>
                          <a:pt x="3363" y="951"/>
                        </a:lnTo>
                        <a:lnTo>
                          <a:pt x="3388" y="1001"/>
                        </a:lnTo>
                        <a:lnTo>
                          <a:pt x="3407" y="1053"/>
                        </a:lnTo>
                        <a:lnTo>
                          <a:pt x="3421" y="1109"/>
                        </a:lnTo>
                        <a:lnTo>
                          <a:pt x="3428" y="1166"/>
                        </a:lnTo>
                        <a:lnTo>
                          <a:pt x="3429" y="1225"/>
                        </a:lnTo>
                        <a:lnTo>
                          <a:pt x="3424" y="1286"/>
                        </a:lnTo>
                        <a:lnTo>
                          <a:pt x="3414" y="1349"/>
                        </a:lnTo>
                        <a:lnTo>
                          <a:pt x="3398" y="1414"/>
                        </a:lnTo>
                        <a:lnTo>
                          <a:pt x="3377" y="1480"/>
                        </a:lnTo>
                        <a:lnTo>
                          <a:pt x="3349" y="1547"/>
                        </a:lnTo>
                        <a:lnTo>
                          <a:pt x="3315" y="1617"/>
                        </a:lnTo>
                        <a:lnTo>
                          <a:pt x="3276" y="1686"/>
                        </a:lnTo>
                        <a:lnTo>
                          <a:pt x="3230" y="1758"/>
                        </a:lnTo>
                        <a:lnTo>
                          <a:pt x="3179" y="1830"/>
                        </a:lnTo>
                        <a:lnTo>
                          <a:pt x="3124" y="1902"/>
                        </a:lnTo>
                        <a:lnTo>
                          <a:pt x="3179" y="1974"/>
                        </a:lnTo>
                        <a:lnTo>
                          <a:pt x="3230" y="2046"/>
                        </a:lnTo>
                        <a:lnTo>
                          <a:pt x="3276" y="2118"/>
                        </a:lnTo>
                        <a:lnTo>
                          <a:pt x="3315" y="2188"/>
                        </a:lnTo>
                        <a:lnTo>
                          <a:pt x="3349" y="2257"/>
                        </a:lnTo>
                        <a:lnTo>
                          <a:pt x="3377" y="2324"/>
                        </a:lnTo>
                        <a:lnTo>
                          <a:pt x="3398" y="2391"/>
                        </a:lnTo>
                        <a:lnTo>
                          <a:pt x="3414" y="2456"/>
                        </a:lnTo>
                        <a:lnTo>
                          <a:pt x="3424" y="2518"/>
                        </a:lnTo>
                        <a:lnTo>
                          <a:pt x="3429" y="2580"/>
                        </a:lnTo>
                        <a:lnTo>
                          <a:pt x="3428" y="2639"/>
                        </a:lnTo>
                        <a:lnTo>
                          <a:pt x="3421" y="2696"/>
                        </a:lnTo>
                        <a:lnTo>
                          <a:pt x="3407" y="2750"/>
                        </a:lnTo>
                        <a:lnTo>
                          <a:pt x="3388" y="2804"/>
                        </a:lnTo>
                        <a:lnTo>
                          <a:pt x="3363" y="2853"/>
                        </a:lnTo>
                        <a:lnTo>
                          <a:pt x="3348" y="2879"/>
                        </a:lnTo>
                        <a:lnTo>
                          <a:pt x="3329" y="2904"/>
                        </a:lnTo>
                        <a:lnTo>
                          <a:pt x="3308" y="2930"/>
                        </a:lnTo>
                        <a:lnTo>
                          <a:pt x="3284" y="2955"/>
                        </a:lnTo>
                        <a:lnTo>
                          <a:pt x="3257" y="2980"/>
                        </a:lnTo>
                        <a:lnTo>
                          <a:pt x="3227" y="3004"/>
                        </a:lnTo>
                        <a:lnTo>
                          <a:pt x="3193" y="3027"/>
                        </a:lnTo>
                        <a:lnTo>
                          <a:pt x="3156" y="3049"/>
                        </a:lnTo>
                        <a:lnTo>
                          <a:pt x="3116" y="3070"/>
                        </a:lnTo>
                        <a:lnTo>
                          <a:pt x="3070" y="3089"/>
                        </a:lnTo>
                        <a:lnTo>
                          <a:pt x="3020" y="3105"/>
                        </a:lnTo>
                        <a:lnTo>
                          <a:pt x="2967" y="3119"/>
                        </a:lnTo>
                        <a:lnTo>
                          <a:pt x="2908" y="3131"/>
                        </a:lnTo>
                        <a:lnTo>
                          <a:pt x="2845" y="3139"/>
                        </a:lnTo>
                        <a:lnTo>
                          <a:pt x="2777" y="3143"/>
                        </a:lnTo>
                        <a:lnTo>
                          <a:pt x="2703" y="3146"/>
                        </a:lnTo>
                        <a:lnTo>
                          <a:pt x="2612" y="3143"/>
                        </a:lnTo>
                        <a:lnTo>
                          <a:pt x="2517" y="3135"/>
                        </a:lnTo>
                        <a:lnTo>
                          <a:pt x="2419" y="3123"/>
                        </a:lnTo>
                        <a:lnTo>
                          <a:pt x="2385" y="3206"/>
                        </a:lnTo>
                        <a:lnTo>
                          <a:pt x="2344" y="3292"/>
                        </a:lnTo>
                        <a:lnTo>
                          <a:pt x="2302" y="3372"/>
                        </a:lnTo>
                        <a:lnTo>
                          <a:pt x="2257" y="3445"/>
                        </a:lnTo>
                        <a:lnTo>
                          <a:pt x="2211" y="3512"/>
                        </a:lnTo>
                        <a:lnTo>
                          <a:pt x="2162" y="3573"/>
                        </a:lnTo>
                        <a:lnTo>
                          <a:pt x="2111" y="3626"/>
                        </a:lnTo>
                        <a:lnTo>
                          <a:pt x="2059" y="3672"/>
                        </a:lnTo>
                        <a:lnTo>
                          <a:pt x="2005" y="3713"/>
                        </a:lnTo>
                        <a:lnTo>
                          <a:pt x="1949" y="3745"/>
                        </a:lnTo>
                        <a:lnTo>
                          <a:pt x="1893" y="3771"/>
                        </a:lnTo>
                        <a:lnTo>
                          <a:pt x="1835" y="3790"/>
                        </a:lnTo>
                        <a:lnTo>
                          <a:pt x="1775" y="3801"/>
                        </a:lnTo>
                        <a:lnTo>
                          <a:pt x="1715" y="3805"/>
                        </a:lnTo>
                        <a:lnTo>
                          <a:pt x="1655" y="3801"/>
                        </a:lnTo>
                        <a:lnTo>
                          <a:pt x="1596" y="3790"/>
                        </a:lnTo>
                        <a:lnTo>
                          <a:pt x="1536" y="3771"/>
                        </a:lnTo>
                        <a:lnTo>
                          <a:pt x="1479" y="3745"/>
                        </a:lnTo>
                        <a:lnTo>
                          <a:pt x="1425" y="3713"/>
                        </a:lnTo>
                        <a:lnTo>
                          <a:pt x="1370" y="3672"/>
                        </a:lnTo>
                        <a:lnTo>
                          <a:pt x="1318" y="3626"/>
                        </a:lnTo>
                        <a:lnTo>
                          <a:pt x="1267" y="3573"/>
                        </a:lnTo>
                        <a:lnTo>
                          <a:pt x="1218" y="3512"/>
                        </a:lnTo>
                        <a:lnTo>
                          <a:pt x="1172" y="3445"/>
                        </a:lnTo>
                        <a:lnTo>
                          <a:pt x="1127" y="3372"/>
                        </a:lnTo>
                        <a:lnTo>
                          <a:pt x="1085" y="3292"/>
                        </a:lnTo>
                        <a:lnTo>
                          <a:pt x="1044" y="3206"/>
                        </a:lnTo>
                        <a:lnTo>
                          <a:pt x="1010" y="3123"/>
                        </a:lnTo>
                        <a:lnTo>
                          <a:pt x="912" y="3135"/>
                        </a:lnTo>
                        <a:lnTo>
                          <a:pt x="818" y="3143"/>
                        </a:lnTo>
                        <a:lnTo>
                          <a:pt x="726" y="3146"/>
                        </a:lnTo>
                        <a:lnTo>
                          <a:pt x="652" y="3143"/>
                        </a:lnTo>
                        <a:lnTo>
                          <a:pt x="585" y="3139"/>
                        </a:lnTo>
                        <a:lnTo>
                          <a:pt x="521" y="3131"/>
                        </a:lnTo>
                        <a:lnTo>
                          <a:pt x="463" y="3119"/>
                        </a:lnTo>
                        <a:lnTo>
                          <a:pt x="408" y="3105"/>
                        </a:lnTo>
                        <a:lnTo>
                          <a:pt x="360" y="3089"/>
                        </a:lnTo>
                        <a:lnTo>
                          <a:pt x="314" y="3070"/>
                        </a:lnTo>
                        <a:lnTo>
                          <a:pt x="273" y="3049"/>
                        </a:lnTo>
                        <a:lnTo>
                          <a:pt x="236" y="3027"/>
                        </a:lnTo>
                        <a:lnTo>
                          <a:pt x="202" y="3004"/>
                        </a:lnTo>
                        <a:lnTo>
                          <a:pt x="172" y="2980"/>
                        </a:lnTo>
                        <a:lnTo>
                          <a:pt x="145" y="2955"/>
                        </a:lnTo>
                        <a:lnTo>
                          <a:pt x="121" y="2930"/>
                        </a:lnTo>
                        <a:lnTo>
                          <a:pt x="100" y="2904"/>
                        </a:lnTo>
                        <a:lnTo>
                          <a:pt x="81" y="2879"/>
                        </a:lnTo>
                        <a:lnTo>
                          <a:pt x="66" y="2853"/>
                        </a:lnTo>
                        <a:lnTo>
                          <a:pt x="41" y="2804"/>
                        </a:lnTo>
                        <a:lnTo>
                          <a:pt x="22" y="2750"/>
                        </a:lnTo>
                        <a:lnTo>
                          <a:pt x="8" y="2696"/>
                        </a:lnTo>
                        <a:lnTo>
                          <a:pt x="1" y="2639"/>
                        </a:lnTo>
                        <a:lnTo>
                          <a:pt x="0" y="2580"/>
                        </a:lnTo>
                        <a:lnTo>
                          <a:pt x="5" y="2518"/>
                        </a:lnTo>
                        <a:lnTo>
                          <a:pt x="15" y="2456"/>
                        </a:lnTo>
                        <a:lnTo>
                          <a:pt x="31" y="2391"/>
                        </a:lnTo>
                        <a:lnTo>
                          <a:pt x="53" y="2324"/>
                        </a:lnTo>
                        <a:lnTo>
                          <a:pt x="81" y="2257"/>
                        </a:lnTo>
                        <a:lnTo>
                          <a:pt x="115" y="2188"/>
                        </a:lnTo>
                        <a:lnTo>
                          <a:pt x="153" y="2118"/>
                        </a:lnTo>
                        <a:lnTo>
                          <a:pt x="198" y="2046"/>
                        </a:lnTo>
                        <a:lnTo>
                          <a:pt x="249" y="1974"/>
                        </a:lnTo>
                        <a:lnTo>
                          <a:pt x="305" y="1902"/>
                        </a:lnTo>
                        <a:lnTo>
                          <a:pt x="249" y="1830"/>
                        </a:lnTo>
                        <a:lnTo>
                          <a:pt x="198" y="1758"/>
                        </a:lnTo>
                        <a:lnTo>
                          <a:pt x="153" y="1686"/>
                        </a:lnTo>
                        <a:lnTo>
                          <a:pt x="115" y="1617"/>
                        </a:lnTo>
                        <a:lnTo>
                          <a:pt x="81" y="1547"/>
                        </a:lnTo>
                        <a:lnTo>
                          <a:pt x="53" y="1480"/>
                        </a:lnTo>
                        <a:lnTo>
                          <a:pt x="31" y="1414"/>
                        </a:lnTo>
                        <a:lnTo>
                          <a:pt x="15" y="1349"/>
                        </a:lnTo>
                        <a:lnTo>
                          <a:pt x="5" y="1286"/>
                        </a:lnTo>
                        <a:lnTo>
                          <a:pt x="0" y="1225"/>
                        </a:lnTo>
                        <a:lnTo>
                          <a:pt x="1" y="1166"/>
                        </a:lnTo>
                        <a:lnTo>
                          <a:pt x="8" y="1109"/>
                        </a:lnTo>
                        <a:lnTo>
                          <a:pt x="22" y="1053"/>
                        </a:lnTo>
                        <a:lnTo>
                          <a:pt x="41" y="1001"/>
                        </a:lnTo>
                        <a:lnTo>
                          <a:pt x="66" y="951"/>
                        </a:lnTo>
                        <a:lnTo>
                          <a:pt x="81" y="925"/>
                        </a:lnTo>
                        <a:lnTo>
                          <a:pt x="100" y="900"/>
                        </a:lnTo>
                        <a:lnTo>
                          <a:pt x="121" y="874"/>
                        </a:lnTo>
                        <a:lnTo>
                          <a:pt x="145" y="849"/>
                        </a:lnTo>
                        <a:lnTo>
                          <a:pt x="172" y="823"/>
                        </a:lnTo>
                        <a:lnTo>
                          <a:pt x="202" y="799"/>
                        </a:lnTo>
                        <a:lnTo>
                          <a:pt x="236" y="776"/>
                        </a:lnTo>
                        <a:lnTo>
                          <a:pt x="273" y="755"/>
                        </a:lnTo>
                        <a:lnTo>
                          <a:pt x="314" y="734"/>
                        </a:lnTo>
                        <a:lnTo>
                          <a:pt x="360" y="716"/>
                        </a:lnTo>
                        <a:lnTo>
                          <a:pt x="408" y="699"/>
                        </a:lnTo>
                        <a:lnTo>
                          <a:pt x="463" y="685"/>
                        </a:lnTo>
                        <a:lnTo>
                          <a:pt x="521" y="674"/>
                        </a:lnTo>
                        <a:lnTo>
                          <a:pt x="585" y="666"/>
                        </a:lnTo>
                        <a:lnTo>
                          <a:pt x="652" y="660"/>
                        </a:lnTo>
                        <a:lnTo>
                          <a:pt x="726" y="659"/>
                        </a:lnTo>
                        <a:lnTo>
                          <a:pt x="818" y="661"/>
                        </a:lnTo>
                        <a:lnTo>
                          <a:pt x="912" y="669"/>
                        </a:lnTo>
                        <a:lnTo>
                          <a:pt x="1010" y="682"/>
                        </a:lnTo>
                        <a:lnTo>
                          <a:pt x="1044" y="597"/>
                        </a:lnTo>
                        <a:lnTo>
                          <a:pt x="1085" y="511"/>
                        </a:lnTo>
                        <a:lnTo>
                          <a:pt x="1127" y="432"/>
                        </a:lnTo>
                        <a:lnTo>
                          <a:pt x="1172" y="358"/>
                        </a:lnTo>
                        <a:lnTo>
                          <a:pt x="1218" y="292"/>
                        </a:lnTo>
                        <a:lnTo>
                          <a:pt x="1267" y="232"/>
                        </a:lnTo>
                        <a:lnTo>
                          <a:pt x="1318" y="178"/>
                        </a:lnTo>
                        <a:lnTo>
                          <a:pt x="1370" y="131"/>
                        </a:lnTo>
                        <a:lnTo>
                          <a:pt x="1425" y="91"/>
                        </a:lnTo>
                        <a:lnTo>
                          <a:pt x="1479" y="59"/>
                        </a:lnTo>
                        <a:lnTo>
                          <a:pt x="1536" y="32"/>
                        </a:lnTo>
                        <a:lnTo>
                          <a:pt x="1596" y="14"/>
                        </a:lnTo>
                        <a:lnTo>
                          <a:pt x="1655" y="3"/>
                        </a:lnTo>
                        <a:lnTo>
                          <a:pt x="171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t" bIns="60925" lIns="121900" spcFirstLastPara="1" rIns="121900" wrap="square" tIns="609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6" name="Google Shape;496;g7cde432c2a_0_0"/>
                  <p:cNvSpPr/>
                  <p:nvPr/>
                </p:nvSpPr>
                <p:spPr>
                  <a:xfrm>
                    <a:off x="5920" y="1145"/>
                    <a:ext cx="355" cy="355"/>
                  </a:xfrm>
                  <a:custGeom>
                    <a:rect b="b" l="l" r="r" t="t"/>
                    <a:pathLst>
                      <a:path extrusionOk="0" h="710" w="711">
                        <a:moveTo>
                          <a:pt x="356" y="268"/>
                        </a:moveTo>
                        <a:lnTo>
                          <a:pt x="333" y="271"/>
                        </a:lnTo>
                        <a:lnTo>
                          <a:pt x="312" y="280"/>
                        </a:lnTo>
                        <a:lnTo>
                          <a:pt x="295" y="294"/>
                        </a:lnTo>
                        <a:lnTo>
                          <a:pt x="281" y="311"/>
                        </a:lnTo>
                        <a:lnTo>
                          <a:pt x="271" y="332"/>
                        </a:lnTo>
                        <a:lnTo>
                          <a:pt x="269" y="355"/>
                        </a:lnTo>
                        <a:lnTo>
                          <a:pt x="271" y="378"/>
                        </a:lnTo>
                        <a:lnTo>
                          <a:pt x="281" y="399"/>
                        </a:lnTo>
                        <a:lnTo>
                          <a:pt x="295" y="417"/>
                        </a:lnTo>
                        <a:lnTo>
                          <a:pt x="312" y="431"/>
                        </a:lnTo>
                        <a:lnTo>
                          <a:pt x="333" y="439"/>
                        </a:lnTo>
                        <a:lnTo>
                          <a:pt x="356" y="442"/>
                        </a:lnTo>
                        <a:lnTo>
                          <a:pt x="379" y="439"/>
                        </a:lnTo>
                        <a:lnTo>
                          <a:pt x="399" y="431"/>
                        </a:lnTo>
                        <a:lnTo>
                          <a:pt x="418" y="417"/>
                        </a:lnTo>
                        <a:lnTo>
                          <a:pt x="430" y="399"/>
                        </a:lnTo>
                        <a:lnTo>
                          <a:pt x="440" y="378"/>
                        </a:lnTo>
                        <a:lnTo>
                          <a:pt x="443" y="355"/>
                        </a:lnTo>
                        <a:lnTo>
                          <a:pt x="440" y="332"/>
                        </a:lnTo>
                        <a:lnTo>
                          <a:pt x="430" y="311"/>
                        </a:lnTo>
                        <a:lnTo>
                          <a:pt x="418" y="294"/>
                        </a:lnTo>
                        <a:lnTo>
                          <a:pt x="399" y="280"/>
                        </a:lnTo>
                        <a:lnTo>
                          <a:pt x="379" y="271"/>
                        </a:lnTo>
                        <a:lnTo>
                          <a:pt x="356" y="268"/>
                        </a:lnTo>
                        <a:close/>
                        <a:moveTo>
                          <a:pt x="356" y="0"/>
                        </a:moveTo>
                        <a:lnTo>
                          <a:pt x="404" y="4"/>
                        </a:lnTo>
                        <a:lnTo>
                          <a:pt x="450" y="13"/>
                        </a:lnTo>
                        <a:lnTo>
                          <a:pt x="494" y="28"/>
                        </a:lnTo>
                        <a:lnTo>
                          <a:pt x="535" y="49"/>
                        </a:lnTo>
                        <a:lnTo>
                          <a:pt x="573" y="74"/>
                        </a:lnTo>
                        <a:lnTo>
                          <a:pt x="607" y="103"/>
                        </a:lnTo>
                        <a:lnTo>
                          <a:pt x="637" y="138"/>
                        </a:lnTo>
                        <a:lnTo>
                          <a:pt x="662" y="175"/>
                        </a:lnTo>
                        <a:lnTo>
                          <a:pt x="683" y="217"/>
                        </a:lnTo>
                        <a:lnTo>
                          <a:pt x="698" y="261"/>
                        </a:lnTo>
                        <a:lnTo>
                          <a:pt x="708" y="306"/>
                        </a:lnTo>
                        <a:lnTo>
                          <a:pt x="711" y="355"/>
                        </a:lnTo>
                        <a:lnTo>
                          <a:pt x="708" y="403"/>
                        </a:lnTo>
                        <a:lnTo>
                          <a:pt x="698" y="449"/>
                        </a:lnTo>
                        <a:lnTo>
                          <a:pt x="683" y="493"/>
                        </a:lnTo>
                        <a:lnTo>
                          <a:pt x="662" y="534"/>
                        </a:lnTo>
                        <a:lnTo>
                          <a:pt x="637" y="572"/>
                        </a:lnTo>
                        <a:lnTo>
                          <a:pt x="607" y="606"/>
                        </a:lnTo>
                        <a:lnTo>
                          <a:pt x="573" y="636"/>
                        </a:lnTo>
                        <a:lnTo>
                          <a:pt x="535" y="661"/>
                        </a:lnTo>
                        <a:lnTo>
                          <a:pt x="494" y="682"/>
                        </a:lnTo>
                        <a:lnTo>
                          <a:pt x="450" y="697"/>
                        </a:lnTo>
                        <a:lnTo>
                          <a:pt x="404" y="707"/>
                        </a:lnTo>
                        <a:lnTo>
                          <a:pt x="356" y="710"/>
                        </a:lnTo>
                        <a:lnTo>
                          <a:pt x="307" y="707"/>
                        </a:lnTo>
                        <a:lnTo>
                          <a:pt x="261" y="697"/>
                        </a:lnTo>
                        <a:lnTo>
                          <a:pt x="218" y="682"/>
                        </a:lnTo>
                        <a:lnTo>
                          <a:pt x="176" y="661"/>
                        </a:lnTo>
                        <a:lnTo>
                          <a:pt x="139" y="636"/>
                        </a:lnTo>
                        <a:lnTo>
                          <a:pt x="104" y="606"/>
                        </a:lnTo>
                        <a:lnTo>
                          <a:pt x="74" y="572"/>
                        </a:lnTo>
                        <a:lnTo>
                          <a:pt x="49" y="534"/>
                        </a:lnTo>
                        <a:lnTo>
                          <a:pt x="29" y="493"/>
                        </a:lnTo>
                        <a:lnTo>
                          <a:pt x="13" y="449"/>
                        </a:lnTo>
                        <a:lnTo>
                          <a:pt x="3" y="403"/>
                        </a:lnTo>
                        <a:lnTo>
                          <a:pt x="0" y="355"/>
                        </a:lnTo>
                        <a:lnTo>
                          <a:pt x="3" y="306"/>
                        </a:lnTo>
                        <a:lnTo>
                          <a:pt x="13" y="261"/>
                        </a:lnTo>
                        <a:lnTo>
                          <a:pt x="29" y="217"/>
                        </a:lnTo>
                        <a:lnTo>
                          <a:pt x="49" y="175"/>
                        </a:lnTo>
                        <a:lnTo>
                          <a:pt x="74" y="138"/>
                        </a:lnTo>
                        <a:lnTo>
                          <a:pt x="104" y="103"/>
                        </a:lnTo>
                        <a:lnTo>
                          <a:pt x="139" y="74"/>
                        </a:lnTo>
                        <a:lnTo>
                          <a:pt x="176" y="49"/>
                        </a:lnTo>
                        <a:lnTo>
                          <a:pt x="218" y="28"/>
                        </a:lnTo>
                        <a:lnTo>
                          <a:pt x="261" y="13"/>
                        </a:lnTo>
                        <a:lnTo>
                          <a:pt x="307" y="4"/>
                        </a:lnTo>
                        <a:lnTo>
                          <a:pt x="35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t" bIns="60925" lIns="121900" spcFirstLastPara="1" rIns="121900" wrap="square" tIns="609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497" name="Google Shape;497;g7cde432c2a_0_0"/>
            <p:cNvSpPr/>
            <p:nvPr/>
          </p:nvSpPr>
          <p:spPr>
            <a:xfrm>
              <a:off x="805055" y="2510228"/>
              <a:ext cx="3030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3F3F3F"/>
                  </a:solidFill>
                </a:rPr>
                <a:t>The problem will be posted in  News feed</a:t>
              </a:r>
              <a:r>
                <a:rPr lang="en-US" sz="1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" name="Google Shape;498;g7cde432c2a_0_0"/>
          <p:cNvGrpSpPr/>
          <p:nvPr/>
        </p:nvGrpSpPr>
        <p:grpSpPr>
          <a:xfrm>
            <a:off x="951967" y="3821622"/>
            <a:ext cx="4841229" cy="1393326"/>
            <a:chOff x="632367" y="3505933"/>
            <a:chExt cx="4475989" cy="1280160"/>
          </a:xfrm>
        </p:grpSpPr>
        <p:grpSp>
          <p:nvGrpSpPr>
            <p:cNvPr id="499" name="Google Shape;499;g7cde432c2a_0_0"/>
            <p:cNvGrpSpPr/>
            <p:nvPr/>
          </p:nvGrpSpPr>
          <p:grpSpPr>
            <a:xfrm>
              <a:off x="632367" y="3505933"/>
              <a:ext cx="4475989" cy="1280160"/>
              <a:chOff x="1084060" y="3959463"/>
              <a:chExt cx="4475989" cy="1280160"/>
            </a:xfrm>
          </p:grpSpPr>
          <p:sp>
            <p:nvSpPr>
              <p:cNvPr id="500" name="Google Shape;500;g7cde432c2a_0_0"/>
              <p:cNvSpPr/>
              <p:nvPr/>
            </p:nvSpPr>
            <p:spPr>
              <a:xfrm>
                <a:off x="1084060" y="3959463"/>
                <a:ext cx="4475989" cy="1280160"/>
              </a:xfrm>
              <a:custGeom>
                <a:rect b="b" l="l" r="r" t="t"/>
                <a:pathLst>
                  <a:path extrusionOk="0" h="1280160" w="4314206">
                    <a:moveTo>
                      <a:pt x="640080" y="0"/>
                    </a:moveTo>
                    <a:cubicBezTo>
                      <a:pt x="772645" y="0"/>
                      <a:pt x="895797" y="40300"/>
                      <a:pt x="997955" y="109316"/>
                    </a:cubicBezTo>
                    <a:lnTo>
                      <a:pt x="1033706" y="138813"/>
                    </a:lnTo>
                    <a:lnTo>
                      <a:pt x="3812938" y="138813"/>
                    </a:lnTo>
                    <a:cubicBezTo>
                      <a:pt x="4089781" y="138813"/>
                      <a:pt x="4314206" y="363238"/>
                      <a:pt x="4314206" y="640081"/>
                    </a:cubicBezTo>
                    <a:lnTo>
                      <a:pt x="4314205" y="640081"/>
                    </a:lnTo>
                    <a:cubicBezTo>
                      <a:pt x="4314205" y="916924"/>
                      <a:pt x="4089780" y="1141349"/>
                      <a:pt x="3812937" y="1141349"/>
                    </a:cubicBezTo>
                    <a:lnTo>
                      <a:pt x="1033705" y="1141348"/>
                    </a:lnTo>
                    <a:lnTo>
                      <a:pt x="997955" y="1170844"/>
                    </a:lnTo>
                    <a:cubicBezTo>
                      <a:pt x="895797" y="1239861"/>
                      <a:pt x="772645" y="1280160"/>
                      <a:pt x="640080" y="1280160"/>
                    </a:cubicBezTo>
                    <a:cubicBezTo>
                      <a:pt x="286574" y="1280160"/>
                      <a:pt x="0" y="993586"/>
                      <a:pt x="0" y="640080"/>
                    </a:cubicBezTo>
                    <a:cubicBezTo>
                      <a:pt x="0" y="286574"/>
                      <a:pt x="286574" y="0"/>
                      <a:pt x="640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355600" rotWithShape="0" algn="t" dir="5400000" dist="38100">
                  <a:srgbClr val="000000">
                    <a:alpha val="49800"/>
                  </a:srgbClr>
                </a:outerShdw>
              </a:effectLst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1" name="Google Shape;501;g7cde432c2a_0_0"/>
              <p:cNvGrpSpPr/>
              <p:nvPr/>
            </p:nvGrpSpPr>
            <p:grpSpPr>
              <a:xfrm>
                <a:off x="1268592" y="4188063"/>
                <a:ext cx="822900" cy="822900"/>
                <a:chOff x="1268592" y="4188063"/>
                <a:chExt cx="822900" cy="822900"/>
              </a:xfrm>
            </p:grpSpPr>
            <p:sp>
              <p:nvSpPr>
                <p:cNvPr id="502" name="Google Shape;502;g7cde432c2a_0_0"/>
                <p:cNvSpPr/>
                <p:nvPr/>
              </p:nvSpPr>
              <p:spPr>
                <a:xfrm>
                  <a:off x="1268592" y="4188063"/>
                  <a:ext cx="822900" cy="822900"/>
                </a:xfrm>
                <a:prstGeom prst="ellipse">
                  <a:avLst/>
                </a:prstGeom>
                <a:solidFill>
                  <a:srgbClr val="FFC801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g7cde432c2a_0_0"/>
                <p:cNvSpPr/>
                <p:nvPr/>
              </p:nvSpPr>
              <p:spPr>
                <a:xfrm>
                  <a:off x="1466420" y="4353556"/>
                  <a:ext cx="427308" cy="491977"/>
                </a:xfrm>
                <a:custGeom>
                  <a:rect b="b" l="l" r="r" t="t"/>
                  <a:pathLst>
                    <a:path extrusionOk="0" h="3805" w="3172">
                      <a:moveTo>
                        <a:pt x="1926" y="2109"/>
                      </a:moveTo>
                      <a:lnTo>
                        <a:pt x="1844" y="2178"/>
                      </a:lnTo>
                      <a:lnTo>
                        <a:pt x="1761" y="2243"/>
                      </a:lnTo>
                      <a:lnTo>
                        <a:pt x="1675" y="2302"/>
                      </a:lnTo>
                      <a:lnTo>
                        <a:pt x="1588" y="2356"/>
                      </a:lnTo>
                      <a:lnTo>
                        <a:pt x="1500" y="2403"/>
                      </a:lnTo>
                      <a:lnTo>
                        <a:pt x="1412" y="2445"/>
                      </a:lnTo>
                      <a:lnTo>
                        <a:pt x="1324" y="2481"/>
                      </a:lnTo>
                      <a:lnTo>
                        <a:pt x="1236" y="2511"/>
                      </a:lnTo>
                      <a:lnTo>
                        <a:pt x="1314" y="2519"/>
                      </a:lnTo>
                      <a:lnTo>
                        <a:pt x="1392" y="2522"/>
                      </a:lnTo>
                      <a:lnTo>
                        <a:pt x="1480" y="2518"/>
                      </a:lnTo>
                      <a:lnTo>
                        <a:pt x="1566" y="2509"/>
                      </a:lnTo>
                      <a:lnTo>
                        <a:pt x="1649" y="2493"/>
                      </a:lnTo>
                      <a:lnTo>
                        <a:pt x="1730" y="2469"/>
                      </a:lnTo>
                      <a:lnTo>
                        <a:pt x="1809" y="2442"/>
                      </a:lnTo>
                      <a:lnTo>
                        <a:pt x="1884" y="2408"/>
                      </a:lnTo>
                      <a:lnTo>
                        <a:pt x="1957" y="2369"/>
                      </a:lnTo>
                      <a:lnTo>
                        <a:pt x="2027" y="2324"/>
                      </a:lnTo>
                      <a:lnTo>
                        <a:pt x="2093" y="2276"/>
                      </a:lnTo>
                      <a:lnTo>
                        <a:pt x="1926" y="2109"/>
                      </a:lnTo>
                      <a:close/>
                      <a:moveTo>
                        <a:pt x="1377" y="1559"/>
                      </a:moveTo>
                      <a:lnTo>
                        <a:pt x="678" y="2259"/>
                      </a:lnTo>
                      <a:lnTo>
                        <a:pt x="726" y="2280"/>
                      </a:lnTo>
                      <a:lnTo>
                        <a:pt x="773" y="2294"/>
                      </a:lnTo>
                      <a:lnTo>
                        <a:pt x="819" y="2304"/>
                      </a:lnTo>
                      <a:lnTo>
                        <a:pt x="865" y="2308"/>
                      </a:lnTo>
                      <a:lnTo>
                        <a:pt x="906" y="2309"/>
                      </a:lnTo>
                      <a:lnTo>
                        <a:pt x="972" y="2306"/>
                      </a:lnTo>
                      <a:lnTo>
                        <a:pt x="1039" y="2298"/>
                      </a:lnTo>
                      <a:lnTo>
                        <a:pt x="1109" y="2283"/>
                      </a:lnTo>
                      <a:lnTo>
                        <a:pt x="1179" y="2263"/>
                      </a:lnTo>
                      <a:lnTo>
                        <a:pt x="1250" y="2239"/>
                      </a:lnTo>
                      <a:lnTo>
                        <a:pt x="1323" y="2208"/>
                      </a:lnTo>
                      <a:lnTo>
                        <a:pt x="1395" y="2172"/>
                      </a:lnTo>
                      <a:lnTo>
                        <a:pt x="1467" y="2133"/>
                      </a:lnTo>
                      <a:lnTo>
                        <a:pt x="1538" y="2088"/>
                      </a:lnTo>
                      <a:lnTo>
                        <a:pt x="1609" y="2039"/>
                      </a:lnTo>
                      <a:lnTo>
                        <a:pt x="1680" y="1986"/>
                      </a:lnTo>
                      <a:lnTo>
                        <a:pt x="1747" y="1929"/>
                      </a:lnTo>
                      <a:lnTo>
                        <a:pt x="1377" y="1559"/>
                      </a:lnTo>
                      <a:close/>
                      <a:moveTo>
                        <a:pt x="2506" y="1238"/>
                      </a:moveTo>
                      <a:lnTo>
                        <a:pt x="2477" y="1327"/>
                      </a:lnTo>
                      <a:lnTo>
                        <a:pt x="2440" y="1416"/>
                      </a:lnTo>
                      <a:lnTo>
                        <a:pt x="2398" y="1504"/>
                      </a:lnTo>
                      <a:lnTo>
                        <a:pt x="2351" y="1592"/>
                      </a:lnTo>
                      <a:lnTo>
                        <a:pt x="2298" y="1679"/>
                      </a:lnTo>
                      <a:lnTo>
                        <a:pt x="2239" y="1764"/>
                      </a:lnTo>
                      <a:lnTo>
                        <a:pt x="2174" y="1848"/>
                      </a:lnTo>
                      <a:lnTo>
                        <a:pt x="2104" y="1929"/>
                      </a:lnTo>
                      <a:lnTo>
                        <a:pt x="2272" y="2097"/>
                      </a:lnTo>
                      <a:lnTo>
                        <a:pt x="2321" y="2031"/>
                      </a:lnTo>
                      <a:lnTo>
                        <a:pt x="2365" y="1961"/>
                      </a:lnTo>
                      <a:lnTo>
                        <a:pt x="2404" y="1888"/>
                      </a:lnTo>
                      <a:lnTo>
                        <a:pt x="2438" y="1812"/>
                      </a:lnTo>
                      <a:lnTo>
                        <a:pt x="2466" y="1733"/>
                      </a:lnTo>
                      <a:lnTo>
                        <a:pt x="2488" y="1652"/>
                      </a:lnTo>
                      <a:lnTo>
                        <a:pt x="2504" y="1568"/>
                      </a:lnTo>
                      <a:lnTo>
                        <a:pt x="2514" y="1482"/>
                      </a:lnTo>
                      <a:lnTo>
                        <a:pt x="2518" y="1394"/>
                      </a:lnTo>
                      <a:lnTo>
                        <a:pt x="2514" y="1315"/>
                      </a:lnTo>
                      <a:lnTo>
                        <a:pt x="2506" y="1238"/>
                      </a:lnTo>
                      <a:close/>
                      <a:moveTo>
                        <a:pt x="859" y="1039"/>
                      </a:moveTo>
                      <a:lnTo>
                        <a:pt x="803" y="1106"/>
                      </a:lnTo>
                      <a:lnTo>
                        <a:pt x="751" y="1175"/>
                      </a:lnTo>
                      <a:lnTo>
                        <a:pt x="704" y="1243"/>
                      </a:lnTo>
                      <a:lnTo>
                        <a:pt x="661" y="1313"/>
                      </a:lnTo>
                      <a:lnTo>
                        <a:pt x="621" y="1383"/>
                      </a:lnTo>
                      <a:lnTo>
                        <a:pt x="587" y="1452"/>
                      </a:lnTo>
                      <a:lnTo>
                        <a:pt x="557" y="1522"/>
                      </a:lnTo>
                      <a:lnTo>
                        <a:pt x="532" y="1590"/>
                      </a:lnTo>
                      <a:lnTo>
                        <a:pt x="512" y="1657"/>
                      </a:lnTo>
                      <a:lnTo>
                        <a:pt x="496" y="1724"/>
                      </a:lnTo>
                      <a:lnTo>
                        <a:pt x="486" y="1787"/>
                      </a:lnTo>
                      <a:lnTo>
                        <a:pt x="480" y="1849"/>
                      </a:lnTo>
                      <a:lnTo>
                        <a:pt x="480" y="1908"/>
                      </a:lnTo>
                      <a:lnTo>
                        <a:pt x="485" y="1965"/>
                      </a:lnTo>
                      <a:lnTo>
                        <a:pt x="495" y="2019"/>
                      </a:lnTo>
                      <a:lnTo>
                        <a:pt x="510" y="2069"/>
                      </a:lnTo>
                      <a:lnTo>
                        <a:pt x="1199" y="1379"/>
                      </a:lnTo>
                      <a:lnTo>
                        <a:pt x="859" y="1039"/>
                      </a:lnTo>
                      <a:close/>
                      <a:moveTo>
                        <a:pt x="513" y="692"/>
                      </a:moveTo>
                      <a:lnTo>
                        <a:pt x="464" y="758"/>
                      </a:lnTo>
                      <a:lnTo>
                        <a:pt x="420" y="828"/>
                      </a:lnTo>
                      <a:lnTo>
                        <a:pt x="382" y="901"/>
                      </a:lnTo>
                      <a:lnTo>
                        <a:pt x="347" y="978"/>
                      </a:lnTo>
                      <a:lnTo>
                        <a:pt x="319" y="1057"/>
                      </a:lnTo>
                      <a:lnTo>
                        <a:pt x="297" y="1138"/>
                      </a:lnTo>
                      <a:lnTo>
                        <a:pt x="281" y="1221"/>
                      </a:lnTo>
                      <a:lnTo>
                        <a:pt x="271" y="1307"/>
                      </a:lnTo>
                      <a:lnTo>
                        <a:pt x="267" y="1394"/>
                      </a:lnTo>
                      <a:lnTo>
                        <a:pt x="271" y="1474"/>
                      </a:lnTo>
                      <a:lnTo>
                        <a:pt x="279" y="1552"/>
                      </a:lnTo>
                      <a:lnTo>
                        <a:pt x="309" y="1463"/>
                      </a:lnTo>
                      <a:lnTo>
                        <a:pt x="345" y="1373"/>
                      </a:lnTo>
                      <a:lnTo>
                        <a:pt x="386" y="1285"/>
                      </a:lnTo>
                      <a:lnTo>
                        <a:pt x="434" y="1197"/>
                      </a:lnTo>
                      <a:lnTo>
                        <a:pt x="488" y="1110"/>
                      </a:lnTo>
                      <a:lnTo>
                        <a:pt x="546" y="1025"/>
                      </a:lnTo>
                      <a:lnTo>
                        <a:pt x="611" y="942"/>
                      </a:lnTo>
                      <a:lnTo>
                        <a:pt x="681" y="859"/>
                      </a:lnTo>
                      <a:lnTo>
                        <a:pt x="513" y="692"/>
                      </a:lnTo>
                      <a:close/>
                      <a:moveTo>
                        <a:pt x="2256" y="678"/>
                      </a:moveTo>
                      <a:lnTo>
                        <a:pt x="1557" y="1379"/>
                      </a:lnTo>
                      <a:lnTo>
                        <a:pt x="1926" y="1750"/>
                      </a:lnTo>
                      <a:lnTo>
                        <a:pt x="1978" y="1688"/>
                      </a:lnTo>
                      <a:lnTo>
                        <a:pt x="2028" y="1623"/>
                      </a:lnTo>
                      <a:lnTo>
                        <a:pt x="2073" y="1559"/>
                      </a:lnTo>
                      <a:lnTo>
                        <a:pt x="2115" y="1494"/>
                      </a:lnTo>
                      <a:lnTo>
                        <a:pt x="2152" y="1428"/>
                      </a:lnTo>
                      <a:lnTo>
                        <a:pt x="2185" y="1363"/>
                      </a:lnTo>
                      <a:lnTo>
                        <a:pt x="2216" y="1298"/>
                      </a:lnTo>
                      <a:lnTo>
                        <a:pt x="2241" y="1233"/>
                      </a:lnTo>
                      <a:lnTo>
                        <a:pt x="2263" y="1169"/>
                      </a:lnTo>
                      <a:lnTo>
                        <a:pt x="2280" y="1106"/>
                      </a:lnTo>
                      <a:lnTo>
                        <a:pt x="2293" y="1046"/>
                      </a:lnTo>
                      <a:lnTo>
                        <a:pt x="2301" y="986"/>
                      </a:lnTo>
                      <a:lnTo>
                        <a:pt x="2306" y="929"/>
                      </a:lnTo>
                      <a:lnTo>
                        <a:pt x="2305" y="873"/>
                      </a:lnTo>
                      <a:lnTo>
                        <a:pt x="2300" y="820"/>
                      </a:lnTo>
                      <a:lnTo>
                        <a:pt x="2290" y="770"/>
                      </a:lnTo>
                      <a:lnTo>
                        <a:pt x="2276" y="722"/>
                      </a:lnTo>
                      <a:lnTo>
                        <a:pt x="2256" y="678"/>
                      </a:lnTo>
                      <a:close/>
                      <a:moveTo>
                        <a:pt x="1879" y="480"/>
                      </a:moveTo>
                      <a:lnTo>
                        <a:pt x="1814" y="482"/>
                      </a:lnTo>
                      <a:lnTo>
                        <a:pt x="1746" y="492"/>
                      </a:lnTo>
                      <a:lnTo>
                        <a:pt x="1676" y="506"/>
                      </a:lnTo>
                      <a:lnTo>
                        <a:pt x="1605" y="525"/>
                      </a:lnTo>
                      <a:lnTo>
                        <a:pt x="1535" y="551"/>
                      </a:lnTo>
                      <a:lnTo>
                        <a:pt x="1463" y="581"/>
                      </a:lnTo>
                      <a:lnTo>
                        <a:pt x="1390" y="617"/>
                      </a:lnTo>
                      <a:lnTo>
                        <a:pt x="1318" y="656"/>
                      </a:lnTo>
                      <a:lnTo>
                        <a:pt x="1247" y="700"/>
                      </a:lnTo>
                      <a:lnTo>
                        <a:pt x="1176" y="750"/>
                      </a:lnTo>
                      <a:lnTo>
                        <a:pt x="1107" y="803"/>
                      </a:lnTo>
                      <a:lnTo>
                        <a:pt x="1038" y="861"/>
                      </a:lnTo>
                      <a:lnTo>
                        <a:pt x="1377" y="1200"/>
                      </a:lnTo>
                      <a:lnTo>
                        <a:pt x="2065" y="511"/>
                      </a:lnTo>
                      <a:lnTo>
                        <a:pt x="2016" y="496"/>
                      </a:lnTo>
                      <a:lnTo>
                        <a:pt x="1968" y="486"/>
                      </a:lnTo>
                      <a:lnTo>
                        <a:pt x="1922" y="481"/>
                      </a:lnTo>
                      <a:lnTo>
                        <a:pt x="1879" y="480"/>
                      </a:lnTo>
                      <a:close/>
                      <a:moveTo>
                        <a:pt x="2544" y="390"/>
                      </a:moveTo>
                      <a:lnTo>
                        <a:pt x="2440" y="494"/>
                      </a:lnTo>
                      <a:lnTo>
                        <a:pt x="2454" y="515"/>
                      </a:lnTo>
                      <a:lnTo>
                        <a:pt x="2511" y="589"/>
                      </a:lnTo>
                      <a:lnTo>
                        <a:pt x="2563" y="667"/>
                      </a:lnTo>
                      <a:lnTo>
                        <a:pt x="2609" y="748"/>
                      </a:lnTo>
                      <a:lnTo>
                        <a:pt x="2651" y="832"/>
                      </a:lnTo>
                      <a:lnTo>
                        <a:pt x="2686" y="920"/>
                      </a:lnTo>
                      <a:lnTo>
                        <a:pt x="2716" y="1010"/>
                      </a:lnTo>
                      <a:lnTo>
                        <a:pt x="2739" y="1103"/>
                      </a:lnTo>
                      <a:lnTo>
                        <a:pt x="2756" y="1198"/>
                      </a:lnTo>
                      <a:lnTo>
                        <a:pt x="2767" y="1296"/>
                      </a:lnTo>
                      <a:lnTo>
                        <a:pt x="2770" y="1394"/>
                      </a:lnTo>
                      <a:lnTo>
                        <a:pt x="2767" y="1493"/>
                      </a:lnTo>
                      <a:lnTo>
                        <a:pt x="2756" y="1590"/>
                      </a:lnTo>
                      <a:lnTo>
                        <a:pt x="2740" y="1684"/>
                      </a:lnTo>
                      <a:lnTo>
                        <a:pt x="2717" y="1777"/>
                      </a:lnTo>
                      <a:lnTo>
                        <a:pt x="2688" y="1866"/>
                      </a:lnTo>
                      <a:lnTo>
                        <a:pt x="2652" y="1953"/>
                      </a:lnTo>
                      <a:lnTo>
                        <a:pt x="2611" y="2037"/>
                      </a:lnTo>
                      <a:lnTo>
                        <a:pt x="2566" y="2117"/>
                      </a:lnTo>
                      <a:lnTo>
                        <a:pt x="2514" y="2195"/>
                      </a:lnTo>
                      <a:lnTo>
                        <a:pt x="2459" y="2268"/>
                      </a:lnTo>
                      <a:lnTo>
                        <a:pt x="2398" y="2337"/>
                      </a:lnTo>
                      <a:lnTo>
                        <a:pt x="2334" y="2402"/>
                      </a:lnTo>
                      <a:lnTo>
                        <a:pt x="2264" y="2464"/>
                      </a:lnTo>
                      <a:lnTo>
                        <a:pt x="2190" y="2519"/>
                      </a:lnTo>
                      <a:lnTo>
                        <a:pt x="2114" y="2570"/>
                      </a:lnTo>
                      <a:lnTo>
                        <a:pt x="2034" y="2617"/>
                      </a:lnTo>
                      <a:lnTo>
                        <a:pt x="1949" y="2657"/>
                      </a:lnTo>
                      <a:lnTo>
                        <a:pt x="1862" y="2692"/>
                      </a:lnTo>
                      <a:lnTo>
                        <a:pt x="1773" y="2721"/>
                      </a:lnTo>
                      <a:lnTo>
                        <a:pt x="1682" y="2744"/>
                      </a:lnTo>
                      <a:lnTo>
                        <a:pt x="1587" y="2762"/>
                      </a:lnTo>
                      <a:lnTo>
                        <a:pt x="1491" y="2771"/>
                      </a:lnTo>
                      <a:lnTo>
                        <a:pt x="1392" y="2775"/>
                      </a:lnTo>
                      <a:lnTo>
                        <a:pt x="1293" y="2771"/>
                      </a:lnTo>
                      <a:lnTo>
                        <a:pt x="1196" y="2761"/>
                      </a:lnTo>
                      <a:lnTo>
                        <a:pt x="1101" y="2744"/>
                      </a:lnTo>
                      <a:lnTo>
                        <a:pt x="1008" y="2720"/>
                      </a:lnTo>
                      <a:lnTo>
                        <a:pt x="918" y="2691"/>
                      </a:lnTo>
                      <a:lnTo>
                        <a:pt x="830" y="2655"/>
                      </a:lnTo>
                      <a:lnTo>
                        <a:pt x="747" y="2613"/>
                      </a:lnTo>
                      <a:lnTo>
                        <a:pt x="665" y="2567"/>
                      </a:lnTo>
                      <a:lnTo>
                        <a:pt x="588" y="2515"/>
                      </a:lnTo>
                      <a:lnTo>
                        <a:pt x="514" y="2457"/>
                      </a:lnTo>
                      <a:lnTo>
                        <a:pt x="494" y="2444"/>
                      </a:lnTo>
                      <a:lnTo>
                        <a:pt x="390" y="2548"/>
                      </a:lnTo>
                      <a:lnTo>
                        <a:pt x="463" y="2609"/>
                      </a:lnTo>
                      <a:lnTo>
                        <a:pt x="539" y="2663"/>
                      </a:lnTo>
                      <a:lnTo>
                        <a:pt x="617" y="2713"/>
                      </a:lnTo>
                      <a:lnTo>
                        <a:pt x="698" y="2757"/>
                      </a:lnTo>
                      <a:lnTo>
                        <a:pt x="780" y="2797"/>
                      </a:lnTo>
                      <a:lnTo>
                        <a:pt x="865" y="2830"/>
                      </a:lnTo>
                      <a:lnTo>
                        <a:pt x="950" y="2859"/>
                      </a:lnTo>
                      <a:lnTo>
                        <a:pt x="1037" y="2882"/>
                      </a:lnTo>
                      <a:lnTo>
                        <a:pt x="1125" y="2901"/>
                      </a:lnTo>
                      <a:lnTo>
                        <a:pt x="1214" y="2914"/>
                      </a:lnTo>
                      <a:lnTo>
                        <a:pt x="1303" y="2922"/>
                      </a:lnTo>
                      <a:lnTo>
                        <a:pt x="1392" y="2924"/>
                      </a:lnTo>
                      <a:lnTo>
                        <a:pt x="1483" y="2922"/>
                      </a:lnTo>
                      <a:lnTo>
                        <a:pt x="1573" y="2914"/>
                      </a:lnTo>
                      <a:lnTo>
                        <a:pt x="1662" y="2900"/>
                      </a:lnTo>
                      <a:lnTo>
                        <a:pt x="1751" y="2881"/>
                      </a:lnTo>
                      <a:lnTo>
                        <a:pt x="1838" y="2858"/>
                      </a:lnTo>
                      <a:lnTo>
                        <a:pt x="1925" y="2829"/>
                      </a:lnTo>
                      <a:lnTo>
                        <a:pt x="2009" y="2794"/>
                      </a:lnTo>
                      <a:lnTo>
                        <a:pt x="2093" y="2755"/>
                      </a:lnTo>
                      <a:lnTo>
                        <a:pt x="2174" y="2710"/>
                      </a:lnTo>
                      <a:lnTo>
                        <a:pt x="2253" y="2660"/>
                      </a:lnTo>
                      <a:lnTo>
                        <a:pt x="2329" y="2604"/>
                      </a:lnTo>
                      <a:lnTo>
                        <a:pt x="2402" y="2543"/>
                      </a:lnTo>
                      <a:lnTo>
                        <a:pt x="2473" y="2476"/>
                      </a:lnTo>
                      <a:lnTo>
                        <a:pt x="2541" y="2403"/>
                      </a:lnTo>
                      <a:lnTo>
                        <a:pt x="2603" y="2327"/>
                      </a:lnTo>
                      <a:lnTo>
                        <a:pt x="2660" y="2248"/>
                      </a:lnTo>
                      <a:lnTo>
                        <a:pt x="2712" y="2166"/>
                      </a:lnTo>
                      <a:lnTo>
                        <a:pt x="2757" y="2081"/>
                      </a:lnTo>
                      <a:lnTo>
                        <a:pt x="2798" y="1994"/>
                      </a:lnTo>
                      <a:lnTo>
                        <a:pt x="2831" y="1906"/>
                      </a:lnTo>
                      <a:lnTo>
                        <a:pt x="2860" y="1815"/>
                      </a:lnTo>
                      <a:lnTo>
                        <a:pt x="2883" y="1724"/>
                      </a:lnTo>
                      <a:lnTo>
                        <a:pt x="2901" y="1631"/>
                      </a:lnTo>
                      <a:lnTo>
                        <a:pt x="2912" y="1538"/>
                      </a:lnTo>
                      <a:lnTo>
                        <a:pt x="2918" y="1444"/>
                      </a:lnTo>
                      <a:lnTo>
                        <a:pt x="2918" y="1350"/>
                      </a:lnTo>
                      <a:lnTo>
                        <a:pt x="2912" y="1256"/>
                      </a:lnTo>
                      <a:lnTo>
                        <a:pt x="2901" y="1163"/>
                      </a:lnTo>
                      <a:lnTo>
                        <a:pt x="2885" y="1070"/>
                      </a:lnTo>
                      <a:lnTo>
                        <a:pt x="2861" y="979"/>
                      </a:lnTo>
                      <a:lnTo>
                        <a:pt x="2834" y="888"/>
                      </a:lnTo>
                      <a:lnTo>
                        <a:pt x="2799" y="800"/>
                      </a:lnTo>
                      <a:lnTo>
                        <a:pt x="2760" y="713"/>
                      </a:lnTo>
                      <a:lnTo>
                        <a:pt x="2714" y="629"/>
                      </a:lnTo>
                      <a:lnTo>
                        <a:pt x="2664" y="546"/>
                      </a:lnTo>
                      <a:lnTo>
                        <a:pt x="2607" y="466"/>
                      </a:lnTo>
                      <a:lnTo>
                        <a:pt x="2544" y="390"/>
                      </a:lnTo>
                      <a:close/>
                      <a:moveTo>
                        <a:pt x="1392" y="268"/>
                      </a:moveTo>
                      <a:lnTo>
                        <a:pt x="1306" y="271"/>
                      </a:lnTo>
                      <a:lnTo>
                        <a:pt x="1220" y="281"/>
                      </a:lnTo>
                      <a:lnTo>
                        <a:pt x="1135" y="297"/>
                      </a:lnTo>
                      <a:lnTo>
                        <a:pt x="1054" y="320"/>
                      </a:lnTo>
                      <a:lnTo>
                        <a:pt x="976" y="348"/>
                      </a:lnTo>
                      <a:lnTo>
                        <a:pt x="900" y="381"/>
                      </a:lnTo>
                      <a:lnTo>
                        <a:pt x="828" y="421"/>
                      </a:lnTo>
                      <a:lnTo>
                        <a:pt x="758" y="465"/>
                      </a:lnTo>
                      <a:lnTo>
                        <a:pt x="692" y="514"/>
                      </a:lnTo>
                      <a:lnTo>
                        <a:pt x="859" y="681"/>
                      </a:lnTo>
                      <a:lnTo>
                        <a:pt x="941" y="611"/>
                      </a:lnTo>
                      <a:lnTo>
                        <a:pt x="1024" y="546"/>
                      </a:lnTo>
                      <a:lnTo>
                        <a:pt x="1110" y="487"/>
                      </a:lnTo>
                      <a:lnTo>
                        <a:pt x="1197" y="434"/>
                      </a:lnTo>
                      <a:lnTo>
                        <a:pt x="1285" y="386"/>
                      </a:lnTo>
                      <a:lnTo>
                        <a:pt x="1373" y="344"/>
                      </a:lnTo>
                      <a:lnTo>
                        <a:pt x="1461" y="308"/>
                      </a:lnTo>
                      <a:lnTo>
                        <a:pt x="1549" y="278"/>
                      </a:lnTo>
                      <a:lnTo>
                        <a:pt x="1471" y="270"/>
                      </a:lnTo>
                      <a:lnTo>
                        <a:pt x="1392" y="268"/>
                      </a:lnTo>
                      <a:close/>
                      <a:moveTo>
                        <a:pt x="2629" y="0"/>
                      </a:moveTo>
                      <a:lnTo>
                        <a:pt x="2629" y="0"/>
                      </a:lnTo>
                      <a:lnTo>
                        <a:pt x="2653" y="1"/>
                      </a:lnTo>
                      <a:lnTo>
                        <a:pt x="2676" y="8"/>
                      </a:lnTo>
                      <a:lnTo>
                        <a:pt x="2698" y="20"/>
                      </a:lnTo>
                      <a:lnTo>
                        <a:pt x="2718" y="36"/>
                      </a:lnTo>
                      <a:lnTo>
                        <a:pt x="2735" y="58"/>
                      </a:lnTo>
                      <a:lnTo>
                        <a:pt x="2748" y="83"/>
                      </a:lnTo>
                      <a:lnTo>
                        <a:pt x="2754" y="109"/>
                      </a:lnTo>
                      <a:lnTo>
                        <a:pt x="2755" y="136"/>
                      </a:lnTo>
                      <a:lnTo>
                        <a:pt x="2749" y="162"/>
                      </a:lnTo>
                      <a:lnTo>
                        <a:pt x="2739" y="188"/>
                      </a:lnTo>
                      <a:lnTo>
                        <a:pt x="2723" y="210"/>
                      </a:lnTo>
                      <a:lnTo>
                        <a:pt x="2790" y="290"/>
                      </a:lnTo>
                      <a:lnTo>
                        <a:pt x="2850" y="371"/>
                      </a:lnTo>
                      <a:lnTo>
                        <a:pt x="2905" y="456"/>
                      </a:lnTo>
                      <a:lnTo>
                        <a:pt x="2956" y="543"/>
                      </a:lnTo>
                      <a:lnTo>
                        <a:pt x="3002" y="632"/>
                      </a:lnTo>
                      <a:lnTo>
                        <a:pt x="3041" y="724"/>
                      </a:lnTo>
                      <a:lnTo>
                        <a:pt x="3076" y="816"/>
                      </a:lnTo>
                      <a:lnTo>
                        <a:pt x="3105" y="910"/>
                      </a:lnTo>
                      <a:lnTo>
                        <a:pt x="3129" y="1006"/>
                      </a:lnTo>
                      <a:lnTo>
                        <a:pt x="3147" y="1103"/>
                      </a:lnTo>
                      <a:lnTo>
                        <a:pt x="3160" y="1199"/>
                      </a:lnTo>
                      <a:lnTo>
                        <a:pt x="3168" y="1297"/>
                      </a:lnTo>
                      <a:lnTo>
                        <a:pt x="3172" y="1395"/>
                      </a:lnTo>
                      <a:lnTo>
                        <a:pt x="3168" y="1493"/>
                      </a:lnTo>
                      <a:lnTo>
                        <a:pt x="3160" y="1590"/>
                      </a:lnTo>
                      <a:lnTo>
                        <a:pt x="3147" y="1688"/>
                      </a:lnTo>
                      <a:lnTo>
                        <a:pt x="3129" y="1784"/>
                      </a:lnTo>
                      <a:lnTo>
                        <a:pt x="3105" y="1879"/>
                      </a:lnTo>
                      <a:lnTo>
                        <a:pt x="3076" y="1973"/>
                      </a:lnTo>
                      <a:lnTo>
                        <a:pt x="3041" y="2066"/>
                      </a:lnTo>
                      <a:lnTo>
                        <a:pt x="3002" y="2157"/>
                      </a:lnTo>
                      <a:lnTo>
                        <a:pt x="2956" y="2247"/>
                      </a:lnTo>
                      <a:lnTo>
                        <a:pt x="2905" y="2334"/>
                      </a:lnTo>
                      <a:lnTo>
                        <a:pt x="2850" y="2418"/>
                      </a:lnTo>
                      <a:lnTo>
                        <a:pt x="2789" y="2501"/>
                      </a:lnTo>
                      <a:lnTo>
                        <a:pt x="2723" y="2580"/>
                      </a:lnTo>
                      <a:lnTo>
                        <a:pt x="2651" y="2656"/>
                      </a:lnTo>
                      <a:lnTo>
                        <a:pt x="2577" y="2726"/>
                      </a:lnTo>
                      <a:lnTo>
                        <a:pt x="2500" y="2791"/>
                      </a:lnTo>
                      <a:lnTo>
                        <a:pt x="2420" y="2850"/>
                      </a:lnTo>
                      <a:lnTo>
                        <a:pt x="2338" y="2906"/>
                      </a:lnTo>
                      <a:lnTo>
                        <a:pt x="2254" y="2955"/>
                      </a:lnTo>
                      <a:lnTo>
                        <a:pt x="2168" y="3000"/>
                      </a:lnTo>
                      <a:lnTo>
                        <a:pt x="2079" y="3040"/>
                      </a:lnTo>
                      <a:lnTo>
                        <a:pt x="1990" y="3074"/>
                      </a:lnTo>
                      <a:lnTo>
                        <a:pt x="1898" y="3104"/>
                      </a:lnTo>
                      <a:lnTo>
                        <a:pt x="1806" y="3128"/>
                      </a:lnTo>
                      <a:lnTo>
                        <a:pt x="1712" y="3148"/>
                      </a:lnTo>
                      <a:lnTo>
                        <a:pt x="1712" y="3552"/>
                      </a:lnTo>
                      <a:lnTo>
                        <a:pt x="2004" y="3552"/>
                      </a:lnTo>
                      <a:lnTo>
                        <a:pt x="2033" y="3555"/>
                      </a:lnTo>
                      <a:lnTo>
                        <a:pt x="2059" y="3564"/>
                      </a:lnTo>
                      <a:lnTo>
                        <a:pt x="2082" y="3580"/>
                      </a:lnTo>
                      <a:lnTo>
                        <a:pt x="2102" y="3599"/>
                      </a:lnTo>
                      <a:lnTo>
                        <a:pt x="2117" y="3622"/>
                      </a:lnTo>
                      <a:lnTo>
                        <a:pt x="2126" y="3649"/>
                      </a:lnTo>
                      <a:lnTo>
                        <a:pt x="2130" y="3678"/>
                      </a:lnTo>
                      <a:lnTo>
                        <a:pt x="2126" y="3707"/>
                      </a:lnTo>
                      <a:lnTo>
                        <a:pt x="2117" y="3734"/>
                      </a:lnTo>
                      <a:lnTo>
                        <a:pt x="2102" y="3757"/>
                      </a:lnTo>
                      <a:lnTo>
                        <a:pt x="2082" y="3777"/>
                      </a:lnTo>
                      <a:lnTo>
                        <a:pt x="2059" y="3792"/>
                      </a:lnTo>
                      <a:lnTo>
                        <a:pt x="2033" y="3801"/>
                      </a:lnTo>
                      <a:lnTo>
                        <a:pt x="2004" y="3805"/>
                      </a:lnTo>
                      <a:lnTo>
                        <a:pt x="1169" y="3805"/>
                      </a:lnTo>
                      <a:lnTo>
                        <a:pt x="1140" y="3801"/>
                      </a:lnTo>
                      <a:lnTo>
                        <a:pt x="1113" y="3792"/>
                      </a:lnTo>
                      <a:lnTo>
                        <a:pt x="1090" y="3777"/>
                      </a:lnTo>
                      <a:lnTo>
                        <a:pt x="1071" y="3757"/>
                      </a:lnTo>
                      <a:lnTo>
                        <a:pt x="1056" y="3734"/>
                      </a:lnTo>
                      <a:lnTo>
                        <a:pt x="1046" y="3707"/>
                      </a:lnTo>
                      <a:lnTo>
                        <a:pt x="1043" y="3678"/>
                      </a:lnTo>
                      <a:lnTo>
                        <a:pt x="1046" y="3649"/>
                      </a:lnTo>
                      <a:lnTo>
                        <a:pt x="1056" y="3622"/>
                      </a:lnTo>
                      <a:lnTo>
                        <a:pt x="1071" y="3599"/>
                      </a:lnTo>
                      <a:lnTo>
                        <a:pt x="1090" y="3580"/>
                      </a:lnTo>
                      <a:lnTo>
                        <a:pt x="1113" y="3564"/>
                      </a:lnTo>
                      <a:lnTo>
                        <a:pt x="1140" y="3555"/>
                      </a:lnTo>
                      <a:lnTo>
                        <a:pt x="1169" y="3552"/>
                      </a:lnTo>
                      <a:lnTo>
                        <a:pt x="1460" y="3552"/>
                      </a:lnTo>
                      <a:lnTo>
                        <a:pt x="1460" y="3176"/>
                      </a:lnTo>
                      <a:lnTo>
                        <a:pt x="1392" y="3177"/>
                      </a:lnTo>
                      <a:lnTo>
                        <a:pt x="1295" y="3175"/>
                      </a:lnTo>
                      <a:lnTo>
                        <a:pt x="1198" y="3167"/>
                      </a:lnTo>
                      <a:lnTo>
                        <a:pt x="1101" y="3153"/>
                      </a:lnTo>
                      <a:lnTo>
                        <a:pt x="1005" y="3134"/>
                      </a:lnTo>
                      <a:lnTo>
                        <a:pt x="910" y="3111"/>
                      </a:lnTo>
                      <a:lnTo>
                        <a:pt x="816" y="3082"/>
                      </a:lnTo>
                      <a:lnTo>
                        <a:pt x="723" y="3047"/>
                      </a:lnTo>
                      <a:lnTo>
                        <a:pt x="632" y="3007"/>
                      </a:lnTo>
                      <a:lnTo>
                        <a:pt x="543" y="2961"/>
                      </a:lnTo>
                      <a:lnTo>
                        <a:pt x="456" y="2911"/>
                      </a:lnTo>
                      <a:lnTo>
                        <a:pt x="371" y="2856"/>
                      </a:lnTo>
                      <a:lnTo>
                        <a:pt x="289" y="2794"/>
                      </a:lnTo>
                      <a:lnTo>
                        <a:pt x="211" y="2728"/>
                      </a:lnTo>
                      <a:lnTo>
                        <a:pt x="192" y="2742"/>
                      </a:lnTo>
                      <a:lnTo>
                        <a:pt x="171" y="2751"/>
                      </a:lnTo>
                      <a:lnTo>
                        <a:pt x="149" y="2758"/>
                      </a:lnTo>
                      <a:lnTo>
                        <a:pt x="126" y="2759"/>
                      </a:lnTo>
                      <a:lnTo>
                        <a:pt x="102" y="2757"/>
                      </a:lnTo>
                      <a:lnTo>
                        <a:pt x="79" y="2750"/>
                      </a:lnTo>
                      <a:lnTo>
                        <a:pt x="57" y="2740"/>
                      </a:lnTo>
                      <a:lnTo>
                        <a:pt x="37" y="2723"/>
                      </a:lnTo>
                      <a:lnTo>
                        <a:pt x="21" y="2703"/>
                      </a:lnTo>
                      <a:lnTo>
                        <a:pt x="9" y="2681"/>
                      </a:lnTo>
                      <a:lnTo>
                        <a:pt x="2" y="2657"/>
                      </a:lnTo>
                      <a:lnTo>
                        <a:pt x="0" y="2633"/>
                      </a:lnTo>
                      <a:lnTo>
                        <a:pt x="0" y="2633"/>
                      </a:lnTo>
                      <a:lnTo>
                        <a:pt x="2" y="2609"/>
                      </a:lnTo>
                      <a:lnTo>
                        <a:pt x="9" y="2585"/>
                      </a:lnTo>
                      <a:lnTo>
                        <a:pt x="21" y="2563"/>
                      </a:lnTo>
                      <a:lnTo>
                        <a:pt x="37" y="2544"/>
                      </a:lnTo>
                      <a:lnTo>
                        <a:pt x="321" y="2259"/>
                      </a:lnTo>
                      <a:lnTo>
                        <a:pt x="265" y="2188"/>
                      </a:lnTo>
                      <a:lnTo>
                        <a:pt x="215" y="2111"/>
                      </a:lnTo>
                      <a:lnTo>
                        <a:pt x="170" y="2031"/>
                      </a:lnTo>
                      <a:lnTo>
                        <a:pt x="131" y="1947"/>
                      </a:lnTo>
                      <a:lnTo>
                        <a:pt x="96" y="1862"/>
                      </a:lnTo>
                      <a:lnTo>
                        <a:pt x="67" y="1772"/>
                      </a:lnTo>
                      <a:lnTo>
                        <a:pt x="45" y="1681"/>
                      </a:lnTo>
                      <a:lnTo>
                        <a:pt x="29" y="1588"/>
                      </a:lnTo>
                      <a:lnTo>
                        <a:pt x="18" y="1492"/>
                      </a:lnTo>
                      <a:lnTo>
                        <a:pt x="15" y="1394"/>
                      </a:lnTo>
                      <a:lnTo>
                        <a:pt x="18" y="1297"/>
                      </a:lnTo>
                      <a:lnTo>
                        <a:pt x="29" y="1199"/>
                      </a:lnTo>
                      <a:lnTo>
                        <a:pt x="45" y="1105"/>
                      </a:lnTo>
                      <a:lnTo>
                        <a:pt x="68" y="1012"/>
                      </a:lnTo>
                      <a:lnTo>
                        <a:pt x="98" y="923"/>
                      </a:lnTo>
                      <a:lnTo>
                        <a:pt x="133" y="836"/>
                      </a:lnTo>
                      <a:lnTo>
                        <a:pt x="173" y="753"/>
                      </a:lnTo>
                      <a:lnTo>
                        <a:pt x="220" y="671"/>
                      </a:lnTo>
                      <a:lnTo>
                        <a:pt x="271" y="595"/>
                      </a:lnTo>
                      <a:lnTo>
                        <a:pt x="326" y="522"/>
                      </a:lnTo>
                      <a:lnTo>
                        <a:pt x="386" y="452"/>
                      </a:lnTo>
                      <a:lnTo>
                        <a:pt x="452" y="387"/>
                      </a:lnTo>
                      <a:lnTo>
                        <a:pt x="521" y="326"/>
                      </a:lnTo>
                      <a:lnTo>
                        <a:pt x="595" y="270"/>
                      </a:lnTo>
                      <a:lnTo>
                        <a:pt x="671" y="219"/>
                      </a:lnTo>
                      <a:lnTo>
                        <a:pt x="752" y="173"/>
                      </a:lnTo>
                      <a:lnTo>
                        <a:pt x="836" y="132"/>
                      </a:lnTo>
                      <a:lnTo>
                        <a:pt x="922" y="97"/>
                      </a:lnTo>
                      <a:lnTo>
                        <a:pt x="1012" y="68"/>
                      </a:lnTo>
                      <a:lnTo>
                        <a:pt x="1103" y="45"/>
                      </a:lnTo>
                      <a:lnTo>
                        <a:pt x="1198" y="28"/>
                      </a:lnTo>
                      <a:lnTo>
                        <a:pt x="1294" y="17"/>
                      </a:lnTo>
                      <a:lnTo>
                        <a:pt x="1392" y="14"/>
                      </a:lnTo>
                      <a:lnTo>
                        <a:pt x="1490" y="17"/>
                      </a:lnTo>
                      <a:lnTo>
                        <a:pt x="1585" y="28"/>
                      </a:lnTo>
                      <a:lnTo>
                        <a:pt x="1678" y="44"/>
                      </a:lnTo>
                      <a:lnTo>
                        <a:pt x="1770" y="67"/>
                      </a:lnTo>
                      <a:lnTo>
                        <a:pt x="1858" y="95"/>
                      </a:lnTo>
                      <a:lnTo>
                        <a:pt x="1945" y="130"/>
                      </a:lnTo>
                      <a:lnTo>
                        <a:pt x="2027" y="169"/>
                      </a:lnTo>
                      <a:lnTo>
                        <a:pt x="2107" y="214"/>
                      </a:lnTo>
                      <a:lnTo>
                        <a:pt x="2183" y="265"/>
                      </a:lnTo>
                      <a:lnTo>
                        <a:pt x="2256" y="320"/>
                      </a:lnTo>
                      <a:lnTo>
                        <a:pt x="2540" y="36"/>
                      </a:lnTo>
                      <a:lnTo>
                        <a:pt x="2559" y="20"/>
                      </a:lnTo>
                      <a:lnTo>
                        <a:pt x="2581" y="8"/>
                      </a:lnTo>
                      <a:lnTo>
                        <a:pt x="2605" y="1"/>
                      </a:lnTo>
                      <a:lnTo>
                        <a:pt x="262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04" name="Google Shape;504;g7cde432c2a_0_0"/>
            <p:cNvSpPr/>
            <p:nvPr/>
          </p:nvSpPr>
          <p:spPr>
            <a:xfrm>
              <a:off x="1792927" y="3822848"/>
              <a:ext cx="3030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3F3F3F"/>
                  </a:solidFill>
                </a:rPr>
                <a:t>Also will be posted in user dashboard for edit or delete </a:t>
              </a:r>
              <a:r>
                <a:rPr lang="en-US" sz="1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5" name="Google Shape;505;g7cde432c2a_0_0"/>
          <p:cNvGrpSpPr/>
          <p:nvPr/>
        </p:nvGrpSpPr>
        <p:grpSpPr>
          <a:xfrm>
            <a:off x="6741097" y="5306102"/>
            <a:ext cx="4841229" cy="1393326"/>
            <a:chOff x="636938" y="4832546"/>
            <a:chExt cx="4475989" cy="1280160"/>
          </a:xfrm>
        </p:grpSpPr>
        <p:grpSp>
          <p:nvGrpSpPr>
            <p:cNvPr id="506" name="Google Shape;506;g7cde432c2a_0_0"/>
            <p:cNvGrpSpPr/>
            <p:nvPr/>
          </p:nvGrpSpPr>
          <p:grpSpPr>
            <a:xfrm>
              <a:off x="636938" y="4832546"/>
              <a:ext cx="4475989" cy="1280160"/>
              <a:chOff x="636938" y="4832546"/>
              <a:chExt cx="4475989" cy="1280160"/>
            </a:xfrm>
          </p:grpSpPr>
          <p:sp>
            <p:nvSpPr>
              <p:cNvPr id="507" name="Google Shape;507;g7cde432c2a_0_0"/>
              <p:cNvSpPr/>
              <p:nvPr/>
            </p:nvSpPr>
            <p:spPr>
              <a:xfrm flipH="1">
                <a:off x="636938" y="4832546"/>
                <a:ext cx="4475989" cy="1280160"/>
              </a:xfrm>
              <a:custGeom>
                <a:rect b="b" l="l" r="r" t="t"/>
                <a:pathLst>
                  <a:path extrusionOk="0" h="1280160" w="4314206">
                    <a:moveTo>
                      <a:pt x="640080" y="0"/>
                    </a:moveTo>
                    <a:cubicBezTo>
                      <a:pt x="772645" y="0"/>
                      <a:pt x="895797" y="40300"/>
                      <a:pt x="997955" y="109316"/>
                    </a:cubicBezTo>
                    <a:lnTo>
                      <a:pt x="1033706" y="138813"/>
                    </a:lnTo>
                    <a:lnTo>
                      <a:pt x="3812938" y="138813"/>
                    </a:lnTo>
                    <a:cubicBezTo>
                      <a:pt x="4089781" y="138813"/>
                      <a:pt x="4314206" y="363238"/>
                      <a:pt x="4314206" y="640081"/>
                    </a:cubicBezTo>
                    <a:lnTo>
                      <a:pt x="4314205" y="640081"/>
                    </a:lnTo>
                    <a:cubicBezTo>
                      <a:pt x="4314205" y="916924"/>
                      <a:pt x="4089780" y="1141349"/>
                      <a:pt x="3812937" y="1141349"/>
                    </a:cubicBezTo>
                    <a:lnTo>
                      <a:pt x="1033705" y="1141348"/>
                    </a:lnTo>
                    <a:lnTo>
                      <a:pt x="997955" y="1170844"/>
                    </a:lnTo>
                    <a:cubicBezTo>
                      <a:pt x="895797" y="1239861"/>
                      <a:pt x="772645" y="1280160"/>
                      <a:pt x="640080" y="1280160"/>
                    </a:cubicBezTo>
                    <a:cubicBezTo>
                      <a:pt x="286574" y="1280160"/>
                      <a:pt x="0" y="993586"/>
                      <a:pt x="0" y="640080"/>
                    </a:cubicBezTo>
                    <a:cubicBezTo>
                      <a:pt x="0" y="286574"/>
                      <a:pt x="286574" y="0"/>
                      <a:pt x="640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355600" rotWithShape="0" algn="t" dir="5400000" dist="38100">
                  <a:srgbClr val="000000">
                    <a:alpha val="49800"/>
                  </a:srgbClr>
                </a:outerShdw>
              </a:effectLst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8" name="Google Shape;508;g7cde432c2a_0_0"/>
              <p:cNvGrpSpPr/>
              <p:nvPr/>
            </p:nvGrpSpPr>
            <p:grpSpPr>
              <a:xfrm flipH="1">
                <a:off x="4076274" y="5061146"/>
                <a:ext cx="822900" cy="822900"/>
                <a:chOff x="1147406" y="5443986"/>
                <a:chExt cx="822900" cy="822900"/>
              </a:xfrm>
            </p:grpSpPr>
            <p:sp>
              <p:nvSpPr>
                <p:cNvPr id="509" name="Google Shape;509;g7cde432c2a_0_0"/>
                <p:cNvSpPr/>
                <p:nvPr/>
              </p:nvSpPr>
              <p:spPr>
                <a:xfrm>
                  <a:off x="1147406" y="5443986"/>
                  <a:ext cx="822900" cy="822900"/>
                </a:xfrm>
                <a:prstGeom prst="ellipse">
                  <a:avLst/>
                </a:prstGeom>
                <a:solidFill>
                  <a:srgbClr val="ABD100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10" name="Google Shape;510;g7cde432c2a_0_0"/>
                <p:cNvGrpSpPr/>
                <p:nvPr/>
              </p:nvGrpSpPr>
              <p:grpSpPr>
                <a:xfrm>
                  <a:off x="1378149" y="5630196"/>
                  <a:ext cx="361356" cy="450658"/>
                  <a:chOff x="5288" y="583"/>
                  <a:chExt cx="1526" cy="1903"/>
                </a:xfrm>
              </p:grpSpPr>
              <p:sp>
                <p:nvSpPr>
                  <p:cNvPr id="511" name="Google Shape;511;g7cde432c2a_0_0"/>
                  <p:cNvSpPr/>
                  <p:nvPr/>
                </p:nvSpPr>
                <p:spPr>
                  <a:xfrm>
                    <a:off x="5288" y="583"/>
                    <a:ext cx="1526" cy="1903"/>
                  </a:xfrm>
                  <a:custGeom>
                    <a:rect b="b" l="l" r="r" t="t"/>
                    <a:pathLst>
                      <a:path extrusionOk="0" h="3805" w="3051">
                        <a:moveTo>
                          <a:pt x="1333" y="3220"/>
                        </a:moveTo>
                        <a:lnTo>
                          <a:pt x="1319" y="3254"/>
                        </a:lnTo>
                        <a:lnTo>
                          <a:pt x="1310" y="3288"/>
                        </a:lnTo>
                        <a:lnTo>
                          <a:pt x="1306" y="3326"/>
                        </a:lnTo>
                        <a:lnTo>
                          <a:pt x="1310" y="3365"/>
                        </a:lnTo>
                        <a:lnTo>
                          <a:pt x="1320" y="3402"/>
                        </a:lnTo>
                        <a:lnTo>
                          <a:pt x="1337" y="3436"/>
                        </a:lnTo>
                        <a:lnTo>
                          <a:pt x="1359" y="3467"/>
                        </a:lnTo>
                        <a:lnTo>
                          <a:pt x="1384" y="3493"/>
                        </a:lnTo>
                        <a:lnTo>
                          <a:pt x="1416" y="3515"/>
                        </a:lnTo>
                        <a:lnTo>
                          <a:pt x="1449" y="3531"/>
                        </a:lnTo>
                        <a:lnTo>
                          <a:pt x="1486" y="3541"/>
                        </a:lnTo>
                        <a:lnTo>
                          <a:pt x="1526" y="3545"/>
                        </a:lnTo>
                        <a:lnTo>
                          <a:pt x="1565" y="3541"/>
                        </a:lnTo>
                        <a:lnTo>
                          <a:pt x="1602" y="3531"/>
                        </a:lnTo>
                        <a:lnTo>
                          <a:pt x="1636" y="3515"/>
                        </a:lnTo>
                        <a:lnTo>
                          <a:pt x="1666" y="3493"/>
                        </a:lnTo>
                        <a:lnTo>
                          <a:pt x="1693" y="3467"/>
                        </a:lnTo>
                        <a:lnTo>
                          <a:pt x="1715" y="3436"/>
                        </a:lnTo>
                        <a:lnTo>
                          <a:pt x="1731" y="3402"/>
                        </a:lnTo>
                        <a:lnTo>
                          <a:pt x="1740" y="3365"/>
                        </a:lnTo>
                        <a:lnTo>
                          <a:pt x="1744" y="3326"/>
                        </a:lnTo>
                        <a:lnTo>
                          <a:pt x="1742" y="3288"/>
                        </a:lnTo>
                        <a:lnTo>
                          <a:pt x="1732" y="3254"/>
                        </a:lnTo>
                        <a:lnTo>
                          <a:pt x="1718" y="3220"/>
                        </a:lnTo>
                        <a:lnTo>
                          <a:pt x="1333" y="3220"/>
                        </a:lnTo>
                        <a:close/>
                        <a:moveTo>
                          <a:pt x="1526" y="629"/>
                        </a:moveTo>
                        <a:lnTo>
                          <a:pt x="1441" y="632"/>
                        </a:lnTo>
                        <a:lnTo>
                          <a:pt x="1359" y="642"/>
                        </a:lnTo>
                        <a:lnTo>
                          <a:pt x="1277" y="659"/>
                        </a:lnTo>
                        <a:lnTo>
                          <a:pt x="1200" y="682"/>
                        </a:lnTo>
                        <a:lnTo>
                          <a:pt x="1124" y="710"/>
                        </a:lnTo>
                        <a:lnTo>
                          <a:pt x="1051" y="745"/>
                        </a:lnTo>
                        <a:lnTo>
                          <a:pt x="982" y="784"/>
                        </a:lnTo>
                        <a:lnTo>
                          <a:pt x="917" y="828"/>
                        </a:lnTo>
                        <a:lnTo>
                          <a:pt x="854" y="878"/>
                        </a:lnTo>
                        <a:lnTo>
                          <a:pt x="796" y="932"/>
                        </a:lnTo>
                        <a:lnTo>
                          <a:pt x="741" y="990"/>
                        </a:lnTo>
                        <a:lnTo>
                          <a:pt x="693" y="1053"/>
                        </a:lnTo>
                        <a:lnTo>
                          <a:pt x="647" y="1119"/>
                        </a:lnTo>
                        <a:lnTo>
                          <a:pt x="608" y="1189"/>
                        </a:lnTo>
                        <a:lnTo>
                          <a:pt x="574" y="1262"/>
                        </a:lnTo>
                        <a:lnTo>
                          <a:pt x="545" y="1337"/>
                        </a:lnTo>
                        <a:lnTo>
                          <a:pt x="523" y="1416"/>
                        </a:lnTo>
                        <a:lnTo>
                          <a:pt x="507" y="1496"/>
                        </a:lnTo>
                        <a:lnTo>
                          <a:pt x="496" y="1580"/>
                        </a:lnTo>
                        <a:lnTo>
                          <a:pt x="493" y="1664"/>
                        </a:lnTo>
                        <a:lnTo>
                          <a:pt x="493" y="2597"/>
                        </a:lnTo>
                        <a:lnTo>
                          <a:pt x="490" y="2627"/>
                        </a:lnTo>
                        <a:lnTo>
                          <a:pt x="480" y="2654"/>
                        </a:lnTo>
                        <a:lnTo>
                          <a:pt x="464" y="2678"/>
                        </a:lnTo>
                        <a:lnTo>
                          <a:pt x="444" y="2699"/>
                        </a:lnTo>
                        <a:lnTo>
                          <a:pt x="420" y="2714"/>
                        </a:lnTo>
                        <a:lnTo>
                          <a:pt x="393" y="2723"/>
                        </a:lnTo>
                        <a:lnTo>
                          <a:pt x="363" y="2727"/>
                        </a:lnTo>
                        <a:lnTo>
                          <a:pt x="271" y="2727"/>
                        </a:lnTo>
                        <a:lnTo>
                          <a:pt x="267" y="2728"/>
                        </a:lnTo>
                        <a:lnTo>
                          <a:pt x="263" y="2730"/>
                        </a:lnTo>
                        <a:lnTo>
                          <a:pt x="261" y="2734"/>
                        </a:lnTo>
                        <a:lnTo>
                          <a:pt x="260" y="2739"/>
                        </a:lnTo>
                        <a:lnTo>
                          <a:pt x="260" y="2922"/>
                        </a:lnTo>
                        <a:lnTo>
                          <a:pt x="261" y="2926"/>
                        </a:lnTo>
                        <a:lnTo>
                          <a:pt x="263" y="2930"/>
                        </a:lnTo>
                        <a:lnTo>
                          <a:pt x="267" y="2932"/>
                        </a:lnTo>
                        <a:lnTo>
                          <a:pt x="271" y="2933"/>
                        </a:lnTo>
                        <a:lnTo>
                          <a:pt x="2780" y="2933"/>
                        </a:lnTo>
                        <a:lnTo>
                          <a:pt x="2784" y="2932"/>
                        </a:lnTo>
                        <a:lnTo>
                          <a:pt x="2787" y="2930"/>
                        </a:lnTo>
                        <a:lnTo>
                          <a:pt x="2789" y="2926"/>
                        </a:lnTo>
                        <a:lnTo>
                          <a:pt x="2791" y="2922"/>
                        </a:lnTo>
                        <a:lnTo>
                          <a:pt x="2791" y="2739"/>
                        </a:lnTo>
                        <a:lnTo>
                          <a:pt x="2789" y="2734"/>
                        </a:lnTo>
                        <a:lnTo>
                          <a:pt x="2787" y="2730"/>
                        </a:lnTo>
                        <a:lnTo>
                          <a:pt x="2784" y="2728"/>
                        </a:lnTo>
                        <a:lnTo>
                          <a:pt x="2780" y="2727"/>
                        </a:lnTo>
                        <a:lnTo>
                          <a:pt x="2689" y="2727"/>
                        </a:lnTo>
                        <a:lnTo>
                          <a:pt x="2658" y="2723"/>
                        </a:lnTo>
                        <a:lnTo>
                          <a:pt x="2632" y="2714"/>
                        </a:lnTo>
                        <a:lnTo>
                          <a:pt x="2607" y="2699"/>
                        </a:lnTo>
                        <a:lnTo>
                          <a:pt x="2586" y="2678"/>
                        </a:lnTo>
                        <a:lnTo>
                          <a:pt x="2571" y="2654"/>
                        </a:lnTo>
                        <a:lnTo>
                          <a:pt x="2562" y="2627"/>
                        </a:lnTo>
                        <a:lnTo>
                          <a:pt x="2559" y="2597"/>
                        </a:lnTo>
                        <a:lnTo>
                          <a:pt x="2559" y="1664"/>
                        </a:lnTo>
                        <a:lnTo>
                          <a:pt x="2555" y="1580"/>
                        </a:lnTo>
                        <a:lnTo>
                          <a:pt x="2545" y="1496"/>
                        </a:lnTo>
                        <a:lnTo>
                          <a:pt x="2528" y="1416"/>
                        </a:lnTo>
                        <a:lnTo>
                          <a:pt x="2505" y="1337"/>
                        </a:lnTo>
                        <a:lnTo>
                          <a:pt x="2477" y="1262"/>
                        </a:lnTo>
                        <a:lnTo>
                          <a:pt x="2443" y="1189"/>
                        </a:lnTo>
                        <a:lnTo>
                          <a:pt x="2403" y="1119"/>
                        </a:lnTo>
                        <a:lnTo>
                          <a:pt x="2359" y="1053"/>
                        </a:lnTo>
                        <a:lnTo>
                          <a:pt x="2309" y="990"/>
                        </a:lnTo>
                        <a:lnTo>
                          <a:pt x="2256" y="932"/>
                        </a:lnTo>
                        <a:lnTo>
                          <a:pt x="2198" y="878"/>
                        </a:lnTo>
                        <a:lnTo>
                          <a:pt x="2135" y="828"/>
                        </a:lnTo>
                        <a:lnTo>
                          <a:pt x="2069" y="784"/>
                        </a:lnTo>
                        <a:lnTo>
                          <a:pt x="1999" y="745"/>
                        </a:lnTo>
                        <a:lnTo>
                          <a:pt x="1927" y="710"/>
                        </a:lnTo>
                        <a:lnTo>
                          <a:pt x="1852" y="682"/>
                        </a:lnTo>
                        <a:lnTo>
                          <a:pt x="1773" y="659"/>
                        </a:lnTo>
                        <a:lnTo>
                          <a:pt x="1693" y="642"/>
                        </a:lnTo>
                        <a:lnTo>
                          <a:pt x="1610" y="632"/>
                        </a:lnTo>
                        <a:lnTo>
                          <a:pt x="1526" y="629"/>
                        </a:lnTo>
                        <a:close/>
                        <a:moveTo>
                          <a:pt x="1526" y="260"/>
                        </a:moveTo>
                        <a:lnTo>
                          <a:pt x="1490" y="262"/>
                        </a:lnTo>
                        <a:lnTo>
                          <a:pt x="1455" y="271"/>
                        </a:lnTo>
                        <a:lnTo>
                          <a:pt x="1423" y="285"/>
                        </a:lnTo>
                        <a:lnTo>
                          <a:pt x="1393" y="304"/>
                        </a:lnTo>
                        <a:lnTo>
                          <a:pt x="1368" y="327"/>
                        </a:lnTo>
                        <a:lnTo>
                          <a:pt x="1346" y="354"/>
                        </a:lnTo>
                        <a:lnTo>
                          <a:pt x="1329" y="384"/>
                        </a:lnTo>
                        <a:lnTo>
                          <a:pt x="1393" y="376"/>
                        </a:lnTo>
                        <a:lnTo>
                          <a:pt x="1460" y="370"/>
                        </a:lnTo>
                        <a:lnTo>
                          <a:pt x="1526" y="369"/>
                        </a:lnTo>
                        <a:lnTo>
                          <a:pt x="1592" y="370"/>
                        </a:lnTo>
                        <a:lnTo>
                          <a:pt x="1658" y="376"/>
                        </a:lnTo>
                        <a:lnTo>
                          <a:pt x="1722" y="384"/>
                        </a:lnTo>
                        <a:lnTo>
                          <a:pt x="1704" y="354"/>
                        </a:lnTo>
                        <a:lnTo>
                          <a:pt x="1682" y="327"/>
                        </a:lnTo>
                        <a:lnTo>
                          <a:pt x="1657" y="304"/>
                        </a:lnTo>
                        <a:lnTo>
                          <a:pt x="1628" y="285"/>
                        </a:lnTo>
                        <a:lnTo>
                          <a:pt x="1597" y="271"/>
                        </a:lnTo>
                        <a:lnTo>
                          <a:pt x="1562" y="262"/>
                        </a:lnTo>
                        <a:lnTo>
                          <a:pt x="1526" y="260"/>
                        </a:lnTo>
                        <a:close/>
                        <a:moveTo>
                          <a:pt x="1526" y="0"/>
                        </a:moveTo>
                        <a:lnTo>
                          <a:pt x="1584" y="3"/>
                        </a:lnTo>
                        <a:lnTo>
                          <a:pt x="1641" y="14"/>
                        </a:lnTo>
                        <a:lnTo>
                          <a:pt x="1695" y="30"/>
                        </a:lnTo>
                        <a:lnTo>
                          <a:pt x="1746" y="53"/>
                        </a:lnTo>
                        <a:lnTo>
                          <a:pt x="1794" y="81"/>
                        </a:lnTo>
                        <a:lnTo>
                          <a:pt x="1838" y="116"/>
                        </a:lnTo>
                        <a:lnTo>
                          <a:pt x="1877" y="154"/>
                        </a:lnTo>
                        <a:lnTo>
                          <a:pt x="1912" y="197"/>
                        </a:lnTo>
                        <a:lnTo>
                          <a:pt x="1942" y="243"/>
                        </a:lnTo>
                        <a:lnTo>
                          <a:pt x="1967" y="293"/>
                        </a:lnTo>
                        <a:lnTo>
                          <a:pt x="1985" y="347"/>
                        </a:lnTo>
                        <a:lnTo>
                          <a:pt x="1998" y="402"/>
                        </a:lnTo>
                        <a:lnTo>
                          <a:pt x="2004" y="460"/>
                        </a:lnTo>
                        <a:lnTo>
                          <a:pt x="2086" y="497"/>
                        </a:lnTo>
                        <a:lnTo>
                          <a:pt x="2166" y="539"/>
                        </a:lnTo>
                        <a:lnTo>
                          <a:pt x="2242" y="587"/>
                        </a:lnTo>
                        <a:lnTo>
                          <a:pt x="2315" y="639"/>
                        </a:lnTo>
                        <a:lnTo>
                          <a:pt x="2383" y="696"/>
                        </a:lnTo>
                        <a:lnTo>
                          <a:pt x="2448" y="757"/>
                        </a:lnTo>
                        <a:lnTo>
                          <a:pt x="2509" y="823"/>
                        </a:lnTo>
                        <a:lnTo>
                          <a:pt x="2564" y="893"/>
                        </a:lnTo>
                        <a:lnTo>
                          <a:pt x="2614" y="967"/>
                        </a:lnTo>
                        <a:lnTo>
                          <a:pt x="2661" y="1044"/>
                        </a:lnTo>
                        <a:lnTo>
                          <a:pt x="2701" y="1125"/>
                        </a:lnTo>
                        <a:lnTo>
                          <a:pt x="2736" y="1209"/>
                        </a:lnTo>
                        <a:lnTo>
                          <a:pt x="2765" y="1296"/>
                        </a:lnTo>
                        <a:lnTo>
                          <a:pt x="2788" y="1384"/>
                        </a:lnTo>
                        <a:lnTo>
                          <a:pt x="2805" y="1475"/>
                        </a:lnTo>
                        <a:lnTo>
                          <a:pt x="2815" y="1569"/>
                        </a:lnTo>
                        <a:lnTo>
                          <a:pt x="2818" y="1664"/>
                        </a:lnTo>
                        <a:lnTo>
                          <a:pt x="2818" y="2469"/>
                        </a:lnTo>
                        <a:lnTo>
                          <a:pt x="2861" y="2480"/>
                        </a:lnTo>
                        <a:lnTo>
                          <a:pt x="2901" y="2496"/>
                        </a:lnTo>
                        <a:lnTo>
                          <a:pt x="2937" y="2517"/>
                        </a:lnTo>
                        <a:lnTo>
                          <a:pt x="2969" y="2545"/>
                        </a:lnTo>
                        <a:lnTo>
                          <a:pt x="2997" y="2576"/>
                        </a:lnTo>
                        <a:lnTo>
                          <a:pt x="3020" y="2612"/>
                        </a:lnTo>
                        <a:lnTo>
                          <a:pt x="3037" y="2652"/>
                        </a:lnTo>
                        <a:lnTo>
                          <a:pt x="3047" y="2694"/>
                        </a:lnTo>
                        <a:lnTo>
                          <a:pt x="3051" y="2739"/>
                        </a:lnTo>
                        <a:lnTo>
                          <a:pt x="3051" y="2922"/>
                        </a:lnTo>
                        <a:lnTo>
                          <a:pt x="3047" y="2966"/>
                        </a:lnTo>
                        <a:lnTo>
                          <a:pt x="3037" y="3008"/>
                        </a:lnTo>
                        <a:lnTo>
                          <a:pt x="3020" y="3047"/>
                        </a:lnTo>
                        <a:lnTo>
                          <a:pt x="2998" y="3082"/>
                        </a:lnTo>
                        <a:lnTo>
                          <a:pt x="2972" y="3114"/>
                        </a:lnTo>
                        <a:lnTo>
                          <a:pt x="2940" y="3141"/>
                        </a:lnTo>
                        <a:lnTo>
                          <a:pt x="2904" y="3163"/>
                        </a:lnTo>
                        <a:lnTo>
                          <a:pt x="2866" y="3179"/>
                        </a:lnTo>
                        <a:lnTo>
                          <a:pt x="2824" y="3190"/>
                        </a:lnTo>
                        <a:lnTo>
                          <a:pt x="2780" y="3193"/>
                        </a:lnTo>
                        <a:lnTo>
                          <a:pt x="1986" y="3193"/>
                        </a:lnTo>
                        <a:lnTo>
                          <a:pt x="1996" y="3236"/>
                        </a:lnTo>
                        <a:lnTo>
                          <a:pt x="2003" y="3280"/>
                        </a:lnTo>
                        <a:lnTo>
                          <a:pt x="2005" y="3326"/>
                        </a:lnTo>
                        <a:lnTo>
                          <a:pt x="2002" y="3381"/>
                        </a:lnTo>
                        <a:lnTo>
                          <a:pt x="1992" y="3435"/>
                        </a:lnTo>
                        <a:lnTo>
                          <a:pt x="1976" y="3487"/>
                        </a:lnTo>
                        <a:lnTo>
                          <a:pt x="1956" y="3535"/>
                        </a:lnTo>
                        <a:lnTo>
                          <a:pt x="1930" y="3582"/>
                        </a:lnTo>
                        <a:lnTo>
                          <a:pt x="1899" y="3625"/>
                        </a:lnTo>
                        <a:lnTo>
                          <a:pt x="1865" y="3664"/>
                        </a:lnTo>
                        <a:lnTo>
                          <a:pt x="1825" y="3699"/>
                        </a:lnTo>
                        <a:lnTo>
                          <a:pt x="1782" y="3730"/>
                        </a:lnTo>
                        <a:lnTo>
                          <a:pt x="1736" y="3756"/>
                        </a:lnTo>
                        <a:lnTo>
                          <a:pt x="1687" y="3777"/>
                        </a:lnTo>
                        <a:lnTo>
                          <a:pt x="1635" y="3792"/>
                        </a:lnTo>
                        <a:lnTo>
                          <a:pt x="1581" y="3801"/>
                        </a:lnTo>
                        <a:lnTo>
                          <a:pt x="1526" y="3805"/>
                        </a:lnTo>
                        <a:lnTo>
                          <a:pt x="1470" y="3801"/>
                        </a:lnTo>
                        <a:lnTo>
                          <a:pt x="1416" y="3792"/>
                        </a:lnTo>
                        <a:lnTo>
                          <a:pt x="1364" y="3777"/>
                        </a:lnTo>
                        <a:lnTo>
                          <a:pt x="1316" y="3756"/>
                        </a:lnTo>
                        <a:lnTo>
                          <a:pt x="1269" y="3730"/>
                        </a:lnTo>
                        <a:lnTo>
                          <a:pt x="1226" y="3699"/>
                        </a:lnTo>
                        <a:lnTo>
                          <a:pt x="1187" y="3664"/>
                        </a:lnTo>
                        <a:lnTo>
                          <a:pt x="1152" y="3625"/>
                        </a:lnTo>
                        <a:lnTo>
                          <a:pt x="1122" y="3582"/>
                        </a:lnTo>
                        <a:lnTo>
                          <a:pt x="1095" y="3535"/>
                        </a:lnTo>
                        <a:lnTo>
                          <a:pt x="1074" y="3487"/>
                        </a:lnTo>
                        <a:lnTo>
                          <a:pt x="1059" y="3435"/>
                        </a:lnTo>
                        <a:lnTo>
                          <a:pt x="1050" y="3381"/>
                        </a:lnTo>
                        <a:lnTo>
                          <a:pt x="1047" y="3326"/>
                        </a:lnTo>
                        <a:lnTo>
                          <a:pt x="1049" y="3280"/>
                        </a:lnTo>
                        <a:lnTo>
                          <a:pt x="1055" y="3236"/>
                        </a:lnTo>
                        <a:lnTo>
                          <a:pt x="1065" y="3193"/>
                        </a:lnTo>
                        <a:lnTo>
                          <a:pt x="271" y="3193"/>
                        </a:lnTo>
                        <a:lnTo>
                          <a:pt x="227" y="3190"/>
                        </a:lnTo>
                        <a:lnTo>
                          <a:pt x="186" y="3179"/>
                        </a:lnTo>
                        <a:lnTo>
                          <a:pt x="147" y="3163"/>
                        </a:lnTo>
                        <a:lnTo>
                          <a:pt x="111" y="3141"/>
                        </a:lnTo>
                        <a:lnTo>
                          <a:pt x="80" y="3114"/>
                        </a:lnTo>
                        <a:lnTo>
                          <a:pt x="52" y="3082"/>
                        </a:lnTo>
                        <a:lnTo>
                          <a:pt x="30" y="3047"/>
                        </a:lnTo>
                        <a:lnTo>
                          <a:pt x="14" y="3008"/>
                        </a:lnTo>
                        <a:lnTo>
                          <a:pt x="3" y="2966"/>
                        </a:lnTo>
                        <a:lnTo>
                          <a:pt x="0" y="2922"/>
                        </a:lnTo>
                        <a:lnTo>
                          <a:pt x="0" y="2739"/>
                        </a:lnTo>
                        <a:lnTo>
                          <a:pt x="4" y="2694"/>
                        </a:lnTo>
                        <a:lnTo>
                          <a:pt x="15" y="2652"/>
                        </a:lnTo>
                        <a:lnTo>
                          <a:pt x="31" y="2612"/>
                        </a:lnTo>
                        <a:lnTo>
                          <a:pt x="54" y="2576"/>
                        </a:lnTo>
                        <a:lnTo>
                          <a:pt x="82" y="2545"/>
                        </a:lnTo>
                        <a:lnTo>
                          <a:pt x="115" y="2517"/>
                        </a:lnTo>
                        <a:lnTo>
                          <a:pt x="151" y="2496"/>
                        </a:lnTo>
                        <a:lnTo>
                          <a:pt x="190" y="2480"/>
                        </a:lnTo>
                        <a:lnTo>
                          <a:pt x="233" y="2469"/>
                        </a:lnTo>
                        <a:lnTo>
                          <a:pt x="233" y="1664"/>
                        </a:lnTo>
                        <a:lnTo>
                          <a:pt x="237" y="1569"/>
                        </a:lnTo>
                        <a:lnTo>
                          <a:pt x="247" y="1475"/>
                        </a:lnTo>
                        <a:lnTo>
                          <a:pt x="263" y="1384"/>
                        </a:lnTo>
                        <a:lnTo>
                          <a:pt x="286" y="1296"/>
                        </a:lnTo>
                        <a:lnTo>
                          <a:pt x="315" y="1209"/>
                        </a:lnTo>
                        <a:lnTo>
                          <a:pt x="350" y="1125"/>
                        </a:lnTo>
                        <a:lnTo>
                          <a:pt x="391" y="1044"/>
                        </a:lnTo>
                        <a:lnTo>
                          <a:pt x="436" y="967"/>
                        </a:lnTo>
                        <a:lnTo>
                          <a:pt x="487" y="893"/>
                        </a:lnTo>
                        <a:lnTo>
                          <a:pt x="543" y="823"/>
                        </a:lnTo>
                        <a:lnTo>
                          <a:pt x="603" y="757"/>
                        </a:lnTo>
                        <a:lnTo>
                          <a:pt x="668" y="696"/>
                        </a:lnTo>
                        <a:lnTo>
                          <a:pt x="737" y="639"/>
                        </a:lnTo>
                        <a:lnTo>
                          <a:pt x="809" y="587"/>
                        </a:lnTo>
                        <a:lnTo>
                          <a:pt x="885" y="539"/>
                        </a:lnTo>
                        <a:lnTo>
                          <a:pt x="964" y="497"/>
                        </a:lnTo>
                        <a:lnTo>
                          <a:pt x="1048" y="460"/>
                        </a:lnTo>
                        <a:lnTo>
                          <a:pt x="1053" y="402"/>
                        </a:lnTo>
                        <a:lnTo>
                          <a:pt x="1065" y="347"/>
                        </a:lnTo>
                        <a:lnTo>
                          <a:pt x="1084" y="293"/>
                        </a:lnTo>
                        <a:lnTo>
                          <a:pt x="1109" y="243"/>
                        </a:lnTo>
                        <a:lnTo>
                          <a:pt x="1139" y="197"/>
                        </a:lnTo>
                        <a:lnTo>
                          <a:pt x="1174" y="154"/>
                        </a:lnTo>
                        <a:lnTo>
                          <a:pt x="1214" y="116"/>
                        </a:lnTo>
                        <a:lnTo>
                          <a:pt x="1258" y="81"/>
                        </a:lnTo>
                        <a:lnTo>
                          <a:pt x="1305" y="53"/>
                        </a:lnTo>
                        <a:lnTo>
                          <a:pt x="1356" y="30"/>
                        </a:lnTo>
                        <a:lnTo>
                          <a:pt x="1411" y="14"/>
                        </a:lnTo>
                        <a:lnTo>
                          <a:pt x="1467" y="3"/>
                        </a:lnTo>
                        <a:lnTo>
                          <a:pt x="152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t" bIns="60925" lIns="121900" spcFirstLastPara="1" rIns="121900" wrap="square" tIns="609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2" name="Google Shape;512;g7cde432c2a_0_0"/>
                  <p:cNvSpPr/>
                  <p:nvPr/>
                </p:nvSpPr>
                <p:spPr>
                  <a:xfrm>
                    <a:off x="6219" y="1234"/>
                    <a:ext cx="130" cy="597"/>
                  </a:xfrm>
                  <a:custGeom>
                    <a:rect b="b" l="l" r="r" t="t"/>
                    <a:pathLst>
                      <a:path extrusionOk="0" h="1193" w="260">
                        <a:moveTo>
                          <a:pt x="130" y="0"/>
                        </a:moveTo>
                        <a:lnTo>
                          <a:pt x="159" y="4"/>
                        </a:lnTo>
                        <a:lnTo>
                          <a:pt x="187" y="13"/>
                        </a:lnTo>
                        <a:lnTo>
                          <a:pt x="211" y="29"/>
                        </a:lnTo>
                        <a:lnTo>
                          <a:pt x="231" y="49"/>
                        </a:lnTo>
                        <a:lnTo>
                          <a:pt x="246" y="73"/>
                        </a:lnTo>
                        <a:lnTo>
                          <a:pt x="257" y="100"/>
                        </a:lnTo>
                        <a:lnTo>
                          <a:pt x="260" y="130"/>
                        </a:lnTo>
                        <a:lnTo>
                          <a:pt x="260" y="1063"/>
                        </a:lnTo>
                        <a:lnTo>
                          <a:pt x="257" y="1093"/>
                        </a:lnTo>
                        <a:lnTo>
                          <a:pt x="246" y="1120"/>
                        </a:lnTo>
                        <a:lnTo>
                          <a:pt x="231" y="1144"/>
                        </a:lnTo>
                        <a:lnTo>
                          <a:pt x="211" y="1165"/>
                        </a:lnTo>
                        <a:lnTo>
                          <a:pt x="187" y="1180"/>
                        </a:lnTo>
                        <a:lnTo>
                          <a:pt x="159" y="1189"/>
                        </a:lnTo>
                        <a:lnTo>
                          <a:pt x="130" y="1193"/>
                        </a:lnTo>
                        <a:lnTo>
                          <a:pt x="100" y="1189"/>
                        </a:lnTo>
                        <a:lnTo>
                          <a:pt x="72" y="1180"/>
                        </a:lnTo>
                        <a:lnTo>
                          <a:pt x="49" y="1165"/>
                        </a:lnTo>
                        <a:lnTo>
                          <a:pt x="28" y="1144"/>
                        </a:lnTo>
                        <a:lnTo>
                          <a:pt x="13" y="1120"/>
                        </a:lnTo>
                        <a:lnTo>
                          <a:pt x="4" y="1093"/>
                        </a:lnTo>
                        <a:lnTo>
                          <a:pt x="0" y="1063"/>
                        </a:lnTo>
                        <a:lnTo>
                          <a:pt x="0" y="130"/>
                        </a:lnTo>
                        <a:lnTo>
                          <a:pt x="4" y="100"/>
                        </a:lnTo>
                        <a:lnTo>
                          <a:pt x="13" y="73"/>
                        </a:lnTo>
                        <a:lnTo>
                          <a:pt x="28" y="49"/>
                        </a:lnTo>
                        <a:lnTo>
                          <a:pt x="49" y="29"/>
                        </a:lnTo>
                        <a:lnTo>
                          <a:pt x="72" y="13"/>
                        </a:lnTo>
                        <a:lnTo>
                          <a:pt x="100" y="4"/>
                        </a:lnTo>
                        <a:lnTo>
                          <a:pt x="13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t" bIns="60925" lIns="121900" spcFirstLastPara="1" rIns="121900" wrap="square" tIns="609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513" name="Google Shape;513;g7cde432c2a_0_0"/>
            <p:cNvSpPr/>
            <p:nvPr/>
          </p:nvSpPr>
          <p:spPr>
            <a:xfrm>
              <a:off x="805055" y="5149461"/>
              <a:ext cx="3030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3F3F3F"/>
                  </a:solidFill>
                </a:rPr>
                <a:t>Provost will get a notification of the post.</a:t>
              </a:r>
              <a:endParaRPr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4" name="Google Shape;514;g7cde432c2a_0_0"/>
          <p:cNvSpPr/>
          <p:nvPr/>
        </p:nvSpPr>
        <p:spPr>
          <a:xfrm rot="6560834">
            <a:off x="6467554" y="1513630"/>
            <a:ext cx="294384" cy="1024332"/>
          </a:xfrm>
          <a:custGeom>
            <a:rect b="b" l="l" r="r" t="t"/>
            <a:pathLst>
              <a:path extrusionOk="0" h="662" w="189">
                <a:moveTo>
                  <a:pt x="67" y="49"/>
                </a:moveTo>
                <a:cubicBezTo>
                  <a:pt x="74" y="42"/>
                  <a:pt x="82" y="36"/>
                  <a:pt x="87" y="32"/>
                </a:cubicBezTo>
                <a:cubicBezTo>
                  <a:pt x="87" y="31"/>
                  <a:pt x="87" y="31"/>
                  <a:pt x="87" y="31"/>
                </a:cubicBezTo>
                <a:cubicBezTo>
                  <a:pt x="77" y="45"/>
                  <a:pt x="70" y="57"/>
                  <a:pt x="63" y="70"/>
                </a:cubicBezTo>
                <a:cubicBezTo>
                  <a:pt x="56" y="84"/>
                  <a:pt x="50" y="100"/>
                  <a:pt x="45" y="120"/>
                </a:cubicBezTo>
                <a:cubicBezTo>
                  <a:pt x="44" y="127"/>
                  <a:pt x="41" y="138"/>
                  <a:pt x="36" y="162"/>
                </a:cubicBezTo>
                <a:cubicBezTo>
                  <a:pt x="30" y="191"/>
                  <a:pt x="24" y="241"/>
                  <a:pt x="23" y="284"/>
                </a:cubicBezTo>
                <a:cubicBezTo>
                  <a:pt x="23" y="328"/>
                  <a:pt x="28" y="363"/>
                  <a:pt x="28" y="363"/>
                </a:cubicBezTo>
                <a:cubicBezTo>
                  <a:pt x="28" y="363"/>
                  <a:pt x="28" y="365"/>
                  <a:pt x="28" y="368"/>
                </a:cubicBezTo>
                <a:cubicBezTo>
                  <a:pt x="29" y="372"/>
                  <a:pt x="29" y="376"/>
                  <a:pt x="30" y="382"/>
                </a:cubicBezTo>
                <a:cubicBezTo>
                  <a:pt x="31" y="389"/>
                  <a:pt x="32" y="396"/>
                  <a:pt x="34" y="404"/>
                </a:cubicBezTo>
                <a:cubicBezTo>
                  <a:pt x="35" y="412"/>
                  <a:pt x="37" y="421"/>
                  <a:pt x="39" y="430"/>
                </a:cubicBezTo>
                <a:cubicBezTo>
                  <a:pt x="42" y="439"/>
                  <a:pt x="45" y="449"/>
                  <a:pt x="47" y="459"/>
                </a:cubicBezTo>
                <a:cubicBezTo>
                  <a:pt x="51" y="468"/>
                  <a:pt x="54" y="478"/>
                  <a:pt x="57" y="488"/>
                </a:cubicBezTo>
                <a:cubicBezTo>
                  <a:pt x="61" y="498"/>
                  <a:pt x="65" y="507"/>
                  <a:pt x="69" y="516"/>
                </a:cubicBezTo>
                <a:cubicBezTo>
                  <a:pt x="73" y="525"/>
                  <a:pt x="77" y="533"/>
                  <a:pt x="81" y="540"/>
                </a:cubicBezTo>
                <a:cubicBezTo>
                  <a:pt x="96" y="569"/>
                  <a:pt x="108" y="585"/>
                  <a:pt x="113" y="594"/>
                </a:cubicBezTo>
                <a:cubicBezTo>
                  <a:pt x="120" y="603"/>
                  <a:pt x="126" y="610"/>
                  <a:pt x="131" y="617"/>
                </a:cubicBezTo>
                <a:cubicBezTo>
                  <a:pt x="137" y="623"/>
                  <a:pt x="143" y="629"/>
                  <a:pt x="149" y="634"/>
                </a:cubicBezTo>
                <a:cubicBezTo>
                  <a:pt x="152" y="636"/>
                  <a:pt x="155" y="639"/>
                  <a:pt x="158" y="641"/>
                </a:cubicBezTo>
                <a:cubicBezTo>
                  <a:pt x="161" y="644"/>
                  <a:pt x="165" y="646"/>
                  <a:pt x="168" y="648"/>
                </a:cubicBezTo>
                <a:cubicBezTo>
                  <a:pt x="174" y="653"/>
                  <a:pt x="181" y="657"/>
                  <a:pt x="189" y="662"/>
                </a:cubicBezTo>
                <a:cubicBezTo>
                  <a:pt x="184" y="654"/>
                  <a:pt x="180" y="647"/>
                  <a:pt x="176" y="640"/>
                </a:cubicBezTo>
                <a:cubicBezTo>
                  <a:pt x="174" y="637"/>
                  <a:pt x="172" y="634"/>
                  <a:pt x="170" y="631"/>
                </a:cubicBezTo>
                <a:cubicBezTo>
                  <a:pt x="168" y="627"/>
                  <a:pt x="166" y="624"/>
                  <a:pt x="164" y="621"/>
                </a:cubicBezTo>
                <a:cubicBezTo>
                  <a:pt x="160" y="614"/>
                  <a:pt x="155" y="608"/>
                  <a:pt x="151" y="601"/>
                </a:cubicBezTo>
                <a:cubicBezTo>
                  <a:pt x="146" y="594"/>
                  <a:pt x="141" y="587"/>
                  <a:pt x="135" y="579"/>
                </a:cubicBezTo>
                <a:cubicBezTo>
                  <a:pt x="130" y="570"/>
                  <a:pt x="119" y="555"/>
                  <a:pt x="105" y="528"/>
                </a:cubicBezTo>
                <a:cubicBezTo>
                  <a:pt x="90" y="500"/>
                  <a:pt x="74" y="459"/>
                  <a:pt x="66" y="423"/>
                </a:cubicBezTo>
                <a:cubicBezTo>
                  <a:pt x="64" y="415"/>
                  <a:pt x="62" y="406"/>
                  <a:pt x="60" y="399"/>
                </a:cubicBezTo>
                <a:cubicBezTo>
                  <a:pt x="59" y="391"/>
                  <a:pt x="58" y="384"/>
                  <a:pt x="57" y="378"/>
                </a:cubicBezTo>
                <a:cubicBezTo>
                  <a:pt x="56" y="373"/>
                  <a:pt x="55" y="368"/>
                  <a:pt x="55" y="365"/>
                </a:cubicBezTo>
                <a:cubicBezTo>
                  <a:pt x="54" y="362"/>
                  <a:pt x="54" y="360"/>
                  <a:pt x="54" y="360"/>
                </a:cubicBezTo>
                <a:cubicBezTo>
                  <a:pt x="54" y="360"/>
                  <a:pt x="50" y="326"/>
                  <a:pt x="50" y="285"/>
                </a:cubicBezTo>
                <a:cubicBezTo>
                  <a:pt x="51" y="243"/>
                  <a:pt x="57" y="195"/>
                  <a:pt x="63" y="167"/>
                </a:cubicBezTo>
                <a:cubicBezTo>
                  <a:pt x="67" y="144"/>
                  <a:pt x="70" y="133"/>
                  <a:pt x="71" y="126"/>
                </a:cubicBezTo>
                <a:cubicBezTo>
                  <a:pt x="76" y="107"/>
                  <a:pt x="79" y="91"/>
                  <a:pt x="82" y="76"/>
                </a:cubicBezTo>
                <a:cubicBezTo>
                  <a:pt x="84" y="62"/>
                  <a:pt x="86" y="48"/>
                  <a:pt x="88" y="32"/>
                </a:cubicBezTo>
                <a:cubicBezTo>
                  <a:pt x="89" y="35"/>
                  <a:pt x="92" y="43"/>
                  <a:pt x="93" y="49"/>
                </a:cubicBezTo>
                <a:cubicBezTo>
                  <a:pt x="98" y="68"/>
                  <a:pt x="102" y="91"/>
                  <a:pt x="104" y="98"/>
                </a:cubicBezTo>
                <a:cubicBezTo>
                  <a:pt x="107" y="112"/>
                  <a:pt x="112" y="119"/>
                  <a:pt x="123" y="129"/>
                </a:cubicBezTo>
                <a:cubicBezTo>
                  <a:pt x="129" y="116"/>
                  <a:pt x="133" y="107"/>
                  <a:pt x="130" y="93"/>
                </a:cubicBezTo>
                <a:cubicBezTo>
                  <a:pt x="129" y="86"/>
                  <a:pt x="125" y="63"/>
                  <a:pt x="119" y="42"/>
                </a:cubicBezTo>
                <a:cubicBezTo>
                  <a:pt x="118" y="37"/>
                  <a:pt x="117" y="32"/>
                  <a:pt x="115" y="27"/>
                </a:cubicBezTo>
                <a:cubicBezTo>
                  <a:pt x="115" y="26"/>
                  <a:pt x="114" y="24"/>
                  <a:pt x="114" y="23"/>
                </a:cubicBezTo>
                <a:cubicBezTo>
                  <a:pt x="113" y="21"/>
                  <a:pt x="113" y="20"/>
                  <a:pt x="112" y="18"/>
                </a:cubicBezTo>
                <a:cubicBezTo>
                  <a:pt x="111" y="16"/>
                  <a:pt x="110" y="14"/>
                  <a:pt x="110" y="13"/>
                </a:cubicBezTo>
                <a:cubicBezTo>
                  <a:pt x="109" y="11"/>
                  <a:pt x="108" y="9"/>
                  <a:pt x="107" y="8"/>
                </a:cubicBezTo>
                <a:cubicBezTo>
                  <a:pt x="105" y="5"/>
                  <a:pt x="103" y="3"/>
                  <a:pt x="101" y="2"/>
                </a:cubicBezTo>
                <a:cubicBezTo>
                  <a:pt x="100" y="2"/>
                  <a:pt x="100" y="2"/>
                  <a:pt x="100" y="2"/>
                </a:cubicBezTo>
                <a:cubicBezTo>
                  <a:pt x="100" y="1"/>
                  <a:pt x="100" y="1"/>
                  <a:pt x="100" y="1"/>
                </a:cubicBezTo>
                <a:cubicBezTo>
                  <a:pt x="99" y="1"/>
                  <a:pt x="99" y="1"/>
                  <a:pt x="99" y="1"/>
                </a:cubicBezTo>
                <a:cubicBezTo>
                  <a:pt x="99" y="1"/>
                  <a:pt x="99" y="1"/>
                  <a:pt x="99" y="1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8" y="1"/>
                  <a:pt x="98" y="1"/>
                  <a:pt x="97" y="1"/>
                </a:cubicBezTo>
                <a:cubicBezTo>
                  <a:pt x="96" y="0"/>
                  <a:pt x="95" y="0"/>
                  <a:pt x="95" y="0"/>
                </a:cubicBezTo>
                <a:cubicBezTo>
                  <a:pt x="91" y="0"/>
                  <a:pt x="89" y="0"/>
                  <a:pt x="89" y="0"/>
                </a:cubicBezTo>
                <a:cubicBezTo>
                  <a:pt x="89" y="0"/>
                  <a:pt x="89" y="0"/>
                  <a:pt x="88" y="1"/>
                </a:cubicBezTo>
                <a:cubicBezTo>
                  <a:pt x="87" y="1"/>
                  <a:pt x="85" y="1"/>
                  <a:pt x="83" y="2"/>
                </a:cubicBezTo>
                <a:cubicBezTo>
                  <a:pt x="82" y="3"/>
                  <a:pt x="79" y="4"/>
                  <a:pt x="77" y="6"/>
                </a:cubicBezTo>
                <a:cubicBezTo>
                  <a:pt x="74" y="7"/>
                  <a:pt x="71" y="10"/>
                  <a:pt x="70" y="10"/>
                </a:cubicBezTo>
                <a:cubicBezTo>
                  <a:pt x="64" y="15"/>
                  <a:pt x="56" y="23"/>
                  <a:pt x="48" y="30"/>
                </a:cubicBezTo>
                <a:cubicBezTo>
                  <a:pt x="33" y="45"/>
                  <a:pt x="17" y="62"/>
                  <a:pt x="12" y="68"/>
                </a:cubicBezTo>
                <a:cubicBezTo>
                  <a:pt x="3" y="79"/>
                  <a:pt x="1" y="88"/>
                  <a:pt x="0" y="103"/>
                </a:cubicBezTo>
                <a:cubicBezTo>
                  <a:pt x="14" y="99"/>
                  <a:pt x="23" y="96"/>
                  <a:pt x="32" y="86"/>
                </a:cubicBezTo>
                <a:cubicBezTo>
                  <a:pt x="37" y="81"/>
                  <a:pt x="53" y="64"/>
                  <a:pt x="67" y="49"/>
                </a:cubicBezTo>
                <a:close/>
                <a:moveTo>
                  <a:pt x="88" y="30"/>
                </a:moveTo>
                <a:cubicBezTo>
                  <a:pt x="88" y="30"/>
                  <a:pt x="88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g7cde432c2a_0_0"/>
          <p:cNvSpPr/>
          <p:nvPr/>
        </p:nvSpPr>
        <p:spPr>
          <a:xfrm rot="6560834">
            <a:off x="6376102" y="4463131"/>
            <a:ext cx="294384" cy="1024332"/>
          </a:xfrm>
          <a:custGeom>
            <a:rect b="b" l="l" r="r" t="t"/>
            <a:pathLst>
              <a:path extrusionOk="0" h="662" w="189">
                <a:moveTo>
                  <a:pt x="67" y="49"/>
                </a:moveTo>
                <a:cubicBezTo>
                  <a:pt x="74" y="42"/>
                  <a:pt x="82" y="36"/>
                  <a:pt x="87" y="32"/>
                </a:cubicBezTo>
                <a:cubicBezTo>
                  <a:pt x="87" y="31"/>
                  <a:pt x="87" y="31"/>
                  <a:pt x="87" y="31"/>
                </a:cubicBezTo>
                <a:cubicBezTo>
                  <a:pt x="77" y="45"/>
                  <a:pt x="70" y="57"/>
                  <a:pt x="63" y="70"/>
                </a:cubicBezTo>
                <a:cubicBezTo>
                  <a:pt x="56" y="84"/>
                  <a:pt x="50" y="100"/>
                  <a:pt x="45" y="120"/>
                </a:cubicBezTo>
                <a:cubicBezTo>
                  <a:pt x="44" y="127"/>
                  <a:pt x="41" y="138"/>
                  <a:pt x="36" y="162"/>
                </a:cubicBezTo>
                <a:cubicBezTo>
                  <a:pt x="30" y="191"/>
                  <a:pt x="24" y="241"/>
                  <a:pt x="23" y="284"/>
                </a:cubicBezTo>
                <a:cubicBezTo>
                  <a:pt x="23" y="328"/>
                  <a:pt x="28" y="363"/>
                  <a:pt x="28" y="363"/>
                </a:cubicBezTo>
                <a:cubicBezTo>
                  <a:pt x="28" y="363"/>
                  <a:pt x="28" y="365"/>
                  <a:pt x="28" y="368"/>
                </a:cubicBezTo>
                <a:cubicBezTo>
                  <a:pt x="29" y="372"/>
                  <a:pt x="29" y="376"/>
                  <a:pt x="30" y="382"/>
                </a:cubicBezTo>
                <a:cubicBezTo>
                  <a:pt x="31" y="389"/>
                  <a:pt x="32" y="396"/>
                  <a:pt x="34" y="404"/>
                </a:cubicBezTo>
                <a:cubicBezTo>
                  <a:pt x="35" y="412"/>
                  <a:pt x="37" y="421"/>
                  <a:pt x="39" y="430"/>
                </a:cubicBezTo>
                <a:cubicBezTo>
                  <a:pt x="42" y="439"/>
                  <a:pt x="45" y="449"/>
                  <a:pt x="47" y="459"/>
                </a:cubicBezTo>
                <a:cubicBezTo>
                  <a:pt x="51" y="468"/>
                  <a:pt x="54" y="478"/>
                  <a:pt x="57" y="488"/>
                </a:cubicBezTo>
                <a:cubicBezTo>
                  <a:pt x="61" y="498"/>
                  <a:pt x="65" y="507"/>
                  <a:pt x="69" y="516"/>
                </a:cubicBezTo>
                <a:cubicBezTo>
                  <a:pt x="73" y="525"/>
                  <a:pt x="77" y="533"/>
                  <a:pt x="81" y="540"/>
                </a:cubicBezTo>
                <a:cubicBezTo>
                  <a:pt x="96" y="569"/>
                  <a:pt x="108" y="585"/>
                  <a:pt x="113" y="594"/>
                </a:cubicBezTo>
                <a:cubicBezTo>
                  <a:pt x="120" y="603"/>
                  <a:pt x="126" y="610"/>
                  <a:pt x="131" y="617"/>
                </a:cubicBezTo>
                <a:cubicBezTo>
                  <a:pt x="137" y="623"/>
                  <a:pt x="143" y="629"/>
                  <a:pt x="149" y="634"/>
                </a:cubicBezTo>
                <a:cubicBezTo>
                  <a:pt x="152" y="636"/>
                  <a:pt x="155" y="639"/>
                  <a:pt x="158" y="641"/>
                </a:cubicBezTo>
                <a:cubicBezTo>
                  <a:pt x="161" y="644"/>
                  <a:pt x="165" y="646"/>
                  <a:pt x="168" y="648"/>
                </a:cubicBezTo>
                <a:cubicBezTo>
                  <a:pt x="174" y="653"/>
                  <a:pt x="181" y="657"/>
                  <a:pt x="189" y="662"/>
                </a:cubicBezTo>
                <a:cubicBezTo>
                  <a:pt x="184" y="654"/>
                  <a:pt x="180" y="647"/>
                  <a:pt x="176" y="640"/>
                </a:cubicBezTo>
                <a:cubicBezTo>
                  <a:pt x="174" y="637"/>
                  <a:pt x="172" y="634"/>
                  <a:pt x="170" y="631"/>
                </a:cubicBezTo>
                <a:cubicBezTo>
                  <a:pt x="168" y="627"/>
                  <a:pt x="166" y="624"/>
                  <a:pt x="164" y="621"/>
                </a:cubicBezTo>
                <a:cubicBezTo>
                  <a:pt x="160" y="614"/>
                  <a:pt x="155" y="608"/>
                  <a:pt x="151" y="601"/>
                </a:cubicBezTo>
                <a:cubicBezTo>
                  <a:pt x="146" y="594"/>
                  <a:pt x="141" y="587"/>
                  <a:pt x="135" y="579"/>
                </a:cubicBezTo>
                <a:cubicBezTo>
                  <a:pt x="130" y="570"/>
                  <a:pt x="119" y="555"/>
                  <a:pt x="105" y="528"/>
                </a:cubicBezTo>
                <a:cubicBezTo>
                  <a:pt x="90" y="500"/>
                  <a:pt x="74" y="459"/>
                  <a:pt x="66" y="423"/>
                </a:cubicBezTo>
                <a:cubicBezTo>
                  <a:pt x="64" y="415"/>
                  <a:pt x="62" y="406"/>
                  <a:pt x="60" y="399"/>
                </a:cubicBezTo>
                <a:cubicBezTo>
                  <a:pt x="59" y="391"/>
                  <a:pt x="58" y="384"/>
                  <a:pt x="57" y="378"/>
                </a:cubicBezTo>
                <a:cubicBezTo>
                  <a:pt x="56" y="373"/>
                  <a:pt x="55" y="368"/>
                  <a:pt x="55" y="365"/>
                </a:cubicBezTo>
                <a:cubicBezTo>
                  <a:pt x="54" y="362"/>
                  <a:pt x="54" y="360"/>
                  <a:pt x="54" y="360"/>
                </a:cubicBezTo>
                <a:cubicBezTo>
                  <a:pt x="54" y="360"/>
                  <a:pt x="50" y="326"/>
                  <a:pt x="50" y="285"/>
                </a:cubicBezTo>
                <a:cubicBezTo>
                  <a:pt x="51" y="243"/>
                  <a:pt x="57" y="195"/>
                  <a:pt x="63" y="167"/>
                </a:cubicBezTo>
                <a:cubicBezTo>
                  <a:pt x="67" y="144"/>
                  <a:pt x="70" y="133"/>
                  <a:pt x="71" y="126"/>
                </a:cubicBezTo>
                <a:cubicBezTo>
                  <a:pt x="76" y="107"/>
                  <a:pt x="79" y="91"/>
                  <a:pt x="82" y="76"/>
                </a:cubicBezTo>
                <a:cubicBezTo>
                  <a:pt x="84" y="62"/>
                  <a:pt x="86" y="48"/>
                  <a:pt x="88" y="32"/>
                </a:cubicBezTo>
                <a:cubicBezTo>
                  <a:pt x="89" y="35"/>
                  <a:pt x="92" y="43"/>
                  <a:pt x="93" y="49"/>
                </a:cubicBezTo>
                <a:cubicBezTo>
                  <a:pt x="98" y="68"/>
                  <a:pt x="102" y="91"/>
                  <a:pt x="104" y="98"/>
                </a:cubicBezTo>
                <a:cubicBezTo>
                  <a:pt x="107" y="112"/>
                  <a:pt x="112" y="119"/>
                  <a:pt x="123" y="129"/>
                </a:cubicBezTo>
                <a:cubicBezTo>
                  <a:pt x="129" y="116"/>
                  <a:pt x="133" y="107"/>
                  <a:pt x="130" y="93"/>
                </a:cubicBezTo>
                <a:cubicBezTo>
                  <a:pt x="129" y="86"/>
                  <a:pt x="125" y="63"/>
                  <a:pt x="119" y="42"/>
                </a:cubicBezTo>
                <a:cubicBezTo>
                  <a:pt x="118" y="37"/>
                  <a:pt x="117" y="32"/>
                  <a:pt x="115" y="27"/>
                </a:cubicBezTo>
                <a:cubicBezTo>
                  <a:pt x="115" y="26"/>
                  <a:pt x="114" y="24"/>
                  <a:pt x="114" y="23"/>
                </a:cubicBezTo>
                <a:cubicBezTo>
                  <a:pt x="113" y="21"/>
                  <a:pt x="113" y="20"/>
                  <a:pt x="112" y="18"/>
                </a:cubicBezTo>
                <a:cubicBezTo>
                  <a:pt x="111" y="16"/>
                  <a:pt x="110" y="14"/>
                  <a:pt x="110" y="13"/>
                </a:cubicBezTo>
                <a:cubicBezTo>
                  <a:pt x="109" y="11"/>
                  <a:pt x="108" y="9"/>
                  <a:pt x="107" y="8"/>
                </a:cubicBezTo>
                <a:cubicBezTo>
                  <a:pt x="105" y="5"/>
                  <a:pt x="103" y="3"/>
                  <a:pt x="101" y="2"/>
                </a:cubicBezTo>
                <a:cubicBezTo>
                  <a:pt x="100" y="2"/>
                  <a:pt x="100" y="2"/>
                  <a:pt x="100" y="2"/>
                </a:cubicBezTo>
                <a:cubicBezTo>
                  <a:pt x="100" y="1"/>
                  <a:pt x="100" y="1"/>
                  <a:pt x="100" y="1"/>
                </a:cubicBezTo>
                <a:cubicBezTo>
                  <a:pt x="99" y="1"/>
                  <a:pt x="99" y="1"/>
                  <a:pt x="99" y="1"/>
                </a:cubicBezTo>
                <a:cubicBezTo>
                  <a:pt x="99" y="1"/>
                  <a:pt x="99" y="1"/>
                  <a:pt x="99" y="1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8" y="1"/>
                  <a:pt x="98" y="1"/>
                  <a:pt x="97" y="1"/>
                </a:cubicBezTo>
                <a:cubicBezTo>
                  <a:pt x="96" y="0"/>
                  <a:pt x="95" y="0"/>
                  <a:pt x="95" y="0"/>
                </a:cubicBezTo>
                <a:cubicBezTo>
                  <a:pt x="91" y="0"/>
                  <a:pt x="89" y="0"/>
                  <a:pt x="89" y="0"/>
                </a:cubicBezTo>
                <a:cubicBezTo>
                  <a:pt x="89" y="0"/>
                  <a:pt x="89" y="0"/>
                  <a:pt x="88" y="1"/>
                </a:cubicBezTo>
                <a:cubicBezTo>
                  <a:pt x="87" y="1"/>
                  <a:pt x="85" y="1"/>
                  <a:pt x="83" y="2"/>
                </a:cubicBezTo>
                <a:cubicBezTo>
                  <a:pt x="82" y="3"/>
                  <a:pt x="79" y="4"/>
                  <a:pt x="77" y="6"/>
                </a:cubicBezTo>
                <a:cubicBezTo>
                  <a:pt x="74" y="7"/>
                  <a:pt x="71" y="10"/>
                  <a:pt x="70" y="10"/>
                </a:cubicBezTo>
                <a:cubicBezTo>
                  <a:pt x="64" y="15"/>
                  <a:pt x="56" y="23"/>
                  <a:pt x="48" y="30"/>
                </a:cubicBezTo>
                <a:cubicBezTo>
                  <a:pt x="33" y="45"/>
                  <a:pt x="17" y="62"/>
                  <a:pt x="12" y="68"/>
                </a:cubicBezTo>
                <a:cubicBezTo>
                  <a:pt x="3" y="79"/>
                  <a:pt x="1" y="88"/>
                  <a:pt x="0" y="103"/>
                </a:cubicBezTo>
                <a:cubicBezTo>
                  <a:pt x="14" y="99"/>
                  <a:pt x="23" y="96"/>
                  <a:pt x="32" y="86"/>
                </a:cubicBezTo>
                <a:cubicBezTo>
                  <a:pt x="37" y="81"/>
                  <a:pt x="53" y="64"/>
                  <a:pt x="67" y="49"/>
                </a:cubicBezTo>
                <a:close/>
                <a:moveTo>
                  <a:pt x="88" y="30"/>
                </a:moveTo>
                <a:cubicBezTo>
                  <a:pt x="88" y="30"/>
                  <a:pt x="88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7cde432c2a_0_0"/>
          <p:cNvSpPr/>
          <p:nvPr/>
        </p:nvSpPr>
        <p:spPr>
          <a:xfrm flipH="1" rot="-7498615">
            <a:off x="5857554" y="2930545"/>
            <a:ext cx="293991" cy="1025713"/>
          </a:xfrm>
          <a:custGeom>
            <a:rect b="b" l="l" r="r" t="t"/>
            <a:pathLst>
              <a:path extrusionOk="0" h="662" w="189">
                <a:moveTo>
                  <a:pt x="67" y="49"/>
                </a:moveTo>
                <a:cubicBezTo>
                  <a:pt x="74" y="42"/>
                  <a:pt x="82" y="36"/>
                  <a:pt x="87" y="32"/>
                </a:cubicBezTo>
                <a:cubicBezTo>
                  <a:pt x="87" y="31"/>
                  <a:pt x="87" y="31"/>
                  <a:pt x="87" y="31"/>
                </a:cubicBezTo>
                <a:cubicBezTo>
                  <a:pt x="77" y="45"/>
                  <a:pt x="70" y="57"/>
                  <a:pt x="63" y="70"/>
                </a:cubicBezTo>
                <a:cubicBezTo>
                  <a:pt x="56" y="84"/>
                  <a:pt x="50" y="100"/>
                  <a:pt x="45" y="120"/>
                </a:cubicBezTo>
                <a:cubicBezTo>
                  <a:pt x="44" y="127"/>
                  <a:pt x="41" y="138"/>
                  <a:pt x="36" y="162"/>
                </a:cubicBezTo>
                <a:cubicBezTo>
                  <a:pt x="30" y="191"/>
                  <a:pt x="24" y="241"/>
                  <a:pt x="23" y="284"/>
                </a:cubicBezTo>
                <a:cubicBezTo>
                  <a:pt x="23" y="328"/>
                  <a:pt x="28" y="363"/>
                  <a:pt x="28" y="363"/>
                </a:cubicBezTo>
                <a:cubicBezTo>
                  <a:pt x="28" y="363"/>
                  <a:pt x="28" y="365"/>
                  <a:pt x="28" y="368"/>
                </a:cubicBezTo>
                <a:cubicBezTo>
                  <a:pt x="29" y="372"/>
                  <a:pt x="29" y="376"/>
                  <a:pt x="30" y="382"/>
                </a:cubicBezTo>
                <a:cubicBezTo>
                  <a:pt x="31" y="389"/>
                  <a:pt x="32" y="396"/>
                  <a:pt x="34" y="404"/>
                </a:cubicBezTo>
                <a:cubicBezTo>
                  <a:pt x="35" y="412"/>
                  <a:pt x="37" y="421"/>
                  <a:pt x="39" y="430"/>
                </a:cubicBezTo>
                <a:cubicBezTo>
                  <a:pt x="42" y="439"/>
                  <a:pt x="45" y="449"/>
                  <a:pt x="47" y="459"/>
                </a:cubicBezTo>
                <a:cubicBezTo>
                  <a:pt x="51" y="468"/>
                  <a:pt x="54" y="478"/>
                  <a:pt x="57" y="488"/>
                </a:cubicBezTo>
                <a:cubicBezTo>
                  <a:pt x="61" y="498"/>
                  <a:pt x="65" y="507"/>
                  <a:pt x="69" y="516"/>
                </a:cubicBezTo>
                <a:cubicBezTo>
                  <a:pt x="73" y="525"/>
                  <a:pt x="77" y="533"/>
                  <a:pt x="81" y="540"/>
                </a:cubicBezTo>
                <a:cubicBezTo>
                  <a:pt x="96" y="569"/>
                  <a:pt x="108" y="585"/>
                  <a:pt x="113" y="594"/>
                </a:cubicBezTo>
                <a:cubicBezTo>
                  <a:pt x="120" y="603"/>
                  <a:pt x="126" y="610"/>
                  <a:pt x="131" y="617"/>
                </a:cubicBezTo>
                <a:cubicBezTo>
                  <a:pt x="137" y="623"/>
                  <a:pt x="143" y="629"/>
                  <a:pt x="149" y="634"/>
                </a:cubicBezTo>
                <a:cubicBezTo>
                  <a:pt x="152" y="636"/>
                  <a:pt x="155" y="639"/>
                  <a:pt x="158" y="641"/>
                </a:cubicBezTo>
                <a:cubicBezTo>
                  <a:pt x="161" y="644"/>
                  <a:pt x="165" y="646"/>
                  <a:pt x="168" y="648"/>
                </a:cubicBezTo>
                <a:cubicBezTo>
                  <a:pt x="174" y="653"/>
                  <a:pt x="181" y="657"/>
                  <a:pt x="189" y="662"/>
                </a:cubicBezTo>
                <a:cubicBezTo>
                  <a:pt x="184" y="654"/>
                  <a:pt x="180" y="647"/>
                  <a:pt x="176" y="640"/>
                </a:cubicBezTo>
                <a:cubicBezTo>
                  <a:pt x="174" y="637"/>
                  <a:pt x="172" y="634"/>
                  <a:pt x="170" y="631"/>
                </a:cubicBezTo>
                <a:cubicBezTo>
                  <a:pt x="168" y="627"/>
                  <a:pt x="166" y="624"/>
                  <a:pt x="164" y="621"/>
                </a:cubicBezTo>
                <a:cubicBezTo>
                  <a:pt x="160" y="614"/>
                  <a:pt x="155" y="608"/>
                  <a:pt x="151" y="601"/>
                </a:cubicBezTo>
                <a:cubicBezTo>
                  <a:pt x="146" y="594"/>
                  <a:pt x="141" y="587"/>
                  <a:pt x="135" y="579"/>
                </a:cubicBezTo>
                <a:cubicBezTo>
                  <a:pt x="130" y="570"/>
                  <a:pt x="119" y="555"/>
                  <a:pt x="105" y="528"/>
                </a:cubicBezTo>
                <a:cubicBezTo>
                  <a:pt x="90" y="500"/>
                  <a:pt x="74" y="459"/>
                  <a:pt x="66" y="423"/>
                </a:cubicBezTo>
                <a:cubicBezTo>
                  <a:pt x="64" y="415"/>
                  <a:pt x="62" y="406"/>
                  <a:pt x="60" y="399"/>
                </a:cubicBezTo>
                <a:cubicBezTo>
                  <a:pt x="59" y="391"/>
                  <a:pt x="58" y="384"/>
                  <a:pt x="57" y="378"/>
                </a:cubicBezTo>
                <a:cubicBezTo>
                  <a:pt x="56" y="373"/>
                  <a:pt x="55" y="368"/>
                  <a:pt x="55" y="365"/>
                </a:cubicBezTo>
                <a:cubicBezTo>
                  <a:pt x="54" y="362"/>
                  <a:pt x="54" y="360"/>
                  <a:pt x="54" y="360"/>
                </a:cubicBezTo>
                <a:cubicBezTo>
                  <a:pt x="54" y="360"/>
                  <a:pt x="50" y="326"/>
                  <a:pt x="50" y="285"/>
                </a:cubicBezTo>
                <a:cubicBezTo>
                  <a:pt x="51" y="243"/>
                  <a:pt x="57" y="195"/>
                  <a:pt x="63" y="167"/>
                </a:cubicBezTo>
                <a:cubicBezTo>
                  <a:pt x="67" y="144"/>
                  <a:pt x="70" y="133"/>
                  <a:pt x="71" y="126"/>
                </a:cubicBezTo>
                <a:cubicBezTo>
                  <a:pt x="76" y="107"/>
                  <a:pt x="79" y="91"/>
                  <a:pt x="82" y="76"/>
                </a:cubicBezTo>
                <a:cubicBezTo>
                  <a:pt x="84" y="62"/>
                  <a:pt x="86" y="48"/>
                  <a:pt x="88" y="32"/>
                </a:cubicBezTo>
                <a:cubicBezTo>
                  <a:pt x="89" y="35"/>
                  <a:pt x="92" y="43"/>
                  <a:pt x="93" y="49"/>
                </a:cubicBezTo>
                <a:cubicBezTo>
                  <a:pt x="98" y="68"/>
                  <a:pt x="102" y="91"/>
                  <a:pt x="104" y="98"/>
                </a:cubicBezTo>
                <a:cubicBezTo>
                  <a:pt x="107" y="112"/>
                  <a:pt x="112" y="119"/>
                  <a:pt x="123" y="129"/>
                </a:cubicBezTo>
                <a:cubicBezTo>
                  <a:pt x="129" y="116"/>
                  <a:pt x="133" y="107"/>
                  <a:pt x="130" y="93"/>
                </a:cubicBezTo>
                <a:cubicBezTo>
                  <a:pt x="129" y="86"/>
                  <a:pt x="125" y="63"/>
                  <a:pt x="119" y="42"/>
                </a:cubicBezTo>
                <a:cubicBezTo>
                  <a:pt x="118" y="37"/>
                  <a:pt x="117" y="32"/>
                  <a:pt x="115" y="27"/>
                </a:cubicBezTo>
                <a:cubicBezTo>
                  <a:pt x="115" y="26"/>
                  <a:pt x="114" y="24"/>
                  <a:pt x="114" y="23"/>
                </a:cubicBezTo>
                <a:cubicBezTo>
                  <a:pt x="113" y="21"/>
                  <a:pt x="113" y="20"/>
                  <a:pt x="112" y="18"/>
                </a:cubicBezTo>
                <a:cubicBezTo>
                  <a:pt x="111" y="16"/>
                  <a:pt x="110" y="14"/>
                  <a:pt x="110" y="13"/>
                </a:cubicBezTo>
                <a:cubicBezTo>
                  <a:pt x="109" y="11"/>
                  <a:pt x="108" y="9"/>
                  <a:pt x="107" y="8"/>
                </a:cubicBezTo>
                <a:cubicBezTo>
                  <a:pt x="105" y="5"/>
                  <a:pt x="103" y="3"/>
                  <a:pt x="101" y="2"/>
                </a:cubicBezTo>
                <a:cubicBezTo>
                  <a:pt x="100" y="2"/>
                  <a:pt x="100" y="2"/>
                  <a:pt x="100" y="2"/>
                </a:cubicBezTo>
                <a:cubicBezTo>
                  <a:pt x="100" y="1"/>
                  <a:pt x="100" y="1"/>
                  <a:pt x="100" y="1"/>
                </a:cubicBezTo>
                <a:cubicBezTo>
                  <a:pt x="99" y="1"/>
                  <a:pt x="99" y="1"/>
                  <a:pt x="99" y="1"/>
                </a:cubicBezTo>
                <a:cubicBezTo>
                  <a:pt x="99" y="1"/>
                  <a:pt x="99" y="1"/>
                  <a:pt x="99" y="1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8" y="1"/>
                  <a:pt x="98" y="1"/>
                  <a:pt x="97" y="1"/>
                </a:cubicBezTo>
                <a:cubicBezTo>
                  <a:pt x="96" y="0"/>
                  <a:pt x="95" y="0"/>
                  <a:pt x="95" y="0"/>
                </a:cubicBezTo>
                <a:cubicBezTo>
                  <a:pt x="91" y="0"/>
                  <a:pt x="89" y="0"/>
                  <a:pt x="89" y="0"/>
                </a:cubicBezTo>
                <a:cubicBezTo>
                  <a:pt x="89" y="0"/>
                  <a:pt x="89" y="0"/>
                  <a:pt x="88" y="1"/>
                </a:cubicBezTo>
                <a:cubicBezTo>
                  <a:pt x="87" y="1"/>
                  <a:pt x="85" y="1"/>
                  <a:pt x="83" y="2"/>
                </a:cubicBezTo>
                <a:cubicBezTo>
                  <a:pt x="82" y="3"/>
                  <a:pt x="79" y="4"/>
                  <a:pt x="77" y="6"/>
                </a:cubicBezTo>
                <a:cubicBezTo>
                  <a:pt x="74" y="7"/>
                  <a:pt x="71" y="10"/>
                  <a:pt x="70" y="10"/>
                </a:cubicBezTo>
                <a:cubicBezTo>
                  <a:pt x="64" y="15"/>
                  <a:pt x="56" y="23"/>
                  <a:pt x="48" y="30"/>
                </a:cubicBezTo>
                <a:cubicBezTo>
                  <a:pt x="33" y="45"/>
                  <a:pt x="17" y="62"/>
                  <a:pt x="12" y="68"/>
                </a:cubicBezTo>
                <a:cubicBezTo>
                  <a:pt x="3" y="79"/>
                  <a:pt x="1" y="88"/>
                  <a:pt x="0" y="103"/>
                </a:cubicBezTo>
                <a:cubicBezTo>
                  <a:pt x="14" y="99"/>
                  <a:pt x="23" y="96"/>
                  <a:pt x="32" y="86"/>
                </a:cubicBezTo>
                <a:cubicBezTo>
                  <a:pt x="37" y="81"/>
                  <a:pt x="53" y="64"/>
                  <a:pt x="67" y="49"/>
                </a:cubicBezTo>
                <a:close/>
                <a:moveTo>
                  <a:pt x="88" y="30"/>
                </a:moveTo>
                <a:cubicBezTo>
                  <a:pt x="88" y="30"/>
                  <a:pt x="88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7cde432c2a_0_0"/>
          <p:cNvSpPr txBox="1"/>
          <p:nvPr/>
        </p:nvSpPr>
        <p:spPr>
          <a:xfrm>
            <a:off x="2458200" y="122267"/>
            <a:ext cx="7748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Feature: Post</a:t>
            </a:r>
            <a:endParaRPr sz="5300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18" name="Google Shape;518;g7cde432c2a_0_0"/>
          <p:cNvGrpSpPr/>
          <p:nvPr/>
        </p:nvGrpSpPr>
        <p:grpSpPr>
          <a:xfrm>
            <a:off x="5568825" y="945963"/>
            <a:ext cx="1527014" cy="210007"/>
            <a:chOff x="4679586" y="878988"/>
            <a:chExt cx="1434489" cy="190500"/>
          </a:xfrm>
        </p:grpSpPr>
        <p:sp>
          <p:nvSpPr>
            <p:cNvPr id="519" name="Google Shape;519;g7cde432c2a_0_0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g7cde432c2a_0_0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g7cde432c2a_0_0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g7cde432c2a_0_0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g7cde432c2a_0_0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g7cde432c2a_0_45"/>
          <p:cNvGrpSpPr/>
          <p:nvPr/>
        </p:nvGrpSpPr>
        <p:grpSpPr>
          <a:xfrm>
            <a:off x="881448" y="1155903"/>
            <a:ext cx="4841229" cy="1393326"/>
            <a:chOff x="632367" y="852705"/>
            <a:chExt cx="4475989" cy="1280160"/>
          </a:xfrm>
        </p:grpSpPr>
        <p:grpSp>
          <p:nvGrpSpPr>
            <p:cNvPr id="529" name="Google Shape;529;g7cde432c2a_0_45"/>
            <p:cNvGrpSpPr/>
            <p:nvPr/>
          </p:nvGrpSpPr>
          <p:grpSpPr>
            <a:xfrm>
              <a:off x="632367" y="852705"/>
              <a:ext cx="4475989" cy="1280160"/>
              <a:chOff x="1084060" y="1227279"/>
              <a:chExt cx="4475989" cy="1280160"/>
            </a:xfrm>
          </p:grpSpPr>
          <p:sp>
            <p:nvSpPr>
              <p:cNvPr id="530" name="Google Shape;530;g7cde432c2a_0_45"/>
              <p:cNvSpPr/>
              <p:nvPr/>
            </p:nvSpPr>
            <p:spPr>
              <a:xfrm>
                <a:off x="1084060" y="1227279"/>
                <a:ext cx="4475989" cy="1280160"/>
              </a:xfrm>
              <a:custGeom>
                <a:rect b="b" l="l" r="r" t="t"/>
                <a:pathLst>
                  <a:path extrusionOk="0" h="1280160" w="4314206">
                    <a:moveTo>
                      <a:pt x="640080" y="0"/>
                    </a:moveTo>
                    <a:cubicBezTo>
                      <a:pt x="772645" y="0"/>
                      <a:pt x="895797" y="40300"/>
                      <a:pt x="997955" y="109316"/>
                    </a:cubicBezTo>
                    <a:lnTo>
                      <a:pt x="1033706" y="138813"/>
                    </a:lnTo>
                    <a:lnTo>
                      <a:pt x="3812938" y="138813"/>
                    </a:lnTo>
                    <a:cubicBezTo>
                      <a:pt x="4089781" y="138813"/>
                      <a:pt x="4314206" y="363238"/>
                      <a:pt x="4314206" y="640081"/>
                    </a:cubicBezTo>
                    <a:lnTo>
                      <a:pt x="4314205" y="640081"/>
                    </a:lnTo>
                    <a:cubicBezTo>
                      <a:pt x="4314205" y="916924"/>
                      <a:pt x="4089780" y="1141349"/>
                      <a:pt x="3812937" y="1141349"/>
                    </a:cubicBezTo>
                    <a:lnTo>
                      <a:pt x="1033705" y="1141348"/>
                    </a:lnTo>
                    <a:lnTo>
                      <a:pt x="997955" y="1170844"/>
                    </a:lnTo>
                    <a:cubicBezTo>
                      <a:pt x="895797" y="1239861"/>
                      <a:pt x="772645" y="1280160"/>
                      <a:pt x="640080" y="1280160"/>
                    </a:cubicBezTo>
                    <a:cubicBezTo>
                      <a:pt x="286574" y="1280160"/>
                      <a:pt x="0" y="993586"/>
                      <a:pt x="0" y="640080"/>
                    </a:cubicBezTo>
                    <a:cubicBezTo>
                      <a:pt x="0" y="286574"/>
                      <a:pt x="286574" y="0"/>
                      <a:pt x="640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355600" rotWithShape="0" algn="t" dir="5400000" dist="38100">
                  <a:srgbClr val="000000">
                    <a:alpha val="49800"/>
                  </a:srgbClr>
                </a:outerShdw>
              </a:effectLst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31" name="Google Shape;531;g7cde432c2a_0_45"/>
              <p:cNvGrpSpPr/>
              <p:nvPr/>
            </p:nvGrpSpPr>
            <p:grpSpPr>
              <a:xfrm>
                <a:off x="1268592" y="1455879"/>
                <a:ext cx="822900" cy="822900"/>
                <a:chOff x="1268592" y="1455879"/>
                <a:chExt cx="822900" cy="822900"/>
              </a:xfrm>
            </p:grpSpPr>
            <p:sp>
              <p:nvSpPr>
                <p:cNvPr id="532" name="Google Shape;532;g7cde432c2a_0_45"/>
                <p:cNvSpPr/>
                <p:nvPr/>
              </p:nvSpPr>
              <p:spPr>
                <a:xfrm>
                  <a:off x="1268592" y="1455879"/>
                  <a:ext cx="822900" cy="822900"/>
                </a:xfrm>
                <a:prstGeom prst="ellipse">
                  <a:avLst/>
                </a:prstGeom>
                <a:solidFill>
                  <a:srgbClr val="FF2600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3" name="Google Shape;533;g7cde432c2a_0_45"/>
                <p:cNvSpPr/>
                <p:nvPr/>
              </p:nvSpPr>
              <p:spPr>
                <a:xfrm>
                  <a:off x="1454963" y="1649827"/>
                  <a:ext cx="450215" cy="435064"/>
                </a:xfrm>
                <a:custGeom>
                  <a:rect b="b" l="l" r="r" t="t"/>
                  <a:pathLst>
                    <a:path extrusionOk="0" h="3805" w="3798">
                      <a:moveTo>
                        <a:pt x="2476" y="2036"/>
                      </a:moveTo>
                      <a:lnTo>
                        <a:pt x="2488" y="2118"/>
                      </a:lnTo>
                      <a:lnTo>
                        <a:pt x="2505" y="2196"/>
                      </a:lnTo>
                      <a:lnTo>
                        <a:pt x="2526" y="2272"/>
                      </a:lnTo>
                      <a:lnTo>
                        <a:pt x="2553" y="2345"/>
                      </a:lnTo>
                      <a:lnTo>
                        <a:pt x="2583" y="2415"/>
                      </a:lnTo>
                      <a:lnTo>
                        <a:pt x="2619" y="2481"/>
                      </a:lnTo>
                      <a:lnTo>
                        <a:pt x="2657" y="2543"/>
                      </a:lnTo>
                      <a:lnTo>
                        <a:pt x="2700" y="2599"/>
                      </a:lnTo>
                      <a:lnTo>
                        <a:pt x="2745" y="2653"/>
                      </a:lnTo>
                      <a:lnTo>
                        <a:pt x="2795" y="2700"/>
                      </a:lnTo>
                      <a:lnTo>
                        <a:pt x="2847" y="2743"/>
                      </a:lnTo>
                      <a:lnTo>
                        <a:pt x="2902" y="2780"/>
                      </a:lnTo>
                      <a:lnTo>
                        <a:pt x="2959" y="2812"/>
                      </a:lnTo>
                      <a:lnTo>
                        <a:pt x="3019" y="2837"/>
                      </a:lnTo>
                      <a:lnTo>
                        <a:pt x="3082" y="2856"/>
                      </a:lnTo>
                      <a:lnTo>
                        <a:pt x="3145" y="2868"/>
                      </a:lnTo>
                      <a:lnTo>
                        <a:pt x="3210" y="2873"/>
                      </a:lnTo>
                      <a:lnTo>
                        <a:pt x="3267" y="2792"/>
                      </a:lnTo>
                      <a:lnTo>
                        <a:pt x="3318" y="2707"/>
                      </a:lnTo>
                      <a:lnTo>
                        <a:pt x="3364" y="2619"/>
                      </a:lnTo>
                      <a:lnTo>
                        <a:pt x="3406" y="2529"/>
                      </a:lnTo>
                      <a:lnTo>
                        <a:pt x="3442" y="2435"/>
                      </a:lnTo>
                      <a:lnTo>
                        <a:pt x="3471" y="2338"/>
                      </a:lnTo>
                      <a:lnTo>
                        <a:pt x="3495" y="2240"/>
                      </a:lnTo>
                      <a:lnTo>
                        <a:pt x="3513" y="2139"/>
                      </a:lnTo>
                      <a:lnTo>
                        <a:pt x="3525" y="2036"/>
                      </a:lnTo>
                      <a:lnTo>
                        <a:pt x="2476" y="2036"/>
                      </a:lnTo>
                      <a:close/>
                      <a:moveTo>
                        <a:pt x="2033" y="2036"/>
                      </a:moveTo>
                      <a:lnTo>
                        <a:pt x="2033" y="3531"/>
                      </a:lnTo>
                      <a:lnTo>
                        <a:pt x="2132" y="3520"/>
                      </a:lnTo>
                      <a:lnTo>
                        <a:pt x="2231" y="3503"/>
                      </a:lnTo>
                      <a:lnTo>
                        <a:pt x="2327" y="3480"/>
                      </a:lnTo>
                      <a:lnTo>
                        <a:pt x="2419" y="3451"/>
                      </a:lnTo>
                      <a:lnTo>
                        <a:pt x="2511" y="3417"/>
                      </a:lnTo>
                      <a:lnTo>
                        <a:pt x="2600" y="3378"/>
                      </a:lnTo>
                      <a:lnTo>
                        <a:pt x="2686" y="3334"/>
                      </a:lnTo>
                      <a:lnTo>
                        <a:pt x="2768" y="3285"/>
                      </a:lnTo>
                      <a:lnTo>
                        <a:pt x="2848" y="3232"/>
                      </a:lnTo>
                      <a:lnTo>
                        <a:pt x="2924" y="3174"/>
                      </a:lnTo>
                      <a:lnTo>
                        <a:pt x="2996" y="3111"/>
                      </a:lnTo>
                      <a:lnTo>
                        <a:pt x="2923" y="3087"/>
                      </a:lnTo>
                      <a:lnTo>
                        <a:pt x="2852" y="3058"/>
                      </a:lnTo>
                      <a:lnTo>
                        <a:pt x="2784" y="3022"/>
                      </a:lnTo>
                      <a:lnTo>
                        <a:pt x="2718" y="2980"/>
                      </a:lnTo>
                      <a:lnTo>
                        <a:pt x="2656" y="2932"/>
                      </a:lnTo>
                      <a:lnTo>
                        <a:pt x="2597" y="2880"/>
                      </a:lnTo>
                      <a:lnTo>
                        <a:pt x="2540" y="2823"/>
                      </a:lnTo>
                      <a:lnTo>
                        <a:pt x="2488" y="2761"/>
                      </a:lnTo>
                      <a:lnTo>
                        <a:pt x="2438" y="2694"/>
                      </a:lnTo>
                      <a:lnTo>
                        <a:pt x="2394" y="2624"/>
                      </a:lnTo>
                      <a:lnTo>
                        <a:pt x="2352" y="2549"/>
                      </a:lnTo>
                      <a:lnTo>
                        <a:pt x="2316" y="2472"/>
                      </a:lnTo>
                      <a:lnTo>
                        <a:pt x="2284" y="2391"/>
                      </a:lnTo>
                      <a:lnTo>
                        <a:pt x="2257" y="2306"/>
                      </a:lnTo>
                      <a:lnTo>
                        <a:pt x="2235" y="2218"/>
                      </a:lnTo>
                      <a:lnTo>
                        <a:pt x="2219" y="2128"/>
                      </a:lnTo>
                      <a:lnTo>
                        <a:pt x="2208" y="2036"/>
                      </a:lnTo>
                      <a:lnTo>
                        <a:pt x="2033" y="2036"/>
                      </a:lnTo>
                      <a:close/>
                      <a:moveTo>
                        <a:pt x="1581" y="2036"/>
                      </a:moveTo>
                      <a:lnTo>
                        <a:pt x="1570" y="2128"/>
                      </a:lnTo>
                      <a:lnTo>
                        <a:pt x="1554" y="2218"/>
                      </a:lnTo>
                      <a:lnTo>
                        <a:pt x="1532" y="2305"/>
                      </a:lnTo>
                      <a:lnTo>
                        <a:pt x="1505" y="2389"/>
                      </a:lnTo>
                      <a:lnTo>
                        <a:pt x="1474" y="2471"/>
                      </a:lnTo>
                      <a:lnTo>
                        <a:pt x="1438" y="2549"/>
                      </a:lnTo>
                      <a:lnTo>
                        <a:pt x="1397" y="2624"/>
                      </a:lnTo>
                      <a:lnTo>
                        <a:pt x="1353" y="2693"/>
                      </a:lnTo>
                      <a:lnTo>
                        <a:pt x="1305" y="2761"/>
                      </a:lnTo>
                      <a:lnTo>
                        <a:pt x="1253" y="2822"/>
                      </a:lnTo>
                      <a:lnTo>
                        <a:pt x="1197" y="2879"/>
                      </a:lnTo>
                      <a:lnTo>
                        <a:pt x="1138" y="2932"/>
                      </a:lnTo>
                      <a:lnTo>
                        <a:pt x="1075" y="2979"/>
                      </a:lnTo>
                      <a:lnTo>
                        <a:pt x="1011" y="3020"/>
                      </a:lnTo>
                      <a:lnTo>
                        <a:pt x="943" y="3056"/>
                      </a:lnTo>
                      <a:lnTo>
                        <a:pt x="873" y="3087"/>
                      </a:lnTo>
                      <a:lnTo>
                        <a:pt x="801" y="3110"/>
                      </a:lnTo>
                      <a:lnTo>
                        <a:pt x="874" y="3172"/>
                      </a:lnTo>
                      <a:lnTo>
                        <a:pt x="949" y="3230"/>
                      </a:lnTo>
                      <a:lnTo>
                        <a:pt x="1029" y="3285"/>
                      </a:lnTo>
                      <a:lnTo>
                        <a:pt x="1111" y="3334"/>
                      </a:lnTo>
                      <a:lnTo>
                        <a:pt x="1198" y="3378"/>
                      </a:lnTo>
                      <a:lnTo>
                        <a:pt x="1286" y="3417"/>
                      </a:lnTo>
                      <a:lnTo>
                        <a:pt x="1378" y="3451"/>
                      </a:lnTo>
                      <a:lnTo>
                        <a:pt x="1471" y="3480"/>
                      </a:lnTo>
                      <a:lnTo>
                        <a:pt x="1567" y="3503"/>
                      </a:lnTo>
                      <a:lnTo>
                        <a:pt x="1665" y="3520"/>
                      </a:lnTo>
                      <a:lnTo>
                        <a:pt x="1765" y="3531"/>
                      </a:lnTo>
                      <a:lnTo>
                        <a:pt x="1765" y="2036"/>
                      </a:lnTo>
                      <a:lnTo>
                        <a:pt x="1581" y="2036"/>
                      </a:lnTo>
                      <a:close/>
                      <a:moveTo>
                        <a:pt x="273" y="2036"/>
                      </a:moveTo>
                      <a:lnTo>
                        <a:pt x="285" y="2139"/>
                      </a:lnTo>
                      <a:lnTo>
                        <a:pt x="302" y="2240"/>
                      </a:lnTo>
                      <a:lnTo>
                        <a:pt x="326" y="2338"/>
                      </a:lnTo>
                      <a:lnTo>
                        <a:pt x="357" y="2435"/>
                      </a:lnTo>
                      <a:lnTo>
                        <a:pt x="392" y="2529"/>
                      </a:lnTo>
                      <a:lnTo>
                        <a:pt x="433" y="2619"/>
                      </a:lnTo>
                      <a:lnTo>
                        <a:pt x="479" y="2707"/>
                      </a:lnTo>
                      <a:lnTo>
                        <a:pt x="531" y="2792"/>
                      </a:lnTo>
                      <a:lnTo>
                        <a:pt x="587" y="2873"/>
                      </a:lnTo>
                      <a:lnTo>
                        <a:pt x="652" y="2868"/>
                      </a:lnTo>
                      <a:lnTo>
                        <a:pt x="714" y="2856"/>
                      </a:lnTo>
                      <a:lnTo>
                        <a:pt x="776" y="2837"/>
                      </a:lnTo>
                      <a:lnTo>
                        <a:pt x="835" y="2812"/>
                      </a:lnTo>
                      <a:lnTo>
                        <a:pt x="893" y="2780"/>
                      </a:lnTo>
                      <a:lnTo>
                        <a:pt x="947" y="2743"/>
                      </a:lnTo>
                      <a:lnTo>
                        <a:pt x="998" y="2700"/>
                      </a:lnTo>
                      <a:lnTo>
                        <a:pt x="1047" y="2653"/>
                      </a:lnTo>
                      <a:lnTo>
                        <a:pt x="1092" y="2599"/>
                      </a:lnTo>
                      <a:lnTo>
                        <a:pt x="1134" y="2543"/>
                      </a:lnTo>
                      <a:lnTo>
                        <a:pt x="1173" y="2481"/>
                      </a:lnTo>
                      <a:lnTo>
                        <a:pt x="1206" y="2415"/>
                      </a:lnTo>
                      <a:lnTo>
                        <a:pt x="1238" y="2345"/>
                      </a:lnTo>
                      <a:lnTo>
                        <a:pt x="1263" y="2272"/>
                      </a:lnTo>
                      <a:lnTo>
                        <a:pt x="1284" y="2196"/>
                      </a:lnTo>
                      <a:lnTo>
                        <a:pt x="1301" y="2117"/>
                      </a:lnTo>
                      <a:lnTo>
                        <a:pt x="1312" y="2036"/>
                      </a:lnTo>
                      <a:lnTo>
                        <a:pt x="273" y="2036"/>
                      </a:lnTo>
                      <a:close/>
                      <a:moveTo>
                        <a:pt x="3210" y="931"/>
                      </a:moveTo>
                      <a:lnTo>
                        <a:pt x="3145" y="936"/>
                      </a:lnTo>
                      <a:lnTo>
                        <a:pt x="3082" y="948"/>
                      </a:lnTo>
                      <a:lnTo>
                        <a:pt x="3019" y="967"/>
                      </a:lnTo>
                      <a:lnTo>
                        <a:pt x="2959" y="992"/>
                      </a:lnTo>
                      <a:lnTo>
                        <a:pt x="2902" y="1023"/>
                      </a:lnTo>
                      <a:lnTo>
                        <a:pt x="2847" y="1060"/>
                      </a:lnTo>
                      <a:lnTo>
                        <a:pt x="2795" y="1103"/>
                      </a:lnTo>
                      <a:lnTo>
                        <a:pt x="2745" y="1152"/>
                      </a:lnTo>
                      <a:lnTo>
                        <a:pt x="2700" y="1204"/>
                      </a:lnTo>
                      <a:lnTo>
                        <a:pt x="2657" y="1262"/>
                      </a:lnTo>
                      <a:lnTo>
                        <a:pt x="2619" y="1323"/>
                      </a:lnTo>
                      <a:lnTo>
                        <a:pt x="2583" y="1389"/>
                      </a:lnTo>
                      <a:lnTo>
                        <a:pt x="2553" y="1459"/>
                      </a:lnTo>
                      <a:lnTo>
                        <a:pt x="2526" y="1532"/>
                      </a:lnTo>
                      <a:lnTo>
                        <a:pt x="2505" y="1608"/>
                      </a:lnTo>
                      <a:lnTo>
                        <a:pt x="2488" y="1686"/>
                      </a:lnTo>
                      <a:lnTo>
                        <a:pt x="2476" y="1768"/>
                      </a:lnTo>
                      <a:lnTo>
                        <a:pt x="3525" y="1768"/>
                      </a:lnTo>
                      <a:lnTo>
                        <a:pt x="3513" y="1666"/>
                      </a:lnTo>
                      <a:lnTo>
                        <a:pt x="3495" y="1563"/>
                      </a:lnTo>
                      <a:lnTo>
                        <a:pt x="3471" y="1465"/>
                      </a:lnTo>
                      <a:lnTo>
                        <a:pt x="3442" y="1369"/>
                      </a:lnTo>
                      <a:lnTo>
                        <a:pt x="3406" y="1276"/>
                      </a:lnTo>
                      <a:lnTo>
                        <a:pt x="3364" y="1184"/>
                      </a:lnTo>
                      <a:lnTo>
                        <a:pt x="3318" y="1097"/>
                      </a:lnTo>
                      <a:lnTo>
                        <a:pt x="3267" y="1012"/>
                      </a:lnTo>
                      <a:lnTo>
                        <a:pt x="3210" y="931"/>
                      </a:lnTo>
                      <a:close/>
                      <a:moveTo>
                        <a:pt x="587" y="931"/>
                      </a:moveTo>
                      <a:lnTo>
                        <a:pt x="531" y="1012"/>
                      </a:lnTo>
                      <a:lnTo>
                        <a:pt x="479" y="1097"/>
                      </a:lnTo>
                      <a:lnTo>
                        <a:pt x="433" y="1184"/>
                      </a:lnTo>
                      <a:lnTo>
                        <a:pt x="392" y="1276"/>
                      </a:lnTo>
                      <a:lnTo>
                        <a:pt x="357" y="1369"/>
                      </a:lnTo>
                      <a:lnTo>
                        <a:pt x="326" y="1465"/>
                      </a:lnTo>
                      <a:lnTo>
                        <a:pt x="302" y="1563"/>
                      </a:lnTo>
                      <a:lnTo>
                        <a:pt x="285" y="1666"/>
                      </a:lnTo>
                      <a:lnTo>
                        <a:pt x="273" y="1768"/>
                      </a:lnTo>
                      <a:lnTo>
                        <a:pt x="1312" y="1768"/>
                      </a:lnTo>
                      <a:lnTo>
                        <a:pt x="1301" y="1686"/>
                      </a:lnTo>
                      <a:lnTo>
                        <a:pt x="1284" y="1608"/>
                      </a:lnTo>
                      <a:lnTo>
                        <a:pt x="1263" y="1532"/>
                      </a:lnTo>
                      <a:lnTo>
                        <a:pt x="1238" y="1459"/>
                      </a:lnTo>
                      <a:lnTo>
                        <a:pt x="1206" y="1389"/>
                      </a:lnTo>
                      <a:lnTo>
                        <a:pt x="1173" y="1323"/>
                      </a:lnTo>
                      <a:lnTo>
                        <a:pt x="1134" y="1262"/>
                      </a:lnTo>
                      <a:lnTo>
                        <a:pt x="1092" y="1204"/>
                      </a:lnTo>
                      <a:lnTo>
                        <a:pt x="1047" y="1152"/>
                      </a:lnTo>
                      <a:lnTo>
                        <a:pt x="998" y="1103"/>
                      </a:lnTo>
                      <a:lnTo>
                        <a:pt x="947" y="1061"/>
                      </a:lnTo>
                      <a:lnTo>
                        <a:pt x="893" y="1023"/>
                      </a:lnTo>
                      <a:lnTo>
                        <a:pt x="835" y="992"/>
                      </a:lnTo>
                      <a:lnTo>
                        <a:pt x="776" y="967"/>
                      </a:lnTo>
                      <a:lnTo>
                        <a:pt x="714" y="948"/>
                      </a:lnTo>
                      <a:lnTo>
                        <a:pt x="652" y="936"/>
                      </a:lnTo>
                      <a:lnTo>
                        <a:pt x="587" y="931"/>
                      </a:lnTo>
                      <a:close/>
                      <a:moveTo>
                        <a:pt x="2033" y="272"/>
                      </a:moveTo>
                      <a:lnTo>
                        <a:pt x="2033" y="1768"/>
                      </a:lnTo>
                      <a:lnTo>
                        <a:pt x="2208" y="1768"/>
                      </a:lnTo>
                      <a:lnTo>
                        <a:pt x="2219" y="1676"/>
                      </a:lnTo>
                      <a:lnTo>
                        <a:pt x="2235" y="1586"/>
                      </a:lnTo>
                      <a:lnTo>
                        <a:pt x="2257" y="1499"/>
                      </a:lnTo>
                      <a:lnTo>
                        <a:pt x="2284" y="1414"/>
                      </a:lnTo>
                      <a:lnTo>
                        <a:pt x="2316" y="1333"/>
                      </a:lnTo>
                      <a:lnTo>
                        <a:pt x="2352" y="1255"/>
                      </a:lnTo>
                      <a:lnTo>
                        <a:pt x="2394" y="1180"/>
                      </a:lnTo>
                      <a:lnTo>
                        <a:pt x="2438" y="1110"/>
                      </a:lnTo>
                      <a:lnTo>
                        <a:pt x="2488" y="1043"/>
                      </a:lnTo>
                      <a:lnTo>
                        <a:pt x="2540" y="981"/>
                      </a:lnTo>
                      <a:lnTo>
                        <a:pt x="2597" y="924"/>
                      </a:lnTo>
                      <a:lnTo>
                        <a:pt x="2656" y="872"/>
                      </a:lnTo>
                      <a:lnTo>
                        <a:pt x="2718" y="825"/>
                      </a:lnTo>
                      <a:lnTo>
                        <a:pt x="2784" y="783"/>
                      </a:lnTo>
                      <a:lnTo>
                        <a:pt x="2852" y="747"/>
                      </a:lnTo>
                      <a:lnTo>
                        <a:pt x="2923" y="717"/>
                      </a:lnTo>
                      <a:lnTo>
                        <a:pt x="2996" y="693"/>
                      </a:lnTo>
                      <a:lnTo>
                        <a:pt x="2924" y="631"/>
                      </a:lnTo>
                      <a:lnTo>
                        <a:pt x="2848" y="573"/>
                      </a:lnTo>
                      <a:lnTo>
                        <a:pt x="2768" y="519"/>
                      </a:lnTo>
                      <a:lnTo>
                        <a:pt x="2686" y="470"/>
                      </a:lnTo>
                      <a:lnTo>
                        <a:pt x="2600" y="426"/>
                      </a:lnTo>
                      <a:lnTo>
                        <a:pt x="2511" y="387"/>
                      </a:lnTo>
                      <a:lnTo>
                        <a:pt x="2419" y="352"/>
                      </a:lnTo>
                      <a:lnTo>
                        <a:pt x="2327" y="325"/>
                      </a:lnTo>
                      <a:lnTo>
                        <a:pt x="2231" y="301"/>
                      </a:lnTo>
                      <a:lnTo>
                        <a:pt x="2132" y="284"/>
                      </a:lnTo>
                      <a:lnTo>
                        <a:pt x="2033" y="272"/>
                      </a:lnTo>
                      <a:close/>
                      <a:moveTo>
                        <a:pt x="1765" y="272"/>
                      </a:moveTo>
                      <a:lnTo>
                        <a:pt x="1665" y="284"/>
                      </a:lnTo>
                      <a:lnTo>
                        <a:pt x="1567" y="301"/>
                      </a:lnTo>
                      <a:lnTo>
                        <a:pt x="1471" y="325"/>
                      </a:lnTo>
                      <a:lnTo>
                        <a:pt x="1378" y="352"/>
                      </a:lnTo>
                      <a:lnTo>
                        <a:pt x="1286" y="387"/>
                      </a:lnTo>
                      <a:lnTo>
                        <a:pt x="1198" y="427"/>
                      </a:lnTo>
                      <a:lnTo>
                        <a:pt x="1111" y="471"/>
                      </a:lnTo>
                      <a:lnTo>
                        <a:pt x="1029" y="519"/>
                      </a:lnTo>
                      <a:lnTo>
                        <a:pt x="949" y="573"/>
                      </a:lnTo>
                      <a:lnTo>
                        <a:pt x="874" y="631"/>
                      </a:lnTo>
                      <a:lnTo>
                        <a:pt x="801" y="693"/>
                      </a:lnTo>
                      <a:lnTo>
                        <a:pt x="873" y="718"/>
                      </a:lnTo>
                      <a:lnTo>
                        <a:pt x="943" y="748"/>
                      </a:lnTo>
                      <a:lnTo>
                        <a:pt x="1011" y="784"/>
                      </a:lnTo>
                      <a:lnTo>
                        <a:pt x="1075" y="826"/>
                      </a:lnTo>
                      <a:lnTo>
                        <a:pt x="1138" y="872"/>
                      </a:lnTo>
                      <a:lnTo>
                        <a:pt x="1197" y="924"/>
                      </a:lnTo>
                      <a:lnTo>
                        <a:pt x="1253" y="982"/>
                      </a:lnTo>
                      <a:lnTo>
                        <a:pt x="1305" y="1044"/>
                      </a:lnTo>
                      <a:lnTo>
                        <a:pt x="1353" y="1110"/>
                      </a:lnTo>
                      <a:lnTo>
                        <a:pt x="1397" y="1181"/>
                      </a:lnTo>
                      <a:lnTo>
                        <a:pt x="1438" y="1255"/>
                      </a:lnTo>
                      <a:lnTo>
                        <a:pt x="1474" y="1333"/>
                      </a:lnTo>
                      <a:lnTo>
                        <a:pt x="1505" y="1414"/>
                      </a:lnTo>
                      <a:lnTo>
                        <a:pt x="1532" y="1499"/>
                      </a:lnTo>
                      <a:lnTo>
                        <a:pt x="1554" y="1586"/>
                      </a:lnTo>
                      <a:lnTo>
                        <a:pt x="1570" y="1676"/>
                      </a:lnTo>
                      <a:lnTo>
                        <a:pt x="1581" y="1768"/>
                      </a:lnTo>
                      <a:lnTo>
                        <a:pt x="1765" y="1768"/>
                      </a:lnTo>
                      <a:lnTo>
                        <a:pt x="1765" y="272"/>
                      </a:lnTo>
                      <a:close/>
                      <a:moveTo>
                        <a:pt x="1899" y="0"/>
                      </a:moveTo>
                      <a:lnTo>
                        <a:pt x="2014" y="3"/>
                      </a:lnTo>
                      <a:lnTo>
                        <a:pt x="2128" y="13"/>
                      </a:lnTo>
                      <a:lnTo>
                        <a:pt x="2240" y="30"/>
                      </a:lnTo>
                      <a:lnTo>
                        <a:pt x="2349" y="53"/>
                      </a:lnTo>
                      <a:lnTo>
                        <a:pt x="2457" y="83"/>
                      </a:lnTo>
                      <a:lnTo>
                        <a:pt x="2561" y="118"/>
                      </a:lnTo>
                      <a:lnTo>
                        <a:pt x="2663" y="160"/>
                      </a:lnTo>
                      <a:lnTo>
                        <a:pt x="2761" y="207"/>
                      </a:lnTo>
                      <a:lnTo>
                        <a:pt x="2857" y="260"/>
                      </a:lnTo>
                      <a:lnTo>
                        <a:pt x="2949" y="318"/>
                      </a:lnTo>
                      <a:lnTo>
                        <a:pt x="3036" y="380"/>
                      </a:lnTo>
                      <a:lnTo>
                        <a:pt x="3121" y="448"/>
                      </a:lnTo>
                      <a:lnTo>
                        <a:pt x="3202" y="519"/>
                      </a:lnTo>
                      <a:lnTo>
                        <a:pt x="3278" y="596"/>
                      </a:lnTo>
                      <a:lnTo>
                        <a:pt x="3350" y="677"/>
                      </a:lnTo>
                      <a:lnTo>
                        <a:pt x="3419" y="762"/>
                      </a:lnTo>
                      <a:lnTo>
                        <a:pt x="3481" y="850"/>
                      </a:lnTo>
                      <a:lnTo>
                        <a:pt x="3538" y="943"/>
                      </a:lnTo>
                      <a:lnTo>
                        <a:pt x="3591" y="1038"/>
                      </a:lnTo>
                      <a:lnTo>
                        <a:pt x="3637" y="1137"/>
                      </a:lnTo>
                      <a:lnTo>
                        <a:pt x="3679" y="1239"/>
                      </a:lnTo>
                      <a:lnTo>
                        <a:pt x="3714" y="1343"/>
                      </a:lnTo>
                      <a:lnTo>
                        <a:pt x="3744" y="1451"/>
                      </a:lnTo>
                      <a:lnTo>
                        <a:pt x="3767" y="1560"/>
                      </a:lnTo>
                      <a:lnTo>
                        <a:pt x="3784" y="1673"/>
                      </a:lnTo>
                      <a:lnTo>
                        <a:pt x="3795" y="1786"/>
                      </a:lnTo>
                      <a:lnTo>
                        <a:pt x="3798" y="1902"/>
                      </a:lnTo>
                      <a:lnTo>
                        <a:pt x="3795" y="2018"/>
                      </a:lnTo>
                      <a:lnTo>
                        <a:pt x="3784" y="2132"/>
                      </a:lnTo>
                      <a:lnTo>
                        <a:pt x="3767" y="2243"/>
                      </a:lnTo>
                      <a:lnTo>
                        <a:pt x="3744" y="2353"/>
                      </a:lnTo>
                      <a:lnTo>
                        <a:pt x="3714" y="2460"/>
                      </a:lnTo>
                      <a:lnTo>
                        <a:pt x="3679" y="2566"/>
                      </a:lnTo>
                      <a:lnTo>
                        <a:pt x="3637" y="2667"/>
                      </a:lnTo>
                      <a:lnTo>
                        <a:pt x="3591" y="2766"/>
                      </a:lnTo>
                      <a:lnTo>
                        <a:pt x="3538" y="2862"/>
                      </a:lnTo>
                      <a:lnTo>
                        <a:pt x="3481" y="2954"/>
                      </a:lnTo>
                      <a:lnTo>
                        <a:pt x="3419" y="3042"/>
                      </a:lnTo>
                      <a:lnTo>
                        <a:pt x="3350" y="3127"/>
                      </a:lnTo>
                      <a:lnTo>
                        <a:pt x="3278" y="3208"/>
                      </a:lnTo>
                      <a:lnTo>
                        <a:pt x="3202" y="3285"/>
                      </a:lnTo>
                      <a:lnTo>
                        <a:pt x="3121" y="3357"/>
                      </a:lnTo>
                      <a:lnTo>
                        <a:pt x="3036" y="3424"/>
                      </a:lnTo>
                      <a:lnTo>
                        <a:pt x="2949" y="3487"/>
                      </a:lnTo>
                      <a:lnTo>
                        <a:pt x="2857" y="3545"/>
                      </a:lnTo>
                      <a:lnTo>
                        <a:pt x="2761" y="3597"/>
                      </a:lnTo>
                      <a:lnTo>
                        <a:pt x="2663" y="3645"/>
                      </a:lnTo>
                      <a:lnTo>
                        <a:pt x="2561" y="3685"/>
                      </a:lnTo>
                      <a:lnTo>
                        <a:pt x="2457" y="3721"/>
                      </a:lnTo>
                      <a:lnTo>
                        <a:pt x="2349" y="3751"/>
                      </a:lnTo>
                      <a:lnTo>
                        <a:pt x="2240" y="3774"/>
                      </a:lnTo>
                      <a:lnTo>
                        <a:pt x="2128" y="3791"/>
                      </a:lnTo>
                      <a:lnTo>
                        <a:pt x="2014" y="3801"/>
                      </a:lnTo>
                      <a:lnTo>
                        <a:pt x="1899" y="3805"/>
                      </a:lnTo>
                      <a:lnTo>
                        <a:pt x="1783" y="3801"/>
                      </a:lnTo>
                      <a:lnTo>
                        <a:pt x="1669" y="3791"/>
                      </a:lnTo>
                      <a:lnTo>
                        <a:pt x="1558" y="3774"/>
                      </a:lnTo>
                      <a:lnTo>
                        <a:pt x="1448" y="3751"/>
                      </a:lnTo>
                      <a:lnTo>
                        <a:pt x="1342" y="3721"/>
                      </a:lnTo>
                      <a:lnTo>
                        <a:pt x="1236" y="3685"/>
                      </a:lnTo>
                      <a:lnTo>
                        <a:pt x="1136" y="3645"/>
                      </a:lnTo>
                      <a:lnTo>
                        <a:pt x="1036" y="3597"/>
                      </a:lnTo>
                      <a:lnTo>
                        <a:pt x="941" y="3545"/>
                      </a:lnTo>
                      <a:lnTo>
                        <a:pt x="849" y="3487"/>
                      </a:lnTo>
                      <a:lnTo>
                        <a:pt x="761" y="3424"/>
                      </a:lnTo>
                      <a:lnTo>
                        <a:pt x="676" y="3357"/>
                      </a:lnTo>
                      <a:lnTo>
                        <a:pt x="595" y="3285"/>
                      </a:lnTo>
                      <a:lnTo>
                        <a:pt x="519" y="3208"/>
                      </a:lnTo>
                      <a:lnTo>
                        <a:pt x="447" y="3127"/>
                      </a:lnTo>
                      <a:lnTo>
                        <a:pt x="380" y="3042"/>
                      </a:lnTo>
                      <a:lnTo>
                        <a:pt x="317" y="2954"/>
                      </a:lnTo>
                      <a:lnTo>
                        <a:pt x="259" y="2862"/>
                      </a:lnTo>
                      <a:lnTo>
                        <a:pt x="207" y="2766"/>
                      </a:lnTo>
                      <a:lnTo>
                        <a:pt x="160" y="2667"/>
                      </a:lnTo>
                      <a:lnTo>
                        <a:pt x="119" y="2566"/>
                      </a:lnTo>
                      <a:lnTo>
                        <a:pt x="83" y="2460"/>
                      </a:lnTo>
                      <a:lnTo>
                        <a:pt x="54" y="2353"/>
                      </a:lnTo>
                      <a:lnTo>
                        <a:pt x="30" y="2243"/>
                      </a:lnTo>
                      <a:lnTo>
                        <a:pt x="14" y="2132"/>
                      </a:lnTo>
                      <a:lnTo>
                        <a:pt x="3" y="2018"/>
                      </a:lnTo>
                      <a:lnTo>
                        <a:pt x="0" y="1902"/>
                      </a:lnTo>
                      <a:lnTo>
                        <a:pt x="3" y="1786"/>
                      </a:lnTo>
                      <a:lnTo>
                        <a:pt x="14" y="1673"/>
                      </a:lnTo>
                      <a:lnTo>
                        <a:pt x="30" y="1560"/>
                      </a:lnTo>
                      <a:lnTo>
                        <a:pt x="54" y="1451"/>
                      </a:lnTo>
                      <a:lnTo>
                        <a:pt x="83" y="1343"/>
                      </a:lnTo>
                      <a:lnTo>
                        <a:pt x="119" y="1239"/>
                      </a:lnTo>
                      <a:lnTo>
                        <a:pt x="160" y="1137"/>
                      </a:lnTo>
                      <a:lnTo>
                        <a:pt x="207" y="1038"/>
                      </a:lnTo>
                      <a:lnTo>
                        <a:pt x="259" y="943"/>
                      </a:lnTo>
                      <a:lnTo>
                        <a:pt x="317" y="850"/>
                      </a:lnTo>
                      <a:lnTo>
                        <a:pt x="380" y="762"/>
                      </a:lnTo>
                      <a:lnTo>
                        <a:pt x="447" y="677"/>
                      </a:lnTo>
                      <a:lnTo>
                        <a:pt x="519" y="596"/>
                      </a:lnTo>
                      <a:lnTo>
                        <a:pt x="595" y="519"/>
                      </a:lnTo>
                      <a:lnTo>
                        <a:pt x="676" y="448"/>
                      </a:lnTo>
                      <a:lnTo>
                        <a:pt x="761" y="380"/>
                      </a:lnTo>
                      <a:lnTo>
                        <a:pt x="849" y="318"/>
                      </a:lnTo>
                      <a:lnTo>
                        <a:pt x="941" y="260"/>
                      </a:lnTo>
                      <a:lnTo>
                        <a:pt x="1036" y="207"/>
                      </a:lnTo>
                      <a:lnTo>
                        <a:pt x="1136" y="160"/>
                      </a:lnTo>
                      <a:lnTo>
                        <a:pt x="1236" y="118"/>
                      </a:lnTo>
                      <a:lnTo>
                        <a:pt x="1342" y="83"/>
                      </a:lnTo>
                      <a:lnTo>
                        <a:pt x="1448" y="53"/>
                      </a:lnTo>
                      <a:lnTo>
                        <a:pt x="1558" y="30"/>
                      </a:lnTo>
                      <a:lnTo>
                        <a:pt x="1669" y="13"/>
                      </a:lnTo>
                      <a:lnTo>
                        <a:pt x="1783" y="3"/>
                      </a:lnTo>
                      <a:lnTo>
                        <a:pt x="189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34" name="Google Shape;534;g7cde432c2a_0_45"/>
            <p:cNvSpPr/>
            <p:nvPr/>
          </p:nvSpPr>
          <p:spPr>
            <a:xfrm>
              <a:off x="1792927" y="1104828"/>
              <a:ext cx="3030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3F3F3F"/>
                  </a:solidFill>
                </a:rPr>
                <a:t>Both the user class  can comment on a particular post. </a:t>
              </a:r>
              <a:endParaRPr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g7cde432c2a_0_45"/>
          <p:cNvGrpSpPr/>
          <p:nvPr/>
        </p:nvGrpSpPr>
        <p:grpSpPr>
          <a:xfrm>
            <a:off x="6670586" y="2428295"/>
            <a:ext cx="4841229" cy="1393326"/>
            <a:chOff x="584360" y="2193313"/>
            <a:chExt cx="4475989" cy="1280160"/>
          </a:xfrm>
        </p:grpSpPr>
        <p:grpSp>
          <p:nvGrpSpPr>
            <p:cNvPr id="536" name="Google Shape;536;g7cde432c2a_0_45"/>
            <p:cNvGrpSpPr/>
            <p:nvPr/>
          </p:nvGrpSpPr>
          <p:grpSpPr>
            <a:xfrm>
              <a:off x="584360" y="2193313"/>
              <a:ext cx="4475989" cy="1280160"/>
              <a:chOff x="584360" y="2193313"/>
              <a:chExt cx="4475989" cy="1280160"/>
            </a:xfrm>
          </p:grpSpPr>
          <p:sp>
            <p:nvSpPr>
              <p:cNvPr id="537" name="Google Shape;537;g7cde432c2a_0_45"/>
              <p:cNvSpPr/>
              <p:nvPr/>
            </p:nvSpPr>
            <p:spPr>
              <a:xfrm flipH="1">
                <a:off x="584360" y="2193313"/>
                <a:ext cx="4475989" cy="1280160"/>
              </a:xfrm>
              <a:custGeom>
                <a:rect b="b" l="l" r="r" t="t"/>
                <a:pathLst>
                  <a:path extrusionOk="0" h="1280160" w="4314206">
                    <a:moveTo>
                      <a:pt x="640080" y="0"/>
                    </a:moveTo>
                    <a:cubicBezTo>
                      <a:pt x="772645" y="0"/>
                      <a:pt x="895797" y="40300"/>
                      <a:pt x="997955" y="109316"/>
                    </a:cubicBezTo>
                    <a:lnTo>
                      <a:pt x="1033706" y="138813"/>
                    </a:lnTo>
                    <a:lnTo>
                      <a:pt x="3812938" y="138813"/>
                    </a:lnTo>
                    <a:cubicBezTo>
                      <a:pt x="4089781" y="138813"/>
                      <a:pt x="4314206" y="363238"/>
                      <a:pt x="4314206" y="640081"/>
                    </a:cubicBezTo>
                    <a:lnTo>
                      <a:pt x="4314205" y="640081"/>
                    </a:lnTo>
                    <a:cubicBezTo>
                      <a:pt x="4314205" y="916924"/>
                      <a:pt x="4089780" y="1141349"/>
                      <a:pt x="3812937" y="1141349"/>
                    </a:cubicBezTo>
                    <a:lnTo>
                      <a:pt x="1033705" y="1141348"/>
                    </a:lnTo>
                    <a:lnTo>
                      <a:pt x="997955" y="1170844"/>
                    </a:lnTo>
                    <a:cubicBezTo>
                      <a:pt x="895797" y="1239861"/>
                      <a:pt x="772645" y="1280160"/>
                      <a:pt x="640080" y="1280160"/>
                    </a:cubicBezTo>
                    <a:cubicBezTo>
                      <a:pt x="286574" y="1280160"/>
                      <a:pt x="0" y="993586"/>
                      <a:pt x="0" y="640080"/>
                    </a:cubicBezTo>
                    <a:cubicBezTo>
                      <a:pt x="0" y="286574"/>
                      <a:pt x="286574" y="0"/>
                      <a:pt x="640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355600" rotWithShape="0" algn="t" dir="5400000" dist="38100">
                  <a:srgbClr val="000000">
                    <a:alpha val="49800"/>
                  </a:srgbClr>
                </a:outerShdw>
              </a:effectLst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38" name="Google Shape;538;g7cde432c2a_0_45"/>
              <p:cNvGrpSpPr/>
              <p:nvPr/>
            </p:nvGrpSpPr>
            <p:grpSpPr>
              <a:xfrm flipH="1">
                <a:off x="3999943" y="2421913"/>
                <a:ext cx="822900" cy="822900"/>
                <a:chOff x="1279609" y="2799937"/>
                <a:chExt cx="822900" cy="822900"/>
              </a:xfrm>
            </p:grpSpPr>
            <p:sp>
              <p:nvSpPr>
                <p:cNvPr id="539" name="Google Shape;539;g7cde432c2a_0_45"/>
                <p:cNvSpPr/>
                <p:nvPr/>
              </p:nvSpPr>
              <p:spPr>
                <a:xfrm>
                  <a:off x="1279609" y="2799937"/>
                  <a:ext cx="822900" cy="822900"/>
                </a:xfrm>
                <a:prstGeom prst="ellipse">
                  <a:avLst/>
                </a:prstGeom>
                <a:solidFill>
                  <a:srgbClr val="00C9F3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40" name="Google Shape;540;g7cde432c2a_0_45"/>
                <p:cNvGrpSpPr/>
                <p:nvPr/>
              </p:nvGrpSpPr>
              <p:grpSpPr>
                <a:xfrm>
                  <a:off x="1482945" y="2980443"/>
                  <a:ext cx="416410" cy="462069"/>
                  <a:chOff x="5241" y="371"/>
                  <a:chExt cx="1714" cy="1903"/>
                </a:xfrm>
              </p:grpSpPr>
              <p:sp>
                <p:nvSpPr>
                  <p:cNvPr id="541" name="Google Shape;541;g7cde432c2a_0_45"/>
                  <p:cNvSpPr/>
                  <p:nvPr/>
                </p:nvSpPr>
                <p:spPr>
                  <a:xfrm>
                    <a:off x="5241" y="371"/>
                    <a:ext cx="1714" cy="1903"/>
                  </a:xfrm>
                  <a:custGeom>
                    <a:rect b="b" l="l" r="r" t="t"/>
                    <a:pathLst>
                      <a:path extrusionOk="0" h="3805" w="3429">
                        <a:moveTo>
                          <a:pt x="1715" y="2915"/>
                        </a:moveTo>
                        <a:lnTo>
                          <a:pt x="1602" y="2959"/>
                        </a:lnTo>
                        <a:lnTo>
                          <a:pt x="1492" y="3000"/>
                        </a:lnTo>
                        <a:lnTo>
                          <a:pt x="1383" y="3036"/>
                        </a:lnTo>
                        <a:lnTo>
                          <a:pt x="1275" y="3067"/>
                        </a:lnTo>
                        <a:lnTo>
                          <a:pt x="1310" y="3145"/>
                        </a:lnTo>
                        <a:lnTo>
                          <a:pt x="1346" y="3215"/>
                        </a:lnTo>
                        <a:lnTo>
                          <a:pt x="1383" y="3280"/>
                        </a:lnTo>
                        <a:lnTo>
                          <a:pt x="1423" y="3339"/>
                        </a:lnTo>
                        <a:lnTo>
                          <a:pt x="1463" y="3390"/>
                        </a:lnTo>
                        <a:lnTo>
                          <a:pt x="1504" y="3433"/>
                        </a:lnTo>
                        <a:lnTo>
                          <a:pt x="1546" y="3471"/>
                        </a:lnTo>
                        <a:lnTo>
                          <a:pt x="1587" y="3500"/>
                        </a:lnTo>
                        <a:lnTo>
                          <a:pt x="1630" y="3520"/>
                        </a:lnTo>
                        <a:lnTo>
                          <a:pt x="1672" y="3532"/>
                        </a:lnTo>
                        <a:lnTo>
                          <a:pt x="1715" y="3537"/>
                        </a:lnTo>
                        <a:lnTo>
                          <a:pt x="1757" y="3532"/>
                        </a:lnTo>
                        <a:lnTo>
                          <a:pt x="1799" y="3520"/>
                        </a:lnTo>
                        <a:lnTo>
                          <a:pt x="1842" y="3500"/>
                        </a:lnTo>
                        <a:lnTo>
                          <a:pt x="1883" y="3471"/>
                        </a:lnTo>
                        <a:lnTo>
                          <a:pt x="1925" y="3433"/>
                        </a:lnTo>
                        <a:lnTo>
                          <a:pt x="1967" y="3390"/>
                        </a:lnTo>
                        <a:lnTo>
                          <a:pt x="2006" y="3339"/>
                        </a:lnTo>
                        <a:lnTo>
                          <a:pt x="2046" y="3280"/>
                        </a:lnTo>
                        <a:lnTo>
                          <a:pt x="2083" y="3215"/>
                        </a:lnTo>
                        <a:lnTo>
                          <a:pt x="2120" y="3145"/>
                        </a:lnTo>
                        <a:lnTo>
                          <a:pt x="2154" y="3067"/>
                        </a:lnTo>
                        <a:lnTo>
                          <a:pt x="2046" y="3036"/>
                        </a:lnTo>
                        <a:lnTo>
                          <a:pt x="1937" y="3000"/>
                        </a:lnTo>
                        <a:lnTo>
                          <a:pt x="1826" y="2959"/>
                        </a:lnTo>
                        <a:lnTo>
                          <a:pt x="1715" y="2915"/>
                        </a:lnTo>
                        <a:close/>
                        <a:moveTo>
                          <a:pt x="2287" y="2618"/>
                        </a:moveTo>
                        <a:lnTo>
                          <a:pt x="2169" y="2689"/>
                        </a:lnTo>
                        <a:lnTo>
                          <a:pt x="2049" y="2755"/>
                        </a:lnTo>
                        <a:lnTo>
                          <a:pt x="2146" y="2785"/>
                        </a:lnTo>
                        <a:lnTo>
                          <a:pt x="2241" y="2812"/>
                        </a:lnTo>
                        <a:lnTo>
                          <a:pt x="2265" y="2717"/>
                        </a:lnTo>
                        <a:lnTo>
                          <a:pt x="2287" y="2618"/>
                        </a:lnTo>
                        <a:close/>
                        <a:moveTo>
                          <a:pt x="1142" y="2618"/>
                        </a:moveTo>
                        <a:lnTo>
                          <a:pt x="1164" y="2717"/>
                        </a:lnTo>
                        <a:lnTo>
                          <a:pt x="1188" y="2812"/>
                        </a:lnTo>
                        <a:lnTo>
                          <a:pt x="1283" y="2785"/>
                        </a:lnTo>
                        <a:lnTo>
                          <a:pt x="1380" y="2755"/>
                        </a:lnTo>
                        <a:lnTo>
                          <a:pt x="1260" y="2689"/>
                        </a:lnTo>
                        <a:lnTo>
                          <a:pt x="1142" y="2618"/>
                        </a:lnTo>
                        <a:close/>
                        <a:moveTo>
                          <a:pt x="2942" y="2104"/>
                        </a:moveTo>
                        <a:lnTo>
                          <a:pt x="2861" y="2182"/>
                        </a:lnTo>
                        <a:lnTo>
                          <a:pt x="2776" y="2259"/>
                        </a:lnTo>
                        <a:lnTo>
                          <a:pt x="2686" y="2335"/>
                        </a:lnTo>
                        <a:lnTo>
                          <a:pt x="2591" y="2408"/>
                        </a:lnTo>
                        <a:lnTo>
                          <a:pt x="2575" y="2527"/>
                        </a:lnTo>
                        <a:lnTo>
                          <a:pt x="2554" y="2642"/>
                        </a:lnTo>
                        <a:lnTo>
                          <a:pt x="2531" y="2755"/>
                        </a:lnTo>
                        <a:lnTo>
                          <a:pt x="2503" y="2864"/>
                        </a:lnTo>
                        <a:lnTo>
                          <a:pt x="2573" y="2871"/>
                        </a:lnTo>
                        <a:lnTo>
                          <a:pt x="2639" y="2877"/>
                        </a:lnTo>
                        <a:lnTo>
                          <a:pt x="2703" y="2878"/>
                        </a:lnTo>
                        <a:lnTo>
                          <a:pt x="2766" y="2877"/>
                        </a:lnTo>
                        <a:lnTo>
                          <a:pt x="2826" y="2871"/>
                        </a:lnTo>
                        <a:lnTo>
                          <a:pt x="2880" y="2863"/>
                        </a:lnTo>
                        <a:lnTo>
                          <a:pt x="2930" y="2851"/>
                        </a:lnTo>
                        <a:lnTo>
                          <a:pt x="2976" y="2837"/>
                        </a:lnTo>
                        <a:lnTo>
                          <a:pt x="3017" y="2820"/>
                        </a:lnTo>
                        <a:lnTo>
                          <a:pt x="3053" y="2799"/>
                        </a:lnTo>
                        <a:lnTo>
                          <a:pt x="3084" y="2775"/>
                        </a:lnTo>
                        <a:lnTo>
                          <a:pt x="3110" y="2749"/>
                        </a:lnTo>
                        <a:lnTo>
                          <a:pt x="3131" y="2719"/>
                        </a:lnTo>
                        <a:lnTo>
                          <a:pt x="3147" y="2685"/>
                        </a:lnTo>
                        <a:lnTo>
                          <a:pt x="3156" y="2648"/>
                        </a:lnTo>
                        <a:lnTo>
                          <a:pt x="3161" y="2609"/>
                        </a:lnTo>
                        <a:lnTo>
                          <a:pt x="3161" y="2565"/>
                        </a:lnTo>
                        <a:lnTo>
                          <a:pt x="3154" y="2518"/>
                        </a:lnTo>
                        <a:lnTo>
                          <a:pt x="3142" y="2469"/>
                        </a:lnTo>
                        <a:lnTo>
                          <a:pt x="3126" y="2418"/>
                        </a:lnTo>
                        <a:lnTo>
                          <a:pt x="3104" y="2365"/>
                        </a:lnTo>
                        <a:lnTo>
                          <a:pt x="3076" y="2309"/>
                        </a:lnTo>
                        <a:lnTo>
                          <a:pt x="3044" y="2253"/>
                        </a:lnTo>
                        <a:lnTo>
                          <a:pt x="3007" y="2193"/>
                        </a:lnTo>
                        <a:lnTo>
                          <a:pt x="2964" y="2133"/>
                        </a:lnTo>
                        <a:lnTo>
                          <a:pt x="2942" y="2104"/>
                        </a:lnTo>
                        <a:close/>
                        <a:moveTo>
                          <a:pt x="487" y="2104"/>
                        </a:moveTo>
                        <a:lnTo>
                          <a:pt x="465" y="2133"/>
                        </a:lnTo>
                        <a:lnTo>
                          <a:pt x="422" y="2193"/>
                        </a:lnTo>
                        <a:lnTo>
                          <a:pt x="385" y="2253"/>
                        </a:lnTo>
                        <a:lnTo>
                          <a:pt x="353" y="2309"/>
                        </a:lnTo>
                        <a:lnTo>
                          <a:pt x="326" y="2365"/>
                        </a:lnTo>
                        <a:lnTo>
                          <a:pt x="303" y="2418"/>
                        </a:lnTo>
                        <a:lnTo>
                          <a:pt x="287" y="2469"/>
                        </a:lnTo>
                        <a:lnTo>
                          <a:pt x="275" y="2518"/>
                        </a:lnTo>
                        <a:lnTo>
                          <a:pt x="269" y="2565"/>
                        </a:lnTo>
                        <a:lnTo>
                          <a:pt x="268" y="2609"/>
                        </a:lnTo>
                        <a:lnTo>
                          <a:pt x="273" y="2648"/>
                        </a:lnTo>
                        <a:lnTo>
                          <a:pt x="283" y="2685"/>
                        </a:lnTo>
                        <a:lnTo>
                          <a:pt x="298" y="2719"/>
                        </a:lnTo>
                        <a:lnTo>
                          <a:pt x="319" y="2749"/>
                        </a:lnTo>
                        <a:lnTo>
                          <a:pt x="345" y="2775"/>
                        </a:lnTo>
                        <a:lnTo>
                          <a:pt x="376" y="2799"/>
                        </a:lnTo>
                        <a:lnTo>
                          <a:pt x="412" y="2820"/>
                        </a:lnTo>
                        <a:lnTo>
                          <a:pt x="453" y="2837"/>
                        </a:lnTo>
                        <a:lnTo>
                          <a:pt x="499" y="2851"/>
                        </a:lnTo>
                        <a:lnTo>
                          <a:pt x="549" y="2863"/>
                        </a:lnTo>
                        <a:lnTo>
                          <a:pt x="603" y="2871"/>
                        </a:lnTo>
                        <a:lnTo>
                          <a:pt x="663" y="2877"/>
                        </a:lnTo>
                        <a:lnTo>
                          <a:pt x="726" y="2878"/>
                        </a:lnTo>
                        <a:lnTo>
                          <a:pt x="790" y="2877"/>
                        </a:lnTo>
                        <a:lnTo>
                          <a:pt x="856" y="2872"/>
                        </a:lnTo>
                        <a:lnTo>
                          <a:pt x="926" y="2864"/>
                        </a:lnTo>
                        <a:lnTo>
                          <a:pt x="898" y="2755"/>
                        </a:lnTo>
                        <a:lnTo>
                          <a:pt x="875" y="2642"/>
                        </a:lnTo>
                        <a:lnTo>
                          <a:pt x="854" y="2527"/>
                        </a:lnTo>
                        <a:lnTo>
                          <a:pt x="838" y="2408"/>
                        </a:lnTo>
                        <a:lnTo>
                          <a:pt x="744" y="2335"/>
                        </a:lnTo>
                        <a:lnTo>
                          <a:pt x="653" y="2259"/>
                        </a:lnTo>
                        <a:lnTo>
                          <a:pt x="567" y="2182"/>
                        </a:lnTo>
                        <a:lnTo>
                          <a:pt x="487" y="2104"/>
                        </a:lnTo>
                        <a:close/>
                        <a:moveTo>
                          <a:pt x="2620" y="1764"/>
                        </a:moveTo>
                        <a:lnTo>
                          <a:pt x="2622" y="1902"/>
                        </a:lnTo>
                        <a:lnTo>
                          <a:pt x="2620" y="2039"/>
                        </a:lnTo>
                        <a:lnTo>
                          <a:pt x="2694" y="1971"/>
                        </a:lnTo>
                        <a:lnTo>
                          <a:pt x="2765" y="1902"/>
                        </a:lnTo>
                        <a:lnTo>
                          <a:pt x="2694" y="1833"/>
                        </a:lnTo>
                        <a:lnTo>
                          <a:pt x="2620" y="1764"/>
                        </a:lnTo>
                        <a:close/>
                        <a:moveTo>
                          <a:pt x="809" y="1764"/>
                        </a:moveTo>
                        <a:lnTo>
                          <a:pt x="735" y="1833"/>
                        </a:lnTo>
                        <a:lnTo>
                          <a:pt x="664" y="1902"/>
                        </a:lnTo>
                        <a:lnTo>
                          <a:pt x="735" y="1971"/>
                        </a:lnTo>
                        <a:lnTo>
                          <a:pt x="809" y="2039"/>
                        </a:lnTo>
                        <a:lnTo>
                          <a:pt x="806" y="1902"/>
                        </a:lnTo>
                        <a:lnTo>
                          <a:pt x="809" y="1764"/>
                        </a:lnTo>
                        <a:close/>
                        <a:moveTo>
                          <a:pt x="1715" y="1183"/>
                        </a:moveTo>
                        <a:lnTo>
                          <a:pt x="1607" y="1234"/>
                        </a:lnTo>
                        <a:lnTo>
                          <a:pt x="1500" y="1289"/>
                        </a:lnTo>
                        <a:lnTo>
                          <a:pt x="1395" y="1348"/>
                        </a:lnTo>
                        <a:lnTo>
                          <a:pt x="1290" y="1410"/>
                        </a:lnTo>
                        <a:lnTo>
                          <a:pt x="1188" y="1475"/>
                        </a:lnTo>
                        <a:lnTo>
                          <a:pt x="1091" y="1543"/>
                        </a:lnTo>
                        <a:lnTo>
                          <a:pt x="1081" y="1659"/>
                        </a:lnTo>
                        <a:lnTo>
                          <a:pt x="1077" y="1778"/>
                        </a:lnTo>
                        <a:lnTo>
                          <a:pt x="1075" y="1902"/>
                        </a:lnTo>
                        <a:lnTo>
                          <a:pt x="1077" y="2025"/>
                        </a:lnTo>
                        <a:lnTo>
                          <a:pt x="1081" y="2146"/>
                        </a:lnTo>
                        <a:lnTo>
                          <a:pt x="1091" y="2262"/>
                        </a:lnTo>
                        <a:lnTo>
                          <a:pt x="1188" y="2329"/>
                        </a:lnTo>
                        <a:lnTo>
                          <a:pt x="1290" y="2394"/>
                        </a:lnTo>
                        <a:lnTo>
                          <a:pt x="1395" y="2457"/>
                        </a:lnTo>
                        <a:lnTo>
                          <a:pt x="1500" y="2515"/>
                        </a:lnTo>
                        <a:lnTo>
                          <a:pt x="1607" y="2570"/>
                        </a:lnTo>
                        <a:lnTo>
                          <a:pt x="1715" y="2621"/>
                        </a:lnTo>
                        <a:lnTo>
                          <a:pt x="1822" y="2570"/>
                        </a:lnTo>
                        <a:lnTo>
                          <a:pt x="1929" y="2515"/>
                        </a:lnTo>
                        <a:lnTo>
                          <a:pt x="2034" y="2457"/>
                        </a:lnTo>
                        <a:lnTo>
                          <a:pt x="2140" y="2394"/>
                        </a:lnTo>
                        <a:lnTo>
                          <a:pt x="2241" y="2329"/>
                        </a:lnTo>
                        <a:lnTo>
                          <a:pt x="2338" y="2262"/>
                        </a:lnTo>
                        <a:lnTo>
                          <a:pt x="2347" y="2146"/>
                        </a:lnTo>
                        <a:lnTo>
                          <a:pt x="2353" y="2025"/>
                        </a:lnTo>
                        <a:lnTo>
                          <a:pt x="2354" y="1902"/>
                        </a:lnTo>
                        <a:lnTo>
                          <a:pt x="2353" y="1778"/>
                        </a:lnTo>
                        <a:lnTo>
                          <a:pt x="2347" y="1659"/>
                        </a:lnTo>
                        <a:lnTo>
                          <a:pt x="2338" y="1543"/>
                        </a:lnTo>
                        <a:lnTo>
                          <a:pt x="2241" y="1475"/>
                        </a:lnTo>
                        <a:lnTo>
                          <a:pt x="2140" y="1410"/>
                        </a:lnTo>
                        <a:lnTo>
                          <a:pt x="2034" y="1348"/>
                        </a:lnTo>
                        <a:lnTo>
                          <a:pt x="1929" y="1289"/>
                        </a:lnTo>
                        <a:lnTo>
                          <a:pt x="1822" y="1234"/>
                        </a:lnTo>
                        <a:lnTo>
                          <a:pt x="1715" y="1183"/>
                        </a:lnTo>
                        <a:close/>
                        <a:moveTo>
                          <a:pt x="2241" y="993"/>
                        </a:moveTo>
                        <a:lnTo>
                          <a:pt x="2146" y="1019"/>
                        </a:lnTo>
                        <a:lnTo>
                          <a:pt x="2049" y="1050"/>
                        </a:lnTo>
                        <a:lnTo>
                          <a:pt x="2169" y="1116"/>
                        </a:lnTo>
                        <a:lnTo>
                          <a:pt x="2287" y="1186"/>
                        </a:lnTo>
                        <a:lnTo>
                          <a:pt x="2265" y="1088"/>
                        </a:lnTo>
                        <a:lnTo>
                          <a:pt x="2241" y="993"/>
                        </a:lnTo>
                        <a:close/>
                        <a:moveTo>
                          <a:pt x="1188" y="993"/>
                        </a:moveTo>
                        <a:lnTo>
                          <a:pt x="1164" y="1088"/>
                        </a:lnTo>
                        <a:lnTo>
                          <a:pt x="1142" y="1186"/>
                        </a:lnTo>
                        <a:lnTo>
                          <a:pt x="1260" y="1116"/>
                        </a:lnTo>
                        <a:lnTo>
                          <a:pt x="1380" y="1050"/>
                        </a:lnTo>
                        <a:lnTo>
                          <a:pt x="1283" y="1019"/>
                        </a:lnTo>
                        <a:lnTo>
                          <a:pt x="1188" y="993"/>
                        </a:lnTo>
                        <a:close/>
                        <a:moveTo>
                          <a:pt x="2703" y="927"/>
                        </a:moveTo>
                        <a:lnTo>
                          <a:pt x="2639" y="928"/>
                        </a:lnTo>
                        <a:lnTo>
                          <a:pt x="2573" y="932"/>
                        </a:lnTo>
                        <a:lnTo>
                          <a:pt x="2503" y="941"/>
                        </a:lnTo>
                        <a:lnTo>
                          <a:pt x="2531" y="1050"/>
                        </a:lnTo>
                        <a:lnTo>
                          <a:pt x="2554" y="1161"/>
                        </a:lnTo>
                        <a:lnTo>
                          <a:pt x="2575" y="1277"/>
                        </a:lnTo>
                        <a:lnTo>
                          <a:pt x="2591" y="1395"/>
                        </a:lnTo>
                        <a:lnTo>
                          <a:pt x="2686" y="1470"/>
                        </a:lnTo>
                        <a:lnTo>
                          <a:pt x="2776" y="1545"/>
                        </a:lnTo>
                        <a:lnTo>
                          <a:pt x="2861" y="1621"/>
                        </a:lnTo>
                        <a:lnTo>
                          <a:pt x="2942" y="1699"/>
                        </a:lnTo>
                        <a:lnTo>
                          <a:pt x="2964" y="1671"/>
                        </a:lnTo>
                        <a:lnTo>
                          <a:pt x="3007" y="1611"/>
                        </a:lnTo>
                        <a:lnTo>
                          <a:pt x="3044" y="1552"/>
                        </a:lnTo>
                        <a:lnTo>
                          <a:pt x="3076" y="1494"/>
                        </a:lnTo>
                        <a:lnTo>
                          <a:pt x="3104" y="1439"/>
                        </a:lnTo>
                        <a:lnTo>
                          <a:pt x="3126" y="1386"/>
                        </a:lnTo>
                        <a:lnTo>
                          <a:pt x="3142" y="1334"/>
                        </a:lnTo>
                        <a:lnTo>
                          <a:pt x="3154" y="1285"/>
                        </a:lnTo>
                        <a:lnTo>
                          <a:pt x="3161" y="1240"/>
                        </a:lnTo>
                        <a:lnTo>
                          <a:pt x="3161" y="1196"/>
                        </a:lnTo>
                        <a:lnTo>
                          <a:pt x="3156" y="1155"/>
                        </a:lnTo>
                        <a:lnTo>
                          <a:pt x="3147" y="1118"/>
                        </a:lnTo>
                        <a:lnTo>
                          <a:pt x="3131" y="1084"/>
                        </a:lnTo>
                        <a:lnTo>
                          <a:pt x="3110" y="1055"/>
                        </a:lnTo>
                        <a:lnTo>
                          <a:pt x="3084" y="1029"/>
                        </a:lnTo>
                        <a:lnTo>
                          <a:pt x="3053" y="1006"/>
                        </a:lnTo>
                        <a:lnTo>
                          <a:pt x="3017" y="985"/>
                        </a:lnTo>
                        <a:lnTo>
                          <a:pt x="2976" y="967"/>
                        </a:lnTo>
                        <a:lnTo>
                          <a:pt x="2930" y="952"/>
                        </a:lnTo>
                        <a:lnTo>
                          <a:pt x="2880" y="942"/>
                        </a:lnTo>
                        <a:lnTo>
                          <a:pt x="2826" y="932"/>
                        </a:lnTo>
                        <a:lnTo>
                          <a:pt x="2766" y="928"/>
                        </a:lnTo>
                        <a:lnTo>
                          <a:pt x="2703" y="927"/>
                        </a:lnTo>
                        <a:close/>
                        <a:moveTo>
                          <a:pt x="726" y="927"/>
                        </a:moveTo>
                        <a:lnTo>
                          <a:pt x="663" y="928"/>
                        </a:lnTo>
                        <a:lnTo>
                          <a:pt x="603" y="932"/>
                        </a:lnTo>
                        <a:lnTo>
                          <a:pt x="549" y="942"/>
                        </a:lnTo>
                        <a:lnTo>
                          <a:pt x="499" y="952"/>
                        </a:lnTo>
                        <a:lnTo>
                          <a:pt x="453" y="967"/>
                        </a:lnTo>
                        <a:lnTo>
                          <a:pt x="412" y="985"/>
                        </a:lnTo>
                        <a:lnTo>
                          <a:pt x="376" y="1006"/>
                        </a:lnTo>
                        <a:lnTo>
                          <a:pt x="345" y="1029"/>
                        </a:lnTo>
                        <a:lnTo>
                          <a:pt x="319" y="1055"/>
                        </a:lnTo>
                        <a:lnTo>
                          <a:pt x="298" y="1084"/>
                        </a:lnTo>
                        <a:lnTo>
                          <a:pt x="283" y="1118"/>
                        </a:lnTo>
                        <a:lnTo>
                          <a:pt x="273" y="1155"/>
                        </a:lnTo>
                        <a:lnTo>
                          <a:pt x="268" y="1196"/>
                        </a:lnTo>
                        <a:lnTo>
                          <a:pt x="269" y="1240"/>
                        </a:lnTo>
                        <a:lnTo>
                          <a:pt x="275" y="1285"/>
                        </a:lnTo>
                        <a:lnTo>
                          <a:pt x="287" y="1334"/>
                        </a:lnTo>
                        <a:lnTo>
                          <a:pt x="303" y="1386"/>
                        </a:lnTo>
                        <a:lnTo>
                          <a:pt x="326" y="1439"/>
                        </a:lnTo>
                        <a:lnTo>
                          <a:pt x="353" y="1494"/>
                        </a:lnTo>
                        <a:lnTo>
                          <a:pt x="385" y="1552"/>
                        </a:lnTo>
                        <a:lnTo>
                          <a:pt x="422" y="1611"/>
                        </a:lnTo>
                        <a:lnTo>
                          <a:pt x="465" y="1671"/>
                        </a:lnTo>
                        <a:lnTo>
                          <a:pt x="487" y="1699"/>
                        </a:lnTo>
                        <a:lnTo>
                          <a:pt x="567" y="1621"/>
                        </a:lnTo>
                        <a:lnTo>
                          <a:pt x="653" y="1545"/>
                        </a:lnTo>
                        <a:lnTo>
                          <a:pt x="744" y="1470"/>
                        </a:lnTo>
                        <a:lnTo>
                          <a:pt x="838" y="1395"/>
                        </a:lnTo>
                        <a:lnTo>
                          <a:pt x="854" y="1277"/>
                        </a:lnTo>
                        <a:lnTo>
                          <a:pt x="875" y="1162"/>
                        </a:lnTo>
                        <a:lnTo>
                          <a:pt x="898" y="1050"/>
                        </a:lnTo>
                        <a:lnTo>
                          <a:pt x="926" y="941"/>
                        </a:lnTo>
                        <a:lnTo>
                          <a:pt x="856" y="932"/>
                        </a:lnTo>
                        <a:lnTo>
                          <a:pt x="790" y="928"/>
                        </a:lnTo>
                        <a:lnTo>
                          <a:pt x="726" y="927"/>
                        </a:lnTo>
                        <a:close/>
                        <a:moveTo>
                          <a:pt x="1715" y="268"/>
                        </a:moveTo>
                        <a:lnTo>
                          <a:pt x="1672" y="271"/>
                        </a:lnTo>
                        <a:lnTo>
                          <a:pt x="1630" y="284"/>
                        </a:lnTo>
                        <a:lnTo>
                          <a:pt x="1587" y="305"/>
                        </a:lnTo>
                        <a:lnTo>
                          <a:pt x="1546" y="334"/>
                        </a:lnTo>
                        <a:lnTo>
                          <a:pt x="1504" y="370"/>
                        </a:lnTo>
                        <a:lnTo>
                          <a:pt x="1463" y="414"/>
                        </a:lnTo>
                        <a:lnTo>
                          <a:pt x="1423" y="465"/>
                        </a:lnTo>
                        <a:lnTo>
                          <a:pt x="1383" y="523"/>
                        </a:lnTo>
                        <a:lnTo>
                          <a:pt x="1346" y="588"/>
                        </a:lnTo>
                        <a:lnTo>
                          <a:pt x="1310" y="660"/>
                        </a:lnTo>
                        <a:lnTo>
                          <a:pt x="1275" y="738"/>
                        </a:lnTo>
                        <a:lnTo>
                          <a:pt x="1383" y="769"/>
                        </a:lnTo>
                        <a:lnTo>
                          <a:pt x="1492" y="805"/>
                        </a:lnTo>
                        <a:lnTo>
                          <a:pt x="1602" y="844"/>
                        </a:lnTo>
                        <a:lnTo>
                          <a:pt x="1715" y="890"/>
                        </a:lnTo>
                        <a:lnTo>
                          <a:pt x="1826" y="844"/>
                        </a:lnTo>
                        <a:lnTo>
                          <a:pt x="1937" y="805"/>
                        </a:lnTo>
                        <a:lnTo>
                          <a:pt x="2046" y="769"/>
                        </a:lnTo>
                        <a:lnTo>
                          <a:pt x="2154" y="738"/>
                        </a:lnTo>
                        <a:lnTo>
                          <a:pt x="2120" y="660"/>
                        </a:lnTo>
                        <a:lnTo>
                          <a:pt x="2083" y="588"/>
                        </a:lnTo>
                        <a:lnTo>
                          <a:pt x="2046" y="523"/>
                        </a:lnTo>
                        <a:lnTo>
                          <a:pt x="2006" y="465"/>
                        </a:lnTo>
                        <a:lnTo>
                          <a:pt x="1967" y="414"/>
                        </a:lnTo>
                        <a:lnTo>
                          <a:pt x="1925" y="370"/>
                        </a:lnTo>
                        <a:lnTo>
                          <a:pt x="1883" y="334"/>
                        </a:lnTo>
                        <a:lnTo>
                          <a:pt x="1842" y="305"/>
                        </a:lnTo>
                        <a:lnTo>
                          <a:pt x="1799" y="284"/>
                        </a:lnTo>
                        <a:lnTo>
                          <a:pt x="1757" y="271"/>
                        </a:lnTo>
                        <a:lnTo>
                          <a:pt x="1715" y="268"/>
                        </a:lnTo>
                        <a:close/>
                        <a:moveTo>
                          <a:pt x="1715" y="0"/>
                        </a:moveTo>
                        <a:lnTo>
                          <a:pt x="1775" y="3"/>
                        </a:lnTo>
                        <a:lnTo>
                          <a:pt x="1835" y="14"/>
                        </a:lnTo>
                        <a:lnTo>
                          <a:pt x="1893" y="32"/>
                        </a:lnTo>
                        <a:lnTo>
                          <a:pt x="1949" y="59"/>
                        </a:lnTo>
                        <a:lnTo>
                          <a:pt x="2005" y="91"/>
                        </a:lnTo>
                        <a:lnTo>
                          <a:pt x="2059" y="131"/>
                        </a:lnTo>
                        <a:lnTo>
                          <a:pt x="2111" y="178"/>
                        </a:lnTo>
                        <a:lnTo>
                          <a:pt x="2162" y="232"/>
                        </a:lnTo>
                        <a:lnTo>
                          <a:pt x="2211" y="292"/>
                        </a:lnTo>
                        <a:lnTo>
                          <a:pt x="2257" y="358"/>
                        </a:lnTo>
                        <a:lnTo>
                          <a:pt x="2302" y="432"/>
                        </a:lnTo>
                        <a:lnTo>
                          <a:pt x="2344" y="511"/>
                        </a:lnTo>
                        <a:lnTo>
                          <a:pt x="2385" y="597"/>
                        </a:lnTo>
                        <a:lnTo>
                          <a:pt x="2419" y="682"/>
                        </a:lnTo>
                        <a:lnTo>
                          <a:pt x="2517" y="669"/>
                        </a:lnTo>
                        <a:lnTo>
                          <a:pt x="2612" y="661"/>
                        </a:lnTo>
                        <a:lnTo>
                          <a:pt x="2703" y="659"/>
                        </a:lnTo>
                        <a:lnTo>
                          <a:pt x="2777" y="660"/>
                        </a:lnTo>
                        <a:lnTo>
                          <a:pt x="2845" y="666"/>
                        </a:lnTo>
                        <a:lnTo>
                          <a:pt x="2908" y="674"/>
                        </a:lnTo>
                        <a:lnTo>
                          <a:pt x="2967" y="685"/>
                        </a:lnTo>
                        <a:lnTo>
                          <a:pt x="3020" y="699"/>
                        </a:lnTo>
                        <a:lnTo>
                          <a:pt x="3070" y="716"/>
                        </a:lnTo>
                        <a:lnTo>
                          <a:pt x="3116" y="734"/>
                        </a:lnTo>
                        <a:lnTo>
                          <a:pt x="3156" y="755"/>
                        </a:lnTo>
                        <a:lnTo>
                          <a:pt x="3193" y="776"/>
                        </a:lnTo>
                        <a:lnTo>
                          <a:pt x="3227" y="799"/>
                        </a:lnTo>
                        <a:lnTo>
                          <a:pt x="3257" y="823"/>
                        </a:lnTo>
                        <a:lnTo>
                          <a:pt x="3284" y="849"/>
                        </a:lnTo>
                        <a:lnTo>
                          <a:pt x="3308" y="874"/>
                        </a:lnTo>
                        <a:lnTo>
                          <a:pt x="3329" y="900"/>
                        </a:lnTo>
                        <a:lnTo>
                          <a:pt x="3348" y="925"/>
                        </a:lnTo>
                        <a:lnTo>
                          <a:pt x="3363" y="951"/>
                        </a:lnTo>
                        <a:lnTo>
                          <a:pt x="3388" y="1001"/>
                        </a:lnTo>
                        <a:lnTo>
                          <a:pt x="3407" y="1053"/>
                        </a:lnTo>
                        <a:lnTo>
                          <a:pt x="3421" y="1109"/>
                        </a:lnTo>
                        <a:lnTo>
                          <a:pt x="3428" y="1166"/>
                        </a:lnTo>
                        <a:lnTo>
                          <a:pt x="3429" y="1225"/>
                        </a:lnTo>
                        <a:lnTo>
                          <a:pt x="3424" y="1286"/>
                        </a:lnTo>
                        <a:lnTo>
                          <a:pt x="3414" y="1349"/>
                        </a:lnTo>
                        <a:lnTo>
                          <a:pt x="3398" y="1414"/>
                        </a:lnTo>
                        <a:lnTo>
                          <a:pt x="3377" y="1480"/>
                        </a:lnTo>
                        <a:lnTo>
                          <a:pt x="3349" y="1547"/>
                        </a:lnTo>
                        <a:lnTo>
                          <a:pt x="3315" y="1617"/>
                        </a:lnTo>
                        <a:lnTo>
                          <a:pt x="3276" y="1686"/>
                        </a:lnTo>
                        <a:lnTo>
                          <a:pt x="3230" y="1758"/>
                        </a:lnTo>
                        <a:lnTo>
                          <a:pt x="3179" y="1830"/>
                        </a:lnTo>
                        <a:lnTo>
                          <a:pt x="3124" y="1902"/>
                        </a:lnTo>
                        <a:lnTo>
                          <a:pt x="3179" y="1974"/>
                        </a:lnTo>
                        <a:lnTo>
                          <a:pt x="3230" y="2046"/>
                        </a:lnTo>
                        <a:lnTo>
                          <a:pt x="3276" y="2118"/>
                        </a:lnTo>
                        <a:lnTo>
                          <a:pt x="3315" y="2188"/>
                        </a:lnTo>
                        <a:lnTo>
                          <a:pt x="3349" y="2257"/>
                        </a:lnTo>
                        <a:lnTo>
                          <a:pt x="3377" y="2324"/>
                        </a:lnTo>
                        <a:lnTo>
                          <a:pt x="3398" y="2391"/>
                        </a:lnTo>
                        <a:lnTo>
                          <a:pt x="3414" y="2456"/>
                        </a:lnTo>
                        <a:lnTo>
                          <a:pt x="3424" y="2518"/>
                        </a:lnTo>
                        <a:lnTo>
                          <a:pt x="3429" y="2580"/>
                        </a:lnTo>
                        <a:lnTo>
                          <a:pt x="3428" y="2639"/>
                        </a:lnTo>
                        <a:lnTo>
                          <a:pt x="3421" y="2696"/>
                        </a:lnTo>
                        <a:lnTo>
                          <a:pt x="3407" y="2750"/>
                        </a:lnTo>
                        <a:lnTo>
                          <a:pt x="3388" y="2804"/>
                        </a:lnTo>
                        <a:lnTo>
                          <a:pt x="3363" y="2853"/>
                        </a:lnTo>
                        <a:lnTo>
                          <a:pt x="3348" y="2879"/>
                        </a:lnTo>
                        <a:lnTo>
                          <a:pt x="3329" y="2904"/>
                        </a:lnTo>
                        <a:lnTo>
                          <a:pt x="3308" y="2930"/>
                        </a:lnTo>
                        <a:lnTo>
                          <a:pt x="3284" y="2955"/>
                        </a:lnTo>
                        <a:lnTo>
                          <a:pt x="3257" y="2980"/>
                        </a:lnTo>
                        <a:lnTo>
                          <a:pt x="3227" y="3004"/>
                        </a:lnTo>
                        <a:lnTo>
                          <a:pt x="3193" y="3027"/>
                        </a:lnTo>
                        <a:lnTo>
                          <a:pt x="3156" y="3049"/>
                        </a:lnTo>
                        <a:lnTo>
                          <a:pt x="3116" y="3070"/>
                        </a:lnTo>
                        <a:lnTo>
                          <a:pt x="3070" y="3089"/>
                        </a:lnTo>
                        <a:lnTo>
                          <a:pt x="3020" y="3105"/>
                        </a:lnTo>
                        <a:lnTo>
                          <a:pt x="2967" y="3119"/>
                        </a:lnTo>
                        <a:lnTo>
                          <a:pt x="2908" y="3131"/>
                        </a:lnTo>
                        <a:lnTo>
                          <a:pt x="2845" y="3139"/>
                        </a:lnTo>
                        <a:lnTo>
                          <a:pt x="2777" y="3143"/>
                        </a:lnTo>
                        <a:lnTo>
                          <a:pt x="2703" y="3146"/>
                        </a:lnTo>
                        <a:lnTo>
                          <a:pt x="2612" y="3143"/>
                        </a:lnTo>
                        <a:lnTo>
                          <a:pt x="2517" y="3135"/>
                        </a:lnTo>
                        <a:lnTo>
                          <a:pt x="2419" y="3123"/>
                        </a:lnTo>
                        <a:lnTo>
                          <a:pt x="2385" y="3206"/>
                        </a:lnTo>
                        <a:lnTo>
                          <a:pt x="2344" y="3292"/>
                        </a:lnTo>
                        <a:lnTo>
                          <a:pt x="2302" y="3372"/>
                        </a:lnTo>
                        <a:lnTo>
                          <a:pt x="2257" y="3445"/>
                        </a:lnTo>
                        <a:lnTo>
                          <a:pt x="2211" y="3512"/>
                        </a:lnTo>
                        <a:lnTo>
                          <a:pt x="2162" y="3573"/>
                        </a:lnTo>
                        <a:lnTo>
                          <a:pt x="2111" y="3626"/>
                        </a:lnTo>
                        <a:lnTo>
                          <a:pt x="2059" y="3672"/>
                        </a:lnTo>
                        <a:lnTo>
                          <a:pt x="2005" y="3713"/>
                        </a:lnTo>
                        <a:lnTo>
                          <a:pt x="1949" y="3745"/>
                        </a:lnTo>
                        <a:lnTo>
                          <a:pt x="1893" y="3771"/>
                        </a:lnTo>
                        <a:lnTo>
                          <a:pt x="1835" y="3790"/>
                        </a:lnTo>
                        <a:lnTo>
                          <a:pt x="1775" y="3801"/>
                        </a:lnTo>
                        <a:lnTo>
                          <a:pt x="1715" y="3805"/>
                        </a:lnTo>
                        <a:lnTo>
                          <a:pt x="1655" y="3801"/>
                        </a:lnTo>
                        <a:lnTo>
                          <a:pt x="1596" y="3790"/>
                        </a:lnTo>
                        <a:lnTo>
                          <a:pt x="1536" y="3771"/>
                        </a:lnTo>
                        <a:lnTo>
                          <a:pt x="1479" y="3745"/>
                        </a:lnTo>
                        <a:lnTo>
                          <a:pt x="1425" y="3713"/>
                        </a:lnTo>
                        <a:lnTo>
                          <a:pt x="1370" y="3672"/>
                        </a:lnTo>
                        <a:lnTo>
                          <a:pt x="1318" y="3626"/>
                        </a:lnTo>
                        <a:lnTo>
                          <a:pt x="1267" y="3573"/>
                        </a:lnTo>
                        <a:lnTo>
                          <a:pt x="1218" y="3512"/>
                        </a:lnTo>
                        <a:lnTo>
                          <a:pt x="1172" y="3445"/>
                        </a:lnTo>
                        <a:lnTo>
                          <a:pt x="1127" y="3372"/>
                        </a:lnTo>
                        <a:lnTo>
                          <a:pt x="1085" y="3292"/>
                        </a:lnTo>
                        <a:lnTo>
                          <a:pt x="1044" y="3206"/>
                        </a:lnTo>
                        <a:lnTo>
                          <a:pt x="1010" y="3123"/>
                        </a:lnTo>
                        <a:lnTo>
                          <a:pt x="912" y="3135"/>
                        </a:lnTo>
                        <a:lnTo>
                          <a:pt x="818" y="3143"/>
                        </a:lnTo>
                        <a:lnTo>
                          <a:pt x="726" y="3146"/>
                        </a:lnTo>
                        <a:lnTo>
                          <a:pt x="652" y="3143"/>
                        </a:lnTo>
                        <a:lnTo>
                          <a:pt x="585" y="3139"/>
                        </a:lnTo>
                        <a:lnTo>
                          <a:pt x="521" y="3131"/>
                        </a:lnTo>
                        <a:lnTo>
                          <a:pt x="463" y="3119"/>
                        </a:lnTo>
                        <a:lnTo>
                          <a:pt x="408" y="3105"/>
                        </a:lnTo>
                        <a:lnTo>
                          <a:pt x="360" y="3089"/>
                        </a:lnTo>
                        <a:lnTo>
                          <a:pt x="314" y="3070"/>
                        </a:lnTo>
                        <a:lnTo>
                          <a:pt x="273" y="3049"/>
                        </a:lnTo>
                        <a:lnTo>
                          <a:pt x="236" y="3027"/>
                        </a:lnTo>
                        <a:lnTo>
                          <a:pt x="202" y="3004"/>
                        </a:lnTo>
                        <a:lnTo>
                          <a:pt x="172" y="2980"/>
                        </a:lnTo>
                        <a:lnTo>
                          <a:pt x="145" y="2955"/>
                        </a:lnTo>
                        <a:lnTo>
                          <a:pt x="121" y="2930"/>
                        </a:lnTo>
                        <a:lnTo>
                          <a:pt x="100" y="2904"/>
                        </a:lnTo>
                        <a:lnTo>
                          <a:pt x="81" y="2879"/>
                        </a:lnTo>
                        <a:lnTo>
                          <a:pt x="66" y="2853"/>
                        </a:lnTo>
                        <a:lnTo>
                          <a:pt x="41" y="2804"/>
                        </a:lnTo>
                        <a:lnTo>
                          <a:pt x="22" y="2750"/>
                        </a:lnTo>
                        <a:lnTo>
                          <a:pt x="8" y="2696"/>
                        </a:lnTo>
                        <a:lnTo>
                          <a:pt x="1" y="2639"/>
                        </a:lnTo>
                        <a:lnTo>
                          <a:pt x="0" y="2580"/>
                        </a:lnTo>
                        <a:lnTo>
                          <a:pt x="5" y="2518"/>
                        </a:lnTo>
                        <a:lnTo>
                          <a:pt x="15" y="2456"/>
                        </a:lnTo>
                        <a:lnTo>
                          <a:pt x="31" y="2391"/>
                        </a:lnTo>
                        <a:lnTo>
                          <a:pt x="53" y="2324"/>
                        </a:lnTo>
                        <a:lnTo>
                          <a:pt x="81" y="2257"/>
                        </a:lnTo>
                        <a:lnTo>
                          <a:pt x="115" y="2188"/>
                        </a:lnTo>
                        <a:lnTo>
                          <a:pt x="153" y="2118"/>
                        </a:lnTo>
                        <a:lnTo>
                          <a:pt x="198" y="2046"/>
                        </a:lnTo>
                        <a:lnTo>
                          <a:pt x="249" y="1974"/>
                        </a:lnTo>
                        <a:lnTo>
                          <a:pt x="305" y="1902"/>
                        </a:lnTo>
                        <a:lnTo>
                          <a:pt x="249" y="1830"/>
                        </a:lnTo>
                        <a:lnTo>
                          <a:pt x="198" y="1758"/>
                        </a:lnTo>
                        <a:lnTo>
                          <a:pt x="153" y="1686"/>
                        </a:lnTo>
                        <a:lnTo>
                          <a:pt x="115" y="1617"/>
                        </a:lnTo>
                        <a:lnTo>
                          <a:pt x="81" y="1547"/>
                        </a:lnTo>
                        <a:lnTo>
                          <a:pt x="53" y="1480"/>
                        </a:lnTo>
                        <a:lnTo>
                          <a:pt x="31" y="1414"/>
                        </a:lnTo>
                        <a:lnTo>
                          <a:pt x="15" y="1349"/>
                        </a:lnTo>
                        <a:lnTo>
                          <a:pt x="5" y="1286"/>
                        </a:lnTo>
                        <a:lnTo>
                          <a:pt x="0" y="1225"/>
                        </a:lnTo>
                        <a:lnTo>
                          <a:pt x="1" y="1166"/>
                        </a:lnTo>
                        <a:lnTo>
                          <a:pt x="8" y="1109"/>
                        </a:lnTo>
                        <a:lnTo>
                          <a:pt x="22" y="1053"/>
                        </a:lnTo>
                        <a:lnTo>
                          <a:pt x="41" y="1001"/>
                        </a:lnTo>
                        <a:lnTo>
                          <a:pt x="66" y="951"/>
                        </a:lnTo>
                        <a:lnTo>
                          <a:pt x="81" y="925"/>
                        </a:lnTo>
                        <a:lnTo>
                          <a:pt x="100" y="900"/>
                        </a:lnTo>
                        <a:lnTo>
                          <a:pt x="121" y="874"/>
                        </a:lnTo>
                        <a:lnTo>
                          <a:pt x="145" y="849"/>
                        </a:lnTo>
                        <a:lnTo>
                          <a:pt x="172" y="823"/>
                        </a:lnTo>
                        <a:lnTo>
                          <a:pt x="202" y="799"/>
                        </a:lnTo>
                        <a:lnTo>
                          <a:pt x="236" y="776"/>
                        </a:lnTo>
                        <a:lnTo>
                          <a:pt x="273" y="755"/>
                        </a:lnTo>
                        <a:lnTo>
                          <a:pt x="314" y="734"/>
                        </a:lnTo>
                        <a:lnTo>
                          <a:pt x="360" y="716"/>
                        </a:lnTo>
                        <a:lnTo>
                          <a:pt x="408" y="699"/>
                        </a:lnTo>
                        <a:lnTo>
                          <a:pt x="463" y="685"/>
                        </a:lnTo>
                        <a:lnTo>
                          <a:pt x="521" y="674"/>
                        </a:lnTo>
                        <a:lnTo>
                          <a:pt x="585" y="666"/>
                        </a:lnTo>
                        <a:lnTo>
                          <a:pt x="652" y="660"/>
                        </a:lnTo>
                        <a:lnTo>
                          <a:pt x="726" y="659"/>
                        </a:lnTo>
                        <a:lnTo>
                          <a:pt x="818" y="661"/>
                        </a:lnTo>
                        <a:lnTo>
                          <a:pt x="912" y="669"/>
                        </a:lnTo>
                        <a:lnTo>
                          <a:pt x="1010" y="682"/>
                        </a:lnTo>
                        <a:lnTo>
                          <a:pt x="1044" y="597"/>
                        </a:lnTo>
                        <a:lnTo>
                          <a:pt x="1085" y="511"/>
                        </a:lnTo>
                        <a:lnTo>
                          <a:pt x="1127" y="432"/>
                        </a:lnTo>
                        <a:lnTo>
                          <a:pt x="1172" y="358"/>
                        </a:lnTo>
                        <a:lnTo>
                          <a:pt x="1218" y="292"/>
                        </a:lnTo>
                        <a:lnTo>
                          <a:pt x="1267" y="232"/>
                        </a:lnTo>
                        <a:lnTo>
                          <a:pt x="1318" y="178"/>
                        </a:lnTo>
                        <a:lnTo>
                          <a:pt x="1370" y="131"/>
                        </a:lnTo>
                        <a:lnTo>
                          <a:pt x="1425" y="91"/>
                        </a:lnTo>
                        <a:lnTo>
                          <a:pt x="1479" y="59"/>
                        </a:lnTo>
                        <a:lnTo>
                          <a:pt x="1536" y="32"/>
                        </a:lnTo>
                        <a:lnTo>
                          <a:pt x="1596" y="14"/>
                        </a:lnTo>
                        <a:lnTo>
                          <a:pt x="1655" y="3"/>
                        </a:lnTo>
                        <a:lnTo>
                          <a:pt x="171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t" bIns="60925" lIns="121900" spcFirstLastPara="1" rIns="121900" wrap="square" tIns="609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2" name="Google Shape;542;g7cde432c2a_0_45"/>
                  <p:cNvSpPr/>
                  <p:nvPr/>
                </p:nvSpPr>
                <p:spPr>
                  <a:xfrm>
                    <a:off x="5920" y="1145"/>
                    <a:ext cx="355" cy="355"/>
                  </a:xfrm>
                  <a:custGeom>
                    <a:rect b="b" l="l" r="r" t="t"/>
                    <a:pathLst>
                      <a:path extrusionOk="0" h="710" w="711">
                        <a:moveTo>
                          <a:pt x="356" y="268"/>
                        </a:moveTo>
                        <a:lnTo>
                          <a:pt x="333" y="271"/>
                        </a:lnTo>
                        <a:lnTo>
                          <a:pt x="312" y="280"/>
                        </a:lnTo>
                        <a:lnTo>
                          <a:pt x="295" y="294"/>
                        </a:lnTo>
                        <a:lnTo>
                          <a:pt x="281" y="311"/>
                        </a:lnTo>
                        <a:lnTo>
                          <a:pt x="271" y="332"/>
                        </a:lnTo>
                        <a:lnTo>
                          <a:pt x="269" y="355"/>
                        </a:lnTo>
                        <a:lnTo>
                          <a:pt x="271" y="378"/>
                        </a:lnTo>
                        <a:lnTo>
                          <a:pt x="281" y="399"/>
                        </a:lnTo>
                        <a:lnTo>
                          <a:pt x="295" y="417"/>
                        </a:lnTo>
                        <a:lnTo>
                          <a:pt x="312" y="431"/>
                        </a:lnTo>
                        <a:lnTo>
                          <a:pt x="333" y="439"/>
                        </a:lnTo>
                        <a:lnTo>
                          <a:pt x="356" y="442"/>
                        </a:lnTo>
                        <a:lnTo>
                          <a:pt x="379" y="439"/>
                        </a:lnTo>
                        <a:lnTo>
                          <a:pt x="399" y="431"/>
                        </a:lnTo>
                        <a:lnTo>
                          <a:pt x="418" y="417"/>
                        </a:lnTo>
                        <a:lnTo>
                          <a:pt x="430" y="399"/>
                        </a:lnTo>
                        <a:lnTo>
                          <a:pt x="440" y="378"/>
                        </a:lnTo>
                        <a:lnTo>
                          <a:pt x="443" y="355"/>
                        </a:lnTo>
                        <a:lnTo>
                          <a:pt x="440" y="332"/>
                        </a:lnTo>
                        <a:lnTo>
                          <a:pt x="430" y="311"/>
                        </a:lnTo>
                        <a:lnTo>
                          <a:pt x="418" y="294"/>
                        </a:lnTo>
                        <a:lnTo>
                          <a:pt x="399" y="280"/>
                        </a:lnTo>
                        <a:lnTo>
                          <a:pt x="379" y="271"/>
                        </a:lnTo>
                        <a:lnTo>
                          <a:pt x="356" y="268"/>
                        </a:lnTo>
                        <a:close/>
                        <a:moveTo>
                          <a:pt x="356" y="0"/>
                        </a:moveTo>
                        <a:lnTo>
                          <a:pt x="404" y="4"/>
                        </a:lnTo>
                        <a:lnTo>
                          <a:pt x="450" y="13"/>
                        </a:lnTo>
                        <a:lnTo>
                          <a:pt x="494" y="28"/>
                        </a:lnTo>
                        <a:lnTo>
                          <a:pt x="535" y="49"/>
                        </a:lnTo>
                        <a:lnTo>
                          <a:pt x="573" y="74"/>
                        </a:lnTo>
                        <a:lnTo>
                          <a:pt x="607" y="103"/>
                        </a:lnTo>
                        <a:lnTo>
                          <a:pt x="637" y="138"/>
                        </a:lnTo>
                        <a:lnTo>
                          <a:pt x="662" y="175"/>
                        </a:lnTo>
                        <a:lnTo>
                          <a:pt x="683" y="217"/>
                        </a:lnTo>
                        <a:lnTo>
                          <a:pt x="698" y="261"/>
                        </a:lnTo>
                        <a:lnTo>
                          <a:pt x="708" y="306"/>
                        </a:lnTo>
                        <a:lnTo>
                          <a:pt x="711" y="355"/>
                        </a:lnTo>
                        <a:lnTo>
                          <a:pt x="708" y="403"/>
                        </a:lnTo>
                        <a:lnTo>
                          <a:pt x="698" y="449"/>
                        </a:lnTo>
                        <a:lnTo>
                          <a:pt x="683" y="493"/>
                        </a:lnTo>
                        <a:lnTo>
                          <a:pt x="662" y="534"/>
                        </a:lnTo>
                        <a:lnTo>
                          <a:pt x="637" y="572"/>
                        </a:lnTo>
                        <a:lnTo>
                          <a:pt x="607" y="606"/>
                        </a:lnTo>
                        <a:lnTo>
                          <a:pt x="573" y="636"/>
                        </a:lnTo>
                        <a:lnTo>
                          <a:pt x="535" y="661"/>
                        </a:lnTo>
                        <a:lnTo>
                          <a:pt x="494" y="682"/>
                        </a:lnTo>
                        <a:lnTo>
                          <a:pt x="450" y="697"/>
                        </a:lnTo>
                        <a:lnTo>
                          <a:pt x="404" y="707"/>
                        </a:lnTo>
                        <a:lnTo>
                          <a:pt x="356" y="710"/>
                        </a:lnTo>
                        <a:lnTo>
                          <a:pt x="307" y="707"/>
                        </a:lnTo>
                        <a:lnTo>
                          <a:pt x="261" y="697"/>
                        </a:lnTo>
                        <a:lnTo>
                          <a:pt x="218" y="682"/>
                        </a:lnTo>
                        <a:lnTo>
                          <a:pt x="176" y="661"/>
                        </a:lnTo>
                        <a:lnTo>
                          <a:pt x="139" y="636"/>
                        </a:lnTo>
                        <a:lnTo>
                          <a:pt x="104" y="606"/>
                        </a:lnTo>
                        <a:lnTo>
                          <a:pt x="74" y="572"/>
                        </a:lnTo>
                        <a:lnTo>
                          <a:pt x="49" y="534"/>
                        </a:lnTo>
                        <a:lnTo>
                          <a:pt x="29" y="493"/>
                        </a:lnTo>
                        <a:lnTo>
                          <a:pt x="13" y="449"/>
                        </a:lnTo>
                        <a:lnTo>
                          <a:pt x="3" y="403"/>
                        </a:lnTo>
                        <a:lnTo>
                          <a:pt x="0" y="355"/>
                        </a:lnTo>
                        <a:lnTo>
                          <a:pt x="3" y="306"/>
                        </a:lnTo>
                        <a:lnTo>
                          <a:pt x="13" y="261"/>
                        </a:lnTo>
                        <a:lnTo>
                          <a:pt x="29" y="217"/>
                        </a:lnTo>
                        <a:lnTo>
                          <a:pt x="49" y="175"/>
                        </a:lnTo>
                        <a:lnTo>
                          <a:pt x="74" y="138"/>
                        </a:lnTo>
                        <a:lnTo>
                          <a:pt x="104" y="103"/>
                        </a:lnTo>
                        <a:lnTo>
                          <a:pt x="139" y="74"/>
                        </a:lnTo>
                        <a:lnTo>
                          <a:pt x="176" y="49"/>
                        </a:lnTo>
                        <a:lnTo>
                          <a:pt x="218" y="28"/>
                        </a:lnTo>
                        <a:lnTo>
                          <a:pt x="261" y="13"/>
                        </a:lnTo>
                        <a:lnTo>
                          <a:pt x="307" y="4"/>
                        </a:lnTo>
                        <a:lnTo>
                          <a:pt x="35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t" bIns="60925" lIns="121900" spcFirstLastPara="1" rIns="121900" wrap="square" tIns="609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543" name="Google Shape;543;g7cde432c2a_0_45"/>
            <p:cNvSpPr/>
            <p:nvPr/>
          </p:nvSpPr>
          <p:spPr>
            <a:xfrm>
              <a:off x="805055" y="2510228"/>
              <a:ext cx="3030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3F3F3F"/>
                  </a:solidFill>
                </a:rPr>
                <a:t>The comment will be posted in comment box of the post.</a:t>
              </a:r>
              <a:r>
                <a:rPr lang="en-US" sz="1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4" name="Google Shape;544;g7cde432c2a_0_45"/>
          <p:cNvGrpSpPr/>
          <p:nvPr/>
        </p:nvGrpSpPr>
        <p:grpSpPr>
          <a:xfrm>
            <a:off x="881448" y="3821622"/>
            <a:ext cx="4841229" cy="1393326"/>
            <a:chOff x="632367" y="3505933"/>
            <a:chExt cx="4475989" cy="1280160"/>
          </a:xfrm>
        </p:grpSpPr>
        <p:grpSp>
          <p:nvGrpSpPr>
            <p:cNvPr id="545" name="Google Shape;545;g7cde432c2a_0_45"/>
            <p:cNvGrpSpPr/>
            <p:nvPr/>
          </p:nvGrpSpPr>
          <p:grpSpPr>
            <a:xfrm>
              <a:off x="632367" y="3505933"/>
              <a:ext cx="4475989" cy="1280160"/>
              <a:chOff x="1084060" y="3959463"/>
              <a:chExt cx="4475989" cy="1280160"/>
            </a:xfrm>
          </p:grpSpPr>
          <p:sp>
            <p:nvSpPr>
              <p:cNvPr id="546" name="Google Shape;546;g7cde432c2a_0_45"/>
              <p:cNvSpPr/>
              <p:nvPr/>
            </p:nvSpPr>
            <p:spPr>
              <a:xfrm>
                <a:off x="1084060" y="3959463"/>
                <a:ext cx="4475989" cy="1280160"/>
              </a:xfrm>
              <a:custGeom>
                <a:rect b="b" l="l" r="r" t="t"/>
                <a:pathLst>
                  <a:path extrusionOk="0" h="1280160" w="4314206">
                    <a:moveTo>
                      <a:pt x="640080" y="0"/>
                    </a:moveTo>
                    <a:cubicBezTo>
                      <a:pt x="772645" y="0"/>
                      <a:pt x="895797" y="40300"/>
                      <a:pt x="997955" y="109316"/>
                    </a:cubicBezTo>
                    <a:lnTo>
                      <a:pt x="1033706" y="138813"/>
                    </a:lnTo>
                    <a:lnTo>
                      <a:pt x="3812938" y="138813"/>
                    </a:lnTo>
                    <a:cubicBezTo>
                      <a:pt x="4089781" y="138813"/>
                      <a:pt x="4314206" y="363238"/>
                      <a:pt x="4314206" y="640081"/>
                    </a:cubicBezTo>
                    <a:lnTo>
                      <a:pt x="4314205" y="640081"/>
                    </a:lnTo>
                    <a:cubicBezTo>
                      <a:pt x="4314205" y="916924"/>
                      <a:pt x="4089780" y="1141349"/>
                      <a:pt x="3812937" y="1141349"/>
                    </a:cubicBezTo>
                    <a:lnTo>
                      <a:pt x="1033705" y="1141348"/>
                    </a:lnTo>
                    <a:lnTo>
                      <a:pt x="997955" y="1170844"/>
                    </a:lnTo>
                    <a:cubicBezTo>
                      <a:pt x="895797" y="1239861"/>
                      <a:pt x="772645" y="1280160"/>
                      <a:pt x="640080" y="1280160"/>
                    </a:cubicBezTo>
                    <a:cubicBezTo>
                      <a:pt x="286574" y="1280160"/>
                      <a:pt x="0" y="993586"/>
                      <a:pt x="0" y="640080"/>
                    </a:cubicBezTo>
                    <a:cubicBezTo>
                      <a:pt x="0" y="286574"/>
                      <a:pt x="286574" y="0"/>
                      <a:pt x="640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355600" rotWithShape="0" algn="t" dir="5400000" dist="38100">
                  <a:srgbClr val="000000">
                    <a:alpha val="49800"/>
                  </a:srgbClr>
                </a:outerShdw>
              </a:effectLst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7" name="Google Shape;547;g7cde432c2a_0_45"/>
              <p:cNvGrpSpPr/>
              <p:nvPr/>
            </p:nvGrpSpPr>
            <p:grpSpPr>
              <a:xfrm>
                <a:off x="1268592" y="4188063"/>
                <a:ext cx="822900" cy="822900"/>
                <a:chOff x="1268592" y="4188063"/>
                <a:chExt cx="822900" cy="822900"/>
              </a:xfrm>
            </p:grpSpPr>
            <p:sp>
              <p:nvSpPr>
                <p:cNvPr id="548" name="Google Shape;548;g7cde432c2a_0_45"/>
                <p:cNvSpPr/>
                <p:nvPr/>
              </p:nvSpPr>
              <p:spPr>
                <a:xfrm>
                  <a:off x="1268592" y="4188063"/>
                  <a:ext cx="822900" cy="822900"/>
                </a:xfrm>
                <a:prstGeom prst="ellipse">
                  <a:avLst/>
                </a:prstGeom>
                <a:solidFill>
                  <a:srgbClr val="FFC801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Google Shape;549;g7cde432c2a_0_45"/>
                <p:cNvSpPr/>
                <p:nvPr/>
              </p:nvSpPr>
              <p:spPr>
                <a:xfrm>
                  <a:off x="1466420" y="4353556"/>
                  <a:ext cx="427308" cy="491977"/>
                </a:xfrm>
                <a:custGeom>
                  <a:rect b="b" l="l" r="r" t="t"/>
                  <a:pathLst>
                    <a:path extrusionOk="0" h="3805" w="3172">
                      <a:moveTo>
                        <a:pt x="1926" y="2109"/>
                      </a:moveTo>
                      <a:lnTo>
                        <a:pt x="1844" y="2178"/>
                      </a:lnTo>
                      <a:lnTo>
                        <a:pt x="1761" y="2243"/>
                      </a:lnTo>
                      <a:lnTo>
                        <a:pt x="1675" y="2302"/>
                      </a:lnTo>
                      <a:lnTo>
                        <a:pt x="1588" y="2356"/>
                      </a:lnTo>
                      <a:lnTo>
                        <a:pt x="1500" y="2403"/>
                      </a:lnTo>
                      <a:lnTo>
                        <a:pt x="1412" y="2445"/>
                      </a:lnTo>
                      <a:lnTo>
                        <a:pt x="1324" y="2481"/>
                      </a:lnTo>
                      <a:lnTo>
                        <a:pt x="1236" y="2511"/>
                      </a:lnTo>
                      <a:lnTo>
                        <a:pt x="1314" y="2519"/>
                      </a:lnTo>
                      <a:lnTo>
                        <a:pt x="1392" y="2522"/>
                      </a:lnTo>
                      <a:lnTo>
                        <a:pt x="1480" y="2518"/>
                      </a:lnTo>
                      <a:lnTo>
                        <a:pt x="1566" y="2509"/>
                      </a:lnTo>
                      <a:lnTo>
                        <a:pt x="1649" y="2493"/>
                      </a:lnTo>
                      <a:lnTo>
                        <a:pt x="1730" y="2469"/>
                      </a:lnTo>
                      <a:lnTo>
                        <a:pt x="1809" y="2442"/>
                      </a:lnTo>
                      <a:lnTo>
                        <a:pt x="1884" y="2408"/>
                      </a:lnTo>
                      <a:lnTo>
                        <a:pt x="1957" y="2369"/>
                      </a:lnTo>
                      <a:lnTo>
                        <a:pt x="2027" y="2324"/>
                      </a:lnTo>
                      <a:lnTo>
                        <a:pt x="2093" y="2276"/>
                      </a:lnTo>
                      <a:lnTo>
                        <a:pt x="1926" y="2109"/>
                      </a:lnTo>
                      <a:close/>
                      <a:moveTo>
                        <a:pt x="1377" y="1559"/>
                      </a:moveTo>
                      <a:lnTo>
                        <a:pt x="678" y="2259"/>
                      </a:lnTo>
                      <a:lnTo>
                        <a:pt x="726" y="2280"/>
                      </a:lnTo>
                      <a:lnTo>
                        <a:pt x="773" y="2294"/>
                      </a:lnTo>
                      <a:lnTo>
                        <a:pt x="819" y="2304"/>
                      </a:lnTo>
                      <a:lnTo>
                        <a:pt x="865" y="2308"/>
                      </a:lnTo>
                      <a:lnTo>
                        <a:pt x="906" y="2309"/>
                      </a:lnTo>
                      <a:lnTo>
                        <a:pt x="972" y="2306"/>
                      </a:lnTo>
                      <a:lnTo>
                        <a:pt x="1039" y="2298"/>
                      </a:lnTo>
                      <a:lnTo>
                        <a:pt x="1109" y="2283"/>
                      </a:lnTo>
                      <a:lnTo>
                        <a:pt x="1179" y="2263"/>
                      </a:lnTo>
                      <a:lnTo>
                        <a:pt x="1250" y="2239"/>
                      </a:lnTo>
                      <a:lnTo>
                        <a:pt x="1323" y="2208"/>
                      </a:lnTo>
                      <a:lnTo>
                        <a:pt x="1395" y="2172"/>
                      </a:lnTo>
                      <a:lnTo>
                        <a:pt x="1467" y="2133"/>
                      </a:lnTo>
                      <a:lnTo>
                        <a:pt x="1538" y="2088"/>
                      </a:lnTo>
                      <a:lnTo>
                        <a:pt x="1609" y="2039"/>
                      </a:lnTo>
                      <a:lnTo>
                        <a:pt x="1680" y="1986"/>
                      </a:lnTo>
                      <a:lnTo>
                        <a:pt x="1747" y="1929"/>
                      </a:lnTo>
                      <a:lnTo>
                        <a:pt x="1377" y="1559"/>
                      </a:lnTo>
                      <a:close/>
                      <a:moveTo>
                        <a:pt x="2506" y="1238"/>
                      </a:moveTo>
                      <a:lnTo>
                        <a:pt x="2477" y="1327"/>
                      </a:lnTo>
                      <a:lnTo>
                        <a:pt x="2440" y="1416"/>
                      </a:lnTo>
                      <a:lnTo>
                        <a:pt x="2398" y="1504"/>
                      </a:lnTo>
                      <a:lnTo>
                        <a:pt x="2351" y="1592"/>
                      </a:lnTo>
                      <a:lnTo>
                        <a:pt x="2298" y="1679"/>
                      </a:lnTo>
                      <a:lnTo>
                        <a:pt x="2239" y="1764"/>
                      </a:lnTo>
                      <a:lnTo>
                        <a:pt x="2174" y="1848"/>
                      </a:lnTo>
                      <a:lnTo>
                        <a:pt x="2104" y="1929"/>
                      </a:lnTo>
                      <a:lnTo>
                        <a:pt x="2272" y="2097"/>
                      </a:lnTo>
                      <a:lnTo>
                        <a:pt x="2321" y="2031"/>
                      </a:lnTo>
                      <a:lnTo>
                        <a:pt x="2365" y="1961"/>
                      </a:lnTo>
                      <a:lnTo>
                        <a:pt x="2404" y="1888"/>
                      </a:lnTo>
                      <a:lnTo>
                        <a:pt x="2438" y="1812"/>
                      </a:lnTo>
                      <a:lnTo>
                        <a:pt x="2466" y="1733"/>
                      </a:lnTo>
                      <a:lnTo>
                        <a:pt x="2488" y="1652"/>
                      </a:lnTo>
                      <a:lnTo>
                        <a:pt x="2504" y="1568"/>
                      </a:lnTo>
                      <a:lnTo>
                        <a:pt x="2514" y="1482"/>
                      </a:lnTo>
                      <a:lnTo>
                        <a:pt x="2518" y="1394"/>
                      </a:lnTo>
                      <a:lnTo>
                        <a:pt x="2514" y="1315"/>
                      </a:lnTo>
                      <a:lnTo>
                        <a:pt x="2506" y="1238"/>
                      </a:lnTo>
                      <a:close/>
                      <a:moveTo>
                        <a:pt x="859" y="1039"/>
                      </a:moveTo>
                      <a:lnTo>
                        <a:pt x="803" y="1106"/>
                      </a:lnTo>
                      <a:lnTo>
                        <a:pt x="751" y="1175"/>
                      </a:lnTo>
                      <a:lnTo>
                        <a:pt x="704" y="1243"/>
                      </a:lnTo>
                      <a:lnTo>
                        <a:pt x="661" y="1313"/>
                      </a:lnTo>
                      <a:lnTo>
                        <a:pt x="621" y="1383"/>
                      </a:lnTo>
                      <a:lnTo>
                        <a:pt x="587" y="1452"/>
                      </a:lnTo>
                      <a:lnTo>
                        <a:pt x="557" y="1522"/>
                      </a:lnTo>
                      <a:lnTo>
                        <a:pt x="532" y="1590"/>
                      </a:lnTo>
                      <a:lnTo>
                        <a:pt x="512" y="1657"/>
                      </a:lnTo>
                      <a:lnTo>
                        <a:pt x="496" y="1724"/>
                      </a:lnTo>
                      <a:lnTo>
                        <a:pt x="486" y="1787"/>
                      </a:lnTo>
                      <a:lnTo>
                        <a:pt x="480" y="1849"/>
                      </a:lnTo>
                      <a:lnTo>
                        <a:pt x="480" y="1908"/>
                      </a:lnTo>
                      <a:lnTo>
                        <a:pt x="485" y="1965"/>
                      </a:lnTo>
                      <a:lnTo>
                        <a:pt x="495" y="2019"/>
                      </a:lnTo>
                      <a:lnTo>
                        <a:pt x="510" y="2069"/>
                      </a:lnTo>
                      <a:lnTo>
                        <a:pt x="1199" y="1379"/>
                      </a:lnTo>
                      <a:lnTo>
                        <a:pt x="859" y="1039"/>
                      </a:lnTo>
                      <a:close/>
                      <a:moveTo>
                        <a:pt x="513" y="692"/>
                      </a:moveTo>
                      <a:lnTo>
                        <a:pt x="464" y="758"/>
                      </a:lnTo>
                      <a:lnTo>
                        <a:pt x="420" y="828"/>
                      </a:lnTo>
                      <a:lnTo>
                        <a:pt x="382" y="901"/>
                      </a:lnTo>
                      <a:lnTo>
                        <a:pt x="347" y="978"/>
                      </a:lnTo>
                      <a:lnTo>
                        <a:pt x="319" y="1057"/>
                      </a:lnTo>
                      <a:lnTo>
                        <a:pt x="297" y="1138"/>
                      </a:lnTo>
                      <a:lnTo>
                        <a:pt x="281" y="1221"/>
                      </a:lnTo>
                      <a:lnTo>
                        <a:pt x="271" y="1307"/>
                      </a:lnTo>
                      <a:lnTo>
                        <a:pt x="267" y="1394"/>
                      </a:lnTo>
                      <a:lnTo>
                        <a:pt x="271" y="1474"/>
                      </a:lnTo>
                      <a:lnTo>
                        <a:pt x="279" y="1552"/>
                      </a:lnTo>
                      <a:lnTo>
                        <a:pt x="309" y="1463"/>
                      </a:lnTo>
                      <a:lnTo>
                        <a:pt x="345" y="1373"/>
                      </a:lnTo>
                      <a:lnTo>
                        <a:pt x="386" y="1285"/>
                      </a:lnTo>
                      <a:lnTo>
                        <a:pt x="434" y="1197"/>
                      </a:lnTo>
                      <a:lnTo>
                        <a:pt x="488" y="1110"/>
                      </a:lnTo>
                      <a:lnTo>
                        <a:pt x="546" y="1025"/>
                      </a:lnTo>
                      <a:lnTo>
                        <a:pt x="611" y="942"/>
                      </a:lnTo>
                      <a:lnTo>
                        <a:pt x="681" y="859"/>
                      </a:lnTo>
                      <a:lnTo>
                        <a:pt x="513" y="692"/>
                      </a:lnTo>
                      <a:close/>
                      <a:moveTo>
                        <a:pt x="2256" y="678"/>
                      </a:moveTo>
                      <a:lnTo>
                        <a:pt x="1557" y="1379"/>
                      </a:lnTo>
                      <a:lnTo>
                        <a:pt x="1926" y="1750"/>
                      </a:lnTo>
                      <a:lnTo>
                        <a:pt x="1978" y="1688"/>
                      </a:lnTo>
                      <a:lnTo>
                        <a:pt x="2028" y="1623"/>
                      </a:lnTo>
                      <a:lnTo>
                        <a:pt x="2073" y="1559"/>
                      </a:lnTo>
                      <a:lnTo>
                        <a:pt x="2115" y="1494"/>
                      </a:lnTo>
                      <a:lnTo>
                        <a:pt x="2152" y="1428"/>
                      </a:lnTo>
                      <a:lnTo>
                        <a:pt x="2185" y="1363"/>
                      </a:lnTo>
                      <a:lnTo>
                        <a:pt x="2216" y="1298"/>
                      </a:lnTo>
                      <a:lnTo>
                        <a:pt x="2241" y="1233"/>
                      </a:lnTo>
                      <a:lnTo>
                        <a:pt x="2263" y="1169"/>
                      </a:lnTo>
                      <a:lnTo>
                        <a:pt x="2280" y="1106"/>
                      </a:lnTo>
                      <a:lnTo>
                        <a:pt x="2293" y="1046"/>
                      </a:lnTo>
                      <a:lnTo>
                        <a:pt x="2301" y="986"/>
                      </a:lnTo>
                      <a:lnTo>
                        <a:pt x="2306" y="929"/>
                      </a:lnTo>
                      <a:lnTo>
                        <a:pt x="2305" y="873"/>
                      </a:lnTo>
                      <a:lnTo>
                        <a:pt x="2300" y="820"/>
                      </a:lnTo>
                      <a:lnTo>
                        <a:pt x="2290" y="770"/>
                      </a:lnTo>
                      <a:lnTo>
                        <a:pt x="2276" y="722"/>
                      </a:lnTo>
                      <a:lnTo>
                        <a:pt x="2256" y="678"/>
                      </a:lnTo>
                      <a:close/>
                      <a:moveTo>
                        <a:pt x="1879" y="480"/>
                      </a:moveTo>
                      <a:lnTo>
                        <a:pt x="1814" y="482"/>
                      </a:lnTo>
                      <a:lnTo>
                        <a:pt x="1746" y="492"/>
                      </a:lnTo>
                      <a:lnTo>
                        <a:pt x="1676" y="506"/>
                      </a:lnTo>
                      <a:lnTo>
                        <a:pt x="1605" y="525"/>
                      </a:lnTo>
                      <a:lnTo>
                        <a:pt x="1535" y="551"/>
                      </a:lnTo>
                      <a:lnTo>
                        <a:pt x="1463" y="581"/>
                      </a:lnTo>
                      <a:lnTo>
                        <a:pt x="1390" y="617"/>
                      </a:lnTo>
                      <a:lnTo>
                        <a:pt x="1318" y="656"/>
                      </a:lnTo>
                      <a:lnTo>
                        <a:pt x="1247" y="700"/>
                      </a:lnTo>
                      <a:lnTo>
                        <a:pt x="1176" y="750"/>
                      </a:lnTo>
                      <a:lnTo>
                        <a:pt x="1107" y="803"/>
                      </a:lnTo>
                      <a:lnTo>
                        <a:pt x="1038" y="861"/>
                      </a:lnTo>
                      <a:lnTo>
                        <a:pt x="1377" y="1200"/>
                      </a:lnTo>
                      <a:lnTo>
                        <a:pt x="2065" y="511"/>
                      </a:lnTo>
                      <a:lnTo>
                        <a:pt x="2016" y="496"/>
                      </a:lnTo>
                      <a:lnTo>
                        <a:pt x="1968" y="486"/>
                      </a:lnTo>
                      <a:lnTo>
                        <a:pt x="1922" y="481"/>
                      </a:lnTo>
                      <a:lnTo>
                        <a:pt x="1879" y="480"/>
                      </a:lnTo>
                      <a:close/>
                      <a:moveTo>
                        <a:pt x="2544" y="390"/>
                      </a:moveTo>
                      <a:lnTo>
                        <a:pt x="2440" y="494"/>
                      </a:lnTo>
                      <a:lnTo>
                        <a:pt x="2454" y="515"/>
                      </a:lnTo>
                      <a:lnTo>
                        <a:pt x="2511" y="589"/>
                      </a:lnTo>
                      <a:lnTo>
                        <a:pt x="2563" y="667"/>
                      </a:lnTo>
                      <a:lnTo>
                        <a:pt x="2609" y="748"/>
                      </a:lnTo>
                      <a:lnTo>
                        <a:pt x="2651" y="832"/>
                      </a:lnTo>
                      <a:lnTo>
                        <a:pt x="2686" y="920"/>
                      </a:lnTo>
                      <a:lnTo>
                        <a:pt x="2716" y="1010"/>
                      </a:lnTo>
                      <a:lnTo>
                        <a:pt x="2739" y="1103"/>
                      </a:lnTo>
                      <a:lnTo>
                        <a:pt x="2756" y="1198"/>
                      </a:lnTo>
                      <a:lnTo>
                        <a:pt x="2767" y="1296"/>
                      </a:lnTo>
                      <a:lnTo>
                        <a:pt x="2770" y="1394"/>
                      </a:lnTo>
                      <a:lnTo>
                        <a:pt x="2767" y="1493"/>
                      </a:lnTo>
                      <a:lnTo>
                        <a:pt x="2756" y="1590"/>
                      </a:lnTo>
                      <a:lnTo>
                        <a:pt x="2740" y="1684"/>
                      </a:lnTo>
                      <a:lnTo>
                        <a:pt x="2717" y="1777"/>
                      </a:lnTo>
                      <a:lnTo>
                        <a:pt x="2688" y="1866"/>
                      </a:lnTo>
                      <a:lnTo>
                        <a:pt x="2652" y="1953"/>
                      </a:lnTo>
                      <a:lnTo>
                        <a:pt x="2611" y="2037"/>
                      </a:lnTo>
                      <a:lnTo>
                        <a:pt x="2566" y="2117"/>
                      </a:lnTo>
                      <a:lnTo>
                        <a:pt x="2514" y="2195"/>
                      </a:lnTo>
                      <a:lnTo>
                        <a:pt x="2459" y="2268"/>
                      </a:lnTo>
                      <a:lnTo>
                        <a:pt x="2398" y="2337"/>
                      </a:lnTo>
                      <a:lnTo>
                        <a:pt x="2334" y="2402"/>
                      </a:lnTo>
                      <a:lnTo>
                        <a:pt x="2264" y="2464"/>
                      </a:lnTo>
                      <a:lnTo>
                        <a:pt x="2190" y="2519"/>
                      </a:lnTo>
                      <a:lnTo>
                        <a:pt x="2114" y="2570"/>
                      </a:lnTo>
                      <a:lnTo>
                        <a:pt x="2034" y="2617"/>
                      </a:lnTo>
                      <a:lnTo>
                        <a:pt x="1949" y="2657"/>
                      </a:lnTo>
                      <a:lnTo>
                        <a:pt x="1862" y="2692"/>
                      </a:lnTo>
                      <a:lnTo>
                        <a:pt x="1773" y="2721"/>
                      </a:lnTo>
                      <a:lnTo>
                        <a:pt x="1682" y="2744"/>
                      </a:lnTo>
                      <a:lnTo>
                        <a:pt x="1587" y="2762"/>
                      </a:lnTo>
                      <a:lnTo>
                        <a:pt x="1491" y="2771"/>
                      </a:lnTo>
                      <a:lnTo>
                        <a:pt x="1392" y="2775"/>
                      </a:lnTo>
                      <a:lnTo>
                        <a:pt x="1293" y="2771"/>
                      </a:lnTo>
                      <a:lnTo>
                        <a:pt x="1196" y="2761"/>
                      </a:lnTo>
                      <a:lnTo>
                        <a:pt x="1101" y="2744"/>
                      </a:lnTo>
                      <a:lnTo>
                        <a:pt x="1008" y="2720"/>
                      </a:lnTo>
                      <a:lnTo>
                        <a:pt x="918" y="2691"/>
                      </a:lnTo>
                      <a:lnTo>
                        <a:pt x="830" y="2655"/>
                      </a:lnTo>
                      <a:lnTo>
                        <a:pt x="747" y="2613"/>
                      </a:lnTo>
                      <a:lnTo>
                        <a:pt x="665" y="2567"/>
                      </a:lnTo>
                      <a:lnTo>
                        <a:pt x="588" y="2515"/>
                      </a:lnTo>
                      <a:lnTo>
                        <a:pt x="514" y="2457"/>
                      </a:lnTo>
                      <a:lnTo>
                        <a:pt x="494" y="2444"/>
                      </a:lnTo>
                      <a:lnTo>
                        <a:pt x="390" y="2548"/>
                      </a:lnTo>
                      <a:lnTo>
                        <a:pt x="463" y="2609"/>
                      </a:lnTo>
                      <a:lnTo>
                        <a:pt x="539" y="2663"/>
                      </a:lnTo>
                      <a:lnTo>
                        <a:pt x="617" y="2713"/>
                      </a:lnTo>
                      <a:lnTo>
                        <a:pt x="698" y="2757"/>
                      </a:lnTo>
                      <a:lnTo>
                        <a:pt x="780" y="2797"/>
                      </a:lnTo>
                      <a:lnTo>
                        <a:pt x="865" y="2830"/>
                      </a:lnTo>
                      <a:lnTo>
                        <a:pt x="950" y="2859"/>
                      </a:lnTo>
                      <a:lnTo>
                        <a:pt x="1037" y="2882"/>
                      </a:lnTo>
                      <a:lnTo>
                        <a:pt x="1125" y="2901"/>
                      </a:lnTo>
                      <a:lnTo>
                        <a:pt x="1214" y="2914"/>
                      </a:lnTo>
                      <a:lnTo>
                        <a:pt x="1303" y="2922"/>
                      </a:lnTo>
                      <a:lnTo>
                        <a:pt x="1392" y="2924"/>
                      </a:lnTo>
                      <a:lnTo>
                        <a:pt x="1483" y="2922"/>
                      </a:lnTo>
                      <a:lnTo>
                        <a:pt x="1573" y="2914"/>
                      </a:lnTo>
                      <a:lnTo>
                        <a:pt x="1662" y="2900"/>
                      </a:lnTo>
                      <a:lnTo>
                        <a:pt x="1751" y="2881"/>
                      </a:lnTo>
                      <a:lnTo>
                        <a:pt x="1838" y="2858"/>
                      </a:lnTo>
                      <a:lnTo>
                        <a:pt x="1925" y="2829"/>
                      </a:lnTo>
                      <a:lnTo>
                        <a:pt x="2009" y="2794"/>
                      </a:lnTo>
                      <a:lnTo>
                        <a:pt x="2093" y="2755"/>
                      </a:lnTo>
                      <a:lnTo>
                        <a:pt x="2174" y="2710"/>
                      </a:lnTo>
                      <a:lnTo>
                        <a:pt x="2253" y="2660"/>
                      </a:lnTo>
                      <a:lnTo>
                        <a:pt x="2329" y="2604"/>
                      </a:lnTo>
                      <a:lnTo>
                        <a:pt x="2402" y="2543"/>
                      </a:lnTo>
                      <a:lnTo>
                        <a:pt x="2473" y="2476"/>
                      </a:lnTo>
                      <a:lnTo>
                        <a:pt x="2541" y="2403"/>
                      </a:lnTo>
                      <a:lnTo>
                        <a:pt x="2603" y="2327"/>
                      </a:lnTo>
                      <a:lnTo>
                        <a:pt x="2660" y="2248"/>
                      </a:lnTo>
                      <a:lnTo>
                        <a:pt x="2712" y="2166"/>
                      </a:lnTo>
                      <a:lnTo>
                        <a:pt x="2757" y="2081"/>
                      </a:lnTo>
                      <a:lnTo>
                        <a:pt x="2798" y="1994"/>
                      </a:lnTo>
                      <a:lnTo>
                        <a:pt x="2831" y="1906"/>
                      </a:lnTo>
                      <a:lnTo>
                        <a:pt x="2860" y="1815"/>
                      </a:lnTo>
                      <a:lnTo>
                        <a:pt x="2883" y="1724"/>
                      </a:lnTo>
                      <a:lnTo>
                        <a:pt x="2901" y="1631"/>
                      </a:lnTo>
                      <a:lnTo>
                        <a:pt x="2912" y="1538"/>
                      </a:lnTo>
                      <a:lnTo>
                        <a:pt x="2918" y="1444"/>
                      </a:lnTo>
                      <a:lnTo>
                        <a:pt x="2918" y="1350"/>
                      </a:lnTo>
                      <a:lnTo>
                        <a:pt x="2912" y="1256"/>
                      </a:lnTo>
                      <a:lnTo>
                        <a:pt x="2901" y="1163"/>
                      </a:lnTo>
                      <a:lnTo>
                        <a:pt x="2885" y="1070"/>
                      </a:lnTo>
                      <a:lnTo>
                        <a:pt x="2861" y="979"/>
                      </a:lnTo>
                      <a:lnTo>
                        <a:pt x="2834" y="888"/>
                      </a:lnTo>
                      <a:lnTo>
                        <a:pt x="2799" y="800"/>
                      </a:lnTo>
                      <a:lnTo>
                        <a:pt x="2760" y="713"/>
                      </a:lnTo>
                      <a:lnTo>
                        <a:pt x="2714" y="629"/>
                      </a:lnTo>
                      <a:lnTo>
                        <a:pt x="2664" y="546"/>
                      </a:lnTo>
                      <a:lnTo>
                        <a:pt x="2607" y="466"/>
                      </a:lnTo>
                      <a:lnTo>
                        <a:pt x="2544" y="390"/>
                      </a:lnTo>
                      <a:close/>
                      <a:moveTo>
                        <a:pt x="1392" y="268"/>
                      </a:moveTo>
                      <a:lnTo>
                        <a:pt x="1306" y="271"/>
                      </a:lnTo>
                      <a:lnTo>
                        <a:pt x="1220" y="281"/>
                      </a:lnTo>
                      <a:lnTo>
                        <a:pt x="1135" y="297"/>
                      </a:lnTo>
                      <a:lnTo>
                        <a:pt x="1054" y="320"/>
                      </a:lnTo>
                      <a:lnTo>
                        <a:pt x="976" y="348"/>
                      </a:lnTo>
                      <a:lnTo>
                        <a:pt x="900" y="381"/>
                      </a:lnTo>
                      <a:lnTo>
                        <a:pt x="828" y="421"/>
                      </a:lnTo>
                      <a:lnTo>
                        <a:pt x="758" y="465"/>
                      </a:lnTo>
                      <a:lnTo>
                        <a:pt x="692" y="514"/>
                      </a:lnTo>
                      <a:lnTo>
                        <a:pt x="859" y="681"/>
                      </a:lnTo>
                      <a:lnTo>
                        <a:pt x="941" y="611"/>
                      </a:lnTo>
                      <a:lnTo>
                        <a:pt x="1024" y="546"/>
                      </a:lnTo>
                      <a:lnTo>
                        <a:pt x="1110" y="487"/>
                      </a:lnTo>
                      <a:lnTo>
                        <a:pt x="1197" y="434"/>
                      </a:lnTo>
                      <a:lnTo>
                        <a:pt x="1285" y="386"/>
                      </a:lnTo>
                      <a:lnTo>
                        <a:pt x="1373" y="344"/>
                      </a:lnTo>
                      <a:lnTo>
                        <a:pt x="1461" y="308"/>
                      </a:lnTo>
                      <a:lnTo>
                        <a:pt x="1549" y="278"/>
                      </a:lnTo>
                      <a:lnTo>
                        <a:pt x="1471" y="270"/>
                      </a:lnTo>
                      <a:lnTo>
                        <a:pt x="1392" y="268"/>
                      </a:lnTo>
                      <a:close/>
                      <a:moveTo>
                        <a:pt x="2629" y="0"/>
                      </a:moveTo>
                      <a:lnTo>
                        <a:pt x="2629" y="0"/>
                      </a:lnTo>
                      <a:lnTo>
                        <a:pt x="2653" y="1"/>
                      </a:lnTo>
                      <a:lnTo>
                        <a:pt x="2676" y="8"/>
                      </a:lnTo>
                      <a:lnTo>
                        <a:pt x="2698" y="20"/>
                      </a:lnTo>
                      <a:lnTo>
                        <a:pt x="2718" y="36"/>
                      </a:lnTo>
                      <a:lnTo>
                        <a:pt x="2735" y="58"/>
                      </a:lnTo>
                      <a:lnTo>
                        <a:pt x="2748" y="83"/>
                      </a:lnTo>
                      <a:lnTo>
                        <a:pt x="2754" y="109"/>
                      </a:lnTo>
                      <a:lnTo>
                        <a:pt x="2755" y="136"/>
                      </a:lnTo>
                      <a:lnTo>
                        <a:pt x="2749" y="162"/>
                      </a:lnTo>
                      <a:lnTo>
                        <a:pt x="2739" y="188"/>
                      </a:lnTo>
                      <a:lnTo>
                        <a:pt x="2723" y="210"/>
                      </a:lnTo>
                      <a:lnTo>
                        <a:pt x="2790" y="290"/>
                      </a:lnTo>
                      <a:lnTo>
                        <a:pt x="2850" y="371"/>
                      </a:lnTo>
                      <a:lnTo>
                        <a:pt x="2905" y="456"/>
                      </a:lnTo>
                      <a:lnTo>
                        <a:pt x="2956" y="543"/>
                      </a:lnTo>
                      <a:lnTo>
                        <a:pt x="3002" y="632"/>
                      </a:lnTo>
                      <a:lnTo>
                        <a:pt x="3041" y="724"/>
                      </a:lnTo>
                      <a:lnTo>
                        <a:pt x="3076" y="816"/>
                      </a:lnTo>
                      <a:lnTo>
                        <a:pt x="3105" y="910"/>
                      </a:lnTo>
                      <a:lnTo>
                        <a:pt x="3129" y="1006"/>
                      </a:lnTo>
                      <a:lnTo>
                        <a:pt x="3147" y="1103"/>
                      </a:lnTo>
                      <a:lnTo>
                        <a:pt x="3160" y="1199"/>
                      </a:lnTo>
                      <a:lnTo>
                        <a:pt x="3168" y="1297"/>
                      </a:lnTo>
                      <a:lnTo>
                        <a:pt x="3172" y="1395"/>
                      </a:lnTo>
                      <a:lnTo>
                        <a:pt x="3168" y="1493"/>
                      </a:lnTo>
                      <a:lnTo>
                        <a:pt x="3160" y="1590"/>
                      </a:lnTo>
                      <a:lnTo>
                        <a:pt x="3147" y="1688"/>
                      </a:lnTo>
                      <a:lnTo>
                        <a:pt x="3129" y="1784"/>
                      </a:lnTo>
                      <a:lnTo>
                        <a:pt x="3105" y="1879"/>
                      </a:lnTo>
                      <a:lnTo>
                        <a:pt x="3076" y="1973"/>
                      </a:lnTo>
                      <a:lnTo>
                        <a:pt x="3041" y="2066"/>
                      </a:lnTo>
                      <a:lnTo>
                        <a:pt x="3002" y="2157"/>
                      </a:lnTo>
                      <a:lnTo>
                        <a:pt x="2956" y="2247"/>
                      </a:lnTo>
                      <a:lnTo>
                        <a:pt x="2905" y="2334"/>
                      </a:lnTo>
                      <a:lnTo>
                        <a:pt x="2850" y="2418"/>
                      </a:lnTo>
                      <a:lnTo>
                        <a:pt x="2789" y="2501"/>
                      </a:lnTo>
                      <a:lnTo>
                        <a:pt x="2723" y="2580"/>
                      </a:lnTo>
                      <a:lnTo>
                        <a:pt x="2651" y="2656"/>
                      </a:lnTo>
                      <a:lnTo>
                        <a:pt x="2577" y="2726"/>
                      </a:lnTo>
                      <a:lnTo>
                        <a:pt x="2500" y="2791"/>
                      </a:lnTo>
                      <a:lnTo>
                        <a:pt x="2420" y="2850"/>
                      </a:lnTo>
                      <a:lnTo>
                        <a:pt x="2338" y="2906"/>
                      </a:lnTo>
                      <a:lnTo>
                        <a:pt x="2254" y="2955"/>
                      </a:lnTo>
                      <a:lnTo>
                        <a:pt x="2168" y="3000"/>
                      </a:lnTo>
                      <a:lnTo>
                        <a:pt x="2079" y="3040"/>
                      </a:lnTo>
                      <a:lnTo>
                        <a:pt x="1990" y="3074"/>
                      </a:lnTo>
                      <a:lnTo>
                        <a:pt x="1898" y="3104"/>
                      </a:lnTo>
                      <a:lnTo>
                        <a:pt x="1806" y="3128"/>
                      </a:lnTo>
                      <a:lnTo>
                        <a:pt x="1712" y="3148"/>
                      </a:lnTo>
                      <a:lnTo>
                        <a:pt x="1712" y="3552"/>
                      </a:lnTo>
                      <a:lnTo>
                        <a:pt x="2004" y="3552"/>
                      </a:lnTo>
                      <a:lnTo>
                        <a:pt x="2033" y="3555"/>
                      </a:lnTo>
                      <a:lnTo>
                        <a:pt x="2059" y="3564"/>
                      </a:lnTo>
                      <a:lnTo>
                        <a:pt x="2082" y="3580"/>
                      </a:lnTo>
                      <a:lnTo>
                        <a:pt x="2102" y="3599"/>
                      </a:lnTo>
                      <a:lnTo>
                        <a:pt x="2117" y="3622"/>
                      </a:lnTo>
                      <a:lnTo>
                        <a:pt x="2126" y="3649"/>
                      </a:lnTo>
                      <a:lnTo>
                        <a:pt x="2130" y="3678"/>
                      </a:lnTo>
                      <a:lnTo>
                        <a:pt x="2126" y="3707"/>
                      </a:lnTo>
                      <a:lnTo>
                        <a:pt x="2117" y="3734"/>
                      </a:lnTo>
                      <a:lnTo>
                        <a:pt x="2102" y="3757"/>
                      </a:lnTo>
                      <a:lnTo>
                        <a:pt x="2082" y="3777"/>
                      </a:lnTo>
                      <a:lnTo>
                        <a:pt x="2059" y="3792"/>
                      </a:lnTo>
                      <a:lnTo>
                        <a:pt x="2033" y="3801"/>
                      </a:lnTo>
                      <a:lnTo>
                        <a:pt x="2004" y="3805"/>
                      </a:lnTo>
                      <a:lnTo>
                        <a:pt x="1169" y="3805"/>
                      </a:lnTo>
                      <a:lnTo>
                        <a:pt x="1140" y="3801"/>
                      </a:lnTo>
                      <a:lnTo>
                        <a:pt x="1113" y="3792"/>
                      </a:lnTo>
                      <a:lnTo>
                        <a:pt x="1090" y="3777"/>
                      </a:lnTo>
                      <a:lnTo>
                        <a:pt x="1071" y="3757"/>
                      </a:lnTo>
                      <a:lnTo>
                        <a:pt x="1056" y="3734"/>
                      </a:lnTo>
                      <a:lnTo>
                        <a:pt x="1046" y="3707"/>
                      </a:lnTo>
                      <a:lnTo>
                        <a:pt x="1043" y="3678"/>
                      </a:lnTo>
                      <a:lnTo>
                        <a:pt x="1046" y="3649"/>
                      </a:lnTo>
                      <a:lnTo>
                        <a:pt x="1056" y="3622"/>
                      </a:lnTo>
                      <a:lnTo>
                        <a:pt x="1071" y="3599"/>
                      </a:lnTo>
                      <a:lnTo>
                        <a:pt x="1090" y="3580"/>
                      </a:lnTo>
                      <a:lnTo>
                        <a:pt x="1113" y="3564"/>
                      </a:lnTo>
                      <a:lnTo>
                        <a:pt x="1140" y="3555"/>
                      </a:lnTo>
                      <a:lnTo>
                        <a:pt x="1169" y="3552"/>
                      </a:lnTo>
                      <a:lnTo>
                        <a:pt x="1460" y="3552"/>
                      </a:lnTo>
                      <a:lnTo>
                        <a:pt x="1460" y="3176"/>
                      </a:lnTo>
                      <a:lnTo>
                        <a:pt x="1392" y="3177"/>
                      </a:lnTo>
                      <a:lnTo>
                        <a:pt x="1295" y="3175"/>
                      </a:lnTo>
                      <a:lnTo>
                        <a:pt x="1198" y="3167"/>
                      </a:lnTo>
                      <a:lnTo>
                        <a:pt x="1101" y="3153"/>
                      </a:lnTo>
                      <a:lnTo>
                        <a:pt x="1005" y="3134"/>
                      </a:lnTo>
                      <a:lnTo>
                        <a:pt x="910" y="3111"/>
                      </a:lnTo>
                      <a:lnTo>
                        <a:pt x="816" y="3082"/>
                      </a:lnTo>
                      <a:lnTo>
                        <a:pt x="723" y="3047"/>
                      </a:lnTo>
                      <a:lnTo>
                        <a:pt x="632" y="3007"/>
                      </a:lnTo>
                      <a:lnTo>
                        <a:pt x="543" y="2961"/>
                      </a:lnTo>
                      <a:lnTo>
                        <a:pt x="456" y="2911"/>
                      </a:lnTo>
                      <a:lnTo>
                        <a:pt x="371" y="2856"/>
                      </a:lnTo>
                      <a:lnTo>
                        <a:pt x="289" y="2794"/>
                      </a:lnTo>
                      <a:lnTo>
                        <a:pt x="211" y="2728"/>
                      </a:lnTo>
                      <a:lnTo>
                        <a:pt x="192" y="2742"/>
                      </a:lnTo>
                      <a:lnTo>
                        <a:pt x="171" y="2751"/>
                      </a:lnTo>
                      <a:lnTo>
                        <a:pt x="149" y="2758"/>
                      </a:lnTo>
                      <a:lnTo>
                        <a:pt x="126" y="2759"/>
                      </a:lnTo>
                      <a:lnTo>
                        <a:pt x="102" y="2757"/>
                      </a:lnTo>
                      <a:lnTo>
                        <a:pt x="79" y="2750"/>
                      </a:lnTo>
                      <a:lnTo>
                        <a:pt x="57" y="2740"/>
                      </a:lnTo>
                      <a:lnTo>
                        <a:pt x="37" y="2723"/>
                      </a:lnTo>
                      <a:lnTo>
                        <a:pt x="21" y="2703"/>
                      </a:lnTo>
                      <a:lnTo>
                        <a:pt x="9" y="2681"/>
                      </a:lnTo>
                      <a:lnTo>
                        <a:pt x="2" y="2657"/>
                      </a:lnTo>
                      <a:lnTo>
                        <a:pt x="0" y="2633"/>
                      </a:lnTo>
                      <a:lnTo>
                        <a:pt x="0" y="2633"/>
                      </a:lnTo>
                      <a:lnTo>
                        <a:pt x="2" y="2609"/>
                      </a:lnTo>
                      <a:lnTo>
                        <a:pt x="9" y="2585"/>
                      </a:lnTo>
                      <a:lnTo>
                        <a:pt x="21" y="2563"/>
                      </a:lnTo>
                      <a:lnTo>
                        <a:pt x="37" y="2544"/>
                      </a:lnTo>
                      <a:lnTo>
                        <a:pt x="321" y="2259"/>
                      </a:lnTo>
                      <a:lnTo>
                        <a:pt x="265" y="2188"/>
                      </a:lnTo>
                      <a:lnTo>
                        <a:pt x="215" y="2111"/>
                      </a:lnTo>
                      <a:lnTo>
                        <a:pt x="170" y="2031"/>
                      </a:lnTo>
                      <a:lnTo>
                        <a:pt x="131" y="1947"/>
                      </a:lnTo>
                      <a:lnTo>
                        <a:pt x="96" y="1862"/>
                      </a:lnTo>
                      <a:lnTo>
                        <a:pt x="67" y="1772"/>
                      </a:lnTo>
                      <a:lnTo>
                        <a:pt x="45" y="1681"/>
                      </a:lnTo>
                      <a:lnTo>
                        <a:pt x="29" y="1588"/>
                      </a:lnTo>
                      <a:lnTo>
                        <a:pt x="18" y="1492"/>
                      </a:lnTo>
                      <a:lnTo>
                        <a:pt x="15" y="1394"/>
                      </a:lnTo>
                      <a:lnTo>
                        <a:pt x="18" y="1297"/>
                      </a:lnTo>
                      <a:lnTo>
                        <a:pt x="29" y="1199"/>
                      </a:lnTo>
                      <a:lnTo>
                        <a:pt x="45" y="1105"/>
                      </a:lnTo>
                      <a:lnTo>
                        <a:pt x="68" y="1012"/>
                      </a:lnTo>
                      <a:lnTo>
                        <a:pt x="98" y="923"/>
                      </a:lnTo>
                      <a:lnTo>
                        <a:pt x="133" y="836"/>
                      </a:lnTo>
                      <a:lnTo>
                        <a:pt x="173" y="753"/>
                      </a:lnTo>
                      <a:lnTo>
                        <a:pt x="220" y="671"/>
                      </a:lnTo>
                      <a:lnTo>
                        <a:pt x="271" y="595"/>
                      </a:lnTo>
                      <a:lnTo>
                        <a:pt x="326" y="522"/>
                      </a:lnTo>
                      <a:lnTo>
                        <a:pt x="386" y="452"/>
                      </a:lnTo>
                      <a:lnTo>
                        <a:pt x="452" y="387"/>
                      </a:lnTo>
                      <a:lnTo>
                        <a:pt x="521" y="326"/>
                      </a:lnTo>
                      <a:lnTo>
                        <a:pt x="595" y="270"/>
                      </a:lnTo>
                      <a:lnTo>
                        <a:pt x="671" y="219"/>
                      </a:lnTo>
                      <a:lnTo>
                        <a:pt x="752" y="173"/>
                      </a:lnTo>
                      <a:lnTo>
                        <a:pt x="836" y="132"/>
                      </a:lnTo>
                      <a:lnTo>
                        <a:pt x="922" y="97"/>
                      </a:lnTo>
                      <a:lnTo>
                        <a:pt x="1012" y="68"/>
                      </a:lnTo>
                      <a:lnTo>
                        <a:pt x="1103" y="45"/>
                      </a:lnTo>
                      <a:lnTo>
                        <a:pt x="1198" y="28"/>
                      </a:lnTo>
                      <a:lnTo>
                        <a:pt x="1294" y="17"/>
                      </a:lnTo>
                      <a:lnTo>
                        <a:pt x="1392" y="14"/>
                      </a:lnTo>
                      <a:lnTo>
                        <a:pt x="1490" y="17"/>
                      </a:lnTo>
                      <a:lnTo>
                        <a:pt x="1585" y="28"/>
                      </a:lnTo>
                      <a:lnTo>
                        <a:pt x="1678" y="44"/>
                      </a:lnTo>
                      <a:lnTo>
                        <a:pt x="1770" y="67"/>
                      </a:lnTo>
                      <a:lnTo>
                        <a:pt x="1858" y="95"/>
                      </a:lnTo>
                      <a:lnTo>
                        <a:pt x="1945" y="130"/>
                      </a:lnTo>
                      <a:lnTo>
                        <a:pt x="2027" y="169"/>
                      </a:lnTo>
                      <a:lnTo>
                        <a:pt x="2107" y="214"/>
                      </a:lnTo>
                      <a:lnTo>
                        <a:pt x="2183" y="265"/>
                      </a:lnTo>
                      <a:lnTo>
                        <a:pt x="2256" y="320"/>
                      </a:lnTo>
                      <a:lnTo>
                        <a:pt x="2540" y="36"/>
                      </a:lnTo>
                      <a:lnTo>
                        <a:pt x="2559" y="20"/>
                      </a:lnTo>
                      <a:lnTo>
                        <a:pt x="2581" y="8"/>
                      </a:lnTo>
                      <a:lnTo>
                        <a:pt x="2605" y="1"/>
                      </a:lnTo>
                      <a:lnTo>
                        <a:pt x="262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50" name="Google Shape;550;g7cde432c2a_0_45"/>
            <p:cNvSpPr/>
            <p:nvPr/>
          </p:nvSpPr>
          <p:spPr>
            <a:xfrm>
              <a:off x="1792927" y="3822848"/>
              <a:ext cx="3030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3F3F3F"/>
                  </a:solidFill>
                </a:rPr>
                <a:t>Commented user can edit or delete his comment</a:t>
              </a:r>
              <a:r>
                <a:rPr lang="en-US" sz="1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1" name="Google Shape;551;g7cde432c2a_0_45"/>
          <p:cNvGrpSpPr/>
          <p:nvPr/>
        </p:nvGrpSpPr>
        <p:grpSpPr>
          <a:xfrm>
            <a:off x="6670578" y="5306102"/>
            <a:ext cx="4841229" cy="1393326"/>
            <a:chOff x="636938" y="4832546"/>
            <a:chExt cx="4475989" cy="1280160"/>
          </a:xfrm>
        </p:grpSpPr>
        <p:grpSp>
          <p:nvGrpSpPr>
            <p:cNvPr id="552" name="Google Shape;552;g7cde432c2a_0_45"/>
            <p:cNvGrpSpPr/>
            <p:nvPr/>
          </p:nvGrpSpPr>
          <p:grpSpPr>
            <a:xfrm>
              <a:off x="636938" y="4832546"/>
              <a:ext cx="4475989" cy="1280160"/>
              <a:chOff x="636938" y="4832546"/>
              <a:chExt cx="4475989" cy="1280160"/>
            </a:xfrm>
          </p:grpSpPr>
          <p:sp>
            <p:nvSpPr>
              <p:cNvPr id="553" name="Google Shape;553;g7cde432c2a_0_45"/>
              <p:cNvSpPr/>
              <p:nvPr/>
            </p:nvSpPr>
            <p:spPr>
              <a:xfrm flipH="1">
                <a:off x="636938" y="4832546"/>
                <a:ext cx="4475989" cy="1280160"/>
              </a:xfrm>
              <a:custGeom>
                <a:rect b="b" l="l" r="r" t="t"/>
                <a:pathLst>
                  <a:path extrusionOk="0" h="1280160" w="4314206">
                    <a:moveTo>
                      <a:pt x="640080" y="0"/>
                    </a:moveTo>
                    <a:cubicBezTo>
                      <a:pt x="772645" y="0"/>
                      <a:pt x="895797" y="40300"/>
                      <a:pt x="997955" y="109316"/>
                    </a:cubicBezTo>
                    <a:lnTo>
                      <a:pt x="1033706" y="138813"/>
                    </a:lnTo>
                    <a:lnTo>
                      <a:pt x="3812938" y="138813"/>
                    </a:lnTo>
                    <a:cubicBezTo>
                      <a:pt x="4089781" y="138813"/>
                      <a:pt x="4314206" y="363238"/>
                      <a:pt x="4314206" y="640081"/>
                    </a:cubicBezTo>
                    <a:lnTo>
                      <a:pt x="4314205" y="640081"/>
                    </a:lnTo>
                    <a:cubicBezTo>
                      <a:pt x="4314205" y="916924"/>
                      <a:pt x="4089780" y="1141349"/>
                      <a:pt x="3812937" y="1141349"/>
                    </a:cubicBezTo>
                    <a:lnTo>
                      <a:pt x="1033705" y="1141348"/>
                    </a:lnTo>
                    <a:lnTo>
                      <a:pt x="997955" y="1170844"/>
                    </a:lnTo>
                    <a:cubicBezTo>
                      <a:pt x="895797" y="1239861"/>
                      <a:pt x="772645" y="1280160"/>
                      <a:pt x="640080" y="1280160"/>
                    </a:cubicBezTo>
                    <a:cubicBezTo>
                      <a:pt x="286574" y="1280160"/>
                      <a:pt x="0" y="993586"/>
                      <a:pt x="0" y="640080"/>
                    </a:cubicBezTo>
                    <a:cubicBezTo>
                      <a:pt x="0" y="286574"/>
                      <a:pt x="286574" y="0"/>
                      <a:pt x="640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355600" rotWithShape="0" algn="t" dir="5400000" dist="38100">
                  <a:srgbClr val="000000">
                    <a:alpha val="49800"/>
                  </a:srgbClr>
                </a:outerShdw>
              </a:effectLst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4" name="Google Shape;554;g7cde432c2a_0_45"/>
              <p:cNvGrpSpPr/>
              <p:nvPr/>
            </p:nvGrpSpPr>
            <p:grpSpPr>
              <a:xfrm flipH="1">
                <a:off x="4076274" y="5061146"/>
                <a:ext cx="822900" cy="822900"/>
                <a:chOff x="1147406" y="5443986"/>
                <a:chExt cx="822900" cy="822900"/>
              </a:xfrm>
            </p:grpSpPr>
            <p:sp>
              <p:nvSpPr>
                <p:cNvPr id="555" name="Google Shape;555;g7cde432c2a_0_45"/>
                <p:cNvSpPr/>
                <p:nvPr/>
              </p:nvSpPr>
              <p:spPr>
                <a:xfrm>
                  <a:off x="1147406" y="5443986"/>
                  <a:ext cx="822900" cy="822900"/>
                </a:xfrm>
                <a:prstGeom prst="ellipse">
                  <a:avLst/>
                </a:prstGeom>
                <a:solidFill>
                  <a:srgbClr val="ABD100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56" name="Google Shape;556;g7cde432c2a_0_45"/>
                <p:cNvGrpSpPr/>
                <p:nvPr/>
              </p:nvGrpSpPr>
              <p:grpSpPr>
                <a:xfrm>
                  <a:off x="1378149" y="5630196"/>
                  <a:ext cx="361356" cy="450658"/>
                  <a:chOff x="5288" y="583"/>
                  <a:chExt cx="1526" cy="1903"/>
                </a:xfrm>
              </p:grpSpPr>
              <p:sp>
                <p:nvSpPr>
                  <p:cNvPr id="557" name="Google Shape;557;g7cde432c2a_0_45"/>
                  <p:cNvSpPr/>
                  <p:nvPr/>
                </p:nvSpPr>
                <p:spPr>
                  <a:xfrm>
                    <a:off x="5288" y="583"/>
                    <a:ext cx="1526" cy="1903"/>
                  </a:xfrm>
                  <a:custGeom>
                    <a:rect b="b" l="l" r="r" t="t"/>
                    <a:pathLst>
                      <a:path extrusionOk="0" h="3805" w="3051">
                        <a:moveTo>
                          <a:pt x="1333" y="3220"/>
                        </a:moveTo>
                        <a:lnTo>
                          <a:pt x="1319" y="3254"/>
                        </a:lnTo>
                        <a:lnTo>
                          <a:pt x="1310" y="3288"/>
                        </a:lnTo>
                        <a:lnTo>
                          <a:pt x="1306" y="3326"/>
                        </a:lnTo>
                        <a:lnTo>
                          <a:pt x="1310" y="3365"/>
                        </a:lnTo>
                        <a:lnTo>
                          <a:pt x="1320" y="3402"/>
                        </a:lnTo>
                        <a:lnTo>
                          <a:pt x="1337" y="3436"/>
                        </a:lnTo>
                        <a:lnTo>
                          <a:pt x="1359" y="3467"/>
                        </a:lnTo>
                        <a:lnTo>
                          <a:pt x="1384" y="3493"/>
                        </a:lnTo>
                        <a:lnTo>
                          <a:pt x="1416" y="3515"/>
                        </a:lnTo>
                        <a:lnTo>
                          <a:pt x="1449" y="3531"/>
                        </a:lnTo>
                        <a:lnTo>
                          <a:pt x="1486" y="3541"/>
                        </a:lnTo>
                        <a:lnTo>
                          <a:pt x="1526" y="3545"/>
                        </a:lnTo>
                        <a:lnTo>
                          <a:pt x="1565" y="3541"/>
                        </a:lnTo>
                        <a:lnTo>
                          <a:pt x="1602" y="3531"/>
                        </a:lnTo>
                        <a:lnTo>
                          <a:pt x="1636" y="3515"/>
                        </a:lnTo>
                        <a:lnTo>
                          <a:pt x="1666" y="3493"/>
                        </a:lnTo>
                        <a:lnTo>
                          <a:pt x="1693" y="3467"/>
                        </a:lnTo>
                        <a:lnTo>
                          <a:pt x="1715" y="3436"/>
                        </a:lnTo>
                        <a:lnTo>
                          <a:pt x="1731" y="3402"/>
                        </a:lnTo>
                        <a:lnTo>
                          <a:pt x="1740" y="3365"/>
                        </a:lnTo>
                        <a:lnTo>
                          <a:pt x="1744" y="3326"/>
                        </a:lnTo>
                        <a:lnTo>
                          <a:pt x="1742" y="3288"/>
                        </a:lnTo>
                        <a:lnTo>
                          <a:pt x="1732" y="3254"/>
                        </a:lnTo>
                        <a:lnTo>
                          <a:pt x="1718" y="3220"/>
                        </a:lnTo>
                        <a:lnTo>
                          <a:pt x="1333" y="3220"/>
                        </a:lnTo>
                        <a:close/>
                        <a:moveTo>
                          <a:pt x="1526" y="629"/>
                        </a:moveTo>
                        <a:lnTo>
                          <a:pt x="1441" y="632"/>
                        </a:lnTo>
                        <a:lnTo>
                          <a:pt x="1359" y="642"/>
                        </a:lnTo>
                        <a:lnTo>
                          <a:pt x="1277" y="659"/>
                        </a:lnTo>
                        <a:lnTo>
                          <a:pt x="1200" y="682"/>
                        </a:lnTo>
                        <a:lnTo>
                          <a:pt x="1124" y="710"/>
                        </a:lnTo>
                        <a:lnTo>
                          <a:pt x="1051" y="745"/>
                        </a:lnTo>
                        <a:lnTo>
                          <a:pt x="982" y="784"/>
                        </a:lnTo>
                        <a:lnTo>
                          <a:pt x="917" y="828"/>
                        </a:lnTo>
                        <a:lnTo>
                          <a:pt x="854" y="878"/>
                        </a:lnTo>
                        <a:lnTo>
                          <a:pt x="796" y="932"/>
                        </a:lnTo>
                        <a:lnTo>
                          <a:pt x="741" y="990"/>
                        </a:lnTo>
                        <a:lnTo>
                          <a:pt x="693" y="1053"/>
                        </a:lnTo>
                        <a:lnTo>
                          <a:pt x="647" y="1119"/>
                        </a:lnTo>
                        <a:lnTo>
                          <a:pt x="608" y="1189"/>
                        </a:lnTo>
                        <a:lnTo>
                          <a:pt x="574" y="1262"/>
                        </a:lnTo>
                        <a:lnTo>
                          <a:pt x="545" y="1337"/>
                        </a:lnTo>
                        <a:lnTo>
                          <a:pt x="523" y="1416"/>
                        </a:lnTo>
                        <a:lnTo>
                          <a:pt x="507" y="1496"/>
                        </a:lnTo>
                        <a:lnTo>
                          <a:pt x="496" y="1580"/>
                        </a:lnTo>
                        <a:lnTo>
                          <a:pt x="493" y="1664"/>
                        </a:lnTo>
                        <a:lnTo>
                          <a:pt x="493" y="2597"/>
                        </a:lnTo>
                        <a:lnTo>
                          <a:pt x="490" y="2627"/>
                        </a:lnTo>
                        <a:lnTo>
                          <a:pt x="480" y="2654"/>
                        </a:lnTo>
                        <a:lnTo>
                          <a:pt x="464" y="2678"/>
                        </a:lnTo>
                        <a:lnTo>
                          <a:pt x="444" y="2699"/>
                        </a:lnTo>
                        <a:lnTo>
                          <a:pt x="420" y="2714"/>
                        </a:lnTo>
                        <a:lnTo>
                          <a:pt x="393" y="2723"/>
                        </a:lnTo>
                        <a:lnTo>
                          <a:pt x="363" y="2727"/>
                        </a:lnTo>
                        <a:lnTo>
                          <a:pt x="271" y="2727"/>
                        </a:lnTo>
                        <a:lnTo>
                          <a:pt x="267" y="2728"/>
                        </a:lnTo>
                        <a:lnTo>
                          <a:pt x="263" y="2730"/>
                        </a:lnTo>
                        <a:lnTo>
                          <a:pt x="261" y="2734"/>
                        </a:lnTo>
                        <a:lnTo>
                          <a:pt x="260" y="2739"/>
                        </a:lnTo>
                        <a:lnTo>
                          <a:pt x="260" y="2922"/>
                        </a:lnTo>
                        <a:lnTo>
                          <a:pt x="261" y="2926"/>
                        </a:lnTo>
                        <a:lnTo>
                          <a:pt x="263" y="2930"/>
                        </a:lnTo>
                        <a:lnTo>
                          <a:pt x="267" y="2932"/>
                        </a:lnTo>
                        <a:lnTo>
                          <a:pt x="271" y="2933"/>
                        </a:lnTo>
                        <a:lnTo>
                          <a:pt x="2780" y="2933"/>
                        </a:lnTo>
                        <a:lnTo>
                          <a:pt x="2784" y="2932"/>
                        </a:lnTo>
                        <a:lnTo>
                          <a:pt x="2787" y="2930"/>
                        </a:lnTo>
                        <a:lnTo>
                          <a:pt x="2789" y="2926"/>
                        </a:lnTo>
                        <a:lnTo>
                          <a:pt x="2791" y="2922"/>
                        </a:lnTo>
                        <a:lnTo>
                          <a:pt x="2791" y="2739"/>
                        </a:lnTo>
                        <a:lnTo>
                          <a:pt x="2789" y="2734"/>
                        </a:lnTo>
                        <a:lnTo>
                          <a:pt x="2787" y="2730"/>
                        </a:lnTo>
                        <a:lnTo>
                          <a:pt x="2784" y="2728"/>
                        </a:lnTo>
                        <a:lnTo>
                          <a:pt x="2780" y="2727"/>
                        </a:lnTo>
                        <a:lnTo>
                          <a:pt x="2689" y="2727"/>
                        </a:lnTo>
                        <a:lnTo>
                          <a:pt x="2658" y="2723"/>
                        </a:lnTo>
                        <a:lnTo>
                          <a:pt x="2632" y="2714"/>
                        </a:lnTo>
                        <a:lnTo>
                          <a:pt x="2607" y="2699"/>
                        </a:lnTo>
                        <a:lnTo>
                          <a:pt x="2586" y="2678"/>
                        </a:lnTo>
                        <a:lnTo>
                          <a:pt x="2571" y="2654"/>
                        </a:lnTo>
                        <a:lnTo>
                          <a:pt x="2562" y="2627"/>
                        </a:lnTo>
                        <a:lnTo>
                          <a:pt x="2559" y="2597"/>
                        </a:lnTo>
                        <a:lnTo>
                          <a:pt x="2559" y="1664"/>
                        </a:lnTo>
                        <a:lnTo>
                          <a:pt x="2555" y="1580"/>
                        </a:lnTo>
                        <a:lnTo>
                          <a:pt x="2545" y="1496"/>
                        </a:lnTo>
                        <a:lnTo>
                          <a:pt x="2528" y="1416"/>
                        </a:lnTo>
                        <a:lnTo>
                          <a:pt x="2505" y="1337"/>
                        </a:lnTo>
                        <a:lnTo>
                          <a:pt x="2477" y="1262"/>
                        </a:lnTo>
                        <a:lnTo>
                          <a:pt x="2443" y="1189"/>
                        </a:lnTo>
                        <a:lnTo>
                          <a:pt x="2403" y="1119"/>
                        </a:lnTo>
                        <a:lnTo>
                          <a:pt x="2359" y="1053"/>
                        </a:lnTo>
                        <a:lnTo>
                          <a:pt x="2309" y="990"/>
                        </a:lnTo>
                        <a:lnTo>
                          <a:pt x="2256" y="932"/>
                        </a:lnTo>
                        <a:lnTo>
                          <a:pt x="2198" y="878"/>
                        </a:lnTo>
                        <a:lnTo>
                          <a:pt x="2135" y="828"/>
                        </a:lnTo>
                        <a:lnTo>
                          <a:pt x="2069" y="784"/>
                        </a:lnTo>
                        <a:lnTo>
                          <a:pt x="1999" y="745"/>
                        </a:lnTo>
                        <a:lnTo>
                          <a:pt x="1927" y="710"/>
                        </a:lnTo>
                        <a:lnTo>
                          <a:pt x="1852" y="682"/>
                        </a:lnTo>
                        <a:lnTo>
                          <a:pt x="1773" y="659"/>
                        </a:lnTo>
                        <a:lnTo>
                          <a:pt x="1693" y="642"/>
                        </a:lnTo>
                        <a:lnTo>
                          <a:pt x="1610" y="632"/>
                        </a:lnTo>
                        <a:lnTo>
                          <a:pt x="1526" y="629"/>
                        </a:lnTo>
                        <a:close/>
                        <a:moveTo>
                          <a:pt x="1526" y="260"/>
                        </a:moveTo>
                        <a:lnTo>
                          <a:pt x="1490" y="262"/>
                        </a:lnTo>
                        <a:lnTo>
                          <a:pt x="1455" y="271"/>
                        </a:lnTo>
                        <a:lnTo>
                          <a:pt x="1423" y="285"/>
                        </a:lnTo>
                        <a:lnTo>
                          <a:pt x="1393" y="304"/>
                        </a:lnTo>
                        <a:lnTo>
                          <a:pt x="1368" y="327"/>
                        </a:lnTo>
                        <a:lnTo>
                          <a:pt x="1346" y="354"/>
                        </a:lnTo>
                        <a:lnTo>
                          <a:pt x="1329" y="384"/>
                        </a:lnTo>
                        <a:lnTo>
                          <a:pt x="1393" y="376"/>
                        </a:lnTo>
                        <a:lnTo>
                          <a:pt x="1460" y="370"/>
                        </a:lnTo>
                        <a:lnTo>
                          <a:pt x="1526" y="369"/>
                        </a:lnTo>
                        <a:lnTo>
                          <a:pt x="1592" y="370"/>
                        </a:lnTo>
                        <a:lnTo>
                          <a:pt x="1658" y="376"/>
                        </a:lnTo>
                        <a:lnTo>
                          <a:pt x="1722" y="384"/>
                        </a:lnTo>
                        <a:lnTo>
                          <a:pt x="1704" y="354"/>
                        </a:lnTo>
                        <a:lnTo>
                          <a:pt x="1682" y="327"/>
                        </a:lnTo>
                        <a:lnTo>
                          <a:pt x="1657" y="304"/>
                        </a:lnTo>
                        <a:lnTo>
                          <a:pt x="1628" y="285"/>
                        </a:lnTo>
                        <a:lnTo>
                          <a:pt x="1597" y="271"/>
                        </a:lnTo>
                        <a:lnTo>
                          <a:pt x="1562" y="262"/>
                        </a:lnTo>
                        <a:lnTo>
                          <a:pt x="1526" y="260"/>
                        </a:lnTo>
                        <a:close/>
                        <a:moveTo>
                          <a:pt x="1526" y="0"/>
                        </a:moveTo>
                        <a:lnTo>
                          <a:pt x="1584" y="3"/>
                        </a:lnTo>
                        <a:lnTo>
                          <a:pt x="1641" y="14"/>
                        </a:lnTo>
                        <a:lnTo>
                          <a:pt x="1695" y="30"/>
                        </a:lnTo>
                        <a:lnTo>
                          <a:pt x="1746" y="53"/>
                        </a:lnTo>
                        <a:lnTo>
                          <a:pt x="1794" y="81"/>
                        </a:lnTo>
                        <a:lnTo>
                          <a:pt x="1838" y="116"/>
                        </a:lnTo>
                        <a:lnTo>
                          <a:pt x="1877" y="154"/>
                        </a:lnTo>
                        <a:lnTo>
                          <a:pt x="1912" y="197"/>
                        </a:lnTo>
                        <a:lnTo>
                          <a:pt x="1942" y="243"/>
                        </a:lnTo>
                        <a:lnTo>
                          <a:pt x="1967" y="293"/>
                        </a:lnTo>
                        <a:lnTo>
                          <a:pt x="1985" y="347"/>
                        </a:lnTo>
                        <a:lnTo>
                          <a:pt x="1998" y="402"/>
                        </a:lnTo>
                        <a:lnTo>
                          <a:pt x="2004" y="460"/>
                        </a:lnTo>
                        <a:lnTo>
                          <a:pt x="2086" y="497"/>
                        </a:lnTo>
                        <a:lnTo>
                          <a:pt x="2166" y="539"/>
                        </a:lnTo>
                        <a:lnTo>
                          <a:pt x="2242" y="587"/>
                        </a:lnTo>
                        <a:lnTo>
                          <a:pt x="2315" y="639"/>
                        </a:lnTo>
                        <a:lnTo>
                          <a:pt x="2383" y="696"/>
                        </a:lnTo>
                        <a:lnTo>
                          <a:pt x="2448" y="757"/>
                        </a:lnTo>
                        <a:lnTo>
                          <a:pt x="2509" y="823"/>
                        </a:lnTo>
                        <a:lnTo>
                          <a:pt x="2564" y="893"/>
                        </a:lnTo>
                        <a:lnTo>
                          <a:pt x="2614" y="967"/>
                        </a:lnTo>
                        <a:lnTo>
                          <a:pt x="2661" y="1044"/>
                        </a:lnTo>
                        <a:lnTo>
                          <a:pt x="2701" y="1125"/>
                        </a:lnTo>
                        <a:lnTo>
                          <a:pt x="2736" y="1209"/>
                        </a:lnTo>
                        <a:lnTo>
                          <a:pt x="2765" y="1296"/>
                        </a:lnTo>
                        <a:lnTo>
                          <a:pt x="2788" y="1384"/>
                        </a:lnTo>
                        <a:lnTo>
                          <a:pt x="2805" y="1475"/>
                        </a:lnTo>
                        <a:lnTo>
                          <a:pt x="2815" y="1569"/>
                        </a:lnTo>
                        <a:lnTo>
                          <a:pt x="2818" y="1664"/>
                        </a:lnTo>
                        <a:lnTo>
                          <a:pt x="2818" y="2469"/>
                        </a:lnTo>
                        <a:lnTo>
                          <a:pt x="2861" y="2480"/>
                        </a:lnTo>
                        <a:lnTo>
                          <a:pt x="2901" y="2496"/>
                        </a:lnTo>
                        <a:lnTo>
                          <a:pt x="2937" y="2517"/>
                        </a:lnTo>
                        <a:lnTo>
                          <a:pt x="2969" y="2545"/>
                        </a:lnTo>
                        <a:lnTo>
                          <a:pt x="2997" y="2576"/>
                        </a:lnTo>
                        <a:lnTo>
                          <a:pt x="3020" y="2612"/>
                        </a:lnTo>
                        <a:lnTo>
                          <a:pt x="3037" y="2652"/>
                        </a:lnTo>
                        <a:lnTo>
                          <a:pt x="3047" y="2694"/>
                        </a:lnTo>
                        <a:lnTo>
                          <a:pt x="3051" y="2739"/>
                        </a:lnTo>
                        <a:lnTo>
                          <a:pt x="3051" y="2922"/>
                        </a:lnTo>
                        <a:lnTo>
                          <a:pt x="3047" y="2966"/>
                        </a:lnTo>
                        <a:lnTo>
                          <a:pt x="3037" y="3008"/>
                        </a:lnTo>
                        <a:lnTo>
                          <a:pt x="3020" y="3047"/>
                        </a:lnTo>
                        <a:lnTo>
                          <a:pt x="2998" y="3082"/>
                        </a:lnTo>
                        <a:lnTo>
                          <a:pt x="2972" y="3114"/>
                        </a:lnTo>
                        <a:lnTo>
                          <a:pt x="2940" y="3141"/>
                        </a:lnTo>
                        <a:lnTo>
                          <a:pt x="2904" y="3163"/>
                        </a:lnTo>
                        <a:lnTo>
                          <a:pt x="2866" y="3179"/>
                        </a:lnTo>
                        <a:lnTo>
                          <a:pt x="2824" y="3190"/>
                        </a:lnTo>
                        <a:lnTo>
                          <a:pt x="2780" y="3193"/>
                        </a:lnTo>
                        <a:lnTo>
                          <a:pt x="1986" y="3193"/>
                        </a:lnTo>
                        <a:lnTo>
                          <a:pt x="1996" y="3236"/>
                        </a:lnTo>
                        <a:lnTo>
                          <a:pt x="2003" y="3280"/>
                        </a:lnTo>
                        <a:lnTo>
                          <a:pt x="2005" y="3326"/>
                        </a:lnTo>
                        <a:lnTo>
                          <a:pt x="2002" y="3381"/>
                        </a:lnTo>
                        <a:lnTo>
                          <a:pt x="1992" y="3435"/>
                        </a:lnTo>
                        <a:lnTo>
                          <a:pt x="1976" y="3487"/>
                        </a:lnTo>
                        <a:lnTo>
                          <a:pt x="1956" y="3535"/>
                        </a:lnTo>
                        <a:lnTo>
                          <a:pt x="1930" y="3582"/>
                        </a:lnTo>
                        <a:lnTo>
                          <a:pt x="1899" y="3625"/>
                        </a:lnTo>
                        <a:lnTo>
                          <a:pt x="1865" y="3664"/>
                        </a:lnTo>
                        <a:lnTo>
                          <a:pt x="1825" y="3699"/>
                        </a:lnTo>
                        <a:lnTo>
                          <a:pt x="1782" y="3730"/>
                        </a:lnTo>
                        <a:lnTo>
                          <a:pt x="1736" y="3756"/>
                        </a:lnTo>
                        <a:lnTo>
                          <a:pt x="1687" y="3777"/>
                        </a:lnTo>
                        <a:lnTo>
                          <a:pt x="1635" y="3792"/>
                        </a:lnTo>
                        <a:lnTo>
                          <a:pt x="1581" y="3801"/>
                        </a:lnTo>
                        <a:lnTo>
                          <a:pt x="1526" y="3805"/>
                        </a:lnTo>
                        <a:lnTo>
                          <a:pt x="1470" y="3801"/>
                        </a:lnTo>
                        <a:lnTo>
                          <a:pt x="1416" y="3792"/>
                        </a:lnTo>
                        <a:lnTo>
                          <a:pt x="1364" y="3777"/>
                        </a:lnTo>
                        <a:lnTo>
                          <a:pt x="1316" y="3756"/>
                        </a:lnTo>
                        <a:lnTo>
                          <a:pt x="1269" y="3730"/>
                        </a:lnTo>
                        <a:lnTo>
                          <a:pt x="1226" y="3699"/>
                        </a:lnTo>
                        <a:lnTo>
                          <a:pt x="1187" y="3664"/>
                        </a:lnTo>
                        <a:lnTo>
                          <a:pt x="1152" y="3625"/>
                        </a:lnTo>
                        <a:lnTo>
                          <a:pt x="1122" y="3582"/>
                        </a:lnTo>
                        <a:lnTo>
                          <a:pt x="1095" y="3535"/>
                        </a:lnTo>
                        <a:lnTo>
                          <a:pt x="1074" y="3487"/>
                        </a:lnTo>
                        <a:lnTo>
                          <a:pt x="1059" y="3435"/>
                        </a:lnTo>
                        <a:lnTo>
                          <a:pt x="1050" y="3381"/>
                        </a:lnTo>
                        <a:lnTo>
                          <a:pt x="1047" y="3326"/>
                        </a:lnTo>
                        <a:lnTo>
                          <a:pt x="1049" y="3280"/>
                        </a:lnTo>
                        <a:lnTo>
                          <a:pt x="1055" y="3236"/>
                        </a:lnTo>
                        <a:lnTo>
                          <a:pt x="1065" y="3193"/>
                        </a:lnTo>
                        <a:lnTo>
                          <a:pt x="271" y="3193"/>
                        </a:lnTo>
                        <a:lnTo>
                          <a:pt x="227" y="3190"/>
                        </a:lnTo>
                        <a:lnTo>
                          <a:pt x="186" y="3179"/>
                        </a:lnTo>
                        <a:lnTo>
                          <a:pt x="147" y="3163"/>
                        </a:lnTo>
                        <a:lnTo>
                          <a:pt x="111" y="3141"/>
                        </a:lnTo>
                        <a:lnTo>
                          <a:pt x="80" y="3114"/>
                        </a:lnTo>
                        <a:lnTo>
                          <a:pt x="52" y="3082"/>
                        </a:lnTo>
                        <a:lnTo>
                          <a:pt x="30" y="3047"/>
                        </a:lnTo>
                        <a:lnTo>
                          <a:pt x="14" y="3008"/>
                        </a:lnTo>
                        <a:lnTo>
                          <a:pt x="3" y="2966"/>
                        </a:lnTo>
                        <a:lnTo>
                          <a:pt x="0" y="2922"/>
                        </a:lnTo>
                        <a:lnTo>
                          <a:pt x="0" y="2739"/>
                        </a:lnTo>
                        <a:lnTo>
                          <a:pt x="4" y="2694"/>
                        </a:lnTo>
                        <a:lnTo>
                          <a:pt x="15" y="2652"/>
                        </a:lnTo>
                        <a:lnTo>
                          <a:pt x="31" y="2612"/>
                        </a:lnTo>
                        <a:lnTo>
                          <a:pt x="54" y="2576"/>
                        </a:lnTo>
                        <a:lnTo>
                          <a:pt x="82" y="2545"/>
                        </a:lnTo>
                        <a:lnTo>
                          <a:pt x="115" y="2517"/>
                        </a:lnTo>
                        <a:lnTo>
                          <a:pt x="151" y="2496"/>
                        </a:lnTo>
                        <a:lnTo>
                          <a:pt x="190" y="2480"/>
                        </a:lnTo>
                        <a:lnTo>
                          <a:pt x="233" y="2469"/>
                        </a:lnTo>
                        <a:lnTo>
                          <a:pt x="233" y="1664"/>
                        </a:lnTo>
                        <a:lnTo>
                          <a:pt x="237" y="1569"/>
                        </a:lnTo>
                        <a:lnTo>
                          <a:pt x="247" y="1475"/>
                        </a:lnTo>
                        <a:lnTo>
                          <a:pt x="263" y="1384"/>
                        </a:lnTo>
                        <a:lnTo>
                          <a:pt x="286" y="1296"/>
                        </a:lnTo>
                        <a:lnTo>
                          <a:pt x="315" y="1209"/>
                        </a:lnTo>
                        <a:lnTo>
                          <a:pt x="350" y="1125"/>
                        </a:lnTo>
                        <a:lnTo>
                          <a:pt x="391" y="1044"/>
                        </a:lnTo>
                        <a:lnTo>
                          <a:pt x="436" y="967"/>
                        </a:lnTo>
                        <a:lnTo>
                          <a:pt x="487" y="893"/>
                        </a:lnTo>
                        <a:lnTo>
                          <a:pt x="543" y="823"/>
                        </a:lnTo>
                        <a:lnTo>
                          <a:pt x="603" y="757"/>
                        </a:lnTo>
                        <a:lnTo>
                          <a:pt x="668" y="696"/>
                        </a:lnTo>
                        <a:lnTo>
                          <a:pt x="737" y="639"/>
                        </a:lnTo>
                        <a:lnTo>
                          <a:pt x="809" y="587"/>
                        </a:lnTo>
                        <a:lnTo>
                          <a:pt x="885" y="539"/>
                        </a:lnTo>
                        <a:lnTo>
                          <a:pt x="964" y="497"/>
                        </a:lnTo>
                        <a:lnTo>
                          <a:pt x="1048" y="460"/>
                        </a:lnTo>
                        <a:lnTo>
                          <a:pt x="1053" y="402"/>
                        </a:lnTo>
                        <a:lnTo>
                          <a:pt x="1065" y="347"/>
                        </a:lnTo>
                        <a:lnTo>
                          <a:pt x="1084" y="293"/>
                        </a:lnTo>
                        <a:lnTo>
                          <a:pt x="1109" y="243"/>
                        </a:lnTo>
                        <a:lnTo>
                          <a:pt x="1139" y="197"/>
                        </a:lnTo>
                        <a:lnTo>
                          <a:pt x="1174" y="154"/>
                        </a:lnTo>
                        <a:lnTo>
                          <a:pt x="1214" y="116"/>
                        </a:lnTo>
                        <a:lnTo>
                          <a:pt x="1258" y="81"/>
                        </a:lnTo>
                        <a:lnTo>
                          <a:pt x="1305" y="53"/>
                        </a:lnTo>
                        <a:lnTo>
                          <a:pt x="1356" y="30"/>
                        </a:lnTo>
                        <a:lnTo>
                          <a:pt x="1411" y="14"/>
                        </a:lnTo>
                        <a:lnTo>
                          <a:pt x="1467" y="3"/>
                        </a:lnTo>
                        <a:lnTo>
                          <a:pt x="152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t" bIns="60925" lIns="121900" spcFirstLastPara="1" rIns="121900" wrap="square" tIns="609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8" name="Google Shape;558;g7cde432c2a_0_45"/>
                  <p:cNvSpPr/>
                  <p:nvPr/>
                </p:nvSpPr>
                <p:spPr>
                  <a:xfrm>
                    <a:off x="6219" y="1234"/>
                    <a:ext cx="130" cy="597"/>
                  </a:xfrm>
                  <a:custGeom>
                    <a:rect b="b" l="l" r="r" t="t"/>
                    <a:pathLst>
                      <a:path extrusionOk="0" h="1193" w="260">
                        <a:moveTo>
                          <a:pt x="130" y="0"/>
                        </a:moveTo>
                        <a:lnTo>
                          <a:pt x="159" y="4"/>
                        </a:lnTo>
                        <a:lnTo>
                          <a:pt x="187" y="13"/>
                        </a:lnTo>
                        <a:lnTo>
                          <a:pt x="211" y="29"/>
                        </a:lnTo>
                        <a:lnTo>
                          <a:pt x="231" y="49"/>
                        </a:lnTo>
                        <a:lnTo>
                          <a:pt x="246" y="73"/>
                        </a:lnTo>
                        <a:lnTo>
                          <a:pt x="257" y="100"/>
                        </a:lnTo>
                        <a:lnTo>
                          <a:pt x="260" y="130"/>
                        </a:lnTo>
                        <a:lnTo>
                          <a:pt x="260" y="1063"/>
                        </a:lnTo>
                        <a:lnTo>
                          <a:pt x="257" y="1093"/>
                        </a:lnTo>
                        <a:lnTo>
                          <a:pt x="246" y="1120"/>
                        </a:lnTo>
                        <a:lnTo>
                          <a:pt x="231" y="1144"/>
                        </a:lnTo>
                        <a:lnTo>
                          <a:pt x="211" y="1165"/>
                        </a:lnTo>
                        <a:lnTo>
                          <a:pt x="187" y="1180"/>
                        </a:lnTo>
                        <a:lnTo>
                          <a:pt x="159" y="1189"/>
                        </a:lnTo>
                        <a:lnTo>
                          <a:pt x="130" y="1193"/>
                        </a:lnTo>
                        <a:lnTo>
                          <a:pt x="100" y="1189"/>
                        </a:lnTo>
                        <a:lnTo>
                          <a:pt x="72" y="1180"/>
                        </a:lnTo>
                        <a:lnTo>
                          <a:pt x="49" y="1165"/>
                        </a:lnTo>
                        <a:lnTo>
                          <a:pt x="28" y="1144"/>
                        </a:lnTo>
                        <a:lnTo>
                          <a:pt x="13" y="1120"/>
                        </a:lnTo>
                        <a:lnTo>
                          <a:pt x="4" y="1093"/>
                        </a:lnTo>
                        <a:lnTo>
                          <a:pt x="0" y="1063"/>
                        </a:lnTo>
                        <a:lnTo>
                          <a:pt x="0" y="130"/>
                        </a:lnTo>
                        <a:lnTo>
                          <a:pt x="4" y="100"/>
                        </a:lnTo>
                        <a:lnTo>
                          <a:pt x="13" y="73"/>
                        </a:lnTo>
                        <a:lnTo>
                          <a:pt x="28" y="49"/>
                        </a:lnTo>
                        <a:lnTo>
                          <a:pt x="49" y="29"/>
                        </a:lnTo>
                        <a:lnTo>
                          <a:pt x="72" y="13"/>
                        </a:lnTo>
                        <a:lnTo>
                          <a:pt x="100" y="4"/>
                        </a:lnTo>
                        <a:lnTo>
                          <a:pt x="13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t" bIns="60925" lIns="121900" spcFirstLastPara="1" rIns="121900" wrap="square" tIns="609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559" name="Google Shape;559;g7cde432c2a_0_45"/>
            <p:cNvSpPr/>
            <p:nvPr/>
          </p:nvSpPr>
          <p:spPr>
            <a:xfrm>
              <a:off x="805055" y="5068471"/>
              <a:ext cx="3030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3F3F3F"/>
                  </a:solidFill>
                </a:rPr>
                <a:t>The post creator will be notified of the posted comment.</a:t>
              </a:r>
              <a:endParaRPr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0" name="Google Shape;560;g7cde432c2a_0_45"/>
          <p:cNvSpPr/>
          <p:nvPr/>
        </p:nvSpPr>
        <p:spPr>
          <a:xfrm rot="6560834">
            <a:off x="6397035" y="1513630"/>
            <a:ext cx="294384" cy="1024332"/>
          </a:xfrm>
          <a:custGeom>
            <a:rect b="b" l="l" r="r" t="t"/>
            <a:pathLst>
              <a:path extrusionOk="0" h="662" w="189">
                <a:moveTo>
                  <a:pt x="67" y="49"/>
                </a:moveTo>
                <a:cubicBezTo>
                  <a:pt x="74" y="42"/>
                  <a:pt x="82" y="36"/>
                  <a:pt x="87" y="32"/>
                </a:cubicBezTo>
                <a:cubicBezTo>
                  <a:pt x="87" y="31"/>
                  <a:pt x="87" y="31"/>
                  <a:pt x="87" y="31"/>
                </a:cubicBezTo>
                <a:cubicBezTo>
                  <a:pt x="77" y="45"/>
                  <a:pt x="70" y="57"/>
                  <a:pt x="63" y="70"/>
                </a:cubicBezTo>
                <a:cubicBezTo>
                  <a:pt x="56" y="84"/>
                  <a:pt x="50" y="100"/>
                  <a:pt x="45" y="120"/>
                </a:cubicBezTo>
                <a:cubicBezTo>
                  <a:pt x="44" y="127"/>
                  <a:pt x="41" y="138"/>
                  <a:pt x="36" y="162"/>
                </a:cubicBezTo>
                <a:cubicBezTo>
                  <a:pt x="30" y="191"/>
                  <a:pt x="24" y="241"/>
                  <a:pt x="23" y="284"/>
                </a:cubicBezTo>
                <a:cubicBezTo>
                  <a:pt x="23" y="328"/>
                  <a:pt x="28" y="363"/>
                  <a:pt x="28" y="363"/>
                </a:cubicBezTo>
                <a:cubicBezTo>
                  <a:pt x="28" y="363"/>
                  <a:pt x="28" y="365"/>
                  <a:pt x="28" y="368"/>
                </a:cubicBezTo>
                <a:cubicBezTo>
                  <a:pt x="29" y="372"/>
                  <a:pt x="29" y="376"/>
                  <a:pt x="30" y="382"/>
                </a:cubicBezTo>
                <a:cubicBezTo>
                  <a:pt x="31" y="389"/>
                  <a:pt x="32" y="396"/>
                  <a:pt x="34" y="404"/>
                </a:cubicBezTo>
                <a:cubicBezTo>
                  <a:pt x="35" y="412"/>
                  <a:pt x="37" y="421"/>
                  <a:pt x="39" y="430"/>
                </a:cubicBezTo>
                <a:cubicBezTo>
                  <a:pt x="42" y="439"/>
                  <a:pt x="45" y="449"/>
                  <a:pt x="47" y="459"/>
                </a:cubicBezTo>
                <a:cubicBezTo>
                  <a:pt x="51" y="468"/>
                  <a:pt x="54" y="478"/>
                  <a:pt x="57" y="488"/>
                </a:cubicBezTo>
                <a:cubicBezTo>
                  <a:pt x="61" y="498"/>
                  <a:pt x="65" y="507"/>
                  <a:pt x="69" y="516"/>
                </a:cubicBezTo>
                <a:cubicBezTo>
                  <a:pt x="73" y="525"/>
                  <a:pt x="77" y="533"/>
                  <a:pt x="81" y="540"/>
                </a:cubicBezTo>
                <a:cubicBezTo>
                  <a:pt x="96" y="569"/>
                  <a:pt x="108" y="585"/>
                  <a:pt x="113" y="594"/>
                </a:cubicBezTo>
                <a:cubicBezTo>
                  <a:pt x="120" y="603"/>
                  <a:pt x="126" y="610"/>
                  <a:pt x="131" y="617"/>
                </a:cubicBezTo>
                <a:cubicBezTo>
                  <a:pt x="137" y="623"/>
                  <a:pt x="143" y="629"/>
                  <a:pt x="149" y="634"/>
                </a:cubicBezTo>
                <a:cubicBezTo>
                  <a:pt x="152" y="636"/>
                  <a:pt x="155" y="639"/>
                  <a:pt x="158" y="641"/>
                </a:cubicBezTo>
                <a:cubicBezTo>
                  <a:pt x="161" y="644"/>
                  <a:pt x="165" y="646"/>
                  <a:pt x="168" y="648"/>
                </a:cubicBezTo>
                <a:cubicBezTo>
                  <a:pt x="174" y="653"/>
                  <a:pt x="181" y="657"/>
                  <a:pt x="189" y="662"/>
                </a:cubicBezTo>
                <a:cubicBezTo>
                  <a:pt x="184" y="654"/>
                  <a:pt x="180" y="647"/>
                  <a:pt x="176" y="640"/>
                </a:cubicBezTo>
                <a:cubicBezTo>
                  <a:pt x="174" y="637"/>
                  <a:pt x="172" y="634"/>
                  <a:pt x="170" y="631"/>
                </a:cubicBezTo>
                <a:cubicBezTo>
                  <a:pt x="168" y="627"/>
                  <a:pt x="166" y="624"/>
                  <a:pt x="164" y="621"/>
                </a:cubicBezTo>
                <a:cubicBezTo>
                  <a:pt x="160" y="614"/>
                  <a:pt x="155" y="608"/>
                  <a:pt x="151" y="601"/>
                </a:cubicBezTo>
                <a:cubicBezTo>
                  <a:pt x="146" y="594"/>
                  <a:pt x="141" y="587"/>
                  <a:pt x="135" y="579"/>
                </a:cubicBezTo>
                <a:cubicBezTo>
                  <a:pt x="130" y="570"/>
                  <a:pt x="119" y="555"/>
                  <a:pt x="105" y="528"/>
                </a:cubicBezTo>
                <a:cubicBezTo>
                  <a:pt x="90" y="500"/>
                  <a:pt x="74" y="459"/>
                  <a:pt x="66" y="423"/>
                </a:cubicBezTo>
                <a:cubicBezTo>
                  <a:pt x="64" y="415"/>
                  <a:pt x="62" y="406"/>
                  <a:pt x="60" y="399"/>
                </a:cubicBezTo>
                <a:cubicBezTo>
                  <a:pt x="59" y="391"/>
                  <a:pt x="58" y="384"/>
                  <a:pt x="57" y="378"/>
                </a:cubicBezTo>
                <a:cubicBezTo>
                  <a:pt x="56" y="373"/>
                  <a:pt x="55" y="368"/>
                  <a:pt x="55" y="365"/>
                </a:cubicBezTo>
                <a:cubicBezTo>
                  <a:pt x="54" y="362"/>
                  <a:pt x="54" y="360"/>
                  <a:pt x="54" y="360"/>
                </a:cubicBezTo>
                <a:cubicBezTo>
                  <a:pt x="54" y="360"/>
                  <a:pt x="50" y="326"/>
                  <a:pt x="50" y="285"/>
                </a:cubicBezTo>
                <a:cubicBezTo>
                  <a:pt x="51" y="243"/>
                  <a:pt x="57" y="195"/>
                  <a:pt x="63" y="167"/>
                </a:cubicBezTo>
                <a:cubicBezTo>
                  <a:pt x="67" y="144"/>
                  <a:pt x="70" y="133"/>
                  <a:pt x="71" y="126"/>
                </a:cubicBezTo>
                <a:cubicBezTo>
                  <a:pt x="76" y="107"/>
                  <a:pt x="79" y="91"/>
                  <a:pt x="82" y="76"/>
                </a:cubicBezTo>
                <a:cubicBezTo>
                  <a:pt x="84" y="62"/>
                  <a:pt x="86" y="48"/>
                  <a:pt x="88" y="32"/>
                </a:cubicBezTo>
                <a:cubicBezTo>
                  <a:pt x="89" y="35"/>
                  <a:pt x="92" y="43"/>
                  <a:pt x="93" y="49"/>
                </a:cubicBezTo>
                <a:cubicBezTo>
                  <a:pt x="98" y="68"/>
                  <a:pt x="102" y="91"/>
                  <a:pt x="104" y="98"/>
                </a:cubicBezTo>
                <a:cubicBezTo>
                  <a:pt x="107" y="112"/>
                  <a:pt x="112" y="119"/>
                  <a:pt x="123" y="129"/>
                </a:cubicBezTo>
                <a:cubicBezTo>
                  <a:pt x="129" y="116"/>
                  <a:pt x="133" y="107"/>
                  <a:pt x="130" y="93"/>
                </a:cubicBezTo>
                <a:cubicBezTo>
                  <a:pt x="129" y="86"/>
                  <a:pt x="125" y="63"/>
                  <a:pt x="119" y="42"/>
                </a:cubicBezTo>
                <a:cubicBezTo>
                  <a:pt x="118" y="37"/>
                  <a:pt x="117" y="32"/>
                  <a:pt x="115" y="27"/>
                </a:cubicBezTo>
                <a:cubicBezTo>
                  <a:pt x="115" y="26"/>
                  <a:pt x="114" y="24"/>
                  <a:pt x="114" y="23"/>
                </a:cubicBezTo>
                <a:cubicBezTo>
                  <a:pt x="113" y="21"/>
                  <a:pt x="113" y="20"/>
                  <a:pt x="112" y="18"/>
                </a:cubicBezTo>
                <a:cubicBezTo>
                  <a:pt x="111" y="16"/>
                  <a:pt x="110" y="14"/>
                  <a:pt x="110" y="13"/>
                </a:cubicBezTo>
                <a:cubicBezTo>
                  <a:pt x="109" y="11"/>
                  <a:pt x="108" y="9"/>
                  <a:pt x="107" y="8"/>
                </a:cubicBezTo>
                <a:cubicBezTo>
                  <a:pt x="105" y="5"/>
                  <a:pt x="103" y="3"/>
                  <a:pt x="101" y="2"/>
                </a:cubicBezTo>
                <a:cubicBezTo>
                  <a:pt x="100" y="2"/>
                  <a:pt x="100" y="2"/>
                  <a:pt x="100" y="2"/>
                </a:cubicBezTo>
                <a:cubicBezTo>
                  <a:pt x="100" y="1"/>
                  <a:pt x="100" y="1"/>
                  <a:pt x="100" y="1"/>
                </a:cubicBezTo>
                <a:cubicBezTo>
                  <a:pt x="99" y="1"/>
                  <a:pt x="99" y="1"/>
                  <a:pt x="99" y="1"/>
                </a:cubicBezTo>
                <a:cubicBezTo>
                  <a:pt x="99" y="1"/>
                  <a:pt x="99" y="1"/>
                  <a:pt x="99" y="1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8" y="1"/>
                  <a:pt x="98" y="1"/>
                  <a:pt x="97" y="1"/>
                </a:cubicBezTo>
                <a:cubicBezTo>
                  <a:pt x="96" y="0"/>
                  <a:pt x="95" y="0"/>
                  <a:pt x="95" y="0"/>
                </a:cubicBezTo>
                <a:cubicBezTo>
                  <a:pt x="91" y="0"/>
                  <a:pt x="89" y="0"/>
                  <a:pt x="89" y="0"/>
                </a:cubicBezTo>
                <a:cubicBezTo>
                  <a:pt x="89" y="0"/>
                  <a:pt x="89" y="0"/>
                  <a:pt x="88" y="1"/>
                </a:cubicBezTo>
                <a:cubicBezTo>
                  <a:pt x="87" y="1"/>
                  <a:pt x="85" y="1"/>
                  <a:pt x="83" y="2"/>
                </a:cubicBezTo>
                <a:cubicBezTo>
                  <a:pt x="82" y="3"/>
                  <a:pt x="79" y="4"/>
                  <a:pt x="77" y="6"/>
                </a:cubicBezTo>
                <a:cubicBezTo>
                  <a:pt x="74" y="7"/>
                  <a:pt x="71" y="10"/>
                  <a:pt x="70" y="10"/>
                </a:cubicBezTo>
                <a:cubicBezTo>
                  <a:pt x="64" y="15"/>
                  <a:pt x="56" y="23"/>
                  <a:pt x="48" y="30"/>
                </a:cubicBezTo>
                <a:cubicBezTo>
                  <a:pt x="33" y="45"/>
                  <a:pt x="17" y="62"/>
                  <a:pt x="12" y="68"/>
                </a:cubicBezTo>
                <a:cubicBezTo>
                  <a:pt x="3" y="79"/>
                  <a:pt x="1" y="88"/>
                  <a:pt x="0" y="103"/>
                </a:cubicBezTo>
                <a:cubicBezTo>
                  <a:pt x="14" y="99"/>
                  <a:pt x="23" y="96"/>
                  <a:pt x="32" y="86"/>
                </a:cubicBezTo>
                <a:cubicBezTo>
                  <a:pt x="37" y="81"/>
                  <a:pt x="53" y="64"/>
                  <a:pt x="67" y="49"/>
                </a:cubicBezTo>
                <a:close/>
                <a:moveTo>
                  <a:pt x="88" y="30"/>
                </a:moveTo>
                <a:cubicBezTo>
                  <a:pt x="88" y="30"/>
                  <a:pt x="88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g7cde432c2a_0_45"/>
          <p:cNvSpPr/>
          <p:nvPr/>
        </p:nvSpPr>
        <p:spPr>
          <a:xfrm rot="6560834">
            <a:off x="6305583" y="4463131"/>
            <a:ext cx="294384" cy="1024332"/>
          </a:xfrm>
          <a:custGeom>
            <a:rect b="b" l="l" r="r" t="t"/>
            <a:pathLst>
              <a:path extrusionOk="0" h="662" w="189">
                <a:moveTo>
                  <a:pt x="67" y="49"/>
                </a:moveTo>
                <a:cubicBezTo>
                  <a:pt x="74" y="42"/>
                  <a:pt x="82" y="36"/>
                  <a:pt x="87" y="32"/>
                </a:cubicBezTo>
                <a:cubicBezTo>
                  <a:pt x="87" y="31"/>
                  <a:pt x="87" y="31"/>
                  <a:pt x="87" y="31"/>
                </a:cubicBezTo>
                <a:cubicBezTo>
                  <a:pt x="77" y="45"/>
                  <a:pt x="70" y="57"/>
                  <a:pt x="63" y="70"/>
                </a:cubicBezTo>
                <a:cubicBezTo>
                  <a:pt x="56" y="84"/>
                  <a:pt x="50" y="100"/>
                  <a:pt x="45" y="120"/>
                </a:cubicBezTo>
                <a:cubicBezTo>
                  <a:pt x="44" y="127"/>
                  <a:pt x="41" y="138"/>
                  <a:pt x="36" y="162"/>
                </a:cubicBezTo>
                <a:cubicBezTo>
                  <a:pt x="30" y="191"/>
                  <a:pt x="24" y="241"/>
                  <a:pt x="23" y="284"/>
                </a:cubicBezTo>
                <a:cubicBezTo>
                  <a:pt x="23" y="328"/>
                  <a:pt x="28" y="363"/>
                  <a:pt x="28" y="363"/>
                </a:cubicBezTo>
                <a:cubicBezTo>
                  <a:pt x="28" y="363"/>
                  <a:pt x="28" y="365"/>
                  <a:pt x="28" y="368"/>
                </a:cubicBezTo>
                <a:cubicBezTo>
                  <a:pt x="29" y="372"/>
                  <a:pt x="29" y="376"/>
                  <a:pt x="30" y="382"/>
                </a:cubicBezTo>
                <a:cubicBezTo>
                  <a:pt x="31" y="389"/>
                  <a:pt x="32" y="396"/>
                  <a:pt x="34" y="404"/>
                </a:cubicBezTo>
                <a:cubicBezTo>
                  <a:pt x="35" y="412"/>
                  <a:pt x="37" y="421"/>
                  <a:pt x="39" y="430"/>
                </a:cubicBezTo>
                <a:cubicBezTo>
                  <a:pt x="42" y="439"/>
                  <a:pt x="45" y="449"/>
                  <a:pt x="47" y="459"/>
                </a:cubicBezTo>
                <a:cubicBezTo>
                  <a:pt x="51" y="468"/>
                  <a:pt x="54" y="478"/>
                  <a:pt x="57" y="488"/>
                </a:cubicBezTo>
                <a:cubicBezTo>
                  <a:pt x="61" y="498"/>
                  <a:pt x="65" y="507"/>
                  <a:pt x="69" y="516"/>
                </a:cubicBezTo>
                <a:cubicBezTo>
                  <a:pt x="73" y="525"/>
                  <a:pt x="77" y="533"/>
                  <a:pt x="81" y="540"/>
                </a:cubicBezTo>
                <a:cubicBezTo>
                  <a:pt x="96" y="569"/>
                  <a:pt x="108" y="585"/>
                  <a:pt x="113" y="594"/>
                </a:cubicBezTo>
                <a:cubicBezTo>
                  <a:pt x="120" y="603"/>
                  <a:pt x="126" y="610"/>
                  <a:pt x="131" y="617"/>
                </a:cubicBezTo>
                <a:cubicBezTo>
                  <a:pt x="137" y="623"/>
                  <a:pt x="143" y="629"/>
                  <a:pt x="149" y="634"/>
                </a:cubicBezTo>
                <a:cubicBezTo>
                  <a:pt x="152" y="636"/>
                  <a:pt x="155" y="639"/>
                  <a:pt x="158" y="641"/>
                </a:cubicBezTo>
                <a:cubicBezTo>
                  <a:pt x="161" y="644"/>
                  <a:pt x="165" y="646"/>
                  <a:pt x="168" y="648"/>
                </a:cubicBezTo>
                <a:cubicBezTo>
                  <a:pt x="174" y="653"/>
                  <a:pt x="181" y="657"/>
                  <a:pt x="189" y="662"/>
                </a:cubicBezTo>
                <a:cubicBezTo>
                  <a:pt x="184" y="654"/>
                  <a:pt x="180" y="647"/>
                  <a:pt x="176" y="640"/>
                </a:cubicBezTo>
                <a:cubicBezTo>
                  <a:pt x="174" y="637"/>
                  <a:pt x="172" y="634"/>
                  <a:pt x="170" y="631"/>
                </a:cubicBezTo>
                <a:cubicBezTo>
                  <a:pt x="168" y="627"/>
                  <a:pt x="166" y="624"/>
                  <a:pt x="164" y="621"/>
                </a:cubicBezTo>
                <a:cubicBezTo>
                  <a:pt x="160" y="614"/>
                  <a:pt x="155" y="608"/>
                  <a:pt x="151" y="601"/>
                </a:cubicBezTo>
                <a:cubicBezTo>
                  <a:pt x="146" y="594"/>
                  <a:pt x="141" y="587"/>
                  <a:pt x="135" y="579"/>
                </a:cubicBezTo>
                <a:cubicBezTo>
                  <a:pt x="130" y="570"/>
                  <a:pt x="119" y="555"/>
                  <a:pt x="105" y="528"/>
                </a:cubicBezTo>
                <a:cubicBezTo>
                  <a:pt x="90" y="500"/>
                  <a:pt x="74" y="459"/>
                  <a:pt x="66" y="423"/>
                </a:cubicBezTo>
                <a:cubicBezTo>
                  <a:pt x="64" y="415"/>
                  <a:pt x="62" y="406"/>
                  <a:pt x="60" y="399"/>
                </a:cubicBezTo>
                <a:cubicBezTo>
                  <a:pt x="59" y="391"/>
                  <a:pt x="58" y="384"/>
                  <a:pt x="57" y="378"/>
                </a:cubicBezTo>
                <a:cubicBezTo>
                  <a:pt x="56" y="373"/>
                  <a:pt x="55" y="368"/>
                  <a:pt x="55" y="365"/>
                </a:cubicBezTo>
                <a:cubicBezTo>
                  <a:pt x="54" y="362"/>
                  <a:pt x="54" y="360"/>
                  <a:pt x="54" y="360"/>
                </a:cubicBezTo>
                <a:cubicBezTo>
                  <a:pt x="54" y="360"/>
                  <a:pt x="50" y="326"/>
                  <a:pt x="50" y="285"/>
                </a:cubicBezTo>
                <a:cubicBezTo>
                  <a:pt x="51" y="243"/>
                  <a:pt x="57" y="195"/>
                  <a:pt x="63" y="167"/>
                </a:cubicBezTo>
                <a:cubicBezTo>
                  <a:pt x="67" y="144"/>
                  <a:pt x="70" y="133"/>
                  <a:pt x="71" y="126"/>
                </a:cubicBezTo>
                <a:cubicBezTo>
                  <a:pt x="76" y="107"/>
                  <a:pt x="79" y="91"/>
                  <a:pt x="82" y="76"/>
                </a:cubicBezTo>
                <a:cubicBezTo>
                  <a:pt x="84" y="62"/>
                  <a:pt x="86" y="48"/>
                  <a:pt x="88" y="32"/>
                </a:cubicBezTo>
                <a:cubicBezTo>
                  <a:pt x="89" y="35"/>
                  <a:pt x="92" y="43"/>
                  <a:pt x="93" y="49"/>
                </a:cubicBezTo>
                <a:cubicBezTo>
                  <a:pt x="98" y="68"/>
                  <a:pt x="102" y="91"/>
                  <a:pt x="104" y="98"/>
                </a:cubicBezTo>
                <a:cubicBezTo>
                  <a:pt x="107" y="112"/>
                  <a:pt x="112" y="119"/>
                  <a:pt x="123" y="129"/>
                </a:cubicBezTo>
                <a:cubicBezTo>
                  <a:pt x="129" y="116"/>
                  <a:pt x="133" y="107"/>
                  <a:pt x="130" y="93"/>
                </a:cubicBezTo>
                <a:cubicBezTo>
                  <a:pt x="129" y="86"/>
                  <a:pt x="125" y="63"/>
                  <a:pt x="119" y="42"/>
                </a:cubicBezTo>
                <a:cubicBezTo>
                  <a:pt x="118" y="37"/>
                  <a:pt x="117" y="32"/>
                  <a:pt x="115" y="27"/>
                </a:cubicBezTo>
                <a:cubicBezTo>
                  <a:pt x="115" y="26"/>
                  <a:pt x="114" y="24"/>
                  <a:pt x="114" y="23"/>
                </a:cubicBezTo>
                <a:cubicBezTo>
                  <a:pt x="113" y="21"/>
                  <a:pt x="113" y="20"/>
                  <a:pt x="112" y="18"/>
                </a:cubicBezTo>
                <a:cubicBezTo>
                  <a:pt x="111" y="16"/>
                  <a:pt x="110" y="14"/>
                  <a:pt x="110" y="13"/>
                </a:cubicBezTo>
                <a:cubicBezTo>
                  <a:pt x="109" y="11"/>
                  <a:pt x="108" y="9"/>
                  <a:pt x="107" y="8"/>
                </a:cubicBezTo>
                <a:cubicBezTo>
                  <a:pt x="105" y="5"/>
                  <a:pt x="103" y="3"/>
                  <a:pt x="101" y="2"/>
                </a:cubicBezTo>
                <a:cubicBezTo>
                  <a:pt x="100" y="2"/>
                  <a:pt x="100" y="2"/>
                  <a:pt x="100" y="2"/>
                </a:cubicBezTo>
                <a:cubicBezTo>
                  <a:pt x="100" y="1"/>
                  <a:pt x="100" y="1"/>
                  <a:pt x="100" y="1"/>
                </a:cubicBezTo>
                <a:cubicBezTo>
                  <a:pt x="99" y="1"/>
                  <a:pt x="99" y="1"/>
                  <a:pt x="99" y="1"/>
                </a:cubicBezTo>
                <a:cubicBezTo>
                  <a:pt x="99" y="1"/>
                  <a:pt x="99" y="1"/>
                  <a:pt x="99" y="1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8" y="1"/>
                  <a:pt x="98" y="1"/>
                  <a:pt x="97" y="1"/>
                </a:cubicBezTo>
                <a:cubicBezTo>
                  <a:pt x="96" y="0"/>
                  <a:pt x="95" y="0"/>
                  <a:pt x="95" y="0"/>
                </a:cubicBezTo>
                <a:cubicBezTo>
                  <a:pt x="91" y="0"/>
                  <a:pt x="89" y="0"/>
                  <a:pt x="89" y="0"/>
                </a:cubicBezTo>
                <a:cubicBezTo>
                  <a:pt x="89" y="0"/>
                  <a:pt x="89" y="0"/>
                  <a:pt x="88" y="1"/>
                </a:cubicBezTo>
                <a:cubicBezTo>
                  <a:pt x="87" y="1"/>
                  <a:pt x="85" y="1"/>
                  <a:pt x="83" y="2"/>
                </a:cubicBezTo>
                <a:cubicBezTo>
                  <a:pt x="82" y="3"/>
                  <a:pt x="79" y="4"/>
                  <a:pt x="77" y="6"/>
                </a:cubicBezTo>
                <a:cubicBezTo>
                  <a:pt x="74" y="7"/>
                  <a:pt x="71" y="10"/>
                  <a:pt x="70" y="10"/>
                </a:cubicBezTo>
                <a:cubicBezTo>
                  <a:pt x="64" y="15"/>
                  <a:pt x="56" y="23"/>
                  <a:pt x="48" y="30"/>
                </a:cubicBezTo>
                <a:cubicBezTo>
                  <a:pt x="33" y="45"/>
                  <a:pt x="17" y="62"/>
                  <a:pt x="12" y="68"/>
                </a:cubicBezTo>
                <a:cubicBezTo>
                  <a:pt x="3" y="79"/>
                  <a:pt x="1" y="88"/>
                  <a:pt x="0" y="103"/>
                </a:cubicBezTo>
                <a:cubicBezTo>
                  <a:pt x="14" y="99"/>
                  <a:pt x="23" y="96"/>
                  <a:pt x="32" y="86"/>
                </a:cubicBezTo>
                <a:cubicBezTo>
                  <a:pt x="37" y="81"/>
                  <a:pt x="53" y="64"/>
                  <a:pt x="67" y="49"/>
                </a:cubicBezTo>
                <a:close/>
                <a:moveTo>
                  <a:pt x="88" y="30"/>
                </a:moveTo>
                <a:cubicBezTo>
                  <a:pt x="88" y="30"/>
                  <a:pt x="88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g7cde432c2a_0_45"/>
          <p:cNvSpPr/>
          <p:nvPr/>
        </p:nvSpPr>
        <p:spPr>
          <a:xfrm flipH="1" rot="-7498615">
            <a:off x="5787034" y="2930545"/>
            <a:ext cx="293991" cy="1025713"/>
          </a:xfrm>
          <a:custGeom>
            <a:rect b="b" l="l" r="r" t="t"/>
            <a:pathLst>
              <a:path extrusionOk="0" h="662" w="189">
                <a:moveTo>
                  <a:pt x="67" y="49"/>
                </a:moveTo>
                <a:cubicBezTo>
                  <a:pt x="74" y="42"/>
                  <a:pt x="82" y="36"/>
                  <a:pt x="87" y="32"/>
                </a:cubicBezTo>
                <a:cubicBezTo>
                  <a:pt x="87" y="31"/>
                  <a:pt x="87" y="31"/>
                  <a:pt x="87" y="31"/>
                </a:cubicBezTo>
                <a:cubicBezTo>
                  <a:pt x="77" y="45"/>
                  <a:pt x="70" y="57"/>
                  <a:pt x="63" y="70"/>
                </a:cubicBezTo>
                <a:cubicBezTo>
                  <a:pt x="56" y="84"/>
                  <a:pt x="50" y="100"/>
                  <a:pt x="45" y="120"/>
                </a:cubicBezTo>
                <a:cubicBezTo>
                  <a:pt x="44" y="127"/>
                  <a:pt x="41" y="138"/>
                  <a:pt x="36" y="162"/>
                </a:cubicBezTo>
                <a:cubicBezTo>
                  <a:pt x="30" y="191"/>
                  <a:pt x="24" y="241"/>
                  <a:pt x="23" y="284"/>
                </a:cubicBezTo>
                <a:cubicBezTo>
                  <a:pt x="23" y="328"/>
                  <a:pt x="28" y="363"/>
                  <a:pt x="28" y="363"/>
                </a:cubicBezTo>
                <a:cubicBezTo>
                  <a:pt x="28" y="363"/>
                  <a:pt x="28" y="365"/>
                  <a:pt x="28" y="368"/>
                </a:cubicBezTo>
                <a:cubicBezTo>
                  <a:pt x="29" y="372"/>
                  <a:pt x="29" y="376"/>
                  <a:pt x="30" y="382"/>
                </a:cubicBezTo>
                <a:cubicBezTo>
                  <a:pt x="31" y="389"/>
                  <a:pt x="32" y="396"/>
                  <a:pt x="34" y="404"/>
                </a:cubicBezTo>
                <a:cubicBezTo>
                  <a:pt x="35" y="412"/>
                  <a:pt x="37" y="421"/>
                  <a:pt x="39" y="430"/>
                </a:cubicBezTo>
                <a:cubicBezTo>
                  <a:pt x="42" y="439"/>
                  <a:pt x="45" y="449"/>
                  <a:pt x="47" y="459"/>
                </a:cubicBezTo>
                <a:cubicBezTo>
                  <a:pt x="51" y="468"/>
                  <a:pt x="54" y="478"/>
                  <a:pt x="57" y="488"/>
                </a:cubicBezTo>
                <a:cubicBezTo>
                  <a:pt x="61" y="498"/>
                  <a:pt x="65" y="507"/>
                  <a:pt x="69" y="516"/>
                </a:cubicBezTo>
                <a:cubicBezTo>
                  <a:pt x="73" y="525"/>
                  <a:pt x="77" y="533"/>
                  <a:pt x="81" y="540"/>
                </a:cubicBezTo>
                <a:cubicBezTo>
                  <a:pt x="96" y="569"/>
                  <a:pt x="108" y="585"/>
                  <a:pt x="113" y="594"/>
                </a:cubicBezTo>
                <a:cubicBezTo>
                  <a:pt x="120" y="603"/>
                  <a:pt x="126" y="610"/>
                  <a:pt x="131" y="617"/>
                </a:cubicBezTo>
                <a:cubicBezTo>
                  <a:pt x="137" y="623"/>
                  <a:pt x="143" y="629"/>
                  <a:pt x="149" y="634"/>
                </a:cubicBezTo>
                <a:cubicBezTo>
                  <a:pt x="152" y="636"/>
                  <a:pt x="155" y="639"/>
                  <a:pt x="158" y="641"/>
                </a:cubicBezTo>
                <a:cubicBezTo>
                  <a:pt x="161" y="644"/>
                  <a:pt x="165" y="646"/>
                  <a:pt x="168" y="648"/>
                </a:cubicBezTo>
                <a:cubicBezTo>
                  <a:pt x="174" y="653"/>
                  <a:pt x="181" y="657"/>
                  <a:pt x="189" y="662"/>
                </a:cubicBezTo>
                <a:cubicBezTo>
                  <a:pt x="184" y="654"/>
                  <a:pt x="180" y="647"/>
                  <a:pt x="176" y="640"/>
                </a:cubicBezTo>
                <a:cubicBezTo>
                  <a:pt x="174" y="637"/>
                  <a:pt x="172" y="634"/>
                  <a:pt x="170" y="631"/>
                </a:cubicBezTo>
                <a:cubicBezTo>
                  <a:pt x="168" y="627"/>
                  <a:pt x="166" y="624"/>
                  <a:pt x="164" y="621"/>
                </a:cubicBezTo>
                <a:cubicBezTo>
                  <a:pt x="160" y="614"/>
                  <a:pt x="155" y="608"/>
                  <a:pt x="151" y="601"/>
                </a:cubicBezTo>
                <a:cubicBezTo>
                  <a:pt x="146" y="594"/>
                  <a:pt x="141" y="587"/>
                  <a:pt x="135" y="579"/>
                </a:cubicBezTo>
                <a:cubicBezTo>
                  <a:pt x="130" y="570"/>
                  <a:pt x="119" y="555"/>
                  <a:pt x="105" y="528"/>
                </a:cubicBezTo>
                <a:cubicBezTo>
                  <a:pt x="90" y="500"/>
                  <a:pt x="74" y="459"/>
                  <a:pt x="66" y="423"/>
                </a:cubicBezTo>
                <a:cubicBezTo>
                  <a:pt x="64" y="415"/>
                  <a:pt x="62" y="406"/>
                  <a:pt x="60" y="399"/>
                </a:cubicBezTo>
                <a:cubicBezTo>
                  <a:pt x="59" y="391"/>
                  <a:pt x="58" y="384"/>
                  <a:pt x="57" y="378"/>
                </a:cubicBezTo>
                <a:cubicBezTo>
                  <a:pt x="56" y="373"/>
                  <a:pt x="55" y="368"/>
                  <a:pt x="55" y="365"/>
                </a:cubicBezTo>
                <a:cubicBezTo>
                  <a:pt x="54" y="362"/>
                  <a:pt x="54" y="360"/>
                  <a:pt x="54" y="360"/>
                </a:cubicBezTo>
                <a:cubicBezTo>
                  <a:pt x="54" y="360"/>
                  <a:pt x="50" y="326"/>
                  <a:pt x="50" y="285"/>
                </a:cubicBezTo>
                <a:cubicBezTo>
                  <a:pt x="51" y="243"/>
                  <a:pt x="57" y="195"/>
                  <a:pt x="63" y="167"/>
                </a:cubicBezTo>
                <a:cubicBezTo>
                  <a:pt x="67" y="144"/>
                  <a:pt x="70" y="133"/>
                  <a:pt x="71" y="126"/>
                </a:cubicBezTo>
                <a:cubicBezTo>
                  <a:pt x="76" y="107"/>
                  <a:pt x="79" y="91"/>
                  <a:pt x="82" y="76"/>
                </a:cubicBezTo>
                <a:cubicBezTo>
                  <a:pt x="84" y="62"/>
                  <a:pt x="86" y="48"/>
                  <a:pt x="88" y="32"/>
                </a:cubicBezTo>
                <a:cubicBezTo>
                  <a:pt x="89" y="35"/>
                  <a:pt x="92" y="43"/>
                  <a:pt x="93" y="49"/>
                </a:cubicBezTo>
                <a:cubicBezTo>
                  <a:pt x="98" y="68"/>
                  <a:pt x="102" y="91"/>
                  <a:pt x="104" y="98"/>
                </a:cubicBezTo>
                <a:cubicBezTo>
                  <a:pt x="107" y="112"/>
                  <a:pt x="112" y="119"/>
                  <a:pt x="123" y="129"/>
                </a:cubicBezTo>
                <a:cubicBezTo>
                  <a:pt x="129" y="116"/>
                  <a:pt x="133" y="107"/>
                  <a:pt x="130" y="93"/>
                </a:cubicBezTo>
                <a:cubicBezTo>
                  <a:pt x="129" y="86"/>
                  <a:pt x="125" y="63"/>
                  <a:pt x="119" y="42"/>
                </a:cubicBezTo>
                <a:cubicBezTo>
                  <a:pt x="118" y="37"/>
                  <a:pt x="117" y="32"/>
                  <a:pt x="115" y="27"/>
                </a:cubicBezTo>
                <a:cubicBezTo>
                  <a:pt x="115" y="26"/>
                  <a:pt x="114" y="24"/>
                  <a:pt x="114" y="23"/>
                </a:cubicBezTo>
                <a:cubicBezTo>
                  <a:pt x="113" y="21"/>
                  <a:pt x="113" y="20"/>
                  <a:pt x="112" y="18"/>
                </a:cubicBezTo>
                <a:cubicBezTo>
                  <a:pt x="111" y="16"/>
                  <a:pt x="110" y="14"/>
                  <a:pt x="110" y="13"/>
                </a:cubicBezTo>
                <a:cubicBezTo>
                  <a:pt x="109" y="11"/>
                  <a:pt x="108" y="9"/>
                  <a:pt x="107" y="8"/>
                </a:cubicBezTo>
                <a:cubicBezTo>
                  <a:pt x="105" y="5"/>
                  <a:pt x="103" y="3"/>
                  <a:pt x="101" y="2"/>
                </a:cubicBezTo>
                <a:cubicBezTo>
                  <a:pt x="100" y="2"/>
                  <a:pt x="100" y="2"/>
                  <a:pt x="100" y="2"/>
                </a:cubicBezTo>
                <a:cubicBezTo>
                  <a:pt x="100" y="1"/>
                  <a:pt x="100" y="1"/>
                  <a:pt x="100" y="1"/>
                </a:cubicBezTo>
                <a:cubicBezTo>
                  <a:pt x="99" y="1"/>
                  <a:pt x="99" y="1"/>
                  <a:pt x="99" y="1"/>
                </a:cubicBezTo>
                <a:cubicBezTo>
                  <a:pt x="99" y="1"/>
                  <a:pt x="99" y="1"/>
                  <a:pt x="99" y="1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8" y="1"/>
                  <a:pt x="98" y="1"/>
                  <a:pt x="97" y="1"/>
                </a:cubicBezTo>
                <a:cubicBezTo>
                  <a:pt x="96" y="0"/>
                  <a:pt x="95" y="0"/>
                  <a:pt x="95" y="0"/>
                </a:cubicBezTo>
                <a:cubicBezTo>
                  <a:pt x="91" y="0"/>
                  <a:pt x="89" y="0"/>
                  <a:pt x="89" y="0"/>
                </a:cubicBezTo>
                <a:cubicBezTo>
                  <a:pt x="89" y="0"/>
                  <a:pt x="89" y="0"/>
                  <a:pt x="88" y="1"/>
                </a:cubicBezTo>
                <a:cubicBezTo>
                  <a:pt x="87" y="1"/>
                  <a:pt x="85" y="1"/>
                  <a:pt x="83" y="2"/>
                </a:cubicBezTo>
                <a:cubicBezTo>
                  <a:pt x="82" y="3"/>
                  <a:pt x="79" y="4"/>
                  <a:pt x="77" y="6"/>
                </a:cubicBezTo>
                <a:cubicBezTo>
                  <a:pt x="74" y="7"/>
                  <a:pt x="71" y="10"/>
                  <a:pt x="70" y="10"/>
                </a:cubicBezTo>
                <a:cubicBezTo>
                  <a:pt x="64" y="15"/>
                  <a:pt x="56" y="23"/>
                  <a:pt x="48" y="30"/>
                </a:cubicBezTo>
                <a:cubicBezTo>
                  <a:pt x="33" y="45"/>
                  <a:pt x="17" y="62"/>
                  <a:pt x="12" y="68"/>
                </a:cubicBezTo>
                <a:cubicBezTo>
                  <a:pt x="3" y="79"/>
                  <a:pt x="1" y="88"/>
                  <a:pt x="0" y="103"/>
                </a:cubicBezTo>
                <a:cubicBezTo>
                  <a:pt x="14" y="99"/>
                  <a:pt x="23" y="96"/>
                  <a:pt x="32" y="86"/>
                </a:cubicBezTo>
                <a:cubicBezTo>
                  <a:pt x="37" y="81"/>
                  <a:pt x="53" y="64"/>
                  <a:pt x="67" y="49"/>
                </a:cubicBezTo>
                <a:close/>
                <a:moveTo>
                  <a:pt x="88" y="30"/>
                </a:moveTo>
                <a:cubicBezTo>
                  <a:pt x="88" y="30"/>
                  <a:pt x="88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7cde432c2a_0_45"/>
          <p:cNvSpPr txBox="1"/>
          <p:nvPr/>
        </p:nvSpPr>
        <p:spPr>
          <a:xfrm>
            <a:off x="2458200" y="122267"/>
            <a:ext cx="7748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Feature: Comment</a:t>
            </a:r>
            <a:endParaRPr sz="5300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64" name="Google Shape;564;g7cde432c2a_0_45"/>
          <p:cNvGrpSpPr/>
          <p:nvPr/>
        </p:nvGrpSpPr>
        <p:grpSpPr>
          <a:xfrm>
            <a:off x="5568825" y="945963"/>
            <a:ext cx="1527014" cy="210007"/>
            <a:chOff x="4679586" y="878988"/>
            <a:chExt cx="1434489" cy="190500"/>
          </a:xfrm>
        </p:grpSpPr>
        <p:sp>
          <p:nvSpPr>
            <p:cNvPr id="565" name="Google Shape;565;g7cde432c2a_0_4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g7cde432c2a_0_45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g7cde432c2a_0_45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g7cde432c2a_0_45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g7cde432c2a_0_4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g7cde432c2a_0_90"/>
          <p:cNvGrpSpPr/>
          <p:nvPr/>
        </p:nvGrpSpPr>
        <p:grpSpPr>
          <a:xfrm>
            <a:off x="864184" y="1423098"/>
            <a:ext cx="4841229" cy="1393326"/>
            <a:chOff x="632367" y="852705"/>
            <a:chExt cx="4475989" cy="1280160"/>
          </a:xfrm>
        </p:grpSpPr>
        <p:grpSp>
          <p:nvGrpSpPr>
            <p:cNvPr id="575" name="Google Shape;575;g7cde432c2a_0_90"/>
            <p:cNvGrpSpPr/>
            <p:nvPr/>
          </p:nvGrpSpPr>
          <p:grpSpPr>
            <a:xfrm>
              <a:off x="632367" y="852705"/>
              <a:ext cx="4475989" cy="1280160"/>
              <a:chOff x="1084060" y="1227279"/>
              <a:chExt cx="4475989" cy="1280160"/>
            </a:xfrm>
          </p:grpSpPr>
          <p:sp>
            <p:nvSpPr>
              <p:cNvPr id="576" name="Google Shape;576;g7cde432c2a_0_90"/>
              <p:cNvSpPr/>
              <p:nvPr/>
            </p:nvSpPr>
            <p:spPr>
              <a:xfrm>
                <a:off x="1084060" y="1227279"/>
                <a:ext cx="4475989" cy="1280160"/>
              </a:xfrm>
              <a:custGeom>
                <a:rect b="b" l="l" r="r" t="t"/>
                <a:pathLst>
                  <a:path extrusionOk="0" h="1280160" w="4314206">
                    <a:moveTo>
                      <a:pt x="640080" y="0"/>
                    </a:moveTo>
                    <a:cubicBezTo>
                      <a:pt x="772645" y="0"/>
                      <a:pt x="895797" y="40300"/>
                      <a:pt x="997955" y="109316"/>
                    </a:cubicBezTo>
                    <a:lnTo>
                      <a:pt x="1033706" y="138813"/>
                    </a:lnTo>
                    <a:lnTo>
                      <a:pt x="3812938" y="138813"/>
                    </a:lnTo>
                    <a:cubicBezTo>
                      <a:pt x="4089781" y="138813"/>
                      <a:pt x="4314206" y="363238"/>
                      <a:pt x="4314206" y="640081"/>
                    </a:cubicBezTo>
                    <a:lnTo>
                      <a:pt x="4314205" y="640081"/>
                    </a:lnTo>
                    <a:cubicBezTo>
                      <a:pt x="4314205" y="916924"/>
                      <a:pt x="4089780" y="1141349"/>
                      <a:pt x="3812937" y="1141349"/>
                    </a:cubicBezTo>
                    <a:lnTo>
                      <a:pt x="1033705" y="1141348"/>
                    </a:lnTo>
                    <a:lnTo>
                      <a:pt x="997955" y="1170844"/>
                    </a:lnTo>
                    <a:cubicBezTo>
                      <a:pt x="895797" y="1239861"/>
                      <a:pt x="772645" y="1280160"/>
                      <a:pt x="640080" y="1280160"/>
                    </a:cubicBezTo>
                    <a:cubicBezTo>
                      <a:pt x="286574" y="1280160"/>
                      <a:pt x="0" y="993586"/>
                      <a:pt x="0" y="640080"/>
                    </a:cubicBezTo>
                    <a:cubicBezTo>
                      <a:pt x="0" y="286574"/>
                      <a:pt x="286574" y="0"/>
                      <a:pt x="640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355600" rotWithShape="0" algn="t" dir="5400000" dist="38100">
                  <a:srgbClr val="000000">
                    <a:alpha val="49800"/>
                  </a:srgbClr>
                </a:outerShdw>
              </a:effectLst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7" name="Google Shape;577;g7cde432c2a_0_90"/>
              <p:cNvGrpSpPr/>
              <p:nvPr/>
            </p:nvGrpSpPr>
            <p:grpSpPr>
              <a:xfrm>
                <a:off x="1268592" y="1455879"/>
                <a:ext cx="822900" cy="822900"/>
                <a:chOff x="1268592" y="1455879"/>
                <a:chExt cx="822900" cy="822900"/>
              </a:xfrm>
            </p:grpSpPr>
            <p:sp>
              <p:nvSpPr>
                <p:cNvPr id="578" name="Google Shape;578;g7cde432c2a_0_90"/>
                <p:cNvSpPr/>
                <p:nvPr/>
              </p:nvSpPr>
              <p:spPr>
                <a:xfrm>
                  <a:off x="1268592" y="1455879"/>
                  <a:ext cx="822900" cy="822900"/>
                </a:xfrm>
                <a:prstGeom prst="ellipse">
                  <a:avLst/>
                </a:prstGeom>
                <a:solidFill>
                  <a:srgbClr val="FF2600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79;g7cde432c2a_0_90"/>
                <p:cNvSpPr/>
                <p:nvPr/>
              </p:nvSpPr>
              <p:spPr>
                <a:xfrm>
                  <a:off x="1454963" y="1649827"/>
                  <a:ext cx="450215" cy="435064"/>
                </a:xfrm>
                <a:custGeom>
                  <a:rect b="b" l="l" r="r" t="t"/>
                  <a:pathLst>
                    <a:path extrusionOk="0" h="3805" w="3798">
                      <a:moveTo>
                        <a:pt x="2476" y="2036"/>
                      </a:moveTo>
                      <a:lnTo>
                        <a:pt x="2488" y="2118"/>
                      </a:lnTo>
                      <a:lnTo>
                        <a:pt x="2505" y="2196"/>
                      </a:lnTo>
                      <a:lnTo>
                        <a:pt x="2526" y="2272"/>
                      </a:lnTo>
                      <a:lnTo>
                        <a:pt x="2553" y="2345"/>
                      </a:lnTo>
                      <a:lnTo>
                        <a:pt x="2583" y="2415"/>
                      </a:lnTo>
                      <a:lnTo>
                        <a:pt x="2619" y="2481"/>
                      </a:lnTo>
                      <a:lnTo>
                        <a:pt x="2657" y="2543"/>
                      </a:lnTo>
                      <a:lnTo>
                        <a:pt x="2700" y="2599"/>
                      </a:lnTo>
                      <a:lnTo>
                        <a:pt x="2745" y="2653"/>
                      </a:lnTo>
                      <a:lnTo>
                        <a:pt x="2795" y="2700"/>
                      </a:lnTo>
                      <a:lnTo>
                        <a:pt x="2847" y="2743"/>
                      </a:lnTo>
                      <a:lnTo>
                        <a:pt x="2902" y="2780"/>
                      </a:lnTo>
                      <a:lnTo>
                        <a:pt x="2959" y="2812"/>
                      </a:lnTo>
                      <a:lnTo>
                        <a:pt x="3019" y="2837"/>
                      </a:lnTo>
                      <a:lnTo>
                        <a:pt x="3082" y="2856"/>
                      </a:lnTo>
                      <a:lnTo>
                        <a:pt x="3145" y="2868"/>
                      </a:lnTo>
                      <a:lnTo>
                        <a:pt x="3210" y="2873"/>
                      </a:lnTo>
                      <a:lnTo>
                        <a:pt x="3267" y="2792"/>
                      </a:lnTo>
                      <a:lnTo>
                        <a:pt x="3318" y="2707"/>
                      </a:lnTo>
                      <a:lnTo>
                        <a:pt x="3364" y="2619"/>
                      </a:lnTo>
                      <a:lnTo>
                        <a:pt x="3406" y="2529"/>
                      </a:lnTo>
                      <a:lnTo>
                        <a:pt x="3442" y="2435"/>
                      </a:lnTo>
                      <a:lnTo>
                        <a:pt x="3471" y="2338"/>
                      </a:lnTo>
                      <a:lnTo>
                        <a:pt x="3495" y="2240"/>
                      </a:lnTo>
                      <a:lnTo>
                        <a:pt x="3513" y="2139"/>
                      </a:lnTo>
                      <a:lnTo>
                        <a:pt x="3525" y="2036"/>
                      </a:lnTo>
                      <a:lnTo>
                        <a:pt x="2476" y="2036"/>
                      </a:lnTo>
                      <a:close/>
                      <a:moveTo>
                        <a:pt x="2033" y="2036"/>
                      </a:moveTo>
                      <a:lnTo>
                        <a:pt x="2033" y="3531"/>
                      </a:lnTo>
                      <a:lnTo>
                        <a:pt x="2132" y="3520"/>
                      </a:lnTo>
                      <a:lnTo>
                        <a:pt x="2231" y="3503"/>
                      </a:lnTo>
                      <a:lnTo>
                        <a:pt x="2327" y="3480"/>
                      </a:lnTo>
                      <a:lnTo>
                        <a:pt x="2419" y="3451"/>
                      </a:lnTo>
                      <a:lnTo>
                        <a:pt x="2511" y="3417"/>
                      </a:lnTo>
                      <a:lnTo>
                        <a:pt x="2600" y="3378"/>
                      </a:lnTo>
                      <a:lnTo>
                        <a:pt x="2686" y="3334"/>
                      </a:lnTo>
                      <a:lnTo>
                        <a:pt x="2768" y="3285"/>
                      </a:lnTo>
                      <a:lnTo>
                        <a:pt x="2848" y="3232"/>
                      </a:lnTo>
                      <a:lnTo>
                        <a:pt x="2924" y="3174"/>
                      </a:lnTo>
                      <a:lnTo>
                        <a:pt x="2996" y="3111"/>
                      </a:lnTo>
                      <a:lnTo>
                        <a:pt x="2923" y="3087"/>
                      </a:lnTo>
                      <a:lnTo>
                        <a:pt x="2852" y="3058"/>
                      </a:lnTo>
                      <a:lnTo>
                        <a:pt x="2784" y="3022"/>
                      </a:lnTo>
                      <a:lnTo>
                        <a:pt x="2718" y="2980"/>
                      </a:lnTo>
                      <a:lnTo>
                        <a:pt x="2656" y="2932"/>
                      </a:lnTo>
                      <a:lnTo>
                        <a:pt x="2597" y="2880"/>
                      </a:lnTo>
                      <a:lnTo>
                        <a:pt x="2540" y="2823"/>
                      </a:lnTo>
                      <a:lnTo>
                        <a:pt x="2488" y="2761"/>
                      </a:lnTo>
                      <a:lnTo>
                        <a:pt x="2438" y="2694"/>
                      </a:lnTo>
                      <a:lnTo>
                        <a:pt x="2394" y="2624"/>
                      </a:lnTo>
                      <a:lnTo>
                        <a:pt x="2352" y="2549"/>
                      </a:lnTo>
                      <a:lnTo>
                        <a:pt x="2316" y="2472"/>
                      </a:lnTo>
                      <a:lnTo>
                        <a:pt x="2284" y="2391"/>
                      </a:lnTo>
                      <a:lnTo>
                        <a:pt x="2257" y="2306"/>
                      </a:lnTo>
                      <a:lnTo>
                        <a:pt x="2235" y="2218"/>
                      </a:lnTo>
                      <a:lnTo>
                        <a:pt x="2219" y="2128"/>
                      </a:lnTo>
                      <a:lnTo>
                        <a:pt x="2208" y="2036"/>
                      </a:lnTo>
                      <a:lnTo>
                        <a:pt x="2033" y="2036"/>
                      </a:lnTo>
                      <a:close/>
                      <a:moveTo>
                        <a:pt x="1581" y="2036"/>
                      </a:moveTo>
                      <a:lnTo>
                        <a:pt x="1570" y="2128"/>
                      </a:lnTo>
                      <a:lnTo>
                        <a:pt x="1554" y="2218"/>
                      </a:lnTo>
                      <a:lnTo>
                        <a:pt x="1532" y="2305"/>
                      </a:lnTo>
                      <a:lnTo>
                        <a:pt x="1505" y="2389"/>
                      </a:lnTo>
                      <a:lnTo>
                        <a:pt x="1474" y="2471"/>
                      </a:lnTo>
                      <a:lnTo>
                        <a:pt x="1438" y="2549"/>
                      </a:lnTo>
                      <a:lnTo>
                        <a:pt x="1397" y="2624"/>
                      </a:lnTo>
                      <a:lnTo>
                        <a:pt x="1353" y="2693"/>
                      </a:lnTo>
                      <a:lnTo>
                        <a:pt x="1305" y="2761"/>
                      </a:lnTo>
                      <a:lnTo>
                        <a:pt x="1253" y="2822"/>
                      </a:lnTo>
                      <a:lnTo>
                        <a:pt x="1197" y="2879"/>
                      </a:lnTo>
                      <a:lnTo>
                        <a:pt x="1138" y="2932"/>
                      </a:lnTo>
                      <a:lnTo>
                        <a:pt x="1075" y="2979"/>
                      </a:lnTo>
                      <a:lnTo>
                        <a:pt x="1011" y="3020"/>
                      </a:lnTo>
                      <a:lnTo>
                        <a:pt x="943" y="3056"/>
                      </a:lnTo>
                      <a:lnTo>
                        <a:pt x="873" y="3087"/>
                      </a:lnTo>
                      <a:lnTo>
                        <a:pt x="801" y="3110"/>
                      </a:lnTo>
                      <a:lnTo>
                        <a:pt x="874" y="3172"/>
                      </a:lnTo>
                      <a:lnTo>
                        <a:pt x="949" y="3230"/>
                      </a:lnTo>
                      <a:lnTo>
                        <a:pt x="1029" y="3285"/>
                      </a:lnTo>
                      <a:lnTo>
                        <a:pt x="1111" y="3334"/>
                      </a:lnTo>
                      <a:lnTo>
                        <a:pt x="1198" y="3378"/>
                      </a:lnTo>
                      <a:lnTo>
                        <a:pt x="1286" y="3417"/>
                      </a:lnTo>
                      <a:lnTo>
                        <a:pt x="1378" y="3451"/>
                      </a:lnTo>
                      <a:lnTo>
                        <a:pt x="1471" y="3480"/>
                      </a:lnTo>
                      <a:lnTo>
                        <a:pt x="1567" y="3503"/>
                      </a:lnTo>
                      <a:lnTo>
                        <a:pt x="1665" y="3520"/>
                      </a:lnTo>
                      <a:lnTo>
                        <a:pt x="1765" y="3531"/>
                      </a:lnTo>
                      <a:lnTo>
                        <a:pt x="1765" y="2036"/>
                      </a:lnTo>
                      <a:lnTo>
                        <a:pt x="1581" y="2036"/>
                      </a:lnTo>
                      <a:close/>
                      <a:moveTo>
                        <a:pt x="273" y="2036"/>
                      </a:moveTo>
                      <a:lnTo>
                        <a:pt x="285" y="2139"/>
                      </a:lnTo>
                      <a:lnTo>
                        <a:pt x="302" y="2240"/>
                      </a:lnTo>
                      <a:lnTo>
                        <a:pt x="326" y="2338"/>
                      </a:lnTo>
                      <a:lnTo>
                        <a:pt x="357" y="2435"/>
                      </a:lnTo>
                      <a:lnTo>
                        <a:pt x="392" y="2529"/>
                      </a:lnTo>
                      <a:lnTo>
                        <a:pt x="433" y="2619"/>
                      </a:lnTo>
                      <a:lnTo>
                        <a:pt x="479" y="2707"/>
                      </a:lnTo>
                      <a:lnTo>
                        <a:pt x="531" y="2792"/>
                      </a:lnTo>
                      <a:lnTo>
                        <a:pt x="587" y="2873"/>
                      </a:lnTo>
                      <a:lnTo>
                        <a:pt x="652" y="2868"/>
                      </a:lnTo>
                      <a:lnTo>
                        <a:pt x="714" y="2856"/>
                      </a:lnTo>
                      <a:lnTo>
                        <a:pt x="776" y="2837"/>
                      </a:lnTo>
                      <a:lnTo>
                        <a:pt x="835" y="2812"/>
                      </a:lnTo>
                      <a:lnTo>
                        <a:pt x="893" y="2780"/>
                      </a:lnTo>
                      <a:lnTo>
                        <a:pt x="947" y="2743"/>
                      </a:lnTo>
                      <a:lnTo>
                        <a:pt x="998" y="2700"/>
                      </a:lnTo>
                      <a:lnTo>
                        <a:pt x="1047" y="2653"/>
                      </a:lnTo>
                      <a:lnTo>
                        <a:pt x="1092" y="2599"/>
                      </a:lnTo>
                      <a:lnTo>
                        <a:pt x="1134" y="2543"/>
                      </a:lnTo>
                      <a:lnTo>
                        <a:pt x="1173" y="2481"/>
                      </a:lnTo>
                      <a:lnTo>
                        <a:pt x="1206" y="2415"/>
                      </a:lnTo>
                      <a:lnTo>
                        <a:pt x="1238" y="2345"/>
                      </a:lnTo>
                      <a:lnTo>
                        <a:pt x="1263" y="2272"/>
                      </a:lnTo>
                      <a:lnTo>
                        <a:pt x="1284" y="2196"/>
                      </a:lnTo>
                      <a:lnTo>
                        <a:pt x="1301" y="2117"/>
                      </a:lnTo>
                      <a:lnTo>
                        <a:pt x="1312" y="2036"/>
                      </a:lnTo>
                      <a:lnTo>
                        <a:pt x="273" y="2036"/>
                      </a:lnTo>
                      <a:close/>
                      <a:moveTo>
                        <a:pt x="3210" y="931"/>
                      </a:moveTo>
                      <a:lnTo>
                        <a:pt x="3145" y="936"/>
                      </a:lnTo>
                      <a:lnTo>
                        <a:pt x="3082" y="948"/>
                      </a:lnTo>
                      <a:lnTo>
                        <a:pt x="3019" y="967"/>
                      </a:lnTo>
                      <a:lnTo>
                        <a:pt x="2959" y="992"/>
                      </a:lnTo>
                      <a:lnTo>
                        <a:pt x="2902" y="1023"/>
                      </a:lnTo>
                      <a:lnTo>
                        <a:pt x="2847" y="1060"/>
                      </a:lnTo>
                      <a:lnTo>
                        <a:pt x="2795" y="1103"/>
                      </a:lnTo>
                      <a:lnTo>
                        <a:pt x="2745" y="1152"/>
                      </a:lnTo>
                      <a:lnTo>
                        <a:pt x="2700" y="1204"/>
                      </a:lnTo>
                      <a:lnTo>
                        <a:pt x="2657" y="1262"/>
                      </a:lnTo>
                      <a:lnTo>
                        <a:pt x="2619" y="1323"/>
                      </a:lnTo>
                      <a:lnTo>
                        <a:pt x="2583" y="1389"/>
                      </a:lnTo>
                      <a:lnTo>
                        <a:pt x="2553" y="1459"/>
                      </a:lnTo>
                      <a:lnTo>
                        <a:pt x="2526" y="1532"/>
                      </a:lnTo>
                      <a:lnTo>
                        <a:pt x="2505" y="1608"/>
                      </a:lnTo>
                      <a:lnTo>
                        <a:pt x="2488" y="1686"/>
                      </a:lnTo>
                      <a:lnTo>
                        <a:pt x="2476" y="1768"/>
                      </a:lnTo>
                      <a:lnTo>
                        <a:pt x="3525" y="1768"/>
                      </a:lnTo>
                      <a:lnTo>
                        <a:pt x="3513" y="1666"/>
                      </a:lnTo>
                      <a:lnTo>
                        <a:pt x="3495" y="1563"/>
                      </a:lnTo>
                      <a:lnTo>
                        <a:pt x="3471" y="1465"/>
                      </a:lnTo>
                      <a:lnTo>
                        <a:pt x="3442" y="1369"/>
                      </a:lnTo>
                      <a:lnTo>
                        <a:pt x="3406" y="1276"/>
                      </a:lnTo>
                      <a:lnTo>
                        <a:pt x="3364" y="1184"/>
                      </a:lnTo>
                      <a:lnTo>
                        <a:pt x="3318" y="1097"/>
                      </a:lnTo>
                      <a:lnTo>
                        <a:pt x="3267" y="1012"/>
                      </a:lnTo>
                      <a:lnTo>
                        <a:pt x="3210" y="931"/>
                      </a:lnTo>
                      <a:close/>
                      <a:moveTo>
                        <a:pt x="587" y="931"/>
                      </a:moveTo>
                      <a:lnTo>
                        <a:pt x="531" y="1012"/>
                      </a:lnTo>
                      <a:lnTo>
                        <a:pt x="479" y="1097"/>
                      </a:lnTo>
                      <a:lnTo>
                        <a:pt x="433" y="1184"/>
                      </a:lnTo>
                      <a:lnTo>
                        <a:pt x="392" y="1276"/>
                      </a:lnTo>
                      <a:lnTo>
                        <a:pt x="357" y="1369"/>
                      </a:lnTo>
                      <a:lnTo>
                        <a:pt x="326" y="1465"/>
                      </a:lnTo>
                      <a:lnTo>
                        <a:pt x="302" y="1563"/>
                      </a:lnTo>
                      <a:lnTo>
                        <a:pt x="285" y="1666"/>
                      </a:lnTo>
                      <a:lnTo>
                        <a:pt x="273" y="1768"/>
                      </a:lnTo>
                      <a:lnTo>
                        <a:pt x="1312" y="1768"/>
                      </a:lnTo>
                      <a:lnTo>
                        <a:pt x="1301" y="1686"/>
                      </a:lnTo>
                      <a:lnTo>
                        <a:pt x="1284" y="1608"/>
                      </a:lnTo>
                      <a:lnTo>
                        <a:pt x="1263" y="1532"/>
                      </a:lnTo>
                      <a:lnTo>
                        <a:pt x="1238" y="1459"/>
                      </a:lnTo>
                      <a:lnTo>
                        <a:pt x="1206" y="1389"/>
                      </a:lnTo>
                      <a:lnTo>
                        <a:pt x="1173" y="1323"/>
                      </a:lnTo>
                      <a:lnTo>
                        <a:pt x="1134" y="1262"/>
                      </a:lnTo>
                      <a:lnTo>
                        <a:pt x="1092" y="1204"/>
                      </a:lnTo>
                      <a:lnTo>
                        <a:pt x="1047" y="1152"/>
                      </a:lnTo>
                      <a:lnTo>
                        <a:pt x="998" y="1103"/>
                      </a:lnTo>
                      <a:lnTo>
                        <a:pt x="947" y="1061"/>
                      </a:lnTo>
                      <a:lnTo>
                        <a:pt x="893" y="1023"/>
                      </a:lnTo>
                      <a:lnTo>
                        <a:pt x="835" y="992"/>
                      </a:lnTo>
                      <a:lnTo>
                        <a:pt x="776" y="967"/>
                      </a:lnTo>
                      <a:lnTo>
                        <a:pt x="714" y="948"/>
                      </a:lnTo>
                      <a:lnTo>
                        <a:pt x="652" y="936"/>
                      </a:lnTo>
                      <a:lnTo>
                        <a:pt x="587" y="931"/>
                      </a:lnTo>
                      <a:close/>
                      <a:moveTo>
                        <a:pt x="2033" y="272"/>
                      </a:moveTo>
                      <a:lnTo>
                        <a:pt x="2033" y="1768"/>
                      </a:lnTo>
                      <a:lnTo>
                        <a:pt x="2208" y="1768"/>
                      </a:lnTo>
                      <a:lnTo>
                        <a:pt x="2219" y="1676"/>
                      </a:lnTo>
                      <a:lnTo>
                        <a:pt x="2235" y="1586"/>
                      </a:lnTo>
                      <a:lnTo>
                        <a:pt x="2257" y="1499"/>
                      </a:lnTo>
                      <a:lnTo>
                        <a:pt x="2284" y="1414"/>
                      </a:lnTo>
                      <a:lnTo>
                        <a:pt x="2316" y="1333"/>
                      </a:lnTo>
                      <a:lnTo>
                        <a:pt x="2352" y="1255"/>
                      </a:lnTo>
                      <a:lnTo>
                        <a:pt x="2394" y="1180"/>
                      </a:lnTo>
                      <a:lnTo>
                        <a:pt x="2438" y="1110"/>
                      </a:lnTo>
                      <a:lnTo>
                        <a:pt x="2488" y="1043"/>
                      </a:lnTo>
                      <a:lnTo>
                        <a:pt x="2540" y="981"/>
                      </a:lnTo>
                      <a:lnTo>
                        <a:pt x="2597" y="924"/>
                      </a:lnTo>
                      <a:lnTo>
                        <a:pt x="2656" y="872"/>
                      </a:lnTo>
                      <a:lnTo>
                        <a:pt x="2718" y="825"/>
                      </a:lnTo>
                      <a:lnTo>
                        <a:pt x="2784" y="783"/>
                      </a:lnTo>
                      <a:lnTo>
                        <a:pt x="2852" y="747"/>
                      </a:lnTo>
                      <a:lnTo>
                        <a:pt x="2923" y="717"/>
                      </a:lnTo>
                      <a:lnTo>
                        <a:pt x="2996" y="693"/>
                      </a:lnTo>
                      <a:lnTo>
                        <a:pt x="2924" y="631"/>
                      </a:lnTo>
                      <a:lnTo>
                        <a:pt x="2848" y="573"/>
                      </a:lnTo>
                      <a:lnTo>
                        <a:pt x="2768" y="519"/>
                      </a:lnTo>
                      <a:lnTo>
                        <a:pt x="2686" y="470"/>
                      </a:lnTo>
                      <a:lnTo>
                        <a:pt x="2600" y="426"/>
                      </a:lnTo>
                      <a:lnTo>
                        <a:pt x="2511" y="387"/>
                      </a:lnTo>
                      <a:lnTo>
                        <a:pt x="2419" y="352"/>
                      </a:lnTo>
                      <a:lnTo>
                        <a:pt x="2327" y="325"/>
                      </a:lnTo>
                      <a:lnTo>
                        <a:pt x="2231" y="301"/>
                      </a:lnTo>
                      <a:lnTo>
                        <a:pt x="2132" y="284"/>
                      </a:lnTo>
                      <a:lnTo>
                        <a:pt x="2033" y="272"/>
                      </a:lnTo>
                      <a:close/>
                      <a:moveTo>
                        <a:pt x="1765" y="272"/>
                      </a:moveTo>
                      <a:lnTo>
                        <a:pt x="1665" y="284"/>
                      </a:lnTo>
                      <a:lnTo>
                        <a:pt x="1567" y="301"/>
                      </a:lnTo>
                      <a:lnTo>
                        <a:pt x="1471" y="325"/>
                      </a:lnTo>
                      <a:lnTo>
                        <a:pt x="1378" y="352"/>
                      </a:lnTo>
                      <a:lnTo>
                        <a:pt x="1286" y="387"/>
                      </a:lnTo>
                      <a:lnTo>
                        <a:pt x="1198" y="427"/>
                      </a:lnTo>
                      <a:lnTo>
                        <a:pt x="1111" y="471"/>
                      </a:lnTo>
                      <a:lnTo>
                        <a:pt x="1029" y="519"/>
                      </a:lnTo>
                      <a:lnTo>
                        <a:pt x="949" y="573"/>
                      </a:lnTo>
                      <a:lnTo>
                        <a:pt x="874" y="631"/>
                      </a:lnTo>
                      <a:lnTo>
                        <a:pt x="801" y="693"/>
                      </a:lnTo>
                      <a:lnTo>
                        <a:pt x="873" y="718"/>
                      </a:lnTo>
                      <a:lnTo>
                        <a:pt x="943" y="748"/>
                      </a:lnTo>
                      <a:lnTo>
                        <a:pt x="1011" y="784"/>
                      </a:lnTo>
                      <a:lnTo>
                        <a:pt x="1075" y="826"/>
                      </a:lnTo>
                      <a:lnTo>
                        <a:pt x="1138" y="872"/>
                      </a:lnTo>
                      <a:lnTo>
                        <a:pt x="1197" y="924"/>
                      </a:lnTo>
                      <a:lnTo>
                        <a:pt x="1253" y="982"/>
                      </a:lnTo>
                      <a:lnTo>
                        <a:pt x="1305" y="1044"/>
                      </a:lnTo>
                      <a:lnTo>
                        <a:pt x="1353" y="1110"/>
                      </a:lnTo>
                      <a:lnTo>
                        <a:pt x="1397" y="1181"/>
                      </a:lnTo>
                      <a:lnTo>
                        <a:pt x="1438" y="1255"/>
                      </a:lnTo>
                      <a:lnTo>
                        <a:pt x="1474" y="1333"/>
                      </a:lnTo>
                      <a:lnTo>
                        <a:pt x="1505" y="1414"/>
                      </a:lnTo>
                      <a:lnTo>
                        <a:pt x="1532" y="1499"/>
                      </a:lnTo>
                      <a:lnTo>
                        <a:pt x="1554" y="1586"/>
                      </a:lnTo>
                      <a:lnTo>
                        <a:pt x="1570" y="1676"/>
                      </a:lnTo>
                      <a:lnTo>
                        <a:pt x="1581" y="1768"/>
                      </a:lnTo>
                      <a:lnTo>
                        <a:pt x="1765" y="1768"/>
                      </a:lnTo>
                      <a:lnTo>
                        <a:pt x="1765" y="272"/>
                      </a:lnTo>
                      <a:close/>
                      <a:moveTo>
                        <a:pt x="1899" y="0"/>
                      </a:moveTo>
                      <a:lnTo>
                        <a:pt x="2014" y="3"/>
                      </a:lnTo>
                      <a:lnTo>
                        <a:pt x="2128" y="13"/>
                      </a:lnTo>
                      <a:lnTo>
                        <a:pt x="2240" y="30"/>
                      </a:lnTo>
                      <a:lnTo>
                        <a:pt x="2349" y="53"/>
                      </a:lnTo>
                      <a:lnTo>
                        <a:pt x="2457" y="83"/>
                      </a:lnTo>
                      <a:lnTo>
                        <a:pt x="2561" y="118"/>
                      </a:lnTo>
                      <a:lnTo>
                        <a:pt x="2663" y="160"/>
                      </a:lnTo>
                      <a:lnTo>
                        <a:pt x="2761" y="207"/>
                      </a:lnTo>
                      <a:lnTo>
                        <a:pt x="2857" y="260"/>
                      </a:lnTo>
                      <a:lnTo>
                        <a:pt x="2949" y="318"/>
                      </a:lnTo>
                      <a:lnTo>
                        <a:pt x="3036" y="380"/>
                      </a:lnTo>
                      <a:lnTo>
                        <a:pt x="3121" y="448"/>
                      </a:lnTo>
                      <a:lnTo>
                        <a:pt x="3202" y="519"/>
                      </a:lnTo>
                      <a:lnTo>
                        <a:pt x="3278" y="596"/>
                      </a:lnTo>
                      <a:lnTo>
                        <a:pt x="3350" y="677"/>
                      </a:lnTo>
                      <a:lnTo>
                        <a:pt x="3419" y="762"/>
                      </a:lnTo>
                      <a:lnTo>
                        <a:pt x="3481" y="850"/>
                      </a:lnTo>
                      <a:lnTo>
                        <a:pt x="3538" y="943"/>
                      </a:lnTo>
                      <a:lnTo>
                        <a:pt x="3591" y="1038"/>
                      </a:lnTo>
                      <a:lnTo>
                        <a:pt x="3637" y="1137"/>
                      </a:lnTo>
                      <a:lnTo>
                        <a:pt x="3679" y="1239"/>
                      </a:lnTo>
                      <a:lnTo>
                        <a:pt x="3714" y="1343"/>
                      </a:lnTo>
                      <a:lnTo>
                        <a:pt x="3744" y="1451"/>
                      </a:lnTo>
                      <a:lnTo>
                        <a:pt x="3767" y="1560"/>
                      </a:lnTo>
                      <a:lnTo>
                        <a:pt x="3784" y="1673"/>
                      </a:lnTo>
                      <a:lnTo>
                        <a:pt x="3795" y="1786"/>
                      </a:lnTo>
                      <a:lnTo>
                        <a:pt x="3798" y="1902"/>
                      </a:lnTo>
                      <a:lnTo>
                        <a:pt x="3795" y="2018"/>
                      </a:lnTo>
                      <a:lnTo>
                        <a:pt x="3784" y="2132"/>
                      </a:lnTo>
                      <a:lnTo>
                        <a:pt x="3767" y="2243"/>
                      </a:lnTo>
                      <a:lnTo>
                        <a:pt x="3744" y="2353"/>
                      </a:lnTo>
                      <a:lnTo>
                        <a:pt x="3714" y="2460"/>
                      </a:lnTo>
                      <a:lnTo>
                        <a:pt x="3679" y="2566"/>
                      </a:lnTo>
                      <a:lnTo>
                        <a:pt x="3637" y="2667"/>
                      </a:lnTo>
                      <a:lnTo>
                        <a:pt x="3591" y="2766"/>
                      </a:lnTo>
                      <a:lnTo>
                        <a:pt x="3538" y="2862"/>
                      </a:lnTo>
                      <a:lnTo>
                        <a:pt x="3481" y="2954"/>
                      </a:lnTo>
                      <a:lnTo>
                        <a:pt x="3419" y="3042"/>
                      </a:lnTo>
                      <a:lnTo>
                        <a:pt x="3350" y="3127"/>
                      </a:lnTo>
                      <a:lnTo>
                        <a:pt x="3278" y="3208"/>
                      </a:lnTo>
                      <a:lnTo>
                        <a:pt x="3202" y="3285"/>
                      </a:lnTo>
                      <a:lnTo>
                        <a:pt x="3121" y="3357"/>
                      </a:lnTo>
                      <a:lnTo>
                        <a:pt x="3036" y="3424"/>
                      </a:lnTo>
                      <a:lnTo>
                        <a:pt x="2949" y="3487"/>
                      </a:lnTo>
                      <a:lnTo>
                        <a:pt x="2857" y="3545"/>
                      </a:lnTo>
                      <a:lnTo>
                        <a:pt x="2761" y="3597"/>
                      </a:lnTo>
                      <a:lnTo>
                        <a:pt x="2663" y="3645"/>
                      </a:lnTo>
                      <a:lnTo>
                        <a:pt x="2561" y="3685"/>
                      </a:lnTo>
                      <a:lnTo>
                        <a:pt x="2457" y="3721"/>
                      </a:lnTo>
                      <a:lnTo>
                        <a:pt x="2349" y="3751"/>
                      </a:lnTo>
                      <a:lnTo>
                        <a:pt x="2240" y="3774"/>
                      </a:lnTo>
                      <a:lnTo>
                        <a:pt x="2128" y="3791"/>
                      </a:lnTo>
                      <a:lnTo>
                        <a:pt x="2014" y="3801"/>
                      </a:lnTo>
                      <a:lnTo>
                        <a:pt x="1899" y="3805"/>
                      </a:lnTo>
                      <a:lnTo>
                        <a:pt x="1783" y="3801"/>
                      </a:lnTo>
                      <a:lnTo>
                        <a:pt x="1669" y="3791"/>
                      </a:lnTo>
                      <a:lnTo>
                        <a:pt x="1558" y="3774"/>
                      </a:lnTo>
                      <a:lnTo>
                        <a:pt x="1448" y="3751"/>
                      </a:lnTo>
                      <a:lnTo>
                        <a:pt x="1342" y="3721"/>
                      </a:lnTo>
                      <a:lnTo>
                        <a:pt x="1236" y="3685"/>
                      </a:lnTo>
                      <a:lnTo>
                        <a:pt x="1136" y="3645"/>
                      </a:lnTo>
                      <a:lnTo>
                        <a:pt x="1036" y="3597"/>
                      </a:lnTo>
                      <a:lnTo>
                        <a:pt x="941" y="3545"/>
                      </a:lnTo>
                      <a:lnTo>
                        <a:pt x="849" y="3487"/>
                      </a:lnTo>
                      <a:lnTo>
                        <a:pt x="761" y="3424"/>
                      </a:lnTo>
                      <a:lnTo>
                        <a:pt x="676" y="3357"/>
                      </a:lnTo>
                      <a:lnTo>
                        <a:pt x="595" y="3285"/>
                      </a:lnTo>
                      <a:lnTo>
                        <a:pt x="519" y="3208"/>
                      </a:lnTo>
                      <a:lnTo>
                        <a:pt x="447" y="3127"/>
                      </a:lnTo>
                      <a:lnTo>
                        <a:pt x="380" y="3042"/>
                      </a:lnTo>
                      <a:lnTo>
                        <a:pt x="317" y="2954"/>
                      </a:lnTo>
                      <a:lnTo>
                        <a:pt x="259" y="2862"/>
                      </a:lnTo>
                      <a:lnTo>
                        <a:pt x="207" y="2766"/>
                      </a:lnTo>
                      <a:lnTo>
                        <a:pt x="160" y="2667"/>
                      </a:lnTo>
                      <a:lnTo>
                        <a:pt x="119" y="2566"/>
                      </a:lnTo>
                      <a:lnTo>
                        <a:pt x="83" y="2460"/>
                      </a:lnTo>
                      <a:lnTo>
                        <a:pt x="54" y="2353"/>
                      </a:lnTo>
                      <a:lnTo>
                        <a:pt x="30" y="2243"/>
                      </a:lnTo>
                      <a:lnTo>
                        <a:pt x="14" y="2132"/>
                      </a:lnTo>
                      <a:lnTo>
                        <a:pt x="3" y="2018"/>
                      </a:lnTo>
                      <a:lnTo>
                        <a:pt x="0" y="1902"/>
                      </a:lnTo>
                      <a:lnTo>
                        <a:pt x="3" y="1786"/>
                      </a:lnTo>
                      <a:lnTo>
                        <a:pt x="14" y="1673"/>
                      </a:lnTo>
                      <a:lnTo>
                        <a:pt x="30" y="1560"/>
                      </a:lnTo>
                      <a:lnTo>
                        <a:pt x="54" y="1451"/>
                      </a:lnTo>
                      <a:lnTo>
                        <a:pt x="83" y="1343"/>
                      </a:lnTo>
                      <a:lnTo>
                        <a:pt x="119" y="1239"/>
                      </a:lnTo>
                      <a:lnTo>
                        <a:pt x="160" y="1137"/>
                      </a:lnTo>
                      <a:lnTo>
                        <a:pt x="207" y="1038"/>
                      </a:lnTo>
                      <a:lnTo>
                        <a:pt x="259" y="943"/>
                      </a:lnTo>
                      <a:lnTo>
                        <a:pt x="317" y="850"/>
                      </a:lnTo>
                      <a:lnTo>
                        <a:pt x="380" y="762"/>
                      </a:lnTo>
                      <a:lnTo>
                        <a:pt x="447" y="677"/>
                      </a:lnTo>
                      <a:lnTo>
                        <a:pt x="519" y="596"/>
                      </a:lnTo>
                      <a:lnTo>
                        <a:pt x="595" y="519"/>
                      </a:lnTo>
                      <a:lnTo>
                        <a:pt x="676" y="448"/>
                      </a:lnTo>
                      <a:lnTo>
                        <a:pt x="761" y="380"/>
                      </a:lnTo>
                      <a:lnTo>
                        <a:pt x="849" y="318"/>
                      </a:lnTo>
                      <a:lnTo>
                        <a:pt x="941" y="260"/>
                      </a:lnTo>
                      <a:lnTo>
                        <a:pt x="1036" y="207"/>
                      </a:lnTo>
                      <a:lnTo>
                        <a:pt x="1136" y="160"/>
                      </a:lnTo>
                      <a:lnTo>
                        <a:pt x="1236" y="118"/>
                      </a:lnTo>
                      <a:lnTo>
                        <a:pt x="1342" y="83"/>
                      </a:lnTo>
                      <a:lnTo>
                        <a:pt x="1448" y="53"/>
                      </a:lnTo>
                      <a:lnTo>
                        <a:pt x="1558" y="30"/>
                      </a:lnTo>
                      <a:lnTo>
                        <a:pt x="1669" y="13"/>
                      </a:lnTo>
                      <a:lnTo>
                        <a:pt x="1783" y="3"/>
                      </a:lnTo>
                      <a:lnTo>
                        <a:pt x="189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80" name="Google Shape;580;g7cde432c2a_0_90"/>
            <p:cNvSpPr/>
            <p:nvPr/>
          </p:nvSpPr>
          <p:spPr>
            <a:xfrm>
              <a:off x="1792927" y="1169620"/>
              <a:ext cx="3030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3F3F3F"/>
                  </a:solidFill>
                </a:rPr>
                <a:t>Provost can create notice.</a:t>
              </a:r>
              <a:endParaRPr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1" name="Google Shape;581;g7cde432c2a_0_90"/>
          <p:cNvGrpSpPr/>
          <p:nvPr/>
        </p:nvGrpSpPr>
        <p:grpSpPr>
          <a:xfrm>
            <a:off x="6653322" y="2977567"/>
            <a:ext cx="4841229" cy="1393326"/>
            <a:chOff x="584360" y="2193313"/>
            <a:chExt cx="4475989" cy="1280160"/>
          </a:xfrm>
        </p:grpSpPr>
        <p:grpSp>
          <p:nvGrpSpPr>
            <p:cNvPr id="582" name="Google Shape;582;g7cde432c2a_0_90"/>
            <p:cNvGrpSpPr/>
            <p:nvPr/>
          </p:nvGrpSpPr>
          <p:grpSpPr>
            <a:xfrm>
              <a:off x="584360" y="2193313"/>
              <a:ext cx="4475989" cy="1280160"/>
              <a:chOff x="584360" y="2193313"/>
              <a:chExt cx="4475989" cy="1280160"/>
            </a:xfrm>
          </p:grpSpPr>
          <p:sp>
            <p:nvSpPr>
              <p:cNvPr id="583" name="Google Shape;583;g7cde432c2a_0_90"/>
              <p:cNvSpPr/>
              <p:nvPr/>
            </p:nvSpPr>
            <p:spPr>
              <a:xfrm flipH="1">
                <a:off x="584360" y="2193313"/>
                <a:ext cx="4475989" cy="1280160"/>
              </a:xfrm>
              <a:custGeom>
                <a:rect b="b" l="l" r="r" t="t"/>
                <a:pathLst>
                  <a:path extrusionOk="0" h="1280160" w="4314206">
                    <a:moveTo>
                      <a:pt x="640080" y="0"/>
                    </a:moveTo>
                    <a:cubicBezTo>
                      <a:pt x="772645" y="0"/>
                      <a:pt x="895797" y="40300"/>
                      <a:pt x="997955" y="109316"/>
                    </a:cubicBezTo>
                    <a:lnTo>
                      <a:pt x="1033706" y="138813"/>
                    </a:lnTo>
                    <a:lnTo>
                      <a:pt x="3812938" y="138813"/>
                    </a:lnTo>
                    <a:cubicBezTo>
                      <a:pt x="4089781" y="138813"/>
                      <a:pt x="4314206" y="363238"/>
                      <a:pt x="4314206" y="640081"/>
                    </a:cubicBezTo>
                    <a:lnTo>
                      <a:pt x="4314205" y="640081"/>
                    </a:lnTo>
                    <a:cubicBezTo>
                      <a:pt x="4314205" y="916924"/>
                      <a:pt x="4089780" y="1141349"/>
                      <a:pt x="3812937" y="1141349"/>
                    </a:cubicBezTo>
                    <a:lnTo>
                      <a:pt x="1033705" y="1141348"/>
                    </a:lnTo>
                    <a:lnTo>
                      <a:pt x="997955" y="1170844"/>
                    </a:lnTo>
                    <a:cubicBezTo>
                      <a:pt x="895797" y="1239861"/>
                      <a:pt x="772645" y="1280160"/>
                      <a:pt x="640080" y="1280160"/>
                    </a:cubicBezTo>
                    <a:cubicBezTo>
                      <a:pt x="286574" y="1280160"/>
                      <a:pt x="0" y="993586"/>
                      <a:pt x="0" y="640080"/>
                    </a:cubicBezTo>
                    <a:cubicBezTo>
                      <a:pt x="0" y="286574"/>
                      <a:pt x="286574" y="0"/>
                      <a:pt x="640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355600" rotWithShape="0" algn="t" dir="5400000" dist="38100">
                  <a:srgbClr val="000000">
                    <a:alpha val="49800"/>
                  </a:srgbClr>
                </a:outerShdw>
              </a:effectLst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84" name="Google Shape;584;g7cde432c2a_0_90"/>
              <p:cNvGrpSpPr/>
              <p:nvPr/>
            </p:nvGrpSpPr>
            <p:grpSpPr>
              <a:xfrm flipH="1">
                <a:off x="3999943" y="2421913"/>
                <a:ext cx="822900" cy="822900"/>
                <a:chOff x="1279609" y="2799937"/>
                <a:chExt cx="822900" cy="822900"/>
              </a:xfrm>
            </p:grpSpPr>
            <p:sp>
              <p:nvSpPr>
                <p:cNvPr id="585" name="Google Shape;585;g7cde432c2a_0_90"/>
                <p:cNvSpPr/>
                <p:nvPr/>
              </p:nvSpPr>
              <p:spPr>
                <a:xfrm>
                  <a:off x="1279609" y="2799937"/>
                  <a:ext cx="822900" cy="822900"/>
                </a:xfrm>
                <a:prstGeom prst="ellipse">
                  <a:avLst/>
                </a:prstGeom>
                <a:solidFill>
                  <a:srgbClr val="00C9F3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86" name="Google Shape;586;g7cde432c2a_0_90"/>
                <p:cNvGrpSpPr/>
                <p:nvPr/>
              </p:nvGrpSpPr>
              <p:grpSpPr>
                <a:xfrm>
                  <a:off x="1482945" y="2980443"/>
                  <a:ext cx="416410" cy="462069"/>
                  <a:chOff x="5241" y="371"/>
                  <a:chExt cx="1714" cy="1903"/>
                </a:xfrm>
              </p:grpSpPr>
              <p:sp>
                <p:nvSpPr>
                  <p:cNvPr id="587" name="Google Shape;587;g7cde432c2a_0_90"/>
                  <p:cNvSpPr/>
                  <p:nvPr/>
                </p:nvSpPr>
                <p:spPr>
                  <a:xfrm>
                    <a:off x="5241" y="371"/>
                    <a:ext cx="1714" cy="1903"/>
                  </a:xfrm>
                  <a:custGeom>
                    <a:rect b="b" l="l" r="r" t="t"/>
                    <a:pathLst>
                      <a:path extrusionOk="0" h="3805" w="3429">
                        <a:moveTo>
                          <a:pt x="1715" y="2915"/>
                        </a:moveTo>
                        <a:lnTo>
                          <a:pt x="1602" y="2959"/>
                        </a:lnTo>
                        <a:lnTo>
                          <a:pt x="1492" y="3000"/>
                        </a:lnTo>
                        <a:lnTo>
                          <a:pt x="1383" y="3036"/>
                        </a:lnTo>
                        <a:lnTo>
                          <a:pt x="1275" y="3067"/>
                        </a:lnTo>
                        <a:lnTo>
                          <a:pt x="1310" y="3145"/>
                        </a:lnTo>
                        <a:lnTo>
                          <a:pt x="1346" y="3215"/>
                        </a:lnTo>
                        <a:lnTo>
                          <a:pt x="1383" y="3280"/>
                        </a:lnTo>
                        <a:lnTo>
                          <a:pt x="1423" y="3339"/>
                        </a:lnTo>
                        <a:lnTo>
                          <a:pt x="1463" y="3390"/>
                        </a:lnTo>
                        <a:lnTo>
                          <a:pt x="1504" y="3433"/>
                        </a:lnTo>
                        <a:lnTo>
                          <a:pt x="1546" y="3471"/>
                        </a:lnTo>
                        <a:lnTo>
                          <a:pt x="1587" y="3500"/>
                        </a:lnTo>
                        <a:lnTo>
                          <a:pt x="1630" y="3520"/>
                        </a:lnTo>
                        <a:lnTo>
                          <a:pt x="1672" y="3532"/>
                        </a:lnTo>
                        <a:lnTo>
                          <a:pt x="1715" y="3537"/>
                        </a:lnTo>
                        <a:lnTo>
                          <a:pt x="1757" y="3532"/>
                        </a:lnTo>
                        <a:lnTo>
                          <a:pt x="1799" y="3520"/>
                        </a:lnTo>
                        <a:lnTo>
                          <a:pt x="1842" y="3500"/>
                        </a:lnTo>
                        <a:lnTo>
                          <a:pt x="1883" y="3471"/>
                        </a:lnTo>
                        <a:lnTo>
                          <a:pt x="1925" y="3433"/>
                        </a:lnTo>
                        <a:lnTo>
                          <a:pt x="1967" y="3390"/>
                        </a:lnTo>
                        <a:lnTo>
                          <a:pt x="2006" y="3339"/>
                        </a:lnTo>
                        <a:lnTo>
                          <a:pt x="2046" y="3280"/>
                        </a:lnTo>
                        <a:lnTo>
                          <a:pt x="2083" y="3215"/>
                        </a:lnTo>
                        <a:lnTo>
                          <a:pt x="2120" y="3145"/>
                        </a:lnTo>
                        <a:lnTo>
                          <a:pt x="2154" y="3067"/>
                        </a:lnTo>
                        <a:lnTo>
                          <a:pt x="2046" y="3036"/>
                        </a:lnTo>
                        <a:lnTo>
                          <a:pt x="1937" y="3000"/>
                        </a:lnTo>
                        <a:lnTo>
                          <a:pt x="1826" y="2959"/>
                        </a:lnTo>
                        <a:lnTo>
                          <a:pt x="1715" y="2915"/>
                        </a:lnTo>
                        <a:close/>
                        <a:moveTo>
                          <a:pt x="2287" y="2618"/>
                        </a:moveTo>
                        <a:lnTo>
                          <a:pt x="2169" y="2689"/>
                        </a:lnTo>
                        <a:lnTo>
                          <a:pt x="2049" y="2755"/>
                        </a:lnTo>
                        <a:lnTo>
                          <a:pt x="2146" y="2785"/>
                        </a:lnTo>
                        <a:lnTo>
                          <a:pt x="2241" y="2812"/>
                        </a:lnTo>
                        <a:lnTo>
                          <a:pt x="2265" y="2717"/>
                        </a:lnTo>
                        <a:lnTo>
                          <a:pt x="2287" y="2618"/>
                        </a:lnTo>
                        <a:close/>
                        <a:moveTo>
                          <a:pt x="1142" y="2618"/>
                        </a:moveTo>
                        <a:lnTo>
                          <a:pt x="1164" y="2717"/>
                        </a:lnTo>
                        <a:lnTo>
                          <a:pt x="1188" y="2812"/>
                        </a:lnTo>
                        <a:lnTo>
                          <a:pt x="1283" y="2785"/>
                        </a:lnTo>
                        <a:lnTo>
                          <a:pt x="1380" y="2755"/>
                        </a:lnTo>
                        <a:lnTo>
                          <a:pt x="1260" y="2689"/>
                        </a:lnTo>
                        <a:lnTo>
                          <a:pt x="1142" y="2618"/>
                        </a:lnTo>
                        <a:close/>
                        <a:moveTo>
                          <a:pt x="2942" y="2104"/>
                        </a:moveTo>
                        <a:lnTo>
                          <a:pt x="2861" y="2182"/>
                        </a:lnTo>
                        <a:lnTo>
                          <a:pt x="2776" y="2259"/>
                        </a:lnTo>
                        <a:lnTo>
                          <a:pt x="2686" y="2335"/>
                        </a:lnTo>
                        <a:lnTo>
                          <a:pt x="2591" y="2408"/>
                        </a:lnTo>
                        <a:lnTo>
                          <a:pt x="2575" y="2527"/>
                        </a:lnTo>
                        <a:lnTo>
                          <a:pt x="2554" y="2642"/>
                        </a:lnTo>
                        <a:lnTo>
                          <a:pt x="2531" y="2755"/>
                        </a:lnTo>
                        <a:lnTo>
                          <a:pt x="2503" y="2864"/>
                        </a:lnTo>
                        <a:lnTo>
                          <a:pt x="2573" y="2871"/>
                        </a:lnTo>
                        <a:lnTo>
                          <a:pt x="2639" y="2877"/>
                        </a:lnTo>
                        <a:lnTo>
                          <a:pt x="2703" y="2878"/>
                        </a:lnTo>
                        <a:lnTo>
                          <a:pt x="2766" y="2877"/>
                        </a:lnTo>
                        <a:lnTo>
                          <a:pt x="2826" y="2871"/>
                        </a:lnTo>
                        <a:lnTo>
                          <a:pt x="2880" y="2863"/>
                        </a:lnTo>
                        <a:lnTo>
                          <a:pt x="2930" y="2851"/>
                        </a:lnTo>
                        <a:lnTo>
                          <a:pt x="2976" y="2837"/>
                        </a:lnTo>
                        <a:lnTo>
                          <a:pt x="3017" y="2820"/>
                        </a:lnTo>
                        <a:lnTo>
                          <a:pt x="3053" y="2799"/>
                        </a:lnTo>
                        <a:lnTo>
                          <a:pt x="3084" y="2775"/>
                        </a:lnTo>
                        <a:lnTo>
                          <a:pt x="3110" y="2749"/>
                        </a:lnTo>
                        <a:lnTo>
                          <a:pt x="3131" y="2719"/>
                        </a:lnTo>
                        <a:lnTo>
                          <a:pt x="3147" y="2685"/>
                        </a:lnTo>
                        <a:lnTo>
                          <a:pt x="3156" y="2648"/>
                        </a:lnTo>
                        <a:lnTo>
                          <a:pt x="3161" y="2609"/>
                        </a:lnTo>
                        <a:lnTo>
                          <a:pt x="3161" y="2565"/>
                        </a:lnTo>
                        <a:lnTo>
                          <a:pt x="3154" y="2518"/>
                        </a:lnTo>
                        <a:lnTo>
                          <a:pt x="3142" y="2469"/>
                        </a:lnTo>
                        <a:lnTo>
                          <a:pt x="3126" y="2418"/>
                        </a:lnTo>
                        <a:lnTo>
                          <a:pt x="3104" y="2365"/>
                        </a:lnTo>
                        <a:lnTo>
                          <a:pt x="3076" y="2309"/>
                        </a:lnTo>
                        <a:lnTo>
                          <a:pt x="3044" y="2253"/>
                        </a:lnTo>
                        <a:lnTo>
                          <a:pt x="3007" y="2193"/>
                        </a:lnTo>
                        <a:lnTo>
                          <a:pt x="2964" y="2133"/>
                        </a:lnTo>
                        <a:lnTo>
                          <a:pt x="2942" y="2104"/>
                        </a:lnTo>
                        <a:close/>
                        <a:moveTo>
                          <a:pt x="487" y="2104"/>
                        </a:moveTo>
                        <a:lnTo>
                          <a:pt x="465" y="2133"/>
                        </a:lnTo>
                        <a:lnTo>
                          <a:pt x="422" y="2193"/>
                        </a:lnTo>
                        <a:lnTo>
                          <a:pt x="385" y="2253"/>
                        </a:lnTo>
                        <a:lnTo>
                          <a:pt x="353" y="2309"/>
                        </a:lnTo>
                        <a:lnTo>
                          <a:pt x="326" y="2365"/>
                        </a:lnTo>
                        <a:lnTo>
                          <a:pt x="303" y="2418"/>
                        </a:lnTo>
                        <a:lnTo>
                          <a:pt x="287" y="2469"/>
                        </a:lnTo>
                        <a:lnTo>
                          <a:pt x="275" y="2518"/>
                        </a:lnTo>
                        <a:lnTo>
                          <a:pt x="269" y="2565"/>
                        </a:lnTo>
                        <a:lnTo>
                          <a:pt x="268" y="2609"/>
                        </a:lnTo>
                        <a:lnTo>
                          <a:pt x="273" y="2648"/>
                        </a:lnTo>
                        <a:lnTo>
                          <a:pt x="283" y="2685"/>
                        </a:lnTo>
                        <a:lnTo>
                          <a:pt x="298" y="2719"/>
                        </a:lnTo>
                        <a:lnTo>
                          <a:pt x="319" y="2749"/>
                        </a:lnTo>
                        <a:lnTo>
                          <a:pt x="345" y="2775"/>
                        </a:lnTo>
                        <a:lnTo>
                          <a:pt x="376" y="2799"/>
                        </a:lnTo>
                        <a:lnTo>
                          <a:pt x="412" y="2820"/>
                        </a:lnTo>
                        <a:lnTo>
                          <a:pt x="453" y="2837"/>
                        </a:lnTo>
                        <a:lnTo>
                          <a:pt x="499" y="2851"/>
                        </a:lnTo>
                        <a:lnTo>
                          <a:pt x="549" y="2863"/>
                        </a:lnTo>
                        <a:lnTo>
                          <a:pt x="603" y="2871"/>
                        </a:lnTo>
                        <a:lnTo>
                          <a:pt x="663" y="2877"/>
                        </a:lnTo>
                        <a:lnTo>
                          <a:pt x="726" y="2878"/>
                        </a:lnTo>
                        <a:lnTo>
                          <a:pt x="790" y="2877"/>
                        </a:lnTo>
                        <a:lnTo>
                          <a:pt x="856" y="2872"/>
                        </a:lnTo>
                        <a:lnTo>
                          <a:pt x="926" y="2864"/>
                        </a:lnTo>
                        <a:lnTo>
                          <a:pt x="898" y="2755"/>
                        </a:lnTo>
                        <a:lnTo>
                          <a:pt x="875" y="2642"/>
                        </a:lnTo>
                        <a:lnTo>
                          <a:pt x="854" y="2527"/>
                        </a:lnTo>
                        <a:lnTo>
                          <a:pt x="838" y="2408"/>
                        </a:lnTo>
                        <a:lnTo>
                          <a:pt x="744" y="2335"/>
                        </a:lnTo>
                        <a:lnTo>
                          <a:pt x="653" y="2259"/>
                        </a:lnTo>
                        <a:lnTo>
                          <a:pt x="567" y="2182"/>
                        </a:lnTo>
                        <a:lnTo>
                          <a:pt x="487" y="2104"/>
                        </a:lnTo>
                        <a:close/>
                        <a:moveTo>
                          <a:pt x="2620" y="1764"/>
                        </a:moveTo>
                        <a:lnTo>
                          <a:pt x="2622" y="1902"/>
                        </a:lnTo>
                        <a:lnTo>
                          <a:pt x="2620" y="2039"/>
                        </a:lnTo>
                        <a:lnTo>
                          <a:pt x="2694" y="1971"/>
                        </a:lnTo>
                        <a:lnTo>
                          <a:pt x="2765" y="1902"/>
                        </a:lnTo>
                        <a:lnTo>
                          <a:pt x="2694" y="1833"/>
                        </a:lnTo>
                        <a:lnTo>
                          <a:pt x="2620" y="1764"/>
                        </a:lnTo>
                        <a:close/>
                        <a:moveTo>
                          <a:pt x="809" y="1764"/>
                        </a:moveTo>
                        <a:lnTo>
                          <a:pt x="735" y="1833"/>
                        </a:lnTo>
                        <a:lnTo>
                          <a:pt x="664" y="1902"/>
                        </a:lnTo>
                        <a:lnTo>
                          <a:pt x="735" y="1971"/>
                        </a:lnTo>
                        <a:lnTo>
                          <a:pt x="809" y="2039"/>
                        </a:lnTo>
                        <a:lnTo>
                          <a:pt x="806" y="1902"/>
                        </a:lnTo>
                        <a:lnTo>
                          <a:pt x="809" y="1764"/>
                        </a:lnTo>
                        <a:close/>
                        <a:moveTo>
                          <a:pt x="1715" y="1183"/>
                        </a:moveTo>
                        <a:lnTo>
                          <a:pt x="1607" y="1234"/>
                        </a:lnTo>
                        <a:lnTo>
                          <a:pt x="1500" y="1289"/>
                        </a:lnTo>
                        <a:lnTo>
                          <a:pt x="1395" y="1348"/>
                        </a:lnTo>
                        <a:lnTo>
                          <a:pt x="1290" y="1410"/>
                        </a:lnTo>
                        <a:lnTo>
                          <a:pt x="1188" y="1475"/>
                        </a:lnTo>
                        <a:lnTo>
                          <a:pt x="1091" y="1543"/>
                        </a:lnTo>
                        <a:lnTo>
                          <a:pt x="1081" y="1659"/>
                        </a:lnTo>
                        <a:lnTo>
                          <a:pt x="1077" y="1778"/>
                        </a:lnTo>
                        <a:lnTo>
                          <a:pt x="1075" y="1902"/>
                        </a:lnTo>
                        <a:lnTo>
                          <a:pt x="1077" y="2025"/>
                        </a:lnTo>
                        <a:lnTo>
                          <a:pt x="1081" y="2146"/>
                        </a:lnTo>
                        <a:lnTo>
                          <a:pt x="1091" y="2262"/>
                        </a:lnTo>
                        <a:lnTo>
                          <a:pt x="1188" y="2329"/>
                        </a:lnTo>
                        <a:lnTo>
                          <a:pt x="1290" y="2394"/>
                        </a:lnTo>
                        <a:lnTo>
                          <a:pt x="1395" y="2457"/>
                        </a:lnTo>
                        <a:lnTo>
                          <a:pt x="1500" y="2515"/>
                        </a:lnTo>
                        <a:lnTo>
                          <a:pt x="1607" y="2570"/>
                        </a:lnTo>
                        <a:lnTo>
                          <a:pt x="1715" y="2621"/>
                        </a:lnTo>
                        <a:lnTo>
                          <a:pt x="1822" y="2570"/>
                        </a:lnTo>
                        <a:lnTo>
                          <a:pt x="1929" y="2515"/>
                        </a:lnTo>
                        <a:lnTo>
                          <a:pt x="2034" y="2457"/>
                        </a:lnTo>
                        <a:lnTo>
                          <a:pt x="2140" y="2394"/>
                        </a:lnTo>
                        <a:lnTo>
                          <a:pt x="2241" y="2329"/>
                        </a:lnTo>
                        <a:lnTo>
                          <a:pt x="2338" y="2262"/>
                        </a:lnTo>
                        <a:lnTo>
                          <a:pt x="2347" y="2146"/>
                        </a:lnTo>
                        <a:lnTo>
                          <a:pt x="2353" y="2025"/>
                        </a:lnTo>
                        <a:lnTo>
                          <a:pt x="2354" y="1902"/>
                        </a:lnTo>
                        <a:lnTo>
                          <a:pt x="2353" y="1778"/>
                        </a:lnTo>
                        <a:lnTo>
                          <a:pt x="2347" y="1659"/>
                        </a:lnTo>
                        <a:lnTo>
                          <a:pt x="2338" y="1543"/>
                        </a:lnTo>
                        <a:lnTo>
                          <a:pt x="2241" y="1475"/>
                        </a:lnTo>
                        <a:lnTo>
                          <a:pt x="2140" y="1410"/>
                        </a:lnTo>
                        <a:lnTo>
                          <a:pt x="2034" y="1348"/>
                        </a:lnTo>
                        <a:lnTo>
                          <a:pt x="1929" y="1289"/>
                        </a:lnTo>
                        <a:lnTo>
                          <a:pt x="1822" y="1234"/>
                        </a:lnTo>
                        <a:lnTo>
                          <a:pt x="1715" y="1183"/>
                        </a:lnTo>
                        <a:close/>
                        <a:moveTo>
                          <a:pt x="2241" y="993"/>
                        </a:moveTo>
                        <a:lnTo>
                          <a:pt x="2146" y="1019"/>
                        </a:lnTo>
                        <a:lnTo>
                          <a:pt x="2049" y="1050"/>
                        </a:lnTo>
                        <a:lnTo>
                          <a:pt x="2169" y="1116"/>
                        </a:lnTo>
                        <a:lnTo>
                          <a:pt x="2287" y="1186"/>
                        </a:lnTo>
                        <a:lnTo>
                          <a:pt x="2265" y="1088"/>
                        </a:lnTo>
                        <a:lnTo>
                          <a:pt x="2241" y="993"/>
                        </a:lnTo>
                        <a:close/>
                        <a:moveTo>
                          <a:pt x="1188" y="993"/>
                        </a:moveTo>
                        <a:lnTo>
                          <a:pt x="1164" y="1088"/>
                        </a:lnTo>
                        <a:lnTo>
                          <a:pt x="1142" y="1186"/>
                        </a:lnTo>
                        <a:lnTo>
                          <a:pt x="1260" y="1116"/>
                        </a:lnTo>
                        <a:lnTo>
                          <a:pt x="1380" y="1050"/>
                        </a:lnTo>
                        <a:lnTo>
                          <a:pt x="1283" y="1019"/>
                        </a:lnTo>
                        <a:lnTo>
                          <a:pt x="1188" y="993"/>
                        </a:lnTo>
                        <a:close/>
                        <a:moveTo>
                          <a:pt x="2703" y="927"/>
                        </a:moveTo>
                        <a:lnTo>
                          <a:pt x="2639" y="928"/>
                        </a:lnTo>
                        <a:lnTo>
                          <a:pt x="2573" y="932"/>
                        </a:lnTo>
                        <a:lnTo>
                          <a:pt x="2503" y="941"/>
                        </a:lnTo>
                        <a:lnTo>
                          <a:pt x="2531" y="1050"/>
                        </a:lnTo>
                        <a:lnTo>
                          <a:pt x="2554" y="1161"/>
                        </a:lnTo>
                        <a:lnTo>
                          <a:pt x="2575" y="1277"/>
                        </a:lnTo>
                        <a:lnTo>
                          <a:pt x="2591" y="1395"/>
                        </a:lnTo>
                        <a:lnTo>
                          <a:pt x="2686" y="1470"/>
                        </a:lnTo>
                        <a:lnTo>
                          <a:pt x="2776" y="1545"/>
                        </a:lnTo>
                        <a:lnTo>
                          <a:pt x="2861" y="1621"/>
                        </a:lnTo>
                        <a:lnTo>
                          <a:pt x="2942" y="1699"/>
                        </a:lnTo>
                        <a:lnTo>
                          <a:pt x="2964" y="1671"/>
                        </a:lnTo>
                        <a:lnTo>
                          <a:pt x="3007" y="1611"/>
                        </a:lnTo>
                        <a:lnTo>
                          <a:pt x="3044" y="1552"/>
                        </a:lnTo>
                        <a:lnTo>
                          <a:pt x="3076" y="1494"/>
                        </a:lnTo>
                        <a:lnTo>
                          <a:pt x="3104" y="1439"/>
                        </a:lnTo>
                        <a:lnTo>
                          <a:pt x="3126" y="1386"/>
                        </a:lnTo>
                        <a:lnTo>
                          <a:pt x="3142" y="1334"/>
                        </a:lnTo>
                        <a:lnTo>
                          <a:pt x="3154" y="1285"/>
                        </a:lnTo>
                        <a:lnTo>
                          <a:pt x="3161" y="1240"/>
                        </a:lnTo>
                        <a:lnTo>
                          <a:pt x="3161" y="1196"/>
                        </a:lnTo>
                        <a:lnTo>
                          <a:pt x="3156" y="1155"/>
                        </a:lnTo>
                        <a:lnTo>
                          <a:pt x="3147" y="1118"/>
                        </a:lnTo>
                        <a:lnTo>
                          <a:pt x="3131" y="1084"/>
                        </a:lnTo>
                        <a:lnTo>
                          <a:pt x="3110" y="1055"/>
                        </a:lnTo>
                        <a:lnTo>
                          <a:pt x="3084" y="1029"/>
                        </a:lnTo>
                        <a:lnTo>
                          <a:pt x="3053" y="1006"/>
                        </a:lnTo>
                        <a:lnTo>
                          <a:pt x="3017" y="985"/>
                        </a:lnTo>
                        <a:lnTo>
                          <a:pt x="2976" y="967"/>
                        </a:lnTo>
                        <a:lnTo>
                          <a:pt x="2930" y="952"/>
                        </a:lnTo>
                        <a:lnTo>
                          <a:pt x="2880" y="942"/>
                        </a:lnTo>
                        <a:lnTo>
                          <a:pt x="2826" y="932"/>
                        </a:lnTo>
                        <a:lnTo>
                          <a:pt x="2766" y="928"/>
                        </a:lnTo>
                        <a:lnTo>
                          <a:pt x="2703" y="927"/>
                        </a:lnTo>
                        <a:close/>
                        <a:moveTo>
                          <a:pt x="726" y="927"/>
                        </a:moveTo>
                        <a:lnTo>
                          <a:pt x="663" y="928"/>
                        </a:lnTo>
                        <a:lnTo>
                          <a:pt x="603" y="932"/>
                        </a:lnTo>
                        <a:lnTo>
                          <a:pt x="549" y="942"/>
                        </a:lnTo>
                        <a:lnTo>
                          <a:pt x="499" y="952"/>
                        </a:lnTo>
                        <a:lnTo>
                          <a:pt x="453" y="967"/>
                        </a:lnTo>
                        <a:lnTo>
                          <a:pt x="412" y="985"/>
                        </a:lnTo>
                        <a:lnTo>
                          <a:pt x="376" y="1006"/>
                        </a:lnTo>
                        <a:lnTo>
                          <a:pt x="345" y="1029"/>
                        </a:lnTo>
                        <a:lnTo>
                          <a:pt x="319" y="1055"/>
                        </a:lnTo>
                        <a:lnTo>
                          <a:pt x="298" y="1084"/>
                        </a:lnTo>
                        <a:lnTo>
                          <a:pt x="283" y="1118"/>
                        </a:lnTo>
                        <a:lnTo>
                          <a:pt x="273" y="1155"/>
                        </a:lnTo>
                        <a:lnTo>
                          <a:pt x="268" y="1196"/>
                        </a:lnTo>
                        <a:lnTo>
                          <a:pt x="269" y="1240"/>
                        </a:lnTo>
                        <a:lnTo>
                          <a:pt x="275" y="1285"/>
                        </a:lnTo>
                        <a:lnTo>
                          <a:pt x="287" y="1334"/>
                        </a:lnTo>
                        <a:lnTo>
                          <a:pt x="303" y="1386"/>
                        </a:lnTo>
                        <a:lnTo>
                          <a:pt x="326" y="1439"/>
                        </a:lnTo>
                        <a:lnTo>
                          <a:pt x="353" y="1494"/>
                        </a:lnTo>
                        <a:lnTo>
                          <a:pt x="385" y="1552"/>
                        </a:lnTo>
                        <a:lnTo>
                          <a:pt x="422" y="1611"/>
                        </a:lnTo>
                        <a:lnTo>
                          <a:pt x="465" y="1671"/>
                        </a:lnTo>
                        <a:lnTo>
                          <a:pt x="487" y="1699"/>
                        </a:lnTo>
                        <a:lnTo>
                          <a:pt x="567" y="1621"/>
                        </a:lnTo>
                        <a:lnTo>
                          <a:pt x="653" y="1545"/>
                        </a:lnTo>
                        <a:lnTo>
                          <a:pt x="744" y="1470"/>
                        </a:lnTo>
                        <a:lnTo>
                          <a:pt x="838" y="1395"/>
                        </a:lnTo>
                        <a:lnTo>
                          <a:pt x="854" y="1277"/>
                        </a:lnTo>
                        <a:lnTo>
                          <a:pt x="875" y="1162"/>
                        </a:lnTo>
                        <a:lnTo>
                          <a:pt x="898" y="1050"/>
                        </a:lnTo>
                        <a:lnTo>
                          <a:pt x="926" y="941"/>
                        </a:lnTo>
                        <a:lnTo>
                          <a:pt x="856" y="932"/>
                        </a:lnTo>
                        <a:lnTo>
                          <a:pt x="790" y="928"/>
                        </a:lnTo>
                        <a:lnTo>
                          <a:pt x="726" y="927"/>
                        </a:lnTo>
                        <a:close/>
                        <a:moveTo>
                          <a:pt x="1715" y="268"/>
                        </a:moveTo>
                        <a:lnTo>
                          <a:pt x="1672" y="271"/>
                        </a:lnTo>
                        <a:lnTo>
                          <a:pt x="1630" y="284"/>
                        </a:lnTo>
                        <a:lnTo>
                          <a:pt x="1587" y="305"/>
                        </a:lnTo>
                        <a:lnTo>
                          <a:pt x="1546" y="334"/>
                        </a:lnTo>
                        <a:lnTo>
                          <a:pt x="1504" y="370"/>
                        </a:lnTo>
                        <a:lnTo>
                          <a:pt x="1463" y="414"/>
                        </a:lnTo>
                        <a:lnTo>
                          <a:pt x="1423" y="465"/>
                        </a:lnTo>
                        <a:lnTo>
                          <a:pt x="1383" y="523"/>
                        </a:lnTo>
                        <a:lnTo>
                          <a:pt x="1346" y="588"/>
                        </a:lnTo>
                        <a:lnTo>
                          <a:pt x="1310" y="660"/>
                        </a:lnTo>
                        <a:lnTo>
                          <a:pt x="1275" y="738"/>
                        </a:lnTo>
                        <a:lnTo>
                          <a:pt x="1383" y="769"/>
                        </a:lnTo>
                        <a:lnTo>
                          <a:pt x="1492" y="805"/>
                        </a:lnTo>
                        <a:lnTo>
                          <a:pt x="1602" y="844"/>
                        </a:lnTo>
                        <a:lnTo>
                          <a:pt x="1715" y="890"/>
                        </a:lnTo>
                        <a:lnTo>
                          <a:pt x="1826" y="844"/>
                        </a:lnTo>
                        <a:lnTo>
                          <a:pt x="1937" y="805"/>
                        </a:lnTo>
                        <a:lnTo>
                          <a:pt x="2046" y="769"/>
                        </a:lnTo>
                        <a:lnTo>
                          <a:pt x="2154" y="738"/>
                        </a:lnTo>
                        <a:lnTo>
                          <a:pt x="2120" y="660"/>
                        </a:lnTo>
                        <a:lnTo>
                          <a:pt x="2083" y="588"/>
                        </a:lnTo>
                        <a:lnTo>
                          <a:pt x="2046" y="523"/>
                        </a:lnTo>
                        <a:lnTo>
                          <a:pt x="2006" y="465"/>
                        </a:lnTo>
                        <a:lnTo>
                          <a:pt x="1967" y="414"/>
                        </a:lnTo>
                        <a:lnTo>
                          <a:pt x="1925" y="370"/>
                        </a:lnTo>
                        <a:lnTo>
                          <a:pt x="1883" y="334"/>
                        </a:lnTo>
                        <a:lnTo>
                          <a:pt x="1842" y="305"/>
                        </a:lnTo>
                        <a:lnTo>
                          <a:pt x="1799" y="284"/>
                        </a:lnTo>
                        <a:lnTo>
                          <a:pt x="1757" y="271"/>
                        </a:lnTo>
                        <a:lnTo>
                          <a:pt x="1715" y="268"/>
                        </a:lnTo>
                        <a:close/>
                        <a:moveTo>
                          <a:pt x="1715" y="0"/>
                        </a:moveTo>
                        <a:lnTo>
                          <a:pt x="1775" y="3"/>
                        </a:lnTo>
                        <a:lnTo>
                          <a:pt x="1835" y="14"/>
                        </a:lnTo>
                        <a:lnTo>
                          <a:pt x="1893" y="32"/>
                        </a:lnTo>
                        <a:lnTo>
                          <a:pt x="1949" y="59"/>
                        </a:lnTo>
                        <a:lnTo>
                          <a:pt x="2005" y="91"/>
                        </a:lnTo>
                        <a:lnTo>
                          <a:pt x="2059" y="131"/>
                        </a:lnTo>
                        <a:lnTo>
                          <a:pt x="2111" y="178"/>
                        </a:lnTo>
                        <a:lnTo>
                          <a:pt x="2162" y="232"/>
                        </a:lnTo>
                        <a:lnTo>
                          <a:pt x="2211" y="292"/>
                        </a:lnTo>
                        <a:lnTo>
                          <a:pt x="2257" y="358"/>
                        </a:lnTo>
                        <a:lnTo>
                          <a:pt x="2302" y="432"/>
                        </a:lnTo>
                        <a:lnTo>
                          <a:pt x="2344" y="511"/>
                        </a:lnTo>
                        <a:lnTo>
                          <a:pt x="2385" y="597"/>
                        </a:lnTo>
                        <a:lnTo>
                          <a:pt x="2419" y="682"/>
                        </a:lnTo>
                        <a:lnTo>
                          <a:pt x="2517" y="669"/>
                        </a:lnTo>
                        <a:lnTo>
                          <a:pt x="2612" y="661"/>
                        </a:lnTo>
                        <a:lnTo>
                          <a:pt x="2703" y="659"/>
                        </a:lnTo>
                        <a:lnTo>
                          <a:pt x="2777" y="660"/>
                        </a:lnTo>
                        <a:lnTo>
                          <a:pt x="2845" y="666"/>
                        </a:lnTo>
                        <a:lnTo>
                          <a:pt x="2908" y="674"/>
                        </a:lnTo>
                        <a:lnTo>
                          <a:pt x="2967" y="685"/>
                        </a:lnTo>
                        <a:lnTo>
                          <a:pt x="3020" y="699"/>
                        </a:lnTo>
                        <a:lnTo>
                          <a:pt x="3070" y="716"/>
                        </a:lnTo>
                        <a:lnTo>
                          <a:pt x="3116" y="734"/>
                        </a:lnTo>
                        <a:lnTo>
                          <a:pt x="3156" y="755"/>
                        </a:lnTo>
                        <a:lnTo>
                          <a:pt x="3193" y="776"/>
                        </a:lnTo>
                        <a:lnTo>
                          <a:pt x="3227" y="799"/>
                        </a:lnTo>
                        <a:lnTo>
                          <a:pt x="3257" y="823"/>
                        </a:lnTo>
                        <a:lnTo>
                          <a:pt x="3284" y="849"/>
                        </a:lnTo>
                        <a:lnTo>
                          <a:pt x="3308" y="874"/>
                        </a:lnTo>
                        <a:lnTo>
                          <a:pt x="3329" y="900"/>
                        </a:lnTo>
                        <a:lnTo>
                          <a:pt x="3348" y="925"/>
                        </a:lnTo>
                        <a:lnTo>
                          <a:pt x="3363" y="951"/>
                        </a:lnTo>
                        <a:lnTo>
                          <a:pt x="3388" y="1001"/>
                        </a:lnTo>
                        <a:lnTo>
                          <a:pt x="3407" y="1053"/>
                        </a:lnTo>
                        <a:lnTo>
                          <a:pt x="3421" y="1109"/>
                        </a:lnTo>
                        <a:lnTo>
                          <a:pt x="3428" y="1166"/>
                        </a:lnTo>
                        <a:lnTo>
                          <a:pt x="3429" y="1225"/>
                        </a:lnTo>
                        <a:lnTo>
                          <a:pt x="3424" y="1286"/>
                        </a:lnTo>
                        <a:lnTo>
                          <a:pt x="3414" y="1349"/>
                        </a:lnTo>
                        <a:lnTo>
                          <a:pt x="3398" y="1414"/>
                        </a:lnTo>
                        <a:lnTo>
                          <a:pt x="3377" y="1480"/>
                        </a:lnTo>
                        <a:lnTo>
                          <a:pt x="3349" y="1547"/>
                        </a:lnTo>
                        <a:lnTo>
                          <a:pt x="3315" y="1617"/>
                        </a:lnTo>
                        <a:lnTo>
                          <a:pt x="3276" y="1686"/>
                        </a:lnTo>
                        <a:lnTo>
                          <a:pt x="3230" y="1758"/>
                        </a:lnTo>
                        <a:lnTo>
                          <a:pt x="3179" y="1830"/>
                        </a:lnTo>
                        <a:lnTo>
                          <a:pt x="3124" y="1902"/>
                        </a:lnTo>
                        <a:lnTo>
                          <a:pt x="3179" y="1974"/>
                        </a:lnTo>
                        <a:lnTo>
                          <a:pt x="3230" y="2046"/>
                        </a:lnTo>
                        <a:lnTo>
                          <a:pt x="3276" y="2118"/>
                        </a:lnTo>
                        <a:lnTo>
                          <a:pt x="3315" y="2188"/>
                        </a:lnTo>
                        <a:lnTo>
                          <a:pt x="3349" y="2257"/>
                        </a:lnTo>
                        <a:lnTo>
                          <a:pt x="3377" y="2324"/>
                        </a:lnTo>
                        <a:lnTo>
                          <a:pt x="3398" y="2391"/>
                        </a:lnTo>
                        <a:lnTo>
                          <a:pt x="3414" y="2456"/>
                        </a:lnTo>
                        <a:lnTo>
                          <a:pt x="3424" y="2518"/>
                        </a:lnTo>
                        <a:lnTo>
                          <a:pt x="3429" y="2580"/>
                        </a:lnTo>
                        <a:lnTo>
                          <a:pt x="3428" y="2639"/>
                        </a:lnTo>
                        <a:lnTo>
                          <a:pt x="3421" y="2696"/>
                        </a:lnTo>
                        <a:lnTo>
                          <a:pt x="3407" y="2750"/>
                        </a:lnTo>
                        <a:lnTo>
                          <a:pt x="3388" y="2804"/>
                        </a:lnTo>
                        <a:lnTo>
                          <a:pt x="3363" y="2853"/>
                        </a:lnTo>
                        <a:lnTo>
                          <a:pt x="3348" y="2879"/>
                        </a:lnTo>
                        <a:lnTo>
                          <a:pt x="3329" y="2904"/>
                        </a:lnTo>
                        <a:lnTo>
                          <a:pt x="3308" y="2930"/>
                        </a:lnTo>
                        <a:lnTo>
                          <a:pt x="3284" y="2955"/>
                        </a:lnTo>
                        <a:lnTo>
                          <a:pt x="3257" y="2980"/>
                        </a:lnTo>
                        <a:lnTo>
                          <a:pt x="3227" y="3004"/>
                        </a:lnTo>
                        <a:lnTo>
                          <a:pt x="3193" y="3027"/>
                        </a:lnTo>
                        <a:lnTo>
                          <a:pt x="3156" y="3049"/>
                        </a:lnTo>
                        <a:lnTo>
                          <a:pt x="3116" y="3070"/>
                        </a:lnTo>
                        <a:lnTo>
                          <a:pt x="3070" y="3089"/>
                        </a:lnTo>
                        <a:lnTo>
                          <a:pt x="3020" y="3105"/>
                        </a:lnTo>
                        <a:lnTo>
                          <a:pt x="2967" y="3119"/>
                        </a:lnTo>
                        <a:lnTo>
                          <a:pt x="2908" y="3131"/>
                        </a:lnTo>
                        <a:lnTo>
                          <a:pt x="2845" y="3139"/>
                        </a:lnTo>
                        <a:lnTo>
                          <a:pt x="2777" y="3143"/>
                        </a:lnTo>
                        <a:lnTo>
                          <a:pt x="2703" y="3146"/>
                        </a:lnTo>
                        <a:lnTo>
                          <a:pt x="2612" y="3143"/>
                        </a:lnTo>
                        <a:lnTo>
                          <a:pt x="2517" y="3135"/>
                        </a:lnTo>
                        <a:lnTo>
                          <a:pt x="2419" y="3123"/>
                        </a:lnTo>
                        <a:lnTo>
                          <a:pt x="2385" y="3206"/>
                        </a:lnTo>
                        <a:lnTo>
                          <a:pt x="2344" y="3292"/>
                        </a:lnTo>
                        <a:lnTo>
                          <a:pt x="2302" y="3372"/>
                        </a:lnTo>
                        <a:lnTo>
                          <a:pt x="2257" y="3445"/>
                        </a:lnTo>
                        <a:lnTo>
                          <a:pt x="2211" y="3512"/>
                        </a:lnTo>
                        <a:lnTo>
                          <a:pt x="2162" y="3573"/>
                        </a:lnTo>
                        <a:lnTo>
                          <a:pt x="2111" y="3626"/>
                        </a:lnTo>
                        <a:lnTo>
                          <a:pt x="2059" y="3672"/>
                        </a:lnTo>
                        <a:lnTo>
                          <a:pt x="2005" y="3713"/>
                        </a:lnTo>
                        <a:lnTo>
                          <a:pt x="1949" y="3745"/>
                        </a:lnTo>
                        <a:lnTo>
                          <a:pt x="1893" y="3771"/>
                        </a:lnTo>
                        <a:lnTo>
                          <a:pt x="1835" y="3790"/>
                        </a:lnTo>
                        <a:lnTo>
                          <a:pt x="1775" y="3801"/>
                        </a:lnTo>
                        <a:lnTo>
                          <a:pt x="1715" y="3805"/>
                        </a:lnTo>
                        <a:lnTo>
                          <a:pt x="1655" y="3801"/>
                        </a:lnTo>
                        <a:lnTo>
                          <a:pt x="1596" y="3790"/>
                        </a:lnTo>
                        <a:lnTo>
                          <a:pt x="1536" y="3771"/>
                        </a:lnTo>
                        <a:lnTo>
                          <a:pt x="1479" y="3745"/>
                        </a:lnTo>
                        <a:lnTo>
                          <a:pt x="1425" y="3713"/>
                        </a:lnTo>
                        <a:lnTo>
                          <a:pt x="1370" y="3672"/>
                        </a:lnTo>
                        <a:lnTo>
                          <a:pt x="1318" y="3626"/>
                        </a:lnTo>
                        <a:lnTo>
                          <a:pt x="1267" y="3573"/>
                        </a:lnTo>
                        <a:lnTo>
                          <a:pt x="1218" y="3512"/>
                        </a:lnTo>
                        <a:lnTo>
                          <a:pt x="1172" y="3445"/>
                        </a:lnTo>
                        <a:lnTo>
                          <a:pt x="1127" y="3372"/>
                        </a:lnTo>
                        <a:lnTo>
                          <a:pt x="1085" y="3292"/>
                        </a:lnTo>
                        <a:lnTo>
                          <a:pt x="1044" y="3206"/>
                        </a:lnTo>
                        <a:lnTo>
                          <a:pt x="1010" y="3123"/>
                        </a:lnTo>
                        <a:lnTo>
                          <a:pt x="912" y="3135"/>
                        </a:lnTo>
                        <a:lnTo>
                          <a:pt x="818" y="3143"/>
                        </a:lnTo>
                        <a:lnTo>
                          <a:pt x="726" y="3146"/>
                        </a:lnTo>
                        <a:lnTo>
                          <a:pt x="652" y="3143"/>
                        </a:lnTo>
                        <a:lnTo>
                          <a:pt x="585" y="3139"/>
                        </a:lnTo>
                        <a:lnTo>
                          <a:pt x="521" y="3131"/>
                        </a:lnTo>
                        <a:lnTo>
                          <a:pt x="463" y="3119"/>
                        </a:lnTo>
                        <a:lnTo>
                          <a:pt x="408" y="3105"/>
                        </a:lnTo>
                        <a:lnTo>
                          <a:pt x="360" y="3089"/>
                        </a:lnTo>
                        <a:lnTo>
                          <a:pt x="314" y="3070"/>
                        </a:lnTo>
                        <a:lnTo>
                          <a:pt x="273" y="3049"/>
                        </a:lnTo>
                        <a:lnTo>
                          <a:pt x="236" y="3027"/>
                        </a:lnTo>
                        <a:lnTo>
                          <a:pt x="202" y="3004"/>
                        </a:lnTo>
                        <a:lnTo>
                          <a:pt x="172" y="2980"/>
                        </a:lnTo>
                        <a:lnTo>
                          <a:pt x="145" y="2955"/>
                        </a:lnTo>
                        <a:lnTo>
                          <a:pt x="121" y="2930"/>
                        </a:lnTo>
                        <a:lnTo>
                          <a:pt x="100" y="2904"/>
                        </a:lnTo>
                        <a:lnTo>
                          <a:pt x="81" y="2879"/>
                        </a:lnTo>
                        <a:lnTo>
                          <a:pt x="66" y="2853"/>
                        </a:lnTo>
                        <a:lnTo>
                          <a:pt x="41" y="2804"/>
                        </a:lnTo>
                        <a:lnTo>
                          <a:pt x="22" y="2750"/>
                        </a:lnTo>
                        <a:lnTo>
                          <a:pt x="8" y="2696"/>
                        </a:lnTo>
                        <a:lnTo>
                          <a:pt x="1" y="2639"/>
                        </a:lnTo>
                        <a:lnTo>
                          <a:pt x="0" y="2580"/>
                        </a:lnTo>
                        <a:lnTo>
                          <a:pt x="5" y="2518"/>
                        </a:lnTo>
                        <a:lnTo>
                          <a:pt x="15" y="2456"/>
                        </a:lnTo>
                        <a:lnTo>
                          <a:pt x="31" y="2391"/>
                        </a:lnTo>
                        <a:lnTo>
                          <a:pt x="53" y="2324"/>
                        </a:lnTo>
                        <a:lnTo>
                          <a:pt x="81" y="2257"/>
                        </a:lnTo>
                        <a:lnTo>
                          <a:pt x="115" y="2188"/>
                        </a:lnTo>
                        <a:lnTo>
                          <a:pt x="153" y="2118"/>
                        </a:lnTo>
                        <a:lnTo>
                          <a:pt x="198" y="2046"/>
                        </a:lnTo>
                        <a:lnTo>
                          <a:pt x="249" y="1974"/>
                        </a:lnTo>
                        <a:lnTo>
                          <a:pt x="305" y="1902"/>
                        </a:lnTo>
                        <a:lnTo>
                          <a:pt x="249" y="1830"/>
                        </a:lnTo>
                        <a:lnTo>
                          <a:pt x="198" y="1758"/>
                        </a:lnTo>
                        <a:lnTo>
                          <a:pt x="153" y="1686"/>
                        </a:lnTo>
                        <a:lnTo>
                          <a:pt x="115" y="1617"/>
                        </a:lnTo>
                        <a:lnTo>
                          <a:pt x="81" y="1547"/>
                        </a:lnTo>
                        <a:lnTo>
                          <a:pt x="53" y="1480"/>
                        </a:lnTo>
                        <a:lnTo>
                          <a:pt x="31" y="1414"/>
                        </a:lnTo>
                        <a:lnTo>
                          <a:pt x="15" y="1349"/>
                        </a:lnTo>
                        <a:lnTo>
                          <a:pt x="5" y="1286"/>
                        </a:lnTo>
                        <a:lnTo>
                          <a:pt x="0" y="1225"/>
                        </a:lnTo>
                        <a:lnTo>
                          <a:pt x="1" y="1166"/>
                        </a:lnTo>
                        <a:lnTo>
                          <a:pt x="8" y="1109"/>
                        </a:lnTo>
                        <a:lnTo>
                          <a:pt x="22" y="1053"/>
                        </a:lnTo>
                        <a:lnTo>
                          <a:pt x="41" y="1001"/>
                        </a:lnTo>
                        <a:lnTo>
                          <a:pt x="66" y="951"/>
                        </a:lnTo>
                        <a:lnTo>
                          <a:pt x="81" y="925"/>
                        </a:lnTo>
                        <a:lnTo>
                          <a:pt x="100" y="900"/>
                        </a:lnTo>
                        <a:lnTo>
                          <a:pt x="121" y="874"/>
                        </a:lnTo>
                        <a:lnTo>
                          <a:pt x="145" y="849"/>
                        </a:lnTo>
                        <a:lnTo>
                          <a:pt x="172" y="823"/>
                        </a:lnTo>
                        <a:lnTo>
                          <a:pt x="202" y="799"/>
                        </a:lnTo>
                        <a:lnTo>
                          <a:pt x="236" y="776"/>
                        </a:lnTo>
                        <a:lnTo>
                          <a:pt x="273" y="755"/>
                        </a:lnTo>
                        <a:lnTo>
                          <a:pt x="314" y="734"/>
                        </a:lnTo>
                        <a:lnTo>
                          <a:pt x="360" y="716"/>
                        </a:lnTo>
                        <a:lnTo>
                          <a:pt x="408" y="699"/>
                        </a:lnTo>
                        <a:lnTo>
                          <a:pt x="463" y="685"/>
                        </a:lnTo>
                        <a:lnTo>
                          <a:pt x="521" y="674"/>
                        </a:lnTo>
                        <a:lnTo>
                          <a:pt x="585" y="666"/>
                        </a:lnTo>
                        <a:lnTo>
                          <a:pt x="652" y="660"/>
                        </a:lnTo>
                        <a:lnTo>
                          <a:pt x="726" y="659"/>
                        </a:lnTo>
                        <a:lnTo>
                          <a:pt x="818" y="661"/>
                        </a:lnTo>
                        <a:lnTo>
                          <a:pt x="912" y="669"/>
                        </a:lnTo>
                        <a:lnTo>
                          <a:pt x="1010" y="682"/>
                        </a:lnTo>
                        <a:lnTo>
                          <a:pt x="1044" y="597"/>
                        </a:lnTo>
                        <a:lnTo>
                          <a:pt x="1085" y="511"/>
                        </a:lnTo>
                        <a:lnTo>
                          <a:pt x="1127" y="432"/>
                        </a:lnTo>
                        <a:lnTo>
                          <a:pt x="1172" y="358"/>
                        </a:lnTo>
                        <a:lnTo>
                          <a:pt x="1218" y="292"/>
                        </a:lnTo>
                        <a:lnTo>
                          <a:pt x="1267" y="232"/>
                        </a:lnTo>
                        <a:lnTo>
                          <a:pt x="1318" y="178"/>
                        </a:lnTo>
                        <a:lnTo>
                          <a:pt x="1370" y="131"/>
                        </a:lnTo>
                        <a:lnTo>
                          <a:pt x="1425" y="91"/>
                        </a:lnTo>
                        <a:lnTo>
                          <a:pt x="1479" y="59"/>
                        </a:lnTo>
                        <a:lnTo>
                          <a:pt x="1536" y="32"/>
                        </a:lnTo>
                        <a:lnTo>
                          <a:pt x="1596" y="14"/>
                        </a:lnTo>
                        <a:lnTo>
                          <a:pt x="1655" y="3"/>
                        </a:lnTo>
                        <a:lnTo>
                          <a:pt x="171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t" bIns="60925" lIns="121900" spcFirstLastPara="1" rIns="121900" wrap="square" tIns="609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8" name="Google Shape;588;g7cde432c2a_0_90"/>
                  <p:cNvSpPr/>
                  <p:nvPr/>
                </p:nvSpPr>
                <p:spPr>
                  <a:xfrm>
                    <a:off x="5920" y="1145"/>
                    <a:ext cx="355" cy="355"/>
                  </a:xfrm>
                  <a:custGeom>
                    <a:rect b="b" l="l" r="r" t="t"/>
                    <a:pathLst>
                      <a:path extrusionOk="0" h="710" w="711">
                        <a:moveTo>
                          <a:pt x="356" y="268"/>
                        </a:moveTo>
                        <a:lnTo>
                          <a:pt x="333" y="271"/>
                        </a:lnTo>
                        <a:lnTo>
                          <a:pt x="312" y="280"/>
                        </a:lnTo>
                        <a:lnTo>
                          <a:pt x="295" y="294"/>
                        </a:lnTo>
                        <a:lnTo>
                          <a:pt x="281" y="311"/>
                        </a:lnTo>
                        <a:lnTo>
                          <a:pt x="271" y="332"/>
                        </a:lnTo>
                        <a:lnTo>
                          <a:pt x="269" y="355"/>
                        </a:lnTo>
                        <a:lnTo>
                          <a:pt x="271" y="378"/>
                        </a:lnTo>
                        <a:lnTo>
                          <a:pt x="281" y="399"/>
                        </a:lnTo>
                        <a:lnTo>
                          <a:pt x="295" y="417"/>
                        </a:lnTo>
                        <a:lnTo>
                          <a:pt x="312" y="431"/>
                        </a:lnTo>
                        <a:lnTo>
                          <a:pt x="333" y="439"/>
                        </a:lnTo>
                        <a:lnTo>
                          <a:pt x="356" y="442"/>
                        </a:lnTo>
                        <a:lnTo>
                          <a:pt x="379" y="439"/>
                        </a:lnTo>
                        <a:lnTo>
                          <a:pt x="399" y="431"/>
                        </a:lnTo>
                        <a:lnTo>
                          <a:pt x="418" y="417"/>
                        </a:lnTo>
                        <a:lnTo>
                          <a:pt x="430" y="399"/>
                        </a:lnTo>
                        <a:lnTo>
                          <a:pt x="440" y="378"/>
                        </a:lnTo>
                        <a:lnTo>
                          <a:pt x="443" y="355"/>
                        </a:lnTo>
                        <a:lnTo>
                          <a:pt x="440" y="332"/>
                        </a:lnTo>
                        <a:lnTo>
                          <a:pt x="430" y="311"/>
                        </a:lnTo>
                        <a:lnTo>
                          <a:pt x="418" y="294"/>
                        </a:lnTo>
                        <a:lnTo>
                          <a:pt x="399" y="280"/>
                        </a:lnTo>
                        <a:lnTo>
                          <a:pt x="379" y="271"/>
                        </a:lnTo>
                        <a:lnTo>
                          <a:pt x="356" y="268"/>
                        </a:lnTo>
                        <a:close/>
                        <a:moveTo>
                          <a:pt x="356" y="0"/>
                        </a:moveTo>
                        <a:lnTo>
                          <a:pt x="404" y="4"/>
                        </a:lnTo>
                        <a:lnTo>
                          <a:pt x="450" y="13"/>
                        </a:lnTo>
                        <a:lnTo>
                          <a:pt x="494" y="28"/>
                        </a:lnTo>
                        <a:lnTo>
                          <a:pt x="535" y="49"/>
                        </a:lnTo>
                        <a:lnTo>
                          <a:pt x="573" y="74"/>
                        </a:lnTo>
                        <a:lnTo>
                          <a:pt x="607" y="103"/>
                        </a:lnTo>
                        <a:lnTo>
                          <a:pt x="637" y="138"/>
                        </a:lnTo>
                        <a:lnTo>
                          <a:pt x="662" y="175"/>
                        </a:lnTo>
                        <a:lnTo>
                          <a:pt x="683" y="217"/>
                        </a:lnTo>
                        <a:lnTo>
                          <a:pt x="698" y="261"/>
                        </a:lnTo>
                        <a:lnTo>
                          <a:pt x="708" y="306"/>
                        </a:lnTo>
                        <a:lnTo>
                          <a:pt x="711" y="355"/>
                        </a:lnTo>
                        <a:lnTo>
                          <a:pt x="708" y="403"/>
                        </a:lnTo>
                        <a:lnTo>
                          <a:pt x="698" y="449"/>
                        </a:lnTo>
                        <a:lnTo>
                          <a:pt x="683" y="493"/>
                        </a:lnTo>
                        <a:lnTo>
                          <a:pt x="662" y="534"/>
                        </a:lnTo>
                        <a:lnTo>
                          <a:pt x="637" y="572"/>
                        </a:lnTo>
                        <a:lnTo>
                          <a:pt x="607" y="606"/>
                        </a:lnTo>
                        <a:lnTo>
                          <a:pt x="573" y="636"/>
                        </a:lnTo>
                        <a:lnTo>
                          <a:pt x="535" y="661"/>
                        </a:lnTo>
                        <a:lnTo>
                          <a:pt x="494" y="682"/>
                        </a:lnTo>
                        <a:lnTo>
                          <a:pt x="450" y="697"/>
                        </a:lnTo>
                        <a:lnTo>
                          <a:pt x="404" y="707"/>
                        </a:lnTo>
                        <a:lnTo>
                          <a:pt x="356" y="710"/>
                        </a:lnTo>
                        <a:lnTo>
                          <a:pt x="307" y="707"/>
                        </a:lnTo>
                        <a:lnTo>
                          <a:pt x="261" y="697"/>
                        </a:lnTo>
                        <a:lnTo>
                          <a:pt x="218" y="682"/>
                        </a:lnTo>
                        <a:lnTo>
                          <a:pt x="176" y="661"/>
                        </a:lnTo>
                        <a:lnTo>
                          <a:pt x="139" y="636"/>
                        </a:lnTo>
                        <a:lnTo>
                          <a:pt x="104" y="606"/>
                        </a:lnTo>
                        <a:lnTo>
                          <a:pt x="74" y="572"/>
                        </a:lnTo>
                        <a:lnTo>
                          <a:pt x="49" y="534"/>
                        </a:lnTo>
                        <a:lnTo>
                          <a:pt x="29" y="493"/>
                        </a:lnTo>
                        <a:lnTo>
                          <a:pt x="13" y="449"/>
                        </a:lnTo>
                        <a:lnTo>
                          <a:pt x="3" y="403"/>
                        </a:lnTo>
                        <a:lnTo>
                          <a:pt x="0" y="355"/>
                        </a:lnTo>
                        <a:lnTo>
                          <a:pt x="3" y="306"/>
                        </a:lnTo>
                        <a:lnTo>
                          <a:pt x="13" y="261"/>
                        </a:lnTo>
                        <a:lnTo>
                          <a:pt x="29" y="217"/>
                        </a:lnTo>
                        <a:lnTo>
                          <a:pt x="49" y="175"/>
                        </a:lnTo>
                        <a:lnTo>
                          <a:pt x="74" y="138"/>
                        </a:lnTo>
                        <a:lnTo>
                          <a:pt x="104" y="103"/>
                        </a:lnTo>
                        <a:lnTo>
                          <a:pt x="139" y="74"/>
                        </a:lnTo>
                        <a:lnTo>
                          <a:pt x="176" y="49"/>
                        </a:lnTo>
                        <a:lnTo>
                          <a:pt x="218" y="28"/>
                        </a:lnTo>
                        <a:lnTo>
                          <a:pt x="261" y="13"/>
                        </a:lnTo>
                        <a:lnTo>
                          <a:pt x="307" y="4"/>
                        </a:lnTo>
                        <a:lnTo>
                          <a:pt x="35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t" bIns="60925" lIns="121900" spcFirstLastPara="1" rIns="121900" wrap="square" tIns="609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589" name="Google Shape;589;g7cde432c2a_0_90"/>
            <p:cNvSpPr/>
            <p:nvPr/>
          </p:nvSpPr>
          <p:spPr>
            <a:xfrm>
              <a:off x="805055" y="2510228"/>
              <a:ext cx="3030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3F3F3F"/>
                  </a:solidFill>
                </a:rPr>
                <a:t>The notice will be posted in notice board.</a:t>
              </a:r>
              <a:endParaRPr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0" name="Google Shape;590;g7cde432c2a_0_90"/>
          <p:cNvGrpSpPr/>
          <p:nvPr/>
        </p:nvGrpSpPr>
        <p:grpSpPr>
          <a:xfrm>
            <a:off x="864184" y="4547192"/>
            <a:ext cx="4841229" cy="1393326"/>
            <a:chOff x="632367" y="3505933"/>
            <a:chExt cx="4475989" cy="1280160"/>
          </a:xfrm>
        </p:grpSpPr>
        <p:grpSp>
          <p:nvGrpSpPr>
            <p:cNvPr id="591" name="Google Shape;591;g7cde432c2a_0_90"/>
            <p:cNvGrpSpPr/>
            <p:nvPr/>
          </p:nvGrpSpPr>
          <p:grpSpPr>
            <a:xfrm>
              <a:off x="632367" y="3505933"/>
              <a:ext cx="4475989" cy="1280160"/>
              <a:chOff x="1084060" y="3959463"/>
              <a:chExt cx="4475989" cy="1280160"/>
            </a:xfrm>
          </p:grpSpPr>
          <p:sp>
            <p:nvSpPr>
              <p:cNvPr id="592" name="Google Shape;592;g7cde432c2a_0_90"/>
              <p:cNvSpPr/>
              <p:nvPr/>
            </p:nvSpPr>
            <p:spPr>
              <a:xfrm>
                <a:off x="1084060" y="3959463"/>
                <a:ext cx="4475989" cy="1280160"/>
              </a:xfrm>
              <a:custGeom>
                <a:rect b="b" l="l" r="r" t="t"/>
                <a:pathLst>
                  <a:path extrusionOk="0" h="1280160" w="4314206">
                    <a:moveTo>
                      <a:pt x="640080" y="0"/>
                    </a:moveTo>
                    <a:cubicBezTo>
                      <a:pt x="772645" y="0"/>
                      <a:pt x="895797" y="40300"/>
                      <a:pt x="997955" y="109316"/>
                    </a:cubicBezTo>
                    <a:lnTo>
                      <a:pt x="1033706" y="138813"/>
                    </a:lnTo>
                    <a:lnTo>
                      <a:pt x="3812938" y="138813"/>
                    </a:lnTo>
                    <a:cubicBezTo>
                      <a:pt x="4089781" y="138813"/>
                      <a:pt x="4314206" y="363238"/>
                      <a:pt x="4314206" y="640081"/>
                    </a:cubicBezTo>
                    <a:lnTo>
                      <a:pt x="4314205" y="640081"/>
                    </a:lnTo>
                    <a:cubicBezTo>
                      <a:pt x="4314205" y="916924"/>
                      <a:pt x="4089780" y="1141349"/>
                      <a:pt x="3812937" y="1141349"/>
                    </a:cubicBezTo>
                    <a:lnTo>
                      <a:pt x="1033705" y="1141348"/>
                    </a:lnTo>
                    <a:lnTo>
                      <a:pt x="997955" y="1170844"/>
                    </a:lnTo>
                    <a:cubicBezTo>
                      <a:pt x="895797" y="1239861"/>
                      <a:pt x="772645" y="1280160"/>
                      <a:pt x="640080" y="1280160"/>
                    </a:cubicBezTo>
                    <a:cubicBezTo>
                      <a:pt x="286574" y="1280160"/>
                      <a:pt x="0" y="993586"/>
                      <a:pt x="0" y="640080"/>
                    </a:cubicBezTo>
                    <a:cubicBezTo>
                      <a:pt x="0" y="286574"/>
                      <a:pt x="286574" y="0"/>
                      <a:pt x="640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355600" rotWithShape="0" algn="t" dir="5400000" dist="38100">
                  <a:srgbClr val="000000">
                    <a:alpha val="49800"/>
                  </a:srgbClr>
                </a:outerShdw>
              </a:effectLst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93" name="Google Shape;593;g7cde432c2a_0_90"/>
              <p:cNvGrpSpPr/>
              <p:nvPr/>
            </p:nvGrpSpPr>
            <p:grpSpPr>
              <a:xfrm>
                <a:off x="1268592" y="4188063"/>
                <a:ext cx="822900" cy="822900"/>
                <a:chOff x="1268592" y="4188063"/>
                <a:chExt cx="822900" cy="822900"/>
              </a:xfrm>
            </p:grpSpPr>
            <p:sp>
              <p:nvSpPr>
                <p:cNvPr id="594" name="Google Shape;594;g7cde432c2a_0_90"/>
                <p:cNvSpPr/>
                <p:nvPr/>
              </p:nvSpPr>
              <p:spPr>
                <a:xfrm>
                  <a:off x="1268592" y="4188063"/>
                  <a:ext cx="822900" cy="822900"/>
                </a:xfrm>
                <a:prstGeom prst="ellipse">
                  <a:avLst/>
                </a:prstGeom>
                <a:solidFill>
                  <a:srgbClr val="FFC801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" name="Google Shape;595;g7cde432c2a_0_90"/>
                <p:cNvSpPr/>
                <p:nvPr/>
              </p:nvSpPr>
              <p:spPr>
                <a:xfrm>
                  <a:off x="1466420" y="4353556"/>
                  <a:ext cx="427308" cy="491977"/>
                </a:xfrm>
                <a:custGeom>
                  <a:rect b="b" l="l" r="r" t="t"/>
                  <a:pathLst>
                    <a:path extrusionOk="0" h="3805" w="3172">
                      <a:moveTo>
                        <a:pt x="1926" y="2109"/>
                      </a:moveTo>
                      <a:lnTo>
                        <a:pt x="1844" y="2178"/>
                      </a:lnTo>
                      <a:lnTo>
                        <a:pt x="1761" y="2243"/>
                      </a:lnTo>
                      <a:lnTo>
                        <a:pt x="1675" y="2302"/>
                      </a:lnTo>
                      <a:lnTo>
                        <a:pt x="1588" y="2356"/>
                      </a:lnTo>
                      <a:lnTo>
                        <a:pt x="1500" y="2403"/>
                      </a:lnTo>
                      <a:lnTo>
                        <a:pt x="1412" y="2445"/>
                      </a:lnTo>
                      <a:lnTo>
                        <a:pt x="1324" y="2481"/>
                      </a:lnTo>
                      <a:lnTo>
                        <a:pt x="1236" y="2511"/>
                      </a:lnTo>
                      <a:lnTo>
                        <a:pt x="1314" y="2519"/>
                      </a:lnTo>
                      <a:lnTo>
                        <a:pt x="1392" y="2522"/>
                      </a:lnTo>
                      <a:lnTo>
                        <a:pt x="1480" y="2518"/>
                      </a:lnTo>
                      <a:lnTo>
                        <a:pt x="1566" y="2509"/>
                      </a:lnTo>
                      <a:lnTo>
                        <a:pt x="1649" y="2493"/>
                      </a:lnTo>
                      <a:lnTo>
                        <a:pt x="1730" y="2469"/>
                      </a:lnTo>
                      <a:lnTo>
                        <a:pt x="1809" y="2442"/>
                      </a:lnTo>
                      <a:lnTo>
                        <a:pt x="1884" y="2408"/>
                      </a:lnTo>
                      <a:lnTo>
                        <a:pt x="1957" y="2369"/>
                      </a:lnTo>
                      <a:lnTo>
                        <a:pt x="2027" y="2324"/>
                      </a:lnTo>
                      <a:lnTo>
                        <a:pt x="2093" y="2276"/>
                      </a:lnTo>
                      <a:lnTo>
                        <a:pt x="1926" y="2109"/>
                      </a:lnTo>
                      <a:close/>
                      <a:moveTo>
                        <a:pt x="1377" y="1559"/>
                      </a:moveTo>
                      <a:lnTo>
                        <a:pt x="678" y="2259"/>
                      </a:lnTo>
                      <a:lnTo>
                        <a:pt x="726" y="2280"/>
                      </a:lnTo>
                      <a:lnTo>
                        <a:pt x="773" y="2294"/>
                      </a:lnTo>
                      <a:lnTo>
                        <a:pt x="819" y="2304"/>
                      </a:lnTo>
                      <a:lnTo>
                        <a:pt x="865" y="2308"/>
                      </a:lnTo>
                      <a:lnTo>
                        <a:pt x="906" y="2309"/>
                      </a:lnTo>
                      <a:lnTo>
                        <a:pt x="972" y="2306"/>
                      </a:lnTo>
                      <a:lnTo>
                        <a:pt x="1039" y="2298"/>
                      </a:lnTo>
                      <a:lnTo>
                        <a:pt x="1109" y="2283"/>
                      </a:lnTo>
                      <a:lnTo>
                        <a:pt x="1179" y="2263"/>
                      </a:lnTo>
                      <a:lnTo>
                        <a:pt x="1250" y="2239"/>
                      </a:lnTo>
                      <a:lnTo>
                        <a:pt x="1323" y="2208"/>
                      </a:lnTo>
                      <a:lnTo>
                        <a:pt x="1395" y="2172"/>
                      </a:lnTo>
                      <a:lnTo>
                        <a:pt x="1467" y="2133"/>
                      </a:lnTo>
                      <a:lnTo>
                        <a:pt x="1538" y="2088"/>
                      </a:lnTo>
                      <a:lnTo>
                        <a:pt x="1609" y="2039"/>
                      </a:lnTo>
                      <a:lnTo>
                        <a:pt x="1680" y="1986"/>
                      </a:lnTo>
                      <a:lnTo>
                        <a:pt x="1747" y="1929"/>
                      </a:lnTo>
                      <a:lnTo>
                        <a:pt x="1377" y="1559"/>
                      </a:lnTo>
                      <a:close/>
                      <a:moveTo>
                        <a:pt x="2506" y="1238"/>
                      </a:moveTo>
                      <a:lnTo>
                        <a:pt x="2477" y="1327"/>
                      </a:lnTo>
                      <a:lnTo>
                        <a:pt x="2440" y="1416"/>
                      </a:lnTo>
                      <a:lnTo>
                        <a:pt x="2398" y="1504"/>
                      </a:lnTo>
                      <a:lnTo>
                        <a:pt x="2351" y="1592"/>
                      </a:lnTo>
                      <a:lnTo>
                        <a:pt x="2298" y="1679"/>
                      </a:lnTo>
                      <a:lnTo>
                        <a:pt x="2239" y="1764"/>
                      </a:lnTo>
                      <a:lnTo>
                        <a:pt x="2174" y="1848"/>
                      </a:lnTo>
                      <a:lnTo>
                        <a:pt x="2104" y="1929"/>
                      </a:lnTo>
                      <a:lnTo>
                        <a:pt x="2272" y="2097"/>
                      </a:lnTo>
                      <a:lnTo>
                        <a:pt x="2321" y="2031"/>
                      </a:lnTo>
                      <a:lnTo>
                        <a:pt x="2365" y="1961"/>
                      </a:lnTo>
                      <a:lnTo>
                        <a:pt x="2404" y="1888"/>
                      </a:lnTo>
                      <a:lnTo>
                        <a:pt x="2438" y="1812"/>
                      </a:lnTo>
                      <a:lnTo>
                        <a:pt x="2466" y="1733"/>
                      </a:lnTo>
                      <a:lnTo>
                        <a:pt x="2488" y="1652"/>
                      </a:lnTo>
                      <a:lnTo>
                        <a:pt x="2504" y="1568"/>
                      </a:lnTo>
                      <a:lnTo>
                        <a:pt x="2514" y="1482"/>
                      </a:lnTo>
                      <a:lnTo>
                        <a:pt x="2518" y="1394"/>
                      </a:lnTo>
                      <a:lnTo>
                        <a:pt x="2514" y="1315"/>
                      </a:lnTo>
                      <a:lnTo>
                        <a:pt x="2506" y="1238"/>
                      </a:lnTo>
                      <a:close/>
                      <a:moveTo>
                        <a:pt x="859" y="1039"/>
                      </a:moveTo>
                      <a:lnTo>
                        <a:pt x="803" y="1106"/>
                      </a:lnTo>
                      <a:lnTo>
                        <a:pt x="751" y="1175"/>
                      </a:lnTo>
                      <a:lnTo>
                        <a:pt x="704" y="1243"/>
                      </a:lnTo>
                      <a:lnTo>
                        <a:pt x="661" y="1313"/>
                      </a:lnTo>
                      <a:lnTo>
                        <a:pt x="621" y="1383"/>
                      </a:lnTo>
                      <a:lnTo>
                        <a:pt x="587" y="1452"/>
                      </a:lnTo>
                      <a:lnTo>
                        <a:pt x="557" y="1522"/>
                      </a:lnTo>
                      <a:lnTo>
                        <a:pt x="532" y="1590"/>
                      </a:lnTo>
                      <a:lnTo>
                        <a:pt x="512" y="1657"/>
                      </a:lnTo>
                      <a:lnTo>
                        <a:pt x="496" y="1724"/>
                      </a:lnTo>
                      <a:lnTo>
                        <a:pt x="486" y="1787"/>
                      </a:lnTo>
                      <a:lnTo>
                        <a:pt x="480" y="1849"/>
                      </a:lnTo>
                      <a:lnTo>
                        <a:pt x="480" y="1908"/>
                      </a:lnTo>
                      <a:lnTo>
                        <a:pt x="485" y="1965"/>
                      </a:lnTo>
                      <a:lnTo>
                        <a:pt x="495" y="2019"/>
                      </a:lnTo>
                      <a:lnTo>
                        <a:pt x="510" y="2069"/>
                      </a:lnTo>
                      <a:lnTo>
                        <a:pt x="1199" y="1379"/>
                      </a:lnTo>
                      <a:lnTo>
                        <a:pt x="859" y="1039"/>
                      </a:lnTo>
                      <a:close/>
                      <a:moveTo>
                        <a:pt x="513" y="692"/>
                      </a:moveTo>
                      <a:lnTo>
                        <a:pt x="464" y="758"/>
                      </a:lnTo>
                      <a:lnTo>
                        <a:pt x="420" y="828"/>
                      </a:lnTo>
                      <a:lnTo>
                        <a:pt x="382" y="901"/>
                      </a:lnTo>
                      <a:lnTo>
                        <a:pt x="347" y="978"/>
                      </a:lnTo>
                      <a:lnTo>
                        <a:pt x="319" y="1057"/>
                      </a:lnTo>
                      <a:lnTo>
                        <a:pt x="297" y="1138"/>
                      </a:lnTo>
                      <a:lnTo>
                        <a:pt x="281" y="1221"/>
                      </a:lnTo>
                      <a:lnTo>
                        <a:pt x="271" y="1307"/>
                      </a:lnTo>
                      <a:lnTo>
                        <a:pt x="267" y="1394"/>
                      </a:lnTo>
                      <a:lnTo>
                        <a:pt x="271" y="1474"/>
                      </a:lnTo>
                      <a:lnTo>
                        <a:pt x="279" y="1552"/>
                      </a:lnTo>
                      <a:lnTo>
                        <a:pt x="309" y="1463"/>
                      </a:lnTo>
                      <a:lnTo>
                        <a:pt x="345" y="1373"/>
                      </a:lnTo>
                      <a:lnTo>
                        <a:pt x="386" y="1285"/>
                      </a:lnTo>
                      <a:lnTo>
                        <a:pt x="434" y="1197"/>
                      </a:lnTo>
                      <a:lnTo>
                        <a:pt x="488" y="1110"/>
                      </a:lnTo>
                      <a:lnTo>
                        <a:pt x="546" y="1025"/>
                      </a:lnTo>
                      <a:lnTo>
                        <a:pt x="611" y="942"/>
                      </a:lnTo>
                      <a:lnTo>
                        <a:pt x="681" y="859"/>
                      </a:lnTo>
                      <a:lnTo>
                        <a:pt x="513" y="692"/>
                      </a:lnTo>
                      <a:close/>
                      <a:moveTo>
                        <a:pt x="2256" y="678"/>
                      </a:moveTo>
                      <a:lnTo>
                        <a:pt x="1557" y="1379"/>
                      </a:lnTo>
                      <a:lnTo>
                        <a:pt x="1926" y="1750"/>
                      </a:lnTo>
                      <a:lnTo>
                        <a:pt x="1978" y="1688"/>
                      </a:lnTo>
                      <a:lnTo>
                        <a:pt x="2028" y="1623"/>
                      </a:lnTo>
                      <a:lnTo>
                        <a:pt x="2073" y="1559"/>
                      </a:lnTo>
                      <a:lnTo>
                        <a:pt x="2115" y="1494"/>
                      </a:lnTo>
                      <a:lnTo>
                        <a:pt x="2152" y="1428"/>
                      </a:lnTo>
                      <a:lnTo>
                        <a:pt x="2185" y="1363"/>
                      </a:lnTo>
                      <a:lnTo>
                        <a:pt x="2216" y="1298"/>
                      </a:lnTo>
                      <a:lnTo>
                        <a:pt x="2241" y="1233"/>
                      </a:lnTo>
                      <a:lnTo>
                        <a:pt x="2263" y="1169"/>
                      </a:lnTo>
                      <a:lnTo>
                        <a:pt x="2280" y="1106"/>
                      </a:lnTo>
                      <a:lnTo>
                        <a:pt x="2293" y="1046"/>
                      </a:lnTo>
                      <a:lnTo>
                        <a:pt x="2301" y="986"/>
                      </a:lnTo>
                      <a:lnTo>
                        <a:pt x="2306" y="929"/>
                      </a:lnTo>
                      <a:lnTo>
                        <a:pt x="2305" y="873"/>
                      </a:lnTo>
                      <a:lnTo>
                        <a:pt x="2300" y="820"/>
                      </a:lnTo>
                      <a:lnTo>
                        <a:pt x="2290" y="770"/>
                      </a:lnTo>
                      <a:lnTo>
                        <a:pt x="2276" y="722"/>
                      </a:lnTo>
                      <a:lnTo>
                        <a:pt x="2256" y="678"/>
                      </a:lnTo>
                      <a:close/>
                      <a:moveTo>
                        <a:pt x="1879" y="480"/>
                      </a:moveTo>
                      <a:lnTo>
                        <a:pt x="1814" y="482"/>
                      </a:lnTo>
                      <a:lnTo>
                        <a:pt x="1746" y="492"/>
                      </a:lnTo>
                      <a:lnTo>
                        <a:pt x="1676" y="506"/>
                      </a:lnTo>
                      <a:lnTo>
                        <a:pt x="1605" y="525"/>
                      </a:lnTo>
                      <a:lnTo>
                        <a:pt x="1535" y="551"/>
                      </a:lnTo>
                      <a:lnTo>
                        <a:pt x="1463" y="581"/>
                      </a:lnTo>
                      <a:lnTo>
                        <a:pt x="1390" y="617"/>
                      </a:lnTo>
                      <a:lnTo>
                        <a:pt x="1318" y="656"/>
                      </a:lnTo>
                      <a:lnTo>
                        <a:pt x="1247" y="700"/>
                      </a:lnTo>
                      <a:lnTo>
                        <a:pt x="1176" y="750"/>
                      </a:lnTo>
                      <a:lnTo>
                        <a:pt x="1107" y="803"/>
                      </a:lnTo>
                      <a:lnTo>
                        <a:pt x="1038" y="861"/>
                      </a:lnTo>
                      <a:lnTo>
                        <a:pt x="1377" y="1200"/>
                      </a:lnTo>
                      <a:lnTo>
                        <a:pt x="2065" y="511"/>
                      </a:lnTo>
                      <a:lnTo>
                        <a:pt x="2016" y="496"/>
                      </a:lnTo>
                      <a:lnTo>
                        <a:pt x="1968" y="486"/>
                      </a:lnTo>
                      <a:lnTo>
                        <a:pt x="1922" y="481"/>
                      </a:lnTo>
                      <a:lnTo>
                        <a:pt x="1879" y="480"/>
                      </a:lnTo>
                      <a:close/>
                      <a:moveTo>
                        <a:pt x="2544" y="390"/>
                      </a:moveTo>
                      <a:lnTo>
                        <a:pt x="2440" y="494"/>
                      </a:lnTo>
                      <a:lnTo>
                        <a:pt x="2454" y="515"/>
                      </a:lnTo>
                      <a:lnTo>
                        <a:pt x="2511" y="589"/>
                      </a:lnTo>
                      <a:lnTo>
                        <a:pt x="2563" y="667"/>
                      </a:lnTo>
                      <a:lnTo>
                        <a:pt x="2609" y="748"/>
                      </a:lnTo>
                      <a:lnTo>
                        <a:pt x="2651" y="832"/>
                      </a:lnTo>
                      <a:lnTo>
                        <a:pt x="2686" y="920"/>
                      </a:lnTo>
                      <a:lnTo>
                        <a:pt x="2716" y="1010"/>
                      </a:lnTo>
                      <a:lnTo>
                        <a:pt x="2739" y="1103"/>
                      </a:lnTo>
                      <a:lnTo>
                        <a:pt x="2756" y="1198"/>
                      </a:lnTo>
                      <a:lnTo>
                        <a:pt x="2767" y="1296"/>
                      </a:lnTo>
                      <a:lnTo>
                        <a:pt x="2770" y="1394"/>
                      </a:lnTo>
                      <a:lnTo>
                        <a:pt x="2767" y="1493"/>
                      </a:lnTo>
                      <a:lnTo>
                        <a:pt x="2756" y="1590"/>
                      </a:lnTo>
                      <a:lnTo>
                        <a:pt x="2740" y="1684"/>
                      </a:lnTo>
                      <a:lnTo>
                        <a:pt x="2717" y="1777"/>
                      </a:lnTo>
                      <a:lnTo>
                        <a:pt x="2688" y="1866"/>
                      </a:lnTo>
                      <a:lnTo>
                        <a:pt x="2652" y="1953"/>
                      </a:lnTo>
                      <a:lnTo>
                        <a:pt x="2611" y="2037"/>
                      </a:lnTo>
                      <a:lnTo>
                        <a:pt x="2566" y="2117"/>
                      </a:lnTo>
                      <a:lnTo>
                        <a:pt x="2514" y="2195"/>
                      </a:lnTo>
                      <a:lnTo>
                        <a:pt x="2459" y="2268"/>
                      </a:lnTo>
                      <a:lnTo>
                        <a:pt x="2398" y="2337"/>
                      </a:lnTo>
                      <a:lnTo>
                        <a:pt x="2334" y="2402"/>
                      </a:lnTo>
                      <a:lnTo>
                        <a:pt x="2264" y="2464"/>
                      </a:lnTo>
                      <a:lnTo>
                        <a:pt x="2190" y="2519"/>
                      </a:lnTo>
                      <a:lnTo>
                        <a:pt x="2114" y="2570"/>
                      </a:lnTo>
                      <a:lnTo>
                        <a:pt x="2034" y="2617"/>
                      </a:lnTo>
                      <a:lnTo>
                        <a:pt x="1949" y="2657"/>
                      </a:lnTo>
                      <a:lnTo>
                        <a:pt x="1862" y="2692"/>
                      </a:lnTo>
                      <a:lnTo>
                        <a:pt x="1773" y="2721"/>
                      </a:lnTo>
                      <a:lnTo>
                        <a:pt x="1682" y="2744"/>
                      </a:lnTo>
                      <a:lnTo>
                        <a:pt x="1587" y="2762"/>
                      </a:lnTo>
                      <a:lnTo>
                        <a:pt x="1491" y="2771"/>
                      </a:lnTo>
                      <a:lnTo>
                        <a:pt x="1392" y="2775"/>
                      </a:lnTo>
                      <a:lnTo>
                        <a:pt x="1293" y="2771"/>
                      </a:lnTo>
                      <a:lnTo>
                        <a:pt x="1196" y="2761"/>
                      </a:lnTo>
                      <a:lnTo>
                        <a:pt x="1101" y="2744"/>
                      </a:lnTo>
                      <a:lnTo>
                        <a:pt x="1008" y="2720"/>
                      </a:lnTo>
                      <a:lnTo>
                        <a:pt x="918" y="2691"/>
                      </a:lnTo>
                      <a:lnTo>
                        <a:pt x="830" y="2655"/>
                      </a:lnTo>
                      <a:lnTo>
                        <a:pt x="747" y="2613"/>
                      </a:lnTo>
                      <a:lnTo>
                        <a:pt x="665" y="2567"/>
                      </a:lnTo>
                      <a:lnTo>
                        <a:pt x="588" y="2515"/>
                      </a:lnTo>
                      <a:lnTo>
                        <a:pt x="514" y="2457"/>
                      </a:lnTo>
                      <a:lnTo>
                        <a:pt x="494" y="2444"/>
                      </a:lnTo>
                      <a:lnTo>
                        <a:pt x="390" y="2548"/>
                      </a:lnTo>
                      <a:lnTo>
                        <a:pt x="463" y="2609"/>
                      </a:lnTo>
                      <a:lnTo>
                        <a:pt x="539" y="2663"/>
                      </a:lnTo>
                      <a:lnTo>
                        <a:pt x="617" y="2713"/>
                      </a:lnTo>
                      <a:lnTo>
                        <a:pt x="698" y="2757"/>
                      </a:lnTo>
                      <a:lnTo>
                        <a:pt x="780" y="2797"/>
                      </a:lnTo>
                      <a:lnTo>
                        <a:pt x="865" y="2830"/>
                      </a:lnTo>
                      <a:lnTo>
                        <a:pt x="950" y="2859"/>
                      </a:lnTo>
                      <a:lnTo>
                        <a:pt x="1037" y="2882"/>
                      </a:lnTo>
                      <a:lnTo>
                        <a:pt x="1125" y="2901"/>
                      </a:lnTo>
                      <a:lnTo>
                        <a:pt x="1214" y="2914"/>
                      </a:lnTo>
                      <a:lnTo>
                        <a:pt x="1303" y="2922"/>
                      </a:lnTo>
                      <a:lnTo>
                        <a:pt x="1392" y="2924"/>
                      </a:lnTo>
                      <a:lnTo>
                        <a:pt x="1483" y="2922"/>
                      </a:lnTo>
                      <a:lnTo>
                        <a:pt x="1573" y="2914"/>
                      </a:lnTo>
                      <a:lnTo>
                        <a:pt x="1662" y="2900"/>
                      </a:lnTo>
                      <a:lnTo>
                        <a:pt x="1751" y="2881"/>
                      </a:lnTo>
                      <a:lnTo>
                        <a:pt x="1838" y="2858"/>
                      </a:lnTo>
                      <a:lnTo>
                        <a:pt x="1925" y="2829"/>
                      </a:lnTo>
                      <a:lnTo>
                        <a:pt x="2009" y="2794"/>
                      </a:lnTo>
                      <a:lnTo>
                        <a:pt x="2093" y="2755"/>
                      </a:lnTo>
                      <a:lnTo>
                        <a:pt x="2174" y="2710"/>
                      </a:lnTo>
                      <a:lnTo>
                        <a:pt x="2253" y="2660"/>
                      </a:lnTo>
                      <a:lnTo>
                        <a:pt x="2329" y="2604"/>
                      </a:lnTo>
                      <a:lnTo>
                        <a:pt x="2402" y="2543"/>
                      </a:lnTo>
                      <a:lnTo>
                        <a:pt x="2473" y="2476"/>
                      </a:lnTo>
                      <a:lnTo>
                        <a:pt x="2541" y="2403"/>
                      </a:lnTo>
                      <a:lnTo>
                        <a:pt x="2603" y="2327"/>
                      </a:lnTo>
                      <a:lnTo>
                        <a:pt x="2660" y="2248"/>
                      </a:lnTo>
                      <a:lnTo>
                        <a:pt x="2712" y="2166"/>
                      </a:lnTo>
                      <a:lnTo>
                        <a:pt x="2757" y="2081"/>
                      </a:lnTo>
                      <a:lnTo>
                        <a:pt x="2798" y="1994"/>
                      </a:lnTo>
                      <a:lnTo>
                        <a:pt x="2831" y="1906"/>
                      </a:lnTo>
                      <a:lnTo>
                        <a:pt x="2860" y="1815"/>
                      </a:lnTo>
                      <a:lnTo>
                        <a:pt x="2883" y="1724"/>
                      </a:lnTo>
                      <a:lnTo>
                        <a:pt x="2901" y="1631"/>
                      </a:lnTo>
                      <a:lnTo>
                        <a:pt x="2912" y="1538"/>
                      </a:lnTo>
                      <a:lnTo>
                        <a:pt x="2918" y="1444"/>
                      </a:lnTo>
                      <a:lnTo>
                        <a:pt x="2918" y="1350"/>
                      </a:lnTo>
                      <a:lnTo>
                        <a:pt x="2912" y="1256"/>
                      </a:lnTo>
                      <a:lnTo>
                        <a:pt x="2901" y="1163"/>
                      </a:lnTo>
                      <a:lnTo>
                        <a:pt x="2885" y="1070"/>
                      </a:lnTo>
                      <a:lnTo>
                        <a:pt x="2861" y="979"/>
                      </a:lnTo>
                      <a:lnTo>
                        <a:pt x="2834" y="888"/>
                      </a:lnTo>
                      <a:lnTo>
                        <a:pt x="2799" y="800"/>
                      </a:lnTo>
                      <a:lnTo>
                        <a:pt x="2760" y="713"/>
                      </a:lnTo>
                      <a:lnTo>
                        <a:pt x="2714" y="629"/>
                      </a:lnTo>
                      <a:lnTo>
                        <a:pt x="2664" y="546"/>
                      </a:lnTo>
                      <a:lnTo>
                        <a:pt x="2607" y="466"/>
                      </a:lnTo>
                      <a:lnTo>
                        <a:pt x="2544" y="390"/>
                      </a:lnTo>
                      <a:close/>
                      <a:moveTo>
                        <a:pt x="1392" y="268"/>
                      </a:moveTo>
                      <a:lnTo>
                        <a:pt x="1306" y="271"/>
                      </a:lnTo>
                      <a:lnTo>
                        <a:pt x="1220" y="281"/>
                      </a:lnTo>
                      <a:lnTo>
                        <a:pt x="1135" y="297"/>
                      </a:lnTo>
                      <a:lnTo>
                        <a:pt x="1054" y="320"/>
                      </a:lnTo>
                      <a:lnTo>
                        <a:pt x="976" y="348"/>
                      </a:lnTo>
                      <a:lnTo>
                        <a:pt x="900" y="381"/>
                      </a:lnTo>
                      <a:lnTo>
                        <a:pt x="828" y="421"/>
                      </a:lnTo>
                      <a:lnTo>
                        <a:pt x="758" y="465"/>
                      </a:lnTo>
                      <a:lnTo>
                        <a:pt x="692" y="514"/>
                      </a:lnTo>
                      <a:lnTo>
                        <a:pt x="859" y="681"/>
                      </a:lnTo>
                      <a:lnTo>
                        <a:pt x="941" y="611"/>
                      </a:lnTo>
                      <a:lnTo>
                        <a:pt x="1024" y="546"/>
                      </a:lnTo>
                      <a:lnTo>
                        <a:pt x="1110" y="487"/>
                      </a:lnTo>
                      <a:lnTo>
                        <a:pt x="1197" y="434"/>
                      </a:lnTo>
                      <a:lnTo>
                        <a:pt x="1285" y="386"/>
                      </a:lnTo>
                      <a:lnTo>
                        <a:pt x="1373" y="344"/>
                      </a:lnTo>
                      <a:lnTo>
                        <a:pt x="1461" y="308"/>
                      </a:lnTo>
                      <a:lnTo>
                        <a:pt x="1549" y="278"/>
                      </a:lnTo>
                      <a:lnTo>
                        <a:pt x="1471" y="270"/>
                      </a:lnTo>
                      <a:lnTo>
                        <a:pt x="1392" y="268"/>
                      </a:lnTo>
                      <a:close/>
                      <a:moveTo>
                        <a:pt x="2629" y="0"/>
                      </a:moveTo>
                      <a:lnTo>
                        <a:pt x="2629" y="0"/>
                      </a:lnTo>
                      <a:lnTo>
                        <a:pt x="2653" y="1"/>
                      </a:lnTo>
                      <a:lnTo>
                        <a:pt x="2676" y="8"/>
                      </a:lnTo>
                      <a:lnTo>
                        <a:pt x="2698" y="20"/>
                      </a:lnTo>
                      <a:lnTo>
                        <a:pt x="2718" y="36"/>
                      </a:lnTo>
                      <a:lnTo>
                        <a:pt x="2735" y="58"/>
                      </a:lnTo>
                      <a:lnTo>
                        <a:pt x="2748" y="83"/>
                      </a:lnTo>
                      <a:lnTo>
                        <a:pt x="2754" y="109"/>
                      </a:lnTo>
                      <a:lnTo>
                        <a:pt x="2755" y="136"/>
                      </a:lnTo>
                      <a:lnTo>
                        <a:pt x="2749" y="162"/>
                      </a:lnTo>
                      <a:lnTo>
                        <a:pt x="2739" y="188"/>
                      </a:lnTo>
                      <a:lnTo>
                        <a:pt x="2723" y="210"/>
                      </a:lnTo>
                      <a:lnTo>
                        <a:pt x="2790" y="290"/>
                      </a:lnTo>
                      <a:lnTo>
                        <a:pt x="2850" y="371"/>
                      </a:lnTo>
                      <a:lnTo>
                        <a:pt x="2905" y="456"/>
                      </a:lnTo>
                      <a:lnTo>
                        <a:pt x="2956" y="543"/>
                      </a:lnTo>
                      <a:lnTo>
                        <a:pt x="3002" y="632"/>
                      </a:lnTo>
                      <a:lnTo>
                        <a:pt x="3041" y="724"/>
                      </a:lnTo>
                      <a:lnTo>
                        <a:pt x="3076" y="816"/>
                      </a:lnTo>
                      <a:lnTo>
                        <a:pt x="3105" y="910"/>
                      </a:lnTo>
                      <a:lnTo>
                        <a:pt x="3129" y="1006"/>
                      </a:lnTo>
                      <a:lnTo>
                        <a:pt x="3147" y="1103"/>
                      </a:lnTo>
                      <a:lnTo>
                        <a:pt x="3160" y="1199"/>
                      </a:lnTo>
                      <a:lnTo>
                        <a:pt x="3168" y="1297"/>
                      </a:lnTo>
                      <a:lnTo>
                        <a:pt x="3172" y="1395"/>
                      </a:lnTo>
                      <a:lnTo>
                        <a:pt x="3168" y="1493"/>
                      </a:lnTo>
                      <a:lnTo>
                        <a:pt x="3160" y="1590"/>
                      </a:lnTo>
                      <a:lnTo>
                        <a:pt x="3147" y="1688"/>
                      </a:lnTo>
                      <a:lnTo>
                        <a:pt x="3129" y="1784"/>
                      </a:lnTo>
                      <a:lnTo>
                        <a:pt x="3105" y="1879"/>
                      </a:lnTo>
                      <a:lnTo>
                        <a:pt x="3076" y="1973"/>
                      </a:lnTo>
                      <a:lnTo>
                        <a:pt x="3041" y="2066"/>
                      </a:lnTo>
                      <a:lnTo>
                        <a:pt x="3002" y="2157"/>
                      </a:lnTo>
                      <a:lnTo>
                        <a:pt x="2956" y="2247"/>
                      </a:lnTo>
                      <a:lnTo>
                        <a:pt x="2905" y="2334"/>
                      </a:lnTo>
                      <a:lnTo>
                        <a:pt x="2850" y="2418"/>
                      </a:lnTo>
                      <a:lnTo>
                        <a:pt x="2789" y="2501"/>
                      </a:lnTo>
                      <a:lnTo>
                        <a:pt x="2723" y="2580"/>
                      </a:lnTo>
                      <a:lnTo>
                        <a:pt x="2651" y="2656"/>
                      </a:lnTo>
                      <a:lnTo>
                        <a:pt x="2577" y="2726"/>
                      </a:lnTo>
                      <a:lnTo>
                        <a:pt x="2500" y="2791"/>
                      </a:lnTo>
                      <a:lnTo>
                        <a:pt x="2420" y="2850"/>
                      </a:lnTo>
                      <a:lnTo>
                        <a:pt x="2338" y="2906"/>
                      </a:lnTo>
                      <a:lnTo>
                        <a:pt x="2254" y="2955"/>
                      </a:lnTo>
                      <a:lnTo>
                        <a:pt x="2168" y="3000"/>
                      </a:lnTo>
                      <a:lnTo>
                        <a:pt x="2079" y="3040"/>
                      </a:lnTo>
                      <a:lnTo>
                        <a:pt x="1990" y="3074"/>
                      </a:lnTo>
                      <a:lnTo>
                        <a:pt x="1898" y="3104"/>
                      </a:lnTo>
                      <a:lnTo>
                        <a:pt x="1806" y="3128"/>
                      </a:lnTo>
                      <a:lnTo>
                        <a:pt x="1712" y="3148"/>
                      </a:lnTo>
                      <a:lnTo>
                        <a:pt x="1712" y="3552"/>
                      </a:lnTo>
                      <a:lnTo>
                        <a:pt x="2004" y="3552"/>
                      </a:lnTo>
                      <a:lnTo>
                        <a:pt x="2033" y="3555"/>
                      </a:lnTo>
                      <a:lnTo>
                        <a:pt x="2059" y="3564"/>
                      </a:lnTo>
                      <a:lnTo>
                        <a:pt x="2082" y="3580"/>
                      </a:lnTo>
                      <a:lnTo>
                        <a:pt x="2102" y="3599"/>
                      </a:lnTo>
                      <a:lnTo>
                        <a:pt x="2117" y="3622"/>
                      </a:lnTo>
                      <a:lnTo>
                        <a:pt x="2126" y="3649"/>
                      </a:lnTo>
                      <a:lnTo>
                        <a:pt x="2130" y="3678"/>
                      </a:lnTo>
                      <a:lnTo>
                        <a:pt x="2126" y="3707"/>
                      </a:lnTo>
                      <a:lnTo>
                        <a:pt x="2117" y="3734"/>
                      </a:lnTo>
                      <a:lnTo>
                        <a:pt x="2102" y="3757"/>
                      </a:lnTo>
                      <a:lnTo>
                        <a:pt x="2082" y="3777"/>
                      </a:lnTo>
                      <a:lnTo>
                        <a:pt x="2059" y="3792"/>
                      </a:lnTo>
                      <a:lnTo>
                        <a:pt x="2033" y="3801"/>
                      </a:lnTo>
                      <a:lnTo>
                        <a:pt x="2004" y="3805"/>
                      </a:lnTo>
                      <a:lnTo>
                        <a:pt x="1169" y="3805"/>
                      </a:lnTo>
                      <a:lnTo>
                        <a:pt x="1140" y="3801"/>
                      </a:lnTo>
                      <a:lnTo>
                        <a:pt x="1113" y="3792"/>
                      </a:lnTo>
                      <a:lnTo>
                        <a:pt x="1090" y="3777"/>
                      </a:lnTo>
                      <a:lnTo>
                        <a:pt x="1071" y="3757"/>
                      </a:lnTo>
                      <a:lnTo>
                        <a:pt x="1056" y="3734"/>
                      </a:lnTo>
                      <a:lnTo>
                        <a:pt x="1046" y="3707"/>
                      </a:lnTo>
                      <a:lnTo>
                        <a:pt x="1043" y="3678"/>
                      </a:lnTo>
                      <a:lnTo>
                        <a:pt x="1046" y="3649"/>
                      </a:lnTo>
                      <a:lnTo>
                        <a:pt x="1056" y="3622"/>
                      </a:lnTo>
                      <a:lnTo>
                        <a:pt x="1071" y="3599"/>
                      </a:lnTo>
                      <a:lnTo>
                        <a:pt x="1090" y="3580"/>
                      </a:lnTo>
                      <a:lnTo>
                        <a:pt x="1113" y="3564"/>
                      </a:lnTo>
                      <a:lnTo>
                        <a:pt x="1140" y="3555"/>
                      </a:lnTo>
                      <a:lnTo>
                        <a:pt x="1169" y="3552"/>
                      </a:lnTo>
                      <a:lnTo>
                        <a:pt x="1460" y="3552"/>
                      </a:lnTo>
                      <a:lnTo>
                        <a:pt x="1460" y="3176"/>
                      </a:lnTo>
                      <a:lnTo>
                        <a:pt x="1392" y="3177"/>
                      </a:lnTo>
                      <a:lnTo>
                        <a:pt x="1295" y="3175"/>
                      </a:lnTo>
                      <a:lnTo>
                        <a:pt x="1198" y="3167"/>
                      </a:lnTo>
                      <a:lnTo>
                        <a:pt x="1101" y="3153"/>
                      </a:lnTo>
                      <a:lnTo>
                        <a:pt x="1005" y="3134"/>
                      </a:lnTo>
                      <a:lnTo>
                        <a:pt x="910" y="3111"/>
                      </a:lnTo>
                      <a:lnTo>
                        <a:pt x="816" y="3082"/>
                      </a:lnTo>
                      <a:lnTo>
                        <a:pt x="723" y="3047"/>
                      </a:lnTo>
                      <a:lnTo>
                        <a:pt x="632" y="3007"/>
                      </a:lnTo>
                      <a:lnTo>
                        <a:pt x="543" y="2961"/>
                      </a:lnTo>
                      <a:lnTo>
                        <a:pt x="456" y="2911"/>
                      </a:lnTo>
                      <a:lnTo>
                        <a:pt x="371" y="2856"/>
                      </a:lnTo>
                      <a:lnTo>
                        <a:pt x="289" y="2794"/>
                      </a:lnTo>
                      <a:lnTo>
                        <a:pt x="211" y="2728"/>
                      </a:lnTo>
                      <a:lnTo>
                        <a:pt x="192" y="2742"/>
                      </a:lnTo>
                      <a:lnTo>
                        <a:pt x="171" y="2751"/>
                      </a:lnTo>
                      <a:lnTo>
                        <a:pt x="149" y="2758"/>
                      </a:lnTo>
                      <a:lnTo>
                        <a:pt x="126" y="2759"/>
                      </a:lnTo>
                      <a:lnTo>
                        <a:pt x="102" y="2757"/>
                      </a:lnTo>
                      <a:lnTo>
                        <a:pt x="79" y="2750"/>
                      </a:lnTo>
                      <a:lnTo>
                        <a:pt x="57" y="2740"/>
                      </a:lnTo>
                      <a:lnTo>
                        <a:pt x="37" y="2723"/>
                      </a:lnTo>
                      <a:lnTo>
                        <a:pt x="21" y="2703"/>
                      </a:lnTo>
                      <a:lnTo>
                        <a:pt x="9" y="2681"/>
                      </a:lnTo>
                      <a:lnTo>
                        <a:pt x="2" y="2657"/>
                      </a:lnTo>
                      <a:lnTo>
                        <a:pt x="0" y="2633"/>
                      </a:lnTo>
                      <a:lnTo>
                        <a:pt x="0" y="2633"/>
                      </a:lnTo>
                      <a:lnTo>
                        <a:pt x="2" y="2609"/>
                      </a:lnTo>
                      <a:lnTo>
                        <a:pt x="9" y="2585"/>
                      </a:lnTo>
                      <a:lnTo>
                        <a:pt x="21" y="2563"/>
                      </a:lnTo>
                      <a:lnTo>
                        <a:pt x="37" y="2544"/>
                      </a:lnTo>
                      <a:lnTo>
                        <a:pt x="321" y="2259"/>
                      </a:lnTo>
                      <a:lnTo>
                        <a:pt x="265" y="2188"/>
                      </a:lnTo>
                      <a:lnTo>
                        <a:pt x="215" y="2111"/>
                      </a:lnTo>
                      <a:lnTo>
                        <a:pt x="170" y="2031"/>
                      </a:lnTo>
                      <a:lnTo>
                        <a:pt x="131" y="1947"/>
                      </a:lnTo>
                      <a:lnTo>
                        <a:pt x="96" y="1862"/>
                      </a:lnTo>
                      <a:lnTo>
                        <a:pt x="67" y="1772"/>
                      </a:lnTo>
                      <a:lnTo>
                        <a:pt x="45" y="1681"/>
                      </a:lnTo>
                      <a:lnTo>
                        <a:pt x="29" y="1588"/>
                      </a:lnTo>
                      <a:lnTo>
                        <a:pt x="18" y="1492"/>
                      </a:lnTo>
                      <a:lnTo>
                        <a:pt x="15" y="1394"/>
                      </a:lnTo>
                      <a:lnTo>
                        <a:pt x="18" y="1297"/>
                      </a:lnTo>
                      <a:lnTo>
                        <a:pt x="29" y="1199"/>
                      </a:lnTo>
                      <a:lnTo>
                        <a:pt x="45" y="1105"/>
                      </a:lnTo>
                      <a:lnTo>
                        <a:pt x="68" y="1012"/>
                      </a:lnTo>
                      <a:lnTo>
                        <a:pt x="98" y="923"/>
                      </a:lnTo>
                      <a:lnTo>
                        <a:pt x="133" y="836"/>
                      </a:lnTo>
                      <a:lnTo>
                        <a:pt x="173" y="753"/>
                      </a:lnTo>
                      <a:lnTo>
                        <a:pt x="220" y="671"/>
                      </a:lnTo>
                      <a:lnTo>
                        <a:pt x="271" y="595"/>
                      </a:lnTo>
                      <a:lnTo>
                        <a:pt x="326" y="522"/>
                      </a:lnTo>
                      <a:lnTo>
                        <a:pt x="386" y="452"/>
                      </a:lnTo>
                      <a:lnTo>
                        <a:pt x="452" y="387"/>
                      </a:lnTo>
                      <a:lnTo>
                        <a:pt x="521" y="326"/>
                      </a:lnTo>
                      <a:lnTo>
                        <a:pt x="595" y="270"/>
                      </a:lnTo>
                      <a:lnTo>
                        <a:pt x="671" y="219"/>
                      </a:lnTo>
                      <a:lnTo>
                        <a:pt x="752" y="173"/>
                      </a:lnTo>
                      <a:lnTo>
                        <a:pt x="836" y="132"/>
                      </a:lnTo>
                      <a:lnTo>
                        <a:pt x="922" y="97"/>
                      </a:lnTo>
                      <a:lnTo>
                        <a:pt x="1012" y="68"/>
                      </a:lnTo>
                      <a:lnTo>
                        <a:pt x="1103" y="45"/>
                      </a:lnTo>
                      <a:lnTo>
                        <a:pt x="1198" y="28"/>
                      </a:lnTo>
                      <a:lnTo>
                        <a:pt x="1294" y="17"/>
                      </a:lnTo>
                      <a:lnTo>
                        <a:pt x="1392" y="14"/>
                      </a:lnTo>
                      <a:lnTo>
                        <a:pt x="1490" y="17"/>
                      </a:lnTo>
                      <a:lnTo>
                        <a:pt x="1585" y="28"/>
                      </a:lnTo>
                      <a:lnTo>
                        <a:pt x="1678" y="44"/>
                      </a:lnTo>
                      <a:lnTo>
                        <a:pt x="1770" y="67"/>
                      </a:lnTo>
                      <a:lnTo>
                        <a:pt x="1858" y="95"/>
                      </a:lnTo>
                      <a:lnTo>
                        <a:pt x="1945" y="130"/>
                      </a:lnTo>
                      <a:lnTo>
                        <a:pt x="2027" y="169"/>
                      </a:lnTo>
                      <a:lnTo>
                        <a:pt x="2107" y="214"/>
                      </a:lnTo>
                      <a:lnTo>
                        <a:pt x="2183" y="265"/>
                      </a:lnTo>
                      <a:lnTo>
                        <a:pt x="2256" y="320"/>
                      </a:lnTo>
                      <a:lnTo>
                        <a:pt x="2540" y="36"/>
                      </a:lnTo>
                      <a:lnTo>
                        <a:pt x="2559" y="20"/>
                      </a:lnTo>
                      <a:lnTo>
                        <a:pt x="2581" y="8"/>
                      </a:lnTo>
                      <a:lnTo>
                        <a:pt x="2605" y="1"/>
                      </a:lnTo>
                      <a:lnTo>
                        <a:pt x="262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96" name="Google Shape;596;g7cde432c2a_0_90"/>
            <p:cNvSpPr/>
            <p:nvPr/>
          </p:nvSpPr>
          <p:spPr>
            <a:xfrm>
              <a:off x="1792927" y="3741858"/>
              <a:ext cx="3030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3F3F3F"/>
                  </a:solidFill>
                </a:rPr>
                <a:t>Also will be posted in the provost dashboard for edit or delete </a:t>
              </a:r>
              <a:r>
                <a:rPr lang="en-US" sz="1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7" name="Google Shape;597;g7cde432c2a_0_90"/>
          <p:cNvSpPr/>
          <p:nvPr/>
        </p:nvSpPr>
        <p:spPr>
          <a:xfrm rot="6560834">
            <a:off x="6379771" y="1939493"/>
            <a:ext cx="294384" cy="1024332"/>
          </a:xfrm>
          <a:custGeom>
            <a:rect b="b" l="l" r="r" t="t"/>
            <a:pathLst>
              <a:path extrusionOk="0" h="662" w="189">
                <a:moveTo>
                  <a:pt x="67" y="49"/>
                </a:moveTo>
                <a:cubicBezTo>
                  <a:pt x="74" y="42"/>
                  <a:pt x="82" y="36"/>
                  <a:pt x="87" y="32"/>
                </a:cubicBezTo>
                <a:cubicBezTo>
                  <a:pt x="87" y="31"/>
                  <a:pt x="87" y="31"/>
                  <a:pt x="87" y="31"/>
                </a:cubicBezTo>
                <a:cubicBezTo>
                  <a:pt x="77" y="45"/>
                  <a:pt x="70" y="57"/>
                  <a:pt x="63" y="70"/>
                </a:cubicBezTo>
                <a:cubicBezTo>
                  <a:pt x="56" y="84"/>
                  <a:pt x="50" y="100"/>
                  <a:pt x="45" y="120"/>
                </a:cubicBezTo>
                <a:cubicBezTo>
                  <a:pt x="44" y="127"/>
                  <a:pt x="41" y="138"/>
                  <a:pt x="36" y="162"/>
                </a:cubicBezTo>
                <a:cubicBezTo>
                  <a:pt x="30" y="191"/>
                  <a:pt x="24" y="241"/>
                  <a:pt x="23" y="284"/>
                </a:cubicBezTo>
                <a:cubicBezTo>
                  <a:pt x="23" y="328"/>
                  <a:pt x="28" y="363"/>
                  <a:pt x="28" y="363"/>
                </a:cubicBezTo>
                <a:cubicBezTo>
                  <a:pt x="28" y="363"/>
                  <a:pt x="28" y="365"/>
                  <a:pt x="28" y="368"/>
                </a:cubicBezTo>
                <a:cubicBezTo>
                  <a:pt x="29" y="372"/>
                  <a:pt x="29" y="376"/>
                  <a:pt x="30" y="382"/>
                </a:cubicBezTo>
                <a:cubicBezTo>
                  <a:pt x="31" y="389"/>
                  <a:pt x="32" y="396"/>
                  <a:pt x="34" y="404"/>
                </a:cubicBezTo>
                <a:cubicBezTo>
                  <a:pt x="35" y="412"/>
                  <a:pt x="37" y="421"/>
                  <a:pt x="39" y="430"/>
                </a:cubicBezTo>
                <a:cubicBezTo>
                  <a:pt x="42" y="439"/>
                  <a:pt x="45" y="449"/>
                  <a:pt x="47" y="459"/>
                </a:cubicBezTo>
                <a:cubicBezTo>
                  <a:pt x="51" y="468"/>
                  <a:pt x="54" y="478"/>
                  <a:pt x="57" y="488"/>
                </a:cubicBezTo>
                <a:cubicBezTo>
                  <a:pt x="61" y="498"/>
                  <a:pt x="65" y="507"/>
                  <a:pt x="69" y="516"/>
                </a:cubicBezTo>
                <a:cubicBezTo>
                  <a:pt x="73" y="525"/>
                  <a:pt x="77" y="533"/>
                  <a:pt x="81" y="540"/>
                </a:cubicBezTo>
                <a:cubicBezTo>
                  <a:pt x="96" y="569"/>
                  <a:pt x="108" y="585"/>
                  <a:pt x="113" y="594"/>
                </a:cubicBezTo>
                <a:cubicBezTo>
                  <a:pt x="120" y="603"/>
                  <a:pt x="126" y="610"/>
                  <a:pt x="131" y="617"/>
                </a:cubicBezTo>
                <a:cubicBezTo>
                  <a:pt x="137" y="623"/>
                  <a:pt x="143" y="629"/>
                  <a:pt x="149" y="634"/>
                </a:cubicBezTo>
                <a:cubicBezTo>
                  <a:pt x="152" y="636"/>
                  <a:pt x="155" y="639"/>
                  <a:pt x="158" y="641"/>
                </a:cubicBezTo>
                <a:cubicBezTo>
                  <a:pt x="161" y="644"/>
                  <a:pt x="165" y="646"/>
                  <a:pt x="168" y="648"/>
                </a:cubicBezTo>
                <a:cubicBezTo>
                  <a:pt x="174" y="653"/>
                  <a:pt x="181" y="657"/>
                  <a:pt x="189" y="662"/>
                </a:cubicBezTo>
                <a:cubicBezTo>
                  <a:pt x="184" y="654"/>
                  <a:pt x="180" y="647"/>
                  <a:pt x="176" y="640"/>
                </a:cubicBezTo>
                <a:cubicBezTo>
                  <a:pt x="174" y="637"/>
                  <a:pt x="172" y="634"/>
                  <a:pt x="170" y="631"/>
                </a:cubicBezTo>
                <a:cubicBezTo>
                  <a:pt x="168" y="627"/>
                  <a:pt x="166" y="624"/>
                  <a:pt x="164" y="621"/>
                </a:cubicBezTo>
                <a:cubicBezTo>
                  <a:pt x="160" y="614"/>
                  <a:pt x="155" y="608"/>
                  <a:pt x="151" y="601"/>
                </a:cubicBezTo>
                <a:cubicBezTo>
                  <a:pt x="146" y="594"/>
                  <a:pt x="141" y="587"/>
                  <a:pt x="135" y="579"/>
                </a:cubicBezTo>
                <a:cubicBezTo>
                  <a:pt x="130" y="570"/>
                  <a:pt x="119" y="555"/>
                  <a:pt x="105" y="528"/>
                </a:cubicBezTo>
                <a:cubicBezTo>
                  <a:pt x="90" y="500"/>
                  <a:pt x="74" y="459"/>
                  <a:pt x="66" y="423"/>
                </a:cubicBezTo>
                <a:cubicBezTo>
                  <a:pt x="64" y="415"/>
                  <a:pt x="62" y="406"/>
                  <a:pt x="60" y="399"/>
                </a:cubicBezTo>
                <a:cubicBezTo>
                  <a:pt x="59" y="391"/>
                  <a:pt x="58" y="384"/>
                  <a:pt x="57" y="378"/>
                </a:cubicBezTo>
                <a:cubicBezTo>
                  <a:pt x="56" y="373"/>
                  <a:pt x="55" y="368"/>
                  <a:pt x="55" y="365"/>
                </a:cubicBezTo>
                <a:cubicBezTo>
                  <a:pt x="54" y="362"/>
                  <a:pt x="54" y="360"/>
                  <a:pt x="54" y="360"/>
                </a:cubicBezTo>
                <a:cubicBezTo>
                  <a:pt x="54" y="360"/>
                  <a:pt x="50" y="326"/>
                  <a:pt x="50" y="285"/>
                </a:cubicBezTo>
                <a:cubicBezTo>
                  <a:pt x="51" y="243"/>
                  <a:pt x="57" y="195"/>
                  <a:pt x="63" y="167"/>
                </a:cubicBezTo>
                <a:cubicBezTo>
                  <a:pt x="67" y="144"/>
                  <a:pt x="70" y="133"/>
                  <a:pt x="71" y="126"/>
                </a:cubicBezTo>
                <a:cubicBezTo>
                  <a:pt x="76" y="107"/>
                  <a:pt x="79" y="91"/>
                  <a:pt x="82" y="76"/>
                </a:cubicBezTo>
                <a:cubicBezTo>
                  <a:pt x="84" y="62"/>
                  <a:pt x="86" y="48"/>
                  <a:pt x="88" y="32"/>
                </a:cubicBezTo>
                <a:cubicBezTo>
                  <a:pt x="89" y="35"/>
                  <a:pt x="92" y="43"/>
                  <a:pt x="93" y="49"/>
                </a:cubicBezTo>
                <a:cubicBezTo>
                  <a:pt x="98" y="68"/>
                  <a:pt x="102" y="91"/>
                  <a:pt x="104" y="98"/>
                </a:cubicBezTo>
                <a:cubicBezTo>
                  <a:pt x="107" y="112"/>
                  <a:pt x="112" y="119"/>
                  <a:pt x="123" y="129"/>
                </a:cubicBezTo>
                <a:cubicBezTo>
                  <a:pt x="129" y="116"/>
                  <a:pt x="133" y="107"/>
                  <a:pt x="130" y="93"/>
                </a:cubicBezTo>
                <a:cubicBezTo>
                  <a:pt x="129" y="86"/>
                  <a:pt x="125" y="63"/>
                  <a:pt x="119" y="42"/>
                </a:cubicBezTo>
                <a:cubicBezTo>
                  <a:pt x="118" y="37"/>
                  <a:pt x="117" y="32"/>
                  <a:pt x="115" y="27"/>
                </a:cubicBezTo>
                <a:cubicBezTo>
                  <a:pt x="115" y="26"/>
                  <a:pt x="114" y="24"/>
                  <a:pt x="114" y="23"/>
                </a:cubicBezTo>
                <a:cubicBezTo>
                  <a:pt x="113" y="21"/>
                  <a:pt x="113" y="20"/>
                  <a:pt x="112" y="18"/>
                </a:cubicBezTo>
                <a:cubicBezTo>
                  <a:pt x="111" y="16"/>
                  <a:pt x="110" y="14"/>
                  <a:pt x="110" y="13"/>
                </a:cubicBezTo>
                <a:cubicBezTo>
                  <a:pt x="109" y="11"/>
                  <a:pt x="108" y="9"/>
                  <a:pt x="107" y="8"/>
                </a:cubicBezTo>
                <a:cubicBezTo>
                  <a:pt x="105" y="5"/>
                  <a:pt x="103" y="3"/>
                  <a:pt x="101" y="2"/>
                </a:cubicBezTo>
                <a:cubicBezTo>
                  <a:pt x="100" y="2"/>
                  <a:pt x="100" y="2"/>
                  <a:pt x="100" y="2"/>
                </a:cubicBezTo>
                <a:cubicBezTo>
                  <a:pt x="100" y="1"/>
                  <a:pt x="100" y="1"/>
                  <a:pt x="100" y="1"/>
                </a:cubicBezTo>
                <a:cubicBezTo>
                  <a:pt x="99" y="1"/>
                  <a:pt x="99" y="1"/>
                  <a:pt x="99" y="1"/>
                </a:cubicBezTo>
                <a:cubicBezTo>
                  <a:pt x="99" y="1"/>
                  <a:pt x="99" y="1"/>
                  <a:pt x="99" y="1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8" y="1"/>
                  <a:pt x="98" y="1"/>
                  <a:pt x="97" y="1"/>
                </a:cubicBezTo>
                <a:cubicBezTo>
                  <a:pt x="96" y="0"/>
                  <a:pt x="95" y="0"/>
                  <a:pt x="95" y="0"/>
                </a:cubicBezTo>
                <a:cubicBezTo>
                  <a:pt x="91" y="0"/>
                  <a:pt x="89" y="0"/>
                  <a:pt x="89" y="0"/>
                </a:cubicBezTo>
                <a:cubicBezTo>
                  <a:pt x="89" y="0"/>
                  <a:pt x="89" y="0"/>
                  <a:pt x="88" y="1"/>
                </a:cubicBezTo>
                <a:cubicBezTo>
                  <a:pt x="87" y="1"/>
                  <a:pt x="85" y="1"/>
                  <a:pt x="83" y="2"/>
                </a:cubicBezTo>
                <a:cubicBezTo>
                  <a:pt x="82" y="3"/>
                  <a:pt x="79" y="4"/>
                  <a:pt x="77" y="6"/>
                </a:cubicBezTo>
                <a:cubicBezTo>
                  <a:pt x="74" y="7"/>
                  <a:pt x="71" y="10"/>
                  <a:pt x="70" y="10"/>
                </a:cubicBezTo>
                <a:cubicBezTo>
                  <a:pt x="64" y="15"/>
                  <a:pt x="56" y="23"/>
                  <a:pt x="48" y="30"/>
                </a:cubicBezTo>
                <a:cubicBezTo>
                  <a:pt x="33" y="45"/>
                  <a:pt x="17" y="62"/>
                  <a:pt x="12" y="68"/>
                </a:cubicBezTo>
                <a:cubicBezTo>
                  <a:pt x="3" y="79"/>
                  <a:pt x="1" y="88"/>
                  <a:pt x="0" y="103"/>
                </a:cubicBezTo>
                <a:cubicBezTo>
                  <a:pt x="14" y="99"/>
                  <a:pt x="23" y="96"/>
                  <a:pt x="32" y="86"/>
                </a:cubicBezTo>
                <a:cubicBezTo>
                  <a:pt x="37" y="81"/>
                  <a:pt x="53" y="64"/>
                  <a:pt x="67" y="49"/>
                </a:cubicBezTo>
                <a:close/>
                <a:moveTo>
                  <a:pt x="88" y="30"/>
                </a:moveTo>
                <a:cubicBezTo>
                  <a:pt x="88" y="30"/>
                  <a:pt x="88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g7cde432c2a_0_90"/>
          <p:cNvSpPr/>
          <p:nvPr/>
        </p:nvSpPr>
        <p:spPr>
          <a:xfrm flipH="1" rot="-7498615">
            <a:off x="5769771" y="3409297"/>
            <a:ext cx="293991" cy="1025713"/>
          </a:xfrm>
          <a:custGeom>
            <a:rect b="b" l="l" r="r" t="t"/>
            <a:pathLst>
              <a:path extrusionOk="0" h="662" w="189">
                <a:moveTo>
                  <a:pt x="67" y="49"/>
                </a:moveTo>
                <a:cubicBezTo>
                  <a:pt x="74" y="42"/>
                  <a:pt x="82" y="36"/>
                  <a:pt x="87" y="32"/>
                </a:cubicBezTo>
                <a:cubicBezTo>
                  <a:pt x="87" y="31"/>
                  <a:pt x="87" y="31"/>
                  <a:pt x="87" y="31"/>
                </a:cubicBezTo>
                <a:cubicBezTo>
                  <a:pt x="77" y="45"/>
                  <a:pt x="70" y="57"/>
                  <a:pt x="63" y="70"/>
                </a:cubicBezTo>
                <a:cubicBezTo>
                  <a:pt x="56" y="84"/>
                  <a:pt x="50" y="100"/>
                  <a:pt x="45" y="120"/>
                </a:cubicBezTo>
                <a:cubicBezTo>
                  <a:pt x="44" y="127"/>
                  <a:pt x="41" y="138"/>
                  <a:pt x="36" y="162"/>
                </a:cubicBezTo>
                <a:cubicBezTo>
                  <a:pt x="30" y="191"/>
                  <a:pt x="24" y="241"/>
                  <a:pt x="23" y="284"/>
                </a:cubicBezTo>
                <a:cubicBezTo>
                  <a:pt x="23" y="328"/>
                  <a:pt x="28" y="363"/>
                  <a:pt x="28" y="363"/>
                </a:cubicBezTo>
                <a:cubicBezTo>
                  <a:pt x="28" y="363"/>
                  <a:pt x="28" y="365"/>
                  <a:pt x="28" y="368"/>
                </a:cubicBezTo>
                <a:cubicBezTo>
                  <a:pt x="29" y="372"/>
                  <a:pt x="29" y="376"/>
                  <a:pt x="30" y="382"/>
                </a:cubicBezTo>
                <a:cubicBezTo>
                  <a:pt x="31" y="389"/>
                  <a:pt x="32" y="396"/>
                  <a:pt x="34" y="404"/>
                </a:cubicBezTo>
                <a:cubicBezTo>
                  <a:pt x="35" y="412"/>
                  <a:pt x="37" y="421"/>
                  <a:pt x="39" y="430"/>
                </a:cubicBezTo>
                <a:cubicBezTo>
                  <a:pt x="42" y="439"/>
                  <a:pt x="45" y="449"/>
                  <a:pt x="47" y="459"/>
                </a:cubicBezTo>
                <a:cubicBezTo>
                  <a:pt x="51" y="468"/>
                  <a:pt x="54" y="478"/>
                  <a:pt x="57" y="488"/>
                </a:cubicBezTo>
                <a:cubicBezTo>
                  <a:pt x="61" y="498"/>
                  <a:pt x="65" y="507"/>
                  <a:pt x="69" y="516"/>
                </a:cubicBezTo>
                <a:cubicBezTo>
                  <a:pt x="73" y="525"/>
                  <a:pt x="77" y="533"/>
                  <a:pt x="81" y="540"/>
                </a:cubicBezTo>
                <a:cubicBezTo>
                  <a:pt x="96" y="569"/>
                  <a:pt x="108" y="585"/>
                  <a:pt x="113" y="594"/>
                </a:cubicBezTo>
                <a:cubicBezTo>
                  <a:pt x="120" y="603"/>
                  <a:pt x="126" y="610"/>
                  <a:pt x="131" y="617"/>
                </a:cubicBezTo>
                <a:cubicBezTo>
                  <a:pt x="137" y="623"/>
                  <a:pt x="143" y="629"/>
                  <a:pt x="149" y="634"/>
                </a:cubicBezTo>
                <a:cubicBezTo>
                  <a:pt x="152" y="636"/>
                  <a:pt x="155" y="639"/>
                  <a:pt x="158" y="641"/>
                </a:cubicBezTo>
                <a:cubicBezTo>
                  <a:pt x="161" y="644"/>
                  <a:pt x="165" y="646"/>
                  <a:pt x="168" y="648"/>
                </a:cubicBezTo>
                <a:cubicBezTo>
                  <a:pt x="174" y="653"/>
                  <a:pt x="181" y="657"/>
                  <a:pt x="189" y="662"/>
                </a:cubicBezTo>
                <a:cubicBezTo>
                  <a:pt x="184" y="654"/>
                  <a:pt x="180" y="647"/>
                  <a:pt x="176" y="640"/>
                </a:cubicBezTo>
                <a:cubicBezTo>
                  <a:pt x="174" y="637"/>
                  <a:pt x="172" y="634"/>
                  <a:pt x="170" y="631"/>
                </a:cubicBezTo>
                <a:cubicBezTo>
                  <a:pt x="168" y="627"/>
                  <a:pt x="166" y="624"/>
                  <a:pt x="164" y="621"/>
                </a:cubicBezTo>
                <a:cubicBezTo>
                  <a:pt x="160" y="614"/>
                  <a:pt x="155" y="608"/>
                  <a:pt x="151" y="601"/>
                </a:cubicBezTo>
                <a:cubicBezTo>
                  <a:pt x="146" y="594"/>
                  <a:pt x="141" y="587"/>
                  <a:pt x="135" y="579"/>
                </a:cubicBezTo>
                <a:cubicBezTo>
                  <a:pt x="130" y="570"/>
                  <a:pt x="119" y="555"/>
                  <a:pt x="105" y="528"/>
                </a:cubicBezTo>
                <a:cubicBezTo>
                  <a:pt x="90" y="500"/>
                  <a:pt x="74" y="459"/>
                  <a:pt x="66" y="423"/>
                </a:cubicBezTo>
                <a:cubicBezTo>
                  <a:pt x="64" y="415"/>
                  <a:pt x="62" y="406"/>
                  <a:pt x="60" y="399"/>
                </a:cubicBezTo>
                <a:cubicBezTo>
                  <a:pt x="59" y="391"/>
                  <a:pt x="58" y="384"/>
                  <a:pt x="57" y="378"/>
                </a:cubicBezTo>
                <a:cubicBezTo>
                  <a:pt x="56" y="373"/>
                  <a:pt x="55" y="368"/>
                  <a:pt x="55" y="365"/>
                </a:cubicBezTo>
                <a:cubicBezTo>
                  <a:pt x="54" y="362"/>
                  <a:pt x="54" y="360"/>
                  <a:pt x="54" y="360"/>
                </a:cubicBezTo>
                <a:cubicBezTo>
                  <a:pt x="54" y="360"/>
                  <a:pt x="50" y="326"/>
                  <a:pt x="50" y="285"/>
                </a:cubicBezTo>
                <a:cubicBezTo>
                  <a:pt x="51" y="243"/>
                  <a:pt x="57" y="195"/>
                  <a:pt x="63" y="167"/>
                </a:cubicBezTo>
                <a:cubicBezTo>
                  <a:pt x="67" y="144"/>
                  <a:pt x="70" y="133"/>
                  <a:pt x="71" y="126"/>
                </a:cubicBezTo>
                <a:cubicBezTo>
                  <a:pt x="76" y="107"/>
                  <a:pt x="79" y="91"/>
                  <a:pt x="82" y="76"/>
                </a:cubicBezTo>
                <a:cubicBezTo>
                  <a:pt x="84" y="62"/>
                  <a:pt x="86" y="48"/>
                  <a:pt x="88" y="32"/>
                </a:cubicBezTo>
                <a:cubicBezTo>
                  <a:pt x="89" y="35"/>
                  <a:pt x="92" y="43"/>
                  <a:pt x="93" y="49"/>
                </a:cubicBezTo>
                <a:cubicBezTo>
                  <a:pt x="98" y="68"/>
                  <a:pt x="102" y="91"/>
                  <a:pt x="104" y="98"/>
                </a:cubicBezTo>
                <a:cubicBezTo>
                  <a:pt x="107" y="112"/>
                  <a:pt x="112" y="119"/>
                  <a:pt x="123" y="129"/>
                </a:cubicBezTo>
                <a:cubicBezTo>
                  <a:pt x="129" y="116"/>
                  <a:pt x="133" y="107"/>
                  <a:pt x="130" y="93"/>
                </a:cubicBezTo>
                <a:cubicBezTo>
                  <a:pt x="129" y="86"/>
                  <a:pt x="125" y="63"/>
                  <a:pt x="119" y="42"/>
                </a:cubicBezTo>
                <a:cubicBezTo>
                  <a:pt x="118" y="37"/>
                  <a:pt x="117" y="32"/>
                  <a:pt x="115" y="27"/>
                </a:cubicBezTo>
                <a:cubicBezTo>
                  <a:pt x="115" y="26"/>
                  <a:pt x="114" y="24"/>
                  <a:pt x="114" y="23"/>
                </a:cubicBezTo>
                <a:cubicBezTo>
                  <a:pt x="113" y="21"/>
                  <a:pt x="113" y="20"/>
                  <a:pt x="112" y="18"/>
                </a:cubicBezTo>
                <a:cubicBezTo>
                  <a:pt x="111" y="16"/>
                  <a:pt x="110" y="14"/>
                  <a:pt x="110" y="13"/>
                </a:cubicBezTo>
                <a:cubicBezTo>
                  <a:pt x="109" y="11"/>
                  <a:pt x="108" y="9"/>
                  <a:pt x="107" y="8"/>
                </a:cubicBezTo>
                <a:cubicBezTo>
                  <a:pt x="105" y="5"/>
                  <a:pt x="103" y="3"/>
                  <a:pt x="101" y="2"/>
                </a:cubicBezTo>
                <a:cubicBezTo>
                  <a:pt x="100" y="2"/>
                  <a:pt x="100" y="2"/>
                  <a:pt x="100" y="2"/>
                </a:cubicBezTo>
                <a:cubicBezTo>
                  <a:pt x="100" y="1"/>
                  <a:pt x="100" y="1"/>
                  <a:pt x="100" y="1"/>
                </a:cubicBezTo>
                <a:cubicBezTo>
                  <a:pt x="99" y="1"/>
                  <a:pt x="99" y="1"/>
                  <a:pt x="99" y="1"/>
                </a:cubicBezTo>
                <a:cubicBezTo>
                  <a:pt x="99" y="1"/>
                  <a:pt x="99" y="1"/>
                  <a:pt x="99" y="1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8" y="1"/>
                  <a:pt x="98" y="1"/>
                  <a:pt x="97" y="1"/>
                </a:cubicBezTo>
                <a:cubicBezTo>
                  <a:pt x="96" y="0"/>
                  <a:pt x="95" y="0"/>
                  <a:pt x="95" y="0"/>
                </a:cubicBezTo>
                <a:cubicBezTo>
                  <a:pt x="91" y="0"/>
                  <a:pt x="89" y="0"/>
                  <a:pt x="89" y="0"/>
                </a:cubicBezTo>
                <a:cubicBezTo>
                  <a:pt x="89" y="0"/>
                  <a:pt x="89" y="0"/>
                  <a:pt x="88" y="1"/>
                </a:cubicBezTo>
                <a:cubicBezTo>
                  <a:pt x="87" y="1"/>
                  <a:pt x="85" y="1"/>
                  <a:pt x="83" y="2"/>
                </a:cubicBezTo>
                <a:cubicBezTo>
                  <a:pt x="82" y="3"/>
                  <a:pt x="79" y="4"/>
                  <a:pt x="77" y="6"/>
                </a:cubicBezTo>
                <a:cubicBezTo>
                  <a:pt x="74" y="7"/>
                  <a:pt x="71" y="10"/>
                  <a:pt x="70" y="10"/>
                </a:cubicBezTo>
                <a:cubicBezTo>
                  <a:pt x="64" y="15"/>
                  <a:pt x="56" y="23"/>
                  <a:pt x="48" y="30"/>
                </a:cubicBezTo>
                <a:cubicBezTo>
                  <a:pt x="33" y="45"/>
                  <a:pt x="17" y="62"/>
                  <a:pt x="12" y="68"/>
                </a:cubicBezTo>
                <a:cubicBezTo>
                  <a:pt x="3" y="79"/>
                  <a:pt x="1" y="88"/>
                  <a:pt x="0" y="103"/>
                </a:cubicBezTo>
                <a:cubicBezTo>
                  <a:pt x="14" y="99"/>
                  <a:pt x="23" y="96"/>
                  <a:pt x="32" y="86"/>
                </a:cubicBezTo>
                <a:cubicBezTo>
                  <a:pt x="37" y="81"/>
                  <a:pt x="53" y="64"/>
                  <a:pt x="67" y="49"/>
                </a:cubicBezTo>
                <a:close/>
                <a:moveTo>
                  <a:pt x="88" y="30"/>
                </a:moveTo>
                <a:cubicBezTo>
                  <a:pt x="88" y="30"/>
                  <a:pt x="88" y="30"/>
                  <a:pt x="88" y="30"/>
                </a:cubicBezTo>
                <a:cubicBezTo>
                  <a:pt x="88" y="30"/>
                  <a:pt x="88" y="30"/>
                  <a:pt x="88" y="3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g7cde432c2a_0_90"/>
          <p:cNvSpPr txBox="1"/>
          <p:nvPr/>
        </p:nvSpPr>
        <p:spPr>
          <a:xfrm>
            <a:off x="2458200" y="122267"/>
            <a:ext cx="7748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Feature: Notice</a:t>
            </a:r>
            <a:endParaRPr sz="5300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600" name="Google Shape;600;g7cde432c2a_0_90"/>
          <p:cNvGrpSpPr/>
          <p:nvPr/>
        </p:nvGrpSpPr>
        <p:grpSpPr>
          <a:xfrm>
            <a:off x="5568825" y="945963"/>
            <a:ext cx="1527014" cy="210007"/>
            <a:chOff x="4679586" y="878988"/>
            <a:chExt cx="1434489" cy="190500"/>
          </a:xfrm>
        </p:grpSpPr>
        <p:sp>
          <p:nvSpPr>
            <p:cNvPr id="601" name="Google Shape;601;g7cde432c2a_0_90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g7cde432c2a_0_90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g7cde432c2a_0_90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g7cde432c2a_0_90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g7cde432c2a_0_90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"/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Tools Used </a:t>
            </a:r>
            <a:endParaRPr sz="4000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611" name="Google Shape;611;p6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12" name="Google Shape;612;p6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7" name="Google Shape;617;p6"/>
          <p:cNvGrpSpPr/>
          <p:nvPr/>
        </p:nvGrpSpPr>
        <p:grpSpPr>
          <a:xfrm>
            <a:off x="764723" y="2194646"/>
            <a:ext cx="3197225" cy="744554"/>
            <a:chOff x="764723" y="2194646"/>
            <a:chExt cx="3197225" cy="744554"/>
          </a:xfrm>
        </p:grpSpPr>
        <p:sp>
          <p:nvSpPr>
            <p:cNvPr id="618" name="Google Shape;618;p6"/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9" name="Google Shape;619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0" name="Google Shape;620;p6"/>
            <p:cNvSpPr txBox="1"/>
            <p:nvPr/>
          </p:nvSpPr>
          <p:spPr>
            <a:xfrm>
              <a:off x="1369884" y="2194646"/>
              <a:ext cx="25097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Web Design (Frontend )</a:t>
              </a:r>
              <a:endParaRPr sz="18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21" name="Google Shape;621;p6"/>
            <p:cNvSpPr txBox="1"/>
            <p:nvPr/>
          </p:nvSpPr>
          <p:spPr>
            <a:xfrm>
              <a:off x="1435200" y="2425148"/>
              <a:ext cx="252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622" name="Google Shape;622;p6"/>
          <p:cNvGrpSpPr/>
          <p:nvPr/>
        </p:nvGrpSpPr>
        <p:grpSpPr>
          <a:xfrm>
            <a:off x="764723" y="3524919"/>
            <a:ext cx="3223351" cy="705365"/>
            <a:chOff x="764723" y="3511856"/>
            <a:chExt cx="3223351" cy="705365"/>
          </a:xfrm>
        </p:grpSpPr>
        <p:sp>
          <p:nvSpPr>
            <p:cNvPr id="623" name="Google Shape;623;p6"/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6"/>
            <p:cNvSpPr txBox="1"/>
            <p:nvPr/>
          </p:nvSpPr>
          <p:spPr>
            <a:xfrm>
              <a:off x="1435200" y="3511856"/>
              <a:ext cx="15557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Database</a:t>
              </a:r>
              <a:endParaRPr sz="18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25" name="Google Shape;625;p6"/>
            <p:cNvSpPr txBox="1"/>
            <p:nvPr/>
          </p:nvSpPr>
          <p:spPr>
            <a:xfrm>
              <a:off x="1461326" y="3820736"/>
              <a:ext cx="252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Mysql</a:t>
              </a:r>
              <a:endParaRPr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626" name="Google Shape;626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2748" y="3713190"/>
              <a:ext cx="346006" cy="3460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7" name="Google Shape;627;p6"/>
          <p:cNvGrpSpPr/>
          <p:nvPr/>
        </p:nvGrpSpPr>
        <p:grpSpPr>
          <a:xfrm>
            <a:off x="764723" y="4802940"/>
            <a:ext cx="3197225" cy="692302"/>
            <a:chOff x="764723" y="4802940"/>
            <a:chExt cx="3197225" cy="692302"/>
          </a:xfrm>
        </p:grpSpPr>
        <p:sp>
          <p:nvSpPr>
            <p:cNvPr id="628" name="Google Shape;628;p6"/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6"/>
            <p:cNvSpPr txBox="1"/>
            <p:nvPr/>
          </p:nvSpPr>
          <p:spPr>
            <a:xfrm>
              <a:off x="1409074" y="4802940"/>
              <a:ext cx="15557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Backend</a:t>
              </a:r>
              <a:endParaRPr sz="18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30" name="Google Shape;630;p6"/>
            <p:cNvSpPr txBox="1"/>
            <p:nvPr/>
          </p:nvSpPr>
          <p:spPr>
            <a:xfrm>
              <a:off x="1435200" y="5124883"/>
              <a:ext cx="252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PHP (laravel)</a:t>
              </a:r>
              <a:endParaRPr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631" name="Google Shape;631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9616" y="4964021"/>
              <a:ext cx="398396" cy="3983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2" name="Google Shape;632;p6"/>
          <p:cNvGrpSpPr/>
          <p:nvPr/>
        </p:nvGrpSpPr>
        <p:grpSpPr>
          <a:xfrm>
            <a:off x="4504627" y="3420415"/>
            <a:ext cx="3197225" cy="796806"/>
            <a:chOff x="4504627" y="3420415"/>
            <a:chExt cx="3197225" cy="796806"/>
          </a:xfrm>
        </p:grpSpPr>
        <p:sp>
          <p:nvSpPr>
            <p:cNvPr id="633" name="Google Shape;633;p6"/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6"/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ER-Diagram</a:t>
              </a:r>
              <a:endParaRPr sz="18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35" name="Google Shape;635;p6"/>
            <p:cNvSpPr txBox="1"/>
            <p:nvPr/>
          </p:nvSpPr>
          <p:spPr>
            <a:xfrm>
              <a:off x="5175104" y="3703169"/>
              <a:ext cx="252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lucidchart</a:t>
              </a:r>
              <a:endParaRPr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636" name="Google Shape;636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7" name="Google Shape;637;p6"/>
          <p:cNvGrpSpPr/>
          <p:nvPr/>
        </p:nvGrpSpPr>
        <p:grpSpPr>
          <a:xfrm>
            <a:off x="4504627" y="2142394"/>
            <a:ext cx="3197225" cy="796806"/>
            <a:chOff x="4504627" y="2142394"/>
            <a:chExt cx="3197225" cy="796806"/>
          </a:xfrm>
        </p:grpSpPr>
        <p:sp>
          <p:nvSpPr>
            <p:cNvPr id="638" name="Google Shape;638;p6"/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6"/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Version Control</a:t>
              </a:r>
              <a:endParaRPr sz="18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40" name="Google Shape;640;p6"/>
            <p:cNvSpPr txBox="1"/>
            <p:nvPr/>
          </p:nvSpPr>
          <p:spPr>
            <a:xfrm>
              <a:off x="5175104" y="2425148"/>
              <a:ext cx="25267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Using gitlab for version control.</a:t>
              </a:r>
              <a:endParaRPr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641" name="Google Shape;641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2" name="Google Shape;642;p6"/>
          <p:cNvSpPr txBox="1"/>
          <p:nvPr/>
        </p:nvSpPr>
        <p:spPr>
          <a:xfrm>
            <a:off x="1456972" y="2470906"/>
            <a:ext cx="25267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HTML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CSS 3</a:t>
            </a:r>
            <a:endParaRPr sz="120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Java-script</a:t>
            </a:r>
            <a:endParaRPr sz="120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r>
              <a:rPr lang="en-US" sz="12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ootstrap 4</a:t>
            </a:r>
            <a:endParaRPr sz="120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7"/>
          <p:cNvGrpSpPr/>
          <p:nvPr/>
        </p:nvGrpSpPr>
        <p:grpSpPr>
          <a:xfrm>
            <a:off x="8985148" y="2182683"/>
            <a:ext cx="1805441" cy="1894017"/>
            <a:chOff x="8985148" y="2182683"/>
            <a:chExt cx="1805441" cy="1894017"/>
          </a:xfrm>
        </p:grpSpPr>
        <p:sp>
          <p:nvSpPr>
            <p:cNvPr id="648" name="Google Shape;648;p7"/>
            <p:cNvSpPr/>
            <p:nvPr/>
          </p:nvSpPr>
          <p:spPr>
            <a:xfrm>
              <a:off x="9092078" y="2209800"/>
              <a:ext cx="1591582" cy="1866900"/>
            </a:xfrm>
            <a:prstGeom prst="round2SameRect">
              <a:avLst>
                <a:gd fmla="val 12063" name="adj1"/>
                <a:gd fmla="val 0" name="adj2"/>
              </a:avLst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7"/>
            <p:cNvSpPr txBox="1"/>
            <p:nvPr/>
          </p:nvSpPr>
          <p:spPr>
            <a:xfrm>
              <a:off x="9440652" y="2563851"/>
              <a:ext cx="8944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</a:t>
              </a:r>
              <a:endParaRPr/>
            </a:p>
          </p:txBody>
        </p:sp>
        <p:sp>
          <p:nvSpPr>
            <p:cNvPr id="650" name="Google Shape;650;p7"/>
            <p:cNvSpPr txBox="1"/>
            <p:nvPr/>
          </p:nvSpPr>
          <p:spPr>
            <a:xfrm>
              <a:off x="8985148" y="2182683"/>
              <a:ext cx="1805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Achieve</a:t>
              </a:r>
              <a:endParaRPr b="1" sz="36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651" name="Google Shape;651;p7"/>
          <p:cNvGrpSpPr/>
          <p:nvPr/>
        </p:nvGrpSpPr>
        <p:grpSpPr>
          <a:xfrm>
            <a:off x="6381342" y="2182683"/>
            <a:ext cx="1805441" cy="1894017"/>
            <a:chOff x="6381342" y="2182683"/>
            <a:chExt cx="1805441" cy="1894017"/>
          </a:xfrm>
        </p:grpSpPr>
        <p:sp>
          <p:nvSpPr>
            <p:cNvPr id="652" name="Google Shape;652;p7"/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fmla="val 12063" name="adj1"/>
                <a:gd fmla="val 0" name="adj2"/>
              </a:avLst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7"/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Achieve</a:t>
              </a:r>
              <a:endParaRPr b="1" sz="36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54" name="Google Shape;654;p7"/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/>
            </a:p>
          </p:txBody>
        </p:sp>
      </p:grpSp>
      <p:grpSp>
        <p:nvGrpSpPr>
          <p:cNvPr id="655" name="Google Shape;655;p7"/>
          <p:cNvGrpSpPr/>
          <p:nvPr/>
        </p:nvGrpSpPr>
        <p:grpSpPr>
          <a:xfrm>
            <a:off x="3884465" y="2182683"/>
            <a:ext cx="1805441" cy="1894017"/>
            <a:chOff x="3884465" y="2182683"/>
            <a:chExt cx="1805441" cy="1894017"/>
          </a:xfrm>
        </p:grpSpPr>
        <p:sp>
          <p:nvSpPr>
            <p:cNvPr id="656" name="Google Shape;656;p7"/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fmla="val 12063" name="adj1"/>
                <a:gd fmla="val 0" name="adj2"/>
              </a:avLst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7"/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Achieve</a:t>
              </a:r>
              <a:endParaRPr b="1" sz="36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58" name="Google Shape;658;p7"/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/>
            </a:p>
          </p:txBody>
        </p:sp>
      </p:grpSp>
      <p:grpSp>
        <p:nvGrpSpPr>
          <p:cNvPr id="659" name="Google Shape;659;p7"/>
          <p:cNvGrpSpPr/>
          <p:nvPr/>
        </p:nvGrpSpPr>
        <p:grpSpPr>
          <a:xfrm>
            <a:off x="1387588" y="2182683"/>
            <a:ext cx="1805441" cy="1894017"/>
            <a:chOff x="1387588" y="2182683"/>
            <a:chExt cx="1805441" cy="1894017"/>
          </a:xfrm>
        </p:grpSpPr>
        <p:sp>
          <p:nvSpPr>
            <p:cNvPr id="660" name="Google Shape;660;p7"/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fmla="val 12063" name="adj1"/>
                <a:gd fmla="val 0" name="adj2"/>
              </a:avLst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7"/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Achieve</a:t>
              </a:r>
              <a:endParaRPr b="1" sz="360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62" name="Google Shape;662;p7"/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</p:grpSp>
      <p:sp>
        <p:nvSpPr>
          <p:cNvPr id="663" name="Google Shape;663;p7"/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 N F O G R A P H I C</a:t>
            </a:r>
            <a:endParaRPr/>
          </a:p>
        </p:txBody>
      </p:sp>
      <p:grpSp>
        <p:nvGrpSpPr>
          <p:cNvPr id="664" name="Google Shape;664;p7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65" name="Google Shape;665;p7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0" name="Google Shape;670;p7"/>
          <p:cNvSpPr/>
          <p:nvPr/>
        </p:nvSpPr>
        <p:spPr>
          <a:xfrm flipH="1" rot="10800000">
            <a:off x="1494518" y="3143250"/>
            <a:ext cx="1591582" cy="3031986"/>
          </a:xfrm>
          <a:custGeom>
            <a:rect b="b" l="l" r="r" t="t"/>
            <a:pathLst>
              <a:path extrusionOk="0" h="3031986" w="1591582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rotWithShape="0" algn="ctr" sy="107000">
              <a:srgbClr val="000000">
                <a:alpha val="2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7"/>
          <p:cNvSpPr/>
          <p:nvPr/>
        </p:nvSpPr>
        <p:spPr>
          <a:xfrm flipH="1" rot="10800000">
            <a:off x="3991395" y="3143250"/>
            <a:ext cx="1591582" cy="3031986"/>
          </a:xfrm>
          <a:custGeom>
            <a:rect b="b" l="l" r="r" t="t"/>
            <a:pathLst>
              <a:path extrusionOk="0" h="3031986" w="1591582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rotWithShape="0" algn="ctr" sy="107000">
              <a:srgbClr val="000000">
                <a:alpha val="2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7"/>
          <p:cNvSpPr/>
          <p:nvPr/>
        </p:nvSpPr>
        <p:spPr>
          <a:xfrm flipH="1" rot="10800000">
            <a:off x="6488272" y="3143250"/>
            <a:ext cx="1591582" cy="3031986"/>
          </a:xfrm>
          <a:custGeom>
            <a:rect b="b" l="l" r="r" t="t"/>
            <a:pathLst>
              <a:path extrusionOk="0" h="3031986" w="1591582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rotWithShape="0" algn="ctr" sy="107000">
              <a:srgbClr val="000000">
                <a:alpha val="2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7"/>
          <p:cNvSpPr/>
          <p:nvPr/>
        </p:nvSpPr>
        <p:spPr>
          <a:xfrm flipH="1" rot="10800000">
            <a:off x="9092078" y="3143250"/>
            <a:ext cx="1591582" cy="3031986"/>
          </a:xfrm>
          <a:custGeom>
            <a:rect b="b" l="l" r="r" t="t"/>
            <a:pathLst>
              <a:path extrusionOk="0" h="3031986" w="1591582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rotWithShape="0" algn="ctr" sy="107000">
              <a:srgbClr val="000000">
                <a:alpha val="2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4" name="Google Shape;6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1756" y="4905623"/>
            <a:ext cx="905768" cy="905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9969" y="4914675"/>
            <a:ext cx="900162" cy="900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1177" y="4914675"/>
            <a:ext cx="905770" cy="905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21808" y="4879271"/>
            <a:ext cx="932120" cy="932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8" name="Google Shape;678;p7"/>
          <p:cNvGrpSpPr/>
          <p:nvPr/>
        </p:nvGrpSpPr>
        <p:grpSpPr>
          <a:xfrm>
            <a:off x="1488849" y="3837442"/>
            <a:ext cx="1591582" cy="832605"/>
            <a:chOff x="1488849" y="3837442"/>
            <a:chExt cx="1591582" cy="832605"/>
          </a:xfrm>
        </p:grpSpPr>
        <p:sp>
          <p:nvSpPr>
            <p:cNvPr id="679" name="Google Shape;679;p7"/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EF307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Database</a:t>
              </a:r>
              <a:endParaRPr b="1" sz="1800">
                <a:solidFill>
                  <a:srgbClr val="EF307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80" name="Google Shape;680;p7"/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 relational Database</a:t>
              </a:r>
              <a:endParaRPr b="1" sz="14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681" name="Google Shape;681;p7"/>
          <p:cNvGrpSpPr/>
          <p:nvPr/>
        </p:nvGrpSpPr>
        <p:grpSpPr>
          <a:xfrm>
            <a:off x="3977674" y="3837442"/>
            <a:ext cx="1591582" cy="617162"/>
            <a:chOff x="3977674" y="3837442"/>
            <a:chExt cx="1591582" cy="617162"/>
          </a:xfrm>
        </p:grpSpPr>
        <p:sp>
          <p:nvSpPr>
            <p:cNvPr id="682" name="Google Shape;682;p7"/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User Interface</a:t>
              </a:r>
              <a:endParaRPr b="1" sz="180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83" name="Google Shape;683;p7"/>
            <p:cNvSpPr txBox="1"/>
            <p:nvPr/>
          </p:nvSpPr>
          <p:spPr>
            <a:xfrm>
              <a:off x="3977674" y="4146827"/>
              <a:ext cx="15915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An attractive UI</a:t>
              </a:r>
              <a:endParaRPr b="1" sz="14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684" name="Google Shape;684;p7"/>
          <p:cNvGrpSpPr/>
          <p:nvPr/>
        </p:nvGrpSpPr>
        <p:grpSpPr>
          <a:xfrm>
            <a:off x="6488272" y="3837442"/>
            <a:ext cx="1591582" cy="832605"/>
            <a:chOff x="6488272" y="3837442"/>
            <a:chExt cx="1591582" cy="832605"/>
          </a:xfrm>
        </p:grpSpPr>
        <p:sp>
          <p:nvSpPr>
            <p:cNvPr id="685" name="Google Shape;685;p7"/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EE952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Backend</a:t>
              </a:r>
              <a:endParaRPr b="1" sz="1800">
                <a:solidFill>
                  <a:srgbClr val="EE952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86" name="Google Shape;686;p7"/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 supportive backend</a:t>
              </a:r>
              <a:endParaRPr b="1" sz="14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687" name="Google Shape;687;p7"/>
          <p:cNvGrpSpPr/>
          <p:nvPr/>
        </p:nvGrpSpPr>
        <p:grpSpPr>
          <a:xfrm>
            <a:off x="9087242" y="3837442"/>
            <a:ext cx="1591582" cy="917611"/>
            <a:chOff x="9087242" y="3837442"/>
            <a:chExt cx="1591582" cy="917611"/>
          </a:xfrm>
        </p:grpSpPr>
        <p:sp>
          <p:nvSpPr>
            <p:cNvPr id="688" name="Google Shape;688;p7"/>
            <p:cNvSpPr txBox="1"/>
            <p:nvPr/>
          </p:nvSpPr>
          <p:spPr>
            <a:xfrm>
              <a:off x="9087242" y="3837442"/>
              <a:ext cx="15915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1C7CBB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Working  Project</a:t>
              </a:r>
              <a:endParaRPr b="1" sz="1800">
                <a:solidFill>
                  <a:srgbClr val="1C7CBB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89" name="Google Shape;689;p7"/>
            <p:cNvSpPr txBox="1"/>
            <p:nvPr/>
          </p:nvSpPr>
          <p:spPr>
            <a:xfrm>
              <a:off x="9087242" y="4447276"/>
              <a:ext cx="15915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Completed </a:t>
              </a:r>
              <a:endParaRPr b="1" sz="14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"/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 U R  T E A M  C R E W</a:t>
            </a:r>
            <a:endParaRPr/>
          </a:p>
        </p:txBody>
      </p:sp>
      <p:grpSp>
        <p:nvGrpSpPr>
          <p:cNvPr id="695" name="Google Shape;695;p8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96" name="Google Shape;696;p8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1" name="Google Shape;701;p8"/>
          <p:cNvSpPr/>
          <p:nvPr/>
        </p:nvSpPr>
        <p:spPr>
          <a:xfrm>
            <a:off x="2697559" y="1813027"/>
            <a:ext cx="2362200" cy="23622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8"/>
          <p:cNvSpPr/>
          <p:nvPr/>
        </p:nvSpPr>
        <p:spPr>
          <a:xfrm>
            <a:off x="7367741" y="1813027"/>
            <a:ext cx="2362200" cy="23622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3" name="Google Shape;703;p8"/>
          <p:cNvGrpSpPr/>
          <p:nvPr/>
        </p:nvGrpSpPr>
        <p:grpSpPr>
          <a:xfrm>
            <a:off x="2697558" y="1881607"/>
            <a:ext cx="662608" cy="662608"/>
            <a:chOff x="662610" y="2054088"/>
            <a:chExt cx="662608" cy="662608"/>
          </a:xfrm>
        </p:grpSpPr>
        <p:sp>
          <p:nvSpPr>
            <p:cNvPr id="704" name="Google Shape;704;p8"/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8"/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01</a:t>
              </a:r>
              <a:endParaRPr/>
            </a:p>
          </p:txBody>
        </p:sp>
      </p:grpSp>
      <p:grpSp>
        <p:nvGrpSpPr>
          <p:cNvPr id="706" name="Google Shape;706;p8"/>
          <p:cNvGrpSpPr/>
          <p:nvPr/>
        </p:nvGrpSpPr>
        <p:grpSpPr>
          <a:xfrm>
            <a:off x="7345999" y="1881607"/>
            <a:ext cx="662608" cy="662608"/>
            <a:chOff x="662610" y="2054088"/>
            <a:chExt cx="662608" cy="662608"/>
          </a:xfrm>
        </p:grpSpPr>
        <p:sp>
          <p:nvSpPr>
            <p:cNvPr id="707" name="Google Shape;707;p8"/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8"/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02</a:t>
              </a:r>
              <a:endParaRPr/>
            </a:p>
          </p:txBody>
        </p:sp>
      </p:grpSp>
      <p:grpSp>
        <p:nvGrpSpPr>
          <p:cNvPr id="709" name="Google Shape;709;p8"/>
          <p:cNvGrpSpPr/>
          <p:nvPr/>
        </p:nvGrpSpPr>
        <p:grpSpPr>
          <a:xfrm>
            <a:off x="2359280" y="4474192"/>
            <a:ext cx="3048141" cy="1175555"/>
            <a:chOff x="3143051" y="4416136"/>
            <a:chExt cx="3048141" cy="1175555"/>
          </a:xfrm>
        </p:grpSpPr>
        <p:sp>
          <p:nvSpPr>
            <p:cNvPr id="710" name="Google Shape;710;p8"/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Fazle Rabbi Rakib</a:t>
              </a:r>
              <a:endParaRPr sz="240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11" name="Google Shape;711;p8"/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SWE,SUST</a:t>
              </a:r>
              <a:endParaRPr sz="18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12" name="Google Shape;712;p8"/>
            <p:cNvSpPr txBox="1"/>
            <p:nvPr/>
          </p:nvSpPr>
          <p:spPr>
            <a:xfrm>
              <a:off x="3143051" y="5222359"/>
              <a:ext cx="30481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Work on ER Diagram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And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Backend &amp; Frontend</a:t>
              </a:r>
              <a:endParaRPr sz="18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713" name="Google Shape;713;p8"/>
          <p:cNvGrpSpPr/>
          <p:nvPr/>
        </p:nvGrpSpPr>
        <p:grpSpPr>
          <a:xfrm>
            <a:off x="6891639" y="4474200"/>
            <a:ext cx="3342600" cy="1157702"/>
            <a:chOff x="6392875" y="4416144"/>
            <a:chExt cx="3342600" cy="1157702"/>
          </a:xfrm>
        </p:grpSpPr>
        <p:sp>
          <p:nvSpPr>
            <p:cNvPr id="714" name="Google Shape;714;p8"/>
            <p:cNvSpPr txBox="1"/>
            <p:nvPr/>
          </p:nvSpPr>
          <p:spPr>
            <a:xfrm>
              <a:off x="6392875" y="4416144"/>
              <a:ext cx="3342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EE952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Md. Habibur Rahman</a:t>
              </a:r>
              <a:endParaRPr sz="2400">
                <a:solidFill>
                  <a:srgbClr val="EE952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15" name="Google Shape;715;p8"/>
            <p:cNvSpPr txBox="1"/>
            <p:nvPr/>
          </p:nvSpPr>
          <p:spPr>
            <a:xfrm>
              <a:off x="6695698" y="4907186"/>
              <a:ext cx="264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SWE,SUST</a:t>
              </a:r>
              <a:endParaRPr sz="18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16" name="Google Shape;716;p8"/>
            <p:cNvSpPr txBox="1"/>
            <p:nvPr/>
          </p:nvSpPr>
          <p:spPr>
            <a:xfrm>
              <a:off x="6636517" y="5204546"/>
              <a:ext cx="304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Work on Schema Design </a:t>
              </a:r>
              <a:endParaRPr sz="18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And</a:t>
              </a:r>
              <a:endParaRPr sz="18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Backend </a:t>
              </a:r>
              <a:endParaRPr sz="18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id="717" name="Google Shape;717;p8"/>
          <p:cNvPicPr preferRelativeResize="0"/>
          <p:nvPr/>
        </p:nvPicPr>
        <p:blipFill rotWithShape="1">
          <a:blip r:embed="rId3">
            <a:alphaModFix/>
          </a:blip>
          <a:srcRect b="2821" l="0" r="0" t="2812"/>
          <a:stretch/>
        </p:blipFill>
        <p:spPr>
          <a:xfrm>
            <a:off x="7881652" y="2364377"/>
            <a:ext cx="1425793" cy="134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8"/>
          <p:cNvPicPr preferRelativeResize="0"/>
          <p:nvPr/>
        </p:nvPicPr>
        <p:blipFill rotWithShape="1">
          <a:blip r:embed="rId4">
            <a:alphaModFix/>
          </a:blip>
          <a:srcRect b="0" l="17430" r="17430" t="0"/>
          <a:stretch/>
        </p:blipFill>
        <p:spPr>
          <a:xfrm>
            <a:off x="3239589" y="2372223"/>
            <a:ext cx="1384662" cy="1416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"/>
          <p:cNvSpPr txBox="1"/>
          <p:nvPr/>
        </p:nvSpPr>
        <p:spPr>
          <a:xfrm>
            <a:off x="1599687" y="2659559"/>
            <a:ext cx="899250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 H A N K   Y O U</a:t>
            </a:r>
            <a:endParaRPr b="1" sz="4400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724" name="Google Shape;724;p9"/>
          <p:cNvGrpSpPr/>
          <p:nvPr/>
        </p:nvGrpSpPr>
        <p:grpSpPr>
          <a:xfrm>
            <a:off x="5378756" y="6145070"/>
            <a:ext cx="1434489" cy="190500"/>
            <a:chOff x="4679586" y="878988"/>
            <a:chExt cx="1434489" cy="190500"/>
          </a:xfrm>
        </p:grpSpPr>
        <p:sp>
          <p:nvSpPr>
            <p:cNvPr id="725" name="Google Shape;725;p9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Our plan of approach</a:t>
            </a:r>
            <a:endParaRPr b="0" i="0" sz="4000" u="none" cap="none" strike="noStrike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09" name="Google Shape;109;p2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10" name="Google Shape;110;p2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2"/>
          <p:cNvGrpSpPr/>
          <p:nvPr/>
        </p:nvGrpSpPr>
        <p:grpSpPr>
          <a:xfrm>
            <a:off x="4253833" y="2037467"/>
            <a:ext cx="3578202" cy="3578202"/>
            <a:chOff x="4253833" y="2037467"/>
            <a:chExt cx="3578202" cy="3578202"/>
          </a:xfrm>
        </p:grpSpPr>
        <p:sp>
          <p:nvSpPr>
            <p:cNvPr id="116" name="Google Shape;116;p2"/>
            <p:cNvSpPr/>
            <p:nvPr/>
          </p:nvSpPr>
          <p:spPr>
            <a:xfrm>
              <a:off x="4253833" y="2037467"/>
              <a:ext cx="3578202" cy="357820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" name="Google Shape;117;p2"/>
            <p:cNvGrpSpPr/>
            <p:nvPr/>
          </p:nvGrpSpPr>
          <p:grpSpPr>
            <a:xfrm>
              <a:off x="4545848" y="2376234"/>
              <a:ext cx="3069796" cy="2610098"/>
              <a:chOff x="4598856" y="2535258"/>
              <a:chExt cx="3069796" cy="2610098"/>
            </a:xfrm>
          </p:grpSpPr>
          <p:sp>
            <p:nvSpPr>
              <p:cNvPr id="118" name="Google Shape;118;p2"/>
              <p:cNvSpPr txBox="1"/>
              <p:nvPr/>
            </p:nvSpPr>
            <p:spPr>
              <a:xfrm>
                <a:off x="4598856" y="2535258"/>
                <a:ext cx="3069796" cy="18620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1500" u="none" cap="none" strike="noStrike">
                    <a:solidFill>
                      <a:srgbClr val="E6E7E9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Plan</a:t>
                </a:r>
                <a:endParaRPr b="1" i="0" sz="11500" u="none" cap="none" strike="noStrik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9" name="Google Shape;119;p2"/>
              <p:cNvSpPr txBox="1"/>
              <p:nvPr/>
            </p:nvSpPr>
            <p:spPr>
              <a:xfrm>
                <a:off x="4719387" y="3931807"/>
                <a:ext cx="275645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4000" u="none" cap="none" strike="noStrike">
                    <a:solidFill>
                      <a:srgbClr val="E6E7E9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Discussion</a:t>
                </a:r>
                <a:endParaRPr b="1" i="0" sz="4000" u="none" cap="none" strike="noStrik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0" name="Google Shape;120;p2"/>
              <p:cNvSpPr txBox="1"/>
              <p:nvPr/>
            </p:nvSpPr>
            <p:spPr>
              <a:xfrm>
                <a:off x="4819585" y="4499025"/>
                <a:ext cx="255271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E6E7E9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 full discussion of project plan.</a:t>
                </a:r>
                <a:endParaRPr b="1" i="0" sz="1800" u="none" cap="none" strike="noStrik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733971" y="1629656"/>
            <a:ext cx="2133820" cy="2133820"/>
            <a:chOff x="1733971" y="1629656"/>
            <a:chExt cx="2133820" cy="2133820"/>
          </a:xfrm>
        </p:grpSpPr>
        <p:sp>
          <p:nvSpPr>
            <p:cNvPr id="122" name="Google Shape;122;p2"/>
            <p:cNvSpPr/>
            <p:nvPr/>
          </p:nvSpPr>
          <p:spPr>
            <a:xfrm>
              <a:off x="1733971" y="1629656"/>
              <a:ext cx="2133820" cy="21338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" name="Google Shape;123;p2"/>
            <p:cNvGrpSpPr/>
            <p:nvPr/>
          </p:nvGrpSpPr>
          <p:grpSpPr>
            <a:xfrm>
              <a:off x="1829182" y="1941073"/>
              <a:ext cx="1943398" cy="1161226"/>
              <a:chOff x="1882190" y="2100097"/>
              <a:chExt cx="1943398" cy="1161226"/>
            </a:xfrm>
          </p:grpSpPr>
          <p:sp>
            <p:nvSpPr>
              <p:cNvPr id="124" name="Google Shape;124;p2"/>
              <p:cNvSpPr txBox="1"/>
              <p:nvPr/>
            </p:nvSpPr>
            <p:spPr>
              <a:xfrm>
                <a:off x="1882190" y="2100097"/>
                <a:ext cx="1943398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5400" u="none" cap="none" strike="noStrike">
                    <a:solidFill>
                      <a:srgbClr val="E6E7E9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Work</a:t>
                </a:r>
                <a:endParaRPr b="1" i="0" sz="5400" u="none" cap="none" strike="noStrik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5" name="Google Shape;125;p2"/>
              <p:cNvSpPr txBox="1"/>
              <p:nvPr/>
            </p:nvSpPr>
            <p:spPr>
              <a:xfrm>
                <a:off x="1882190" y="2891991"/>
                <a:ext cx="19433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E6E7E9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Distribution</a:t>
                </a:r>
                <a:endParaRPr b="1" i="0" sz="1800" u="none" cap="none" strike="noStrik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grpSp>
        <p:nvGrpSpPr>
          <p:cNvPr id="126" name="Google Shape;126;p2"/>
          <p:cNvGrpSpPr/>
          <p:nvPr/>
        </p:nvGrpSpPr>
        <p:grpSpPr>
          <a:xfrm>
            <a:off x="1733971" y="4238282"/>
            <a:ext cx="2133820" cy="2133820"/>
            <a:chOff x="1733971" y="4238282"/>
            <a:chExt cx="2133820" cy="2133820"/>
          </a:xfrm>
        </p:grpSpPr>
        <p:sp>
          <p:nvSpPr>
            <p:cNvPr id="127" name="Google Shape;127;p2"/>
            <p:cNvSpPr/>
            <p:nvPr/>
          </p:nvSpPr>
          <p:spPr>
            <a:xfrm>
              <a:off x="1733971" y="4238282"/>
              <a:ext cx="2133820" cy="213382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" name="Google Shape;128;p2"/>
            <p:cNvGrpSpPr/>
            <p:nvPr/>
          </p:nvGrpSpPr>
          <p:grpSpPr>
            <a:xfrm>
              <a:off x="1829182" y="4595126"/>
              <a:ext cx="1943398" cy="1076043"/>
              <a:chOff x="1882190" y="2145524"/>
              <a:chExt cx="1943398" cy="1076043"/>
            </a:xfrm>
          </p:grpSpPr>
          <p:sp>
            <p:nvSpPr>
              <p:cNvPr id="129" name="Google Shape;129;p2"/>
              <p:cNvSpPr txBox="1"/>
              <p:nvPr/>
            </p:nvSpPr>
            <p:spPr>
              <a:xfrm>
                <a:off x="1882190" y="2145524"/>
                <a:ext cx="194339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4800" u="none" cap="none" strike="noStrike">
                    <a:solidFill>
                      <a:srgbClr val="E6E7E9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Steps</a:t>
                </a:r>
                <a:endParaRPr b="1" i="0" sz="4800" u="none" cap="none" strike="noStrik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0" name="Google Shape;130;p2"/>
              <p:cNvSpPr txBox="1"/>
              <p:nvPr/>
            </p:nvSpPr>
            <p:spPr>
              <a:xfrm>
                <a:off x="1882190" y="2852235"/>
                <a:ext cx="19433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rgbClr val="E6E7E9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Analysis</a:t>
                </a:r>
                <a:endParaRPr b="1" i="0" sz="1800" u="none" cap="none" strike="noStrik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grpSp>
        <p:nvGrpSpPr>
          <p:cNvPr id="131" name="Google Shape;131;p2"/>
          <p:cNvGrpSpPr/>
          <p:nvPr/>
        </p:nvGrpSpPr>
        <p:grpSpPr>
          <a:xfrm>
            <a:off x="69823" y="3320011"/>
            <a:ext cx="1943398" cy="1361736"/>
            <a:chOff x="69823" y="3320011"/>
            <a:chExt cx="1943398" cy="1361736"/>
          </a:xfrm>
        </p:grpSpPr>
        <p:sp>
          <p:nvSpPr>
            <p:cNvPr id="132" name="Google Shape;132;p2"/>
            <p:cNvSpPr/>
            <p:nvPr/>
          </p:nvSpPr>
          <p:spPr>
            <a:xfrm>
              <a:off x="372235" y="3320011"/>
              <a:ext cx="1361736" cy="136173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" name="Google Shape;133;p2"/>
            <p:cNvGrpSpPr/>
            <p:nvPr/>
          </p:nvGrpSpPr>
          <p:grpSpPr>
            <a:xfrm>
              <a:off x="69823" y="3721638"/>
              <a:ext cx="1943398" cy="527485"/>
              <a:chOff x="1870609" y="2576349"/>
              <a:chExt cx="1943398" cy="527485"/>
            </a:xfrm>
          </p:grpSpPr>
          <p:sp>
            <p:nvSpPr>
              <p:cNvPr id="134" name="Google Shape;134;p2"/>
              <p:cNvSpPr txBox="1"/>
              <p:nvPr/>
            </p:nvSpPr>
            <p:spPr>
              <a:xfrm>
                <a:off x="1870609" y="2576349"/>
                <a:ext cx="194339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800" u="none" cap="none" strike="noStrike">
                    <a:solidFill>
                      <a:srgbClr val="E6E7E9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START</a:t>
                </a:r>
                <a:endParaRPr/>
              </a:p>
            </p:txBody>
          </p:sp>
          <p:sp>
            <p:nvSpPr>
              <p:cNvPr id="135" name="Google Shape;135;p2"/>
              <p:cNvSpPr txBox="1"/>
              <p:nvPr/>
            </p:nvSpPr>
            <p:spPr>
              <a:xfrm>
                <a:off x="2161440" y="2826835"/>
                <a:ext cx="136173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grpSp>
        <p:nvGrpSpPr>
          <p:cNvPr id="136" name="Google Shape;136;p2"/>
          <p:cNvGrpSpPr/>
          <p:nvPr/>
        </p:nvGrpSpPr>
        <p:grpSpPr>
          <a:xfrm>
            <a:off x="9188820" y="1588909"/>
            <a:ext cx="2349552" cy="1011532"/>
            <a:chOff x="9188820" y="1588909"/>
            <a:chExt cx="2349552" cy="1011532"/>
          </a:xfrm>
        </p:grpSpPr>
        <p:sp>
          <p:nvSpPr>
            <p:cNvPr id="137" name="Google Shape;137;p2"/>
            <p:cNvSpPr txBox="1"/>
            <p:nvPr/>
          </p:nvSpPr>
          <p:spPr>
            <a:xfrm>
              <a:off x="9188820" y="1588909"/>
              <a:ext cx="1767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B0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CONCEPT</a:t>
              </a:r>
              <a:endParaRPr/>
            </a:p>
          </p:txBody>
        </p:sp>
        <p:sp>
          <p:nvSpPr>
            <p:cNvPr id="138" name="Google Shape;138;p2"/>
            <p:cNvSpPr txBox="1"/>
            <p:nvPr/>
          </p:nvSpPr>
          <p:spPr>
            <a:xfrm>
              <a:off x="9188820" y="1954110"/>
              <a:ext cx="23495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 various functionality</a:t>
              </a:r>
              <a:endParaRPr b="1" sz="18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39" name="Google Shape;139;p2"/>
          <p:cNvGrpSpPr/>
          <p:nvPr/>
        </p:nvGrpSpPr>
        <p:grpSpPr>
          <a:xfrm>
            <a:off x="9781697" y="3328469"/>
            <a:ext cx="2349552" cy="734533"/>
            <a:chOff x="9781697" y="3328469"/>
            <a:chExt cx="2349552" cy="734533"/>
          </a:xfrm>
        </p:grpSpPr>
        <p:sp>
          <p:nvSpPr>
            <p:cNvPr id="140" name="Google Shape;140;p2"/>
            <p:cNvSpPr txBox="1"/>
            <p:nvPr/>
          </p:nvSpPr>
          <p:spPr>
            <a:xfrm>
              <a:off x="9781697" y="3328469"/>
              <a:ext cx="1767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B0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CONCEPT</a:t>
              </a:r>
              <a:endParaRPr/>
            </a:p>
          </p:txBody>
        </p:sp>
        <p:sp>
          <p:nvSpPr>
            <p:cNvPr id="141" name="Google Shape;141;p2"/>
            <p:cNvSpPr txBox="1"/>
            <p:nvPr/>
          </p:nvSpPr>
          <p:spPr>
            <a:xfrm>
              <a:off x="9781697" y="3693670"/>
              <a:ext cx="23495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42" name="Google Shape;142;p2"/>
          <p:cNvGrpSpPr/>
          <p:nvPr/>
        </p:nvGrpSpPr>
        <p:grpSpPr>
          <a:xfrm>
            <a:off x="9188820" y="5060922"/>
            <a:ext cx="2349552" cy="1011532"/>
            <a:chOff x="9188820" y="5060922"/>
            <a:chExt cx="2349552" cy="1011532"/>
          </a:xfrm>
        </p:grpSpPr>
        <p:sp>
          <p:nvSpPr>
            <p:cNvPr id="143" name="Google Shape;143;p2"/>
            <p:cNvSpPr txBox="1"/>
            <p:nvPr/>
          </p:nvSpPr>
          <p:spPr>
            <a:xfrm>
              <a:off x="9188820" y="5060922"/>
              <a:ext cx="1767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B0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CONCEPT</a:t>
              </a:r>
              <a:endParaRPr/>
            </a:p>
          </p:txBody>
        </p:sp>
        <p:sp>
          <p:nvSpPr>
            <p:cNvPr id="144" name="Google Shape;144;p2"/>
            <p:cNvSpPr txBox="1"/>
            <p:nvPr/>
          </p:nvSpPr>
          <p:spPr>
            <a:xfrm>
              <a:off x="9188820" y="5426123"/>
              <a:ext cx="23495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Integration of Frontend &amp; Backend</a:t>
              </a:r>
              <a:endParaRPr b="1" sz="18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45" name="Google Shape;145;p2"/>
          <p:cNvGrpSpPr/>
          <p:nvPr/>
        </p:nvGrpSpPr>
        <p:grpSpPr>
          <a:xfrm>
            <a:off x="8520429" y="3253462"/>
            <a:ext cx="1146212" cy="1146212"/>
            <a:chOff x="8520429" y="3253462"/>
            <a:chExt cx="1146212" cy="1146212"/>
          </a:xfrm>
        </p:grpSpPr>
        <p:sp>
          <p:nvSpPr>
            <p:cNvPr id="146" name="Google Shape;146;p2"/>
            <p:cNvSpPr/>
            <p:nvPr/>
          </p:nvSpPr>
          <p:spPr>
            <a:xfrm>
              <a:off x="8520429" y="3253462"/>
              <a:ext cx="1146212" cy="1146212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7" name="Google Shape;14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43653" y="3476686"/>
              <a:ext cx="699764" cy="6997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p2"/>
          <p:cNvGrpSpPr/>
          <p:nvPr/>
        </p:nvGrpSpPr>
        <p:grpSpPr>
          <a:xfrm>
            <a:off x="7932233" y="1520592"/>
            <a:ext cx="1146212" cy="1146212"/>
            <a:chOff x="7932233" y="1520592"/>
            <a:chExt cx="1146212" cy="1146212"/>
          </a:xfrm>
        </p:grpSpPr>
        <p:sp>
          <p:nvSpPr>
            <p:cNvPr id="149" name="Google Shape;149;p2"/>
            <p:cNvSpPr/>
            <p:nvPr/>
          </p:nvSpPr>
          <p:spPr>
            <a:xfrm>
              <a:off x="7932233" y="1520592"/>
              <a:ext cx="1146212" cy="114621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19711" y="1664946"/>
              <a:ext cx="771256" cy="7712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2"/>
          <p:cNvGrpSpPr/>
          <p:nvPr/>
        </p:nvGrpSpPr>
        <p:grpSpPr>
          <a:xfrm>
            <a:off x="7932233" y="4986332"/>
            <a:ext cx="1146212" cy="1146212"/>
            <a:chOff x="7932233" y="4986332"/>
            <a:chExt cx="1146212" cy="1146212"/>
          </a:xfrm>
        </p:grpSpPr>
        <p:sp>
          <p:nvSpPr>
            <p:cNvPr id="152" name="Google Shape;152;p2"/>
            <p:cNvSpPr/>
            <p:nvPr/>
          </p:nvSpPr>
          <p:spPr>
            <a:xfrm>
              <a:off x="7932233" y="4986332"/>
              <a:ext cx="1146212" cy="114621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3" name="Google Shape;153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70476" y="5206278"/>
              <a:ext cx="706320" cy="7063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" name="Google Shape;154;p2"/>
          <p:cNvSpPr txBox="1"/>
          <p:nvPr/>
        </p:nvSpPr>
        <p:spPr>
          <a:xfrm>
            <a:off x="9698755" y="3749723"/>
            <a:ext cx="2349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Database Design</a:t>
            </a:r>
            <a:endParaRPr b="1" sz="1800">
              <a:solidFill>
                <a:srgbClr val="A6A6A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cd3fa67d8_0_0"/>
          <p:cNvSpPr/>
          <p:nvPr/>
        </p:nvSpPr>
        <p:spPr>
          <a:xfrm>
            <a:off x="3842711" y="2216673"/>
            <a:ext cx="4497000" cy="4495800"/>
          </a:xfrm>
          <a:prstGeom prst="ellipse">
            <a:avLst/>
          </a:prstGeom>
          <a:gradFill>
            <a:gsLst>
              <a:gs pos="0">
                <a:schemeClr val="lt1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079500" sx="80000" rotWithShape="0" algn="bl" dir="18900000" dist="1320800" sy="80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7cd3fa67d8_0_0"/>
          <p:cNvSpPr txBox="1"/>
          <p:nvPr/>
        </p:nvSpPr>
        <p:spPr>
          <a:xfrm>
            <a:off x="5813645" y="339159"/>
            <a:ext cx="5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33D2F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61" name="Google Shape;161;g7cd3fa67d8_0_0"/>
          <p:cNvSpPr txBox="1"/>
          <p:nvPr/>
        </p:nvSpPr>
        <p:spPr>
          <a:xfrm>
            <a:off x="5735076" y="967720"/>
            <a:ext cx="71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7cd3fa67d8_0_0"/>
          <p:cNvSpPr txBox="1"/>
          <p:nvPr/>
        </p:nvSpPr>
        <p:spPr>
          <a:xfrm>
            <a:off x="5418779" y="1188126"/>
            <a:ext cx="1344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D2F9"/>
                </a:solidFill>
              </a:rPr>
              <a:t>Idea Submission &amp;</a:t>
            </a:r>
            <a:endParaRPr sz="1500">
              <a:solidFill>
                <a:srgbClr val="33D2F9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D2F9"/>
                </a:solidFill>
              </a:rPr>
              <a:t>Prototyping</a:t>
            </a:r>
            <a:endParaRPr sz="1500">
              <a:solidFill>
                <a:srgbClr val="33D2F9"/>
              </a:solidFill>
            </a:endParaRPr>
          </a:p>
        </p:txBody>
      </p:sp>
      <p:sp>
        <p:nvSpPr>
          <p:cNvPr id="163" name="Google Shape;163;g7cd3fa67d8_0_0"/>
          <p:cNvSpPr txBox="1"/>
          <p:nvPr/>
        </p:nvSpPr>
        <p:spPr>
          <a:xfrm>
            <a:off x="7479670" y="817097"/>
            <a:ext cx="5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64" name="Google Shape;164;g7cd3fa67d8_0_0"/>
          <p:cNvSpPr txBox="1"/>
          <p:nvPr/>
        </p:nvSpPr>
        <p:spPr>
          <a:xfrm>
            <a:off x="7381307" y="1634159"/>
            <a:ext cx="71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7cd3fa67d8_0_0"/>
          <p:cNvSpPr txBox="1"/>
          <p:nvPr/>
        </p:nvSpPr>
        <p:spPr>
          <a:xfrm>
            <a:off x="7065010" y="1681536"/>
            <a:ext cx="1344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FBFBF"/>
                </a:solidFill>
              </a:rPr>
              <a:t>System Requirement Specification (SRS)</a:t>
            </a:r>
            <a:endParaRPr sz="1500"/>
          </a:p>
        </p:txBody>
      </p:sp>
      <p:sp>
        <p:nvSpPr>
          <p:cNvPr id="166" name="Google Shape;166;g7cd3fa67d8_0_0"/>
          <p:cNvSpPr txBox="1"/>
          <p:nvPr/>
        </p:nvSpPr>
        <p:spPr>
          <a:xfrm>
            <a:off x="8717769" y="1913852"/>
            <a:ext cx="5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67" name="Google Shape;167;g7cd3fa67d8_0_0"/>
          <p:cNvSpPr txBox="1"/>
          <p:nvPr/>
        </p:nvSpPr>
        <p:spPr>
          <a:xfrm>
            <a:off x="8320551" y="2885208"/>
            <a:ext cx="1344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FBFBF"/>
                </a:solidFill>
              </a:rPr>
              <a:t>Database Design/ Schema Table Design</a:t>
            </a:r>
            <a:endParaRPr sz="1500">
              <a:solidFill>
                <a:srgbClr val="BFBFBF"/>
              </a:solidFill>
            </a:endParaRPr>
          </a:p>
        </p:txBody>
      </p:sp>
      <p:sp>
        <p:nvSpPr>
          <p:cNvPr id="168" name="Google Shape;168;g7cd3fa67d8_0_0"/>
          <p:cNvSpPr txBox="1"/>
          <p:nvPr/>
        </p:nvSpPr>
        <p:spPr>
          <a:xfrm>
            <a:off x="9083036" y="3885631"/>
            <a:ext cx="5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69" name="Google Shape;169;g7cd3fa67d8_0_0"/>
          <p:cNvSpPr txBox="1"/>
          <p:nvPr/>
        </p:nvSpPr>
        <p:spPr>
          <a:xfrm>
            <a:off x="8683779" y="4602971"/>
            <a:ext cx="1344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FBFBF"/>
                </a:solidFill>
              </a:rPr>
              <a:t>System Development</a:t>
            </a:r>
            <a:endParaRPr sz="1500"/>
          </a:p>
        </p:txBody>
      </p:sp>
      <p:grpSp>
        <p:nvGrpSpPr>
          <p:cNvPr id="170" name="Google Shape;170;g7cd3fa67d8_0_0"/>
          <p:cNvGrpSpPr/>
          <p:nvPr/>
        </p:nvGrpSpPr>
        <p:grpSpPr>
          <a:xfrm rot="-5400000">
            <a:off x="3643681" y="4386537"/>
            <a:ext cx="4939431" cy="155657"/>
            <a:chOff x="3494008" y="4219424"/>
            <a:chExt cx="5191204" cy="171901"/>
          </a:xfrm>
        </p:grpSpPr>
        <p:sp>
          <p:nvSpPr>
            <p:cNvPr id="171" name="Google Shape;171;g7cd3fa67d8_0_0"/>
            <p:cNvSpPr/>
            <p:nvPr/>
          </p:nvSpPr>
          <p:spPr>
            <a:xfrm rot="5400000">
              <a:off x="7301462" y="3007574"/>
              <a:ext cx="171900" cy="2595600"/>
            </a:xfrm>
            <a:prstGeom prst="trapezoid">
              <a:avLst>
                <a:gd fmla="val 25000" name="adj"/>
              </a:avLst>
            </a:prstGeom>
            <a:solidFill>
              <a:srgbClr val="BFBFBF"/>
            </a:solidFill>
            <a:ln>
              <a:noFill/>
            </a:ln>
            <a:effectLst>
              <a:outerShdw blurRad="127000" rotWithShape="0" algn="l" dist="63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7cd3fa67d8_0_0"/>
            <p:cNvSpPr/>
            <p:nvPr/>
          </p:nvSpPr>
          <p:spPr>
            <a:xfrm flipH="1" rot="-5400000">
              <a:off x="4705858" y="3007575"/>
              <a:ext cx="171900" cy="2595600"/>
            </a:xfrm>
            <a:prstGeom prst="trapezoid">
              <a:avLst>
                <a:gd fmla="val 25000" name="adj"/>
              </a:avLst>
            </a:prstGeom>
            <a:noFill/>
            <a:ln>
              <a:noFill/>
            </a:ln>
            <a:effectLst>
              <a:outerShdw blurRad="127000" rotWithShape="0" algn="l" dist="63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g7cd3fa67d8_0_0"/>
          <p:cNvGrpSpPr/>
          <p:nvPr/>
        </p:nvGrpSpPr>
        <p:grpSpPr>
          <a:xfrm>
            <a:off x="5933952" y="4307135"/>
            <a:ext cx="315095" cy="315000"/>
            <a:chOff x="5936974" y="4147862"/>
            <a:chExt cx="315000" cy="315000"/>
          </a:xfrm>
        </p:grpSpPr>
        <p:sp>
          <p:nvSpPr>
            <p:cNvPr id="174" name="Google Shape;174;g7cd3fa67d8_0_0"/>
            <p:cNvSpPr/>
            <p:nvPr/>
          </p:nvSpPr>
          <p:spPr>
            <a:xfrm>
              <a:off x="5936974" y="4147862"/>
              <a:ext cx="315000" cy="31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52400" sx="113000" rotWithShape="0" algn="ctr" sy="113000">
                <a:srgbClr val="000000">
                  <a:alpha val="6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7cd3fa67d8_0_0"/>
            <p:cNvSpPr/>
            <p:nvPr/>
          </p:nvSpPr>
          <p:spPr>
            <a:xfrm>
              <a:off x="5936974" y="4147862"/>
              <a:ext cx="315000" cy="315000"/>
            </a:xfrm>
            <a:prstGeom prst="ellipse">
              <a:avLst/>
            </a:prstGeom>
            <a:solidFill>
              <a:srgbClr val="A5A5A5"/>
            </a:solidFill>
            <a:ln cap="flat" cmpd="sng" w="381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7cd3fa67d8_0_0"/>
          <p:cNvSpPr txBox="1"/>
          <p:nvPr/>
        </p:nvSpPr>
        <p:spPr>
          <a:xfrm>
            <a:off x="844078" y="4472425"/>
            <a:ext cx="45105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7cd3fa67d8_0_0"/>
          <p:cNvSpPr txBox="1"/>
          <p:nvPr/>
        </p:nvSpPr>
        <p:spPr>
          <a:xfrm>
            <a:off x="-1470015" y="1119875"/>
            <a:ext cx="7280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Work-Flow</a:t>
            </a:r>
            <a:endParaRPr b="0" i="0" sz="4000" u="none" cap="none" strike="noStrike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78" name="Google Shape;178;g7cd3fa67d8_0_0"/>
          <p:cNvGrpSpPr/>
          <p:nvPr/>
        </p:nvGrpSpPr>
        <p:grpSpPr>
          <a:xfrm>
            <a:off x="1453146" y="1947683"/>
            <a:ext cx="1434919" cy="190500"/>
            <a:chOff x="4679586" y="878988"/>
            <a:chExt cx="1434489" cy="190500"/>
          </a:xfrm>
        </p:grpSpPr>
        <p:sp>
          <p:nvSpPr>
            <p:cNvPr id="179" name="Google Shape;179;g7cd3fa67d8_0_0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g7cd3fa67d8_0_0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7cd3fa67d8_0_0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g7cd3fa67d8_0_0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g7cd3fa67d8_0_0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8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cd3fa67d8_0_28"/>
          <p:cNvSpPr/>
          <p:nvPr/>
        </p:nvSpPr>
        <p:spPr>
          <a:xfrm>
            <a:off x="3842711" y="2216673"/>
            <a:ext cx="4497000" cy="4495800"/>
          </a:xfrm>
          <a:prstGeom prst="ellipse">
            <a:avLst/>
          </a:prstGeom>
          <a:gradFill>
            <a:gsLst>
              <a:gs pos="0">
                <a:schemeClr val="lt1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079500" sx="80000" rotWithShape="0" algn="bl" dir="18900000" dist="1320800" sy="80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g7cd3fa67d8_0_28"/>
          <p:cNvGrpSpPr/>
          <p:nvPr/>
        </p:nvGrpSpPr>
        <p:grpSpPr>
          <a:xfrm rot="-5400000">
            <a:off x="3621450" y="4386537"/>
            <a:ext cx="4939431" cy="155657"/>
            <a:chOff x="3494008" y="4219424"/>
            <a:chExt cx="5191204" cy="171901"/>
          </a:xfrm>
        </p:grpSpPr>
        <p:sp>
          <p:nvSpPr>
            <p:cNvPr id="190" name="Google Shape;190;g7cd3fa67d8_0_28"/>
            <p:cNvSpPr/>
            <p:nvPr/>
          </p:nvSpPr>
          <p:spPr>
            <a:xfrm rot="5400000">
              <a:off x="7301462" y="3007574"/>
              <a:ext cx="171900" cy="2595600"/>
            </a:xfrm>
            <a:prstGeom prst="trapezoid">
              <a:avLst>
                <a:gd fmla="val 25000" name="adj"/>
              </a:avLst>
            </a:prstGeom>
            <a:solidFill>
              <a:srgbClr val="BFBFBF"/>
            </a:solidFill>
            <a:ln>
              <a:noFill/>
            </a:ln>
            <a:effectLst>
              <a:outerShdw blurRad="127000" rotWithShape="0" algn="l" dist="63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7cd3fa67d8_0_28"/>
            <p:cNvSpPr/>
            <p:nvPr/>
          </p:nvSpPr>
          <p:spPr>
            <a:xfrm flipH="1" rot="-5400000">
              <a:off x="4705858" y="3007575"/>
              <a:ext cx="171900" cy="2595600"/>
            </a:xfrm>
            <a:prstGeom prst="trapezoid">
              <a:avLst>
                <a:gd fmla="val 25000" name="adj"/>
              </a:avLst>
            </a:prstGeom>
            <a:noFill/>
            <a:ln>
              <a:noFill/>
            </a:ln>
            <a:effectLst>
              <a:outerShdw blurRad="127000" rotWithShape="0" algn="l" dist="63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g7cd3fa67d8_0_28"/>
          <p:cNvGrpSpPr/>
          <p:nvPr/>
        </p:nvGrpSpPr>
        <p:grpSpPr>
          <a:xfrm>
            <a:off x="5933952" y="4307135"/>
            <a:ext cx="315095" cy="315000"/>
            <a:chOff x="5936974" y="4147862"/>
            <a:chExt cx="315000" cy="315000"/>
          </a:xfrm>
        </p:grpSpPr>
        <p:sp>
          <p:nvSpPr>
            <p:cNvPr id="193" name="Google Shape;193;g7cd3fa67d8_0_28"/>
            <p:cNvSpPr/>
            <p:nvPr/>
          </p:nvSpPr>
          <p:spPr>
            <a:xfrm>
              <a:off x="5936974" y="4147862"/>
              <a:ext cx="315000" cy="31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52400" sx="113000" rotWithShape="0" algn="ctr" sy="113000">
                <a:srgbClr val="000000">
                  <a:alpha val="6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7cd3fa67d8_0_28"/>
            <p:cNvSpPr/>
            <p:nvPr/>
          </p:nvSpPr>
          <p:spPr>
            <a:xfrm>
              <a:off x="5936974" y="4147862"/>
              <a:ext cx="315000" cy="315000"/>
            </a:xfrm>
            <a:prstGeom prst="ellipse">
              <a:avLst/>
            </a:prstGeom>
            <a:solidFill>
              <a:srgbClr val="A5A5A5"/>
            </a:solidFill>
            <a:ln cap="flat" cmpd="sng" w="381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g7cd3fa67d8_0_28"/>
          <p:cNvSpPr txBox="1"/>
          <p:nvPr/>
        </p:nvSpPr>
        <p:spPr>
          <a:xfrm>
            <a:off x="5813645" y="339159"/>
            <a:ext cx="5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33D2F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96" name="Google Shape;196;g7cd3fa67d8_0_28"/>
          <p:cNvSpPr txBox="1"/>
          <p:nvPr/>
        </p:nvSpPr>
        <p:spPr>
          <a:xfrm>
            <a:off x="5735076" y="967720"/>
            <a:ext cx="71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7cd3fa67d8_0_28"/>
          <p:cNvSpPr txBox="1"/>
          <p:nvPr/>
        </p:nvSpPr>
        <p:spPr>
          <a:xfrm>
            <a:off x="5418779" y="1188126"/>
            <a:ext cx="1344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D2F9"/>
                </a:solidFill>
              </a:rPr>
              <a:t>Idea Submission &amp;</a:t>
            </a:r>
            <a:endParaRPr sz="1500">
              <a:solidFill>
                <a:srgbClr val="33D2F9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D2F9"/>
                </a:solidFill>
              </a:rPr>
              <a:t>Prototyping</a:t>
            </a:r>
            <a:endParaRPr sz="1500">
              <a:solidFill>
                <a:srgbClr val="33D2F9"/>
              </a:solidFill>
            </a:endParaRPr>
          </a:p>
        </p:txBody>
      </p:sp>
      <p:sp>
        <p:nvSpPr>
          <p:cNvPr id="198" name="Google Shape;198;g7cd3fa67d8_0_28"/>
          <p:cNvSpPr txBox="1"/>
          <p:nvPr/>
        </p:nvSpPr>
        <p:spPr>
          <a:xfrm>
            <a:off x="-1470015" y="1119875"/>
            <a:ext cx="7280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Work-Flow</a:t>
            </a:r>
            <a:endParaRPr b="0" i="0" sz="4000" u="none" cap="none" strike="noStrike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9" name="Google Shape;199;g7cd3fa67d8_0_28"/>
          <p:cNvSpPr txBox="1"/>
          <p:nvPr/>
        </p:nvSpPr>
        <p:spPr>
          <a:xfrm>
            <a:off x="7479670" y="817097"/>
            <a:ext cx="5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00" name="Google Shape;200;g7cd3fa67d8_0_28"/>
          <p:cNvSpPr txBox="1"/>
          <p:nvPr/>
        </p:nvSpPr>
        <p:spPr>
          <a:xfrm>
            <a:off x="7381307" y="1634159"/>
            <a:ext cx="71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7cd3fa67d8_0_28"/>
          <p:cNvSpPr txBox="1"/>
          <p:nvPr/>
        </p:nvSpPr>
        <p:spPr>
          <a:xfrm>
            <a:off x="7065010" y="1681536"/>
            <a:ext cx="1344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FBFBF"/>
                </a:solidFill>
              </a:rPr>
              <a:t>System Requirement Specification (SRS)</a:t>
            </a:r>
            <a:endParaRPr sz="1500"/>
          </a:p>
        </p:txBody>
      </p:sp>
      <p:sp>
        <p:nvSpPr>
          <p:cNvPr id="202" name="Google Shape;202;g7cd3fa67d8_0_28"/>
          <p:cNvSpPr txBox="1"/>
          <p:nvPr/>
        </p:nvSpPr>
        <p:spPr>
          <a:xfrm>
            <a:off x="8717769" y="1913852"/>
            <a:ext cx="5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03" name="Google Shape;203;g7cd3fa67d8_0_28"/>
          <p:cNvSpPr txBox="1"/>
          <p:nvPr/>
        </p:nvSpPr>
        <p:spPr>
          <a:xfrm>
            <a:off x="8320551" y="2885208"/>
            <a:ext cx="1344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FBFBF"/>
                </a:solidFill>
              </a:rPr>
              <a:t>Database Design/ Schema Table Design</a:t>
            </a:r>
            <a:endParaRPr sz="1500">
              <a:solidFill>
                <a:srgbClr val="BFBFBF"/>
              </a:solidFill>
            </a:endParaRPr>
          </a:p>
        </p:txBody>
      </p:sp>
      <p:sp>
        <p:nvSpPr>
          <p:cNvPr id="204" name="Google Shape;204;g7cd3fa67d8_0_28"/>
          <p:cNvSpPr txBox="1"/>
          <p:nvPr/>
        </p:nvSpPr>
        <p:spPr>
          <a:xfrm>
            <a:off x="9083036" y="3885631"/>
            <a:ext cx="5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205" name="Google Shape;205;g7cd3fa67d8_0_28"/>
          <p:cNvSpPr txBox="1"/>
          <p:nvPr/>
        </p:nvSpPr>
        <p:spPr>
          <a:xfrm>
            <a:off x="8683779" y="4602971"/>
            <a:ext cx="1344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FBFBF"/>
                </a:solidFill>
              </a:rPr>
              <a:t>System Development</a:t>
            </a:r>
            <a:endParaRPr sz="1500"/>
          </a:p>
        </p:txBody>
      </p:sp>
      <p:sp>
        <p:nvSpPr>
          <p:cNvPr id="206" name="Google Shape;206;g7cd3fa67d8_0_28"/>
          <p:cNvSpPr txBox="1"/>
          <p:nvPr/>
        </p:nvSpPr>
        <p:spPr>
          <a:xfrm>
            <a:off x="-1470015" y="1119875"/>
            <a:ext cx="7280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Work-Flow</a:t>
            </a:r>
            <a:endParaRPr b="0" i="0" sz="4000" u="none" cap="none" strike="noStrike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07" name="Google Shape;207;g7cd3fa67d8_0_28"/>
          <p:cNvGrpSpPr/>
          <p:nvPr/>
        </p:nvGrpSpPr>
        <p:grpSpPr>
          <a:xfrm>
            <a:off x="1453146" y="1947683"/>
            <a:ext cx="1434919" cy="190500"/>
            <a:chOff x="4679586" y="878988"/>
            <a:chExt cx="1434489" cy="190500"/>
          </a:xfrm>
        </p:grpSpPr>
        <p:sp>
          <p:nvSpPr>
            <p:cNvPr id="208" name="Google Shape;208;g7cd3fa67d8_0_28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g7cd3fa67d8_0_28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g7cd3fa67d8_0_28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g7cd3fa67d8_0_28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g7cd3fa67d8_0_28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cd3fa67d8_0_56"/>
          <p:cNvSpPr/>
          <p:nvPr/>
        </p:nvSpPr>
        <p:spPr>
          <a:xfrm>
            <a:off x="3842711" y="2209800"/>
            <a:ext cx="4497000" cy="4495800"/>
          </a:xfrm>
          <a:prstGeom prst="ellipse">
            <a:avLst/>
          </a:prstGeom>
          <a:gradFill>
            <a:gsLst>
              <a:gs pos="0">
                <a:schemeClr val="lt1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079500" sx="80000" rotWithShape="0" algn="bl" dir="18900000" dist="1320800" sy="80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g7cd3fa67d8_0_56"/>
          <p:cNvGrpSpPr/>
          <p:nvPr/>
        </p:nvGrpSpPr>
        <p:grpSpPr>
          <a:xfrm rot="-3599802">
            <a:off x="3621155" y="4379684"/>
            <a:ext cx="4939456" cy="155646"/>
            <a:chOff x="3494008" y="4219424"/>
            <a:chExt cx="5191204" cy="171901"/>
          </a:xfrm>
        </p:grpSpPr>
        <p:sp>
          <p:nvSpPr>
            <p:cNvPr id="219" name="Google Shape;219;g7cd3fa67d8_0_56"/>
            <p:cNvSpPr/>
            <p:nvPr/>
          </p:nvSpPr>
          <p:spPr>
            <a:xfrm rot="5400000">
              <a:off x="7301462" y="3007574"/>
              <a:ext cx="171900" cy="2595600"/>
            </a:xfrm>
            <a:prstGeom prst="trapezoid">
              <a:avLst>
                <a:gd fmla="val 25000" name="adj"/>
              </a:avLst>
            </a:prstGeom>
            <a:solidFill>
              <a:srgbClr val="BFBFBF"/>
            </a:solidFill>
            <a:ln>
              <a:noFill/>
            </a:ln>
            <a:effectLst>
              <a:outerShdw blurRad="127000" rotWithShape="0" algn="l" dist="63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7cd3fa67d8_0_56"/>
            <p:cNvSpPr/>
            <p:nvPr/>
          </p:nvSpPr>
          <p:spPr>
            <a:xfrm flipH="1" rot="-5400000">
              <a:off x="4705858" y="3007575"/>
              <a:ext cx="171900" cy="2595600"/>
            </a:xfrm>
            <a:prstGeom prst="trapezoid">
              <a:avLst>
                <a:gd fmla="val 25000" name="adj"/>
              </a:avLst>
            </a:prstGeom>
            <a:noFill/>
            <a:ln>
              <a:noFill/>
            </a:ln>
            <a:effectLst>
              <a:outerShdw blurRad="127000" rotWithShape="0" algn="l" dist="63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g7cd3fa67d8_0_56"/>
          <p:cNvGrpSpPr/>
          <p:nvPr/>
        </p:nvGrpSpPr>
        <p:grpSpPr>
          <a:xfrm>
            <a:off x="5933952" y="4300262"/>
            <a:ext cx="315095" cy="315000"/>
            <a:chOff x="5936974" y="4147862"/>
            <a:chExt cx="315000" cy="315000"/>
          </a:xfrm>
        </p:grpSpPr>
        <p:sp>
          <p:nvSpPr>
            <p:cNvPr id="222" name="Google Shape;222;g7cd3fa67d8_0_56"/>
            <p:cNvSpPr/>
            <p:nvPr/>
          </p:nvSpPr>
          <p:spPr>
            <a:xfrm>
              <a:off x="5936974" y="4147862"/>
              <a:ext cx="315000" cy="31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52400" sx="113000" rotWithShape="0" algn="ctr" sy="113000">
                <a:srgbClr val="000000">
                  <a:alpha val="6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7cd3fa67d8_0_56"/>
            <p:cNvSpPr/>
            <p:nvPr/>
          </p:nvSpPr>
          <p:spPr>
            <a:xfrm>
              <a:off x="5936974" y="4147862"/>
              <a:ext cx="315000" cy="315000"/>
            </a:xfrm>
            <a:prstGeom prst="ellipse">
              <a:avLst/>
            </a:prstGeom>
            <a:solidFill>
              <a:srgbClr val="A5A5A5"/>
            </a:solidFill>
            <a:ln cap="flat" cmpd="sng" w="381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g7cd3fa67d8_0_56"/>
          <p:cNvSpPr txBox="1"/>
          <p:nvPr/>
        </p:nvSpPr>
        <p:spPr>
          <a:xfrm>
            <a:off x="9083036" y="3885631"/>
            <a:ext cx="5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225" name="Google Shape;225;g7cd3fa67d8_0_56"/>
          <p:cNvSpPr txBox="1"/>
          <p:nvPr/>
        </p:nvSpPr>
        <p:spPr>
          <a:xfrm>
            <a:off x="8683779" y="4602971"/>
            <a:ext cx="1344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FBFBF"/>
                </a:solidFill>
              </a:rPr>
              <a:t>System Development</a:t>
            </a:r>
            <a:endParaRPr sz="1500"/>
          </a:p>
        </p:txBody>
      </p:sp>
      <p:sp>
        <p:nvSpPr>
          <p:cNvPr id="226" name="Google Shape;226;g7cd3fa67d8_0_56"/>
          <p:cNvSpPr txBox="1"/>
          <p:nvPr/>
        </p:nvSpPr>
        <p:spPr>
          <a:xfrm>
            <a:off x="5813645" y="339159"/>
            <a:ext cx="5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>
              <a:solidFill>
                <a:srgbClr val="BFBFBF"/>
              </a:solidFill>
            </a:endParaRPr>
          </a:p>
        </p:txBody>
      </p:sp>
      <p:sp>
        <p:nvSpPr>
          <p:cNvPr id="227" name="Google Shape;227;g7cd3fa67d8_0_56"/>
          <p:cNvSpPr txBox="1"/>
          <p:nvPr/>
        </p:nvSpPr>
        <p:spPr>
          <a:xfrm>
            <a:off x="5735076" y="967720"/>
            <a:ext cx="71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7cd3fa67d8_0_56"/>
          <p:cNvSpPr txBox="1"/>
          <p:nvPr/>
        </p:nvSpPr>
        <p:spPr>
          <a:xfrm>
            <a:off x="5418779" y="1188126"/>
            <a:ext cx="1344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FBFBF"/>
                </a:solidFill>
              </a:rPr>
              <a:t>Idea Submission &amp;</a:t>
            </a:r>
            <a:endParaRPr sz="1500">
              <a:solidFill>
                <a:srgbClr val="BFBFBF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FBFBF"/>
                </a:solidFill>
              </a:rPr>
              <a:t>Prototyping</a:t>
            </a:r>
            <a:endParaRPr sz="1500">
              <a:solidFill>
                <a:srgbClr val="BFBFBF"/>
              </a:solidFill>
            </a:endParaRPr>
          </a:p>
        </p:txBody>
      </p:sp>
      <p:sp>
        <p:nvSpPr>
          <p:cNvPr id="229" name="Google Shape;229;g7cd3fa67d8_0_56"/>
          <p:cNvSpPr txBox="1"/>
          <p:nvPr/>
        </p:nvSpPr>
        <p:spPr>
          <a:xfrm>
            <a:off x="7479670" y="817097"/>
            <a:ext cx="5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33D2F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>
              <a:solidFill>
                <a:srgbClr val="33D2F9"/>
              </a:solidFill>
            </a:endParaRPr>
          </a:p>
        </p:txBody>
      </p:sp>
      <p:sp>
        <p:nvSpPr>
          <p:cNvPr id="230" name="Google Shape;230;g7cd3fa67d8_0_56"/>
          <p:cNvSpPr txBox="1"/>
          <p:nvPr/>
        </p:nvSpPr>
        <p:spPr>
          <a:xfrm>
            <a:off x="7381307" y="1634159"/>
            <a:ext cx="71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D2F9"/>
              </a:solidFill>
            </a:endParaRPr>
          </a:p>
        </p:txBody>
      </p:sp>
      <p:sp>
        <p:nvSpPr>
          <p:cNvPr id="231" name="Google Shape;231;g7cd3fa67d8_0_56"/>
          <p:cNvSpPr txBox="1"/>
          <p:nvPr/>
        </p:nvSpPr>
        <p:spPr>
          <a:xfrm>
            <a:off x="7065010" y="1681536"/>
            <a:ext cx="1344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D2F9"/>
                </a:solidFill>
              </a:rPr>
              <a:t>System Requirement Specification (SRS)</a:t>
            </a:r>
            <a:endParaRPr sz="1500">
              <a:solidFill>
                <a:srgbClr val="33D2F9"/>
              </a:solidFill>
            </a:endParaRPr>
          </a:p>
        </p:txBody>
      </p:sp>
      <p:sp>
        <p:nvSpPr>
          <p:cNvPr id="232" name="Google Shape;232;g7cd3fa67d8_0_56"/>
          <p:cNvSpPr txBox="1"/>
          <p:nvPr/>
        </p:nvSpPr>
        <p:spPr>
          <a:xfrm>
            <a:off x="8717769" y="1913852"/>
            <a:ext cx="5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33" name="Google Shape;233;g7cd3fa67d8_0_56"/>
          <p:cNvSpPr txBox="1"/>
          <p:nvPr/>
        </p:nvSpPr>
        <p:spPr>
          <a:xfrm>
            <a:off x="8320551" y="2885208"/>
            <a:ext cx="1344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FBFBF"/>
                </a:solidFill>
              </a:rPr>
              <a:t>Database Design/ Schema Table Design</a:t>
            </a:r>
            <a:endParaRPr sz="1500">
              <a:solidFill>
                <a:srgbClr val="BFBFBF"/>
              </a:solidFill>
            </a:endParaRPr>
          </a:p>
        </p:txBody>
      </p:sp>
      <p:sp>
        <p:nvSpPr>
          <p:cNvPr id="234" name="Google Shape;234;g7cd3fa67d8_0_56"/>
          <p:cNvSpPr txBox="1"/>
          <p:nvPr/>
        </p:nvSpPr>
        <p:spPr>
          <a:xfrm>
            <a:off x="-1470015" y="1119875"/>
            <a:ext cx="7280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Work-Flow</a:t>
            </a:r>
            <a:endParaRPr b="0" i="0" sz="4000" u="none" cap="none" strike="noStrike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35" name="Google Shape;235;g7cd3fa67d8_0_56"/>
          <p:cNvGrpSpPr/>
          <p:nvPr/>
        </p:nvGrpSpPr>
        <p:grpSpPr>
          <a:xfrm>
            <a:off x="1453146" y="1947683"/>
            <a:ext cx="1434919" cy="190500"/>
            <a:chOff x="4679586" y="878988"/>
            <a:chExt cx="1434489" cy="190500"/>
          </a:xfrm>
        </p:grpSpPr>
        <p:sp>
          <p:nvSpPr>
            <p:cNvPr id="236" name="Google Shape;236;g7cd3fa67d8_0_56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g7cd3fa67d8_0_5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g7cd3fa67d8_0_56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g7cd3fa67d8_0_56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g7cd3fa67d8_0_56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cd3fa67d8_0_83"/>
          <p:cNvSpPr/>
          <p:nvPr/>
        </p:nvSpPr>
        <p:spPr>
          <a:xfrm>
            <a:off x="3842711" y="2209800"/>
            <a:ext cx="4497000" cy="4495800"/>
          </a:xfrm>
          <a:prstGeom prst="ellipse">
            <a:avLst/>
          </a:prstGeom>
          <a:gradFill>
            <a:gsLst>
              <a:gs pos="0">
                <a:schemeClr val="lt1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079500" sx="80000" rotWithShape="0" algn="bl" dir="18900000" dist="1320800" sy="80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g7cd3fa67d8_0_83"/>
          <p:cNvGrpSpPr/>
          <p:nvPr/>
        </p:nvGrpSpPr>
        <p:grpSpPr>
          <a:xfrm rot="-1799524">
            <a:off x="3620868" y="4380139"/>
            <a:ext cx="4940096" cy="155625"/>
            <a:chOff x="3494008" y="4219424"/>
            <a:chExt cx="5191204" cy="171901"/>
          </a:xfrm>
        </p:grpSpPr>
        <p:sp>
          <p:nvSpPr>
            <p:cNvPr id="247" name="Google Shape;247;g7cd3fa67d8_0_83"/>
            <p:cNvSpPr/>
            <p:nvPr/>
          </p:nvSpPr>
          <p:spPr>
            <a:xfrm rot="5400000">
              <a:off x="7301462" y="3007574"/>
              <a:ext cx="171900" cy="2595600"/>
            </a:xfrm>
            <a:prstGeom prst="trapezoid">
              <a:avLst>
                <a:gd fmla="val 25000" name="adj"/>
              </a:avLst>
            </a:prstGeom>
            <a:solidFill>
              <a:srgbClr val="BFBFBF"/>
            </a:solidFill>
            <a:ln>
              <a:noFill/>
            </a:ln>
            <a:effectLst>
              <a:outerShdw blurRad="127000" rotWithShape="0" algn="l" dist="63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7cd3fa67d8_0_83"/>
            <p:cNvSpPr/>
            <p:nvPr/>
          </p:nvSpPr>
          <p:spPr>
            <a:xfrm flipH="1" rot="-5400000">
              <a:off x="4705858" y="3007575"/>
              <a:ext cx="171900" cy="2595600"/>
            </a:xfrm>
            <a:prstGeom prst="trapezoid">
              <a:avLst>
                <a:gd fmla="val 25000" name="adj"/>
              </a:avLst>
            </a:prstGeom>
            <a:noFill/>
            <a:ln>
              <a:noFill/>
            </a:ln>
            <a:effectLst>
              <a:outerShdw blurRad="127000" rotWithShape="0" algn="l" dist="63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g7cd3fa67d8_0_83"/>
          <p:cNvGrpSpPr/>
          <p:nvPr/>
        </p:nvGrpSpPr>
        <p:grpSpPr>
          <a:xfrm>
            <a:off x="5933952" y="4300262"/>
            <a:ext cx="315095" cy="315000"/>
            <a:chOff x="5936974" y="4147862"/>
            <a:chExt cx="315000" cy="315000"/>
          </a:xfrm>
        </p:grpSpPr>
        <p:sp>
          <p:nvSpPr>
            <p:cNvPr id="250" name="Google Shape;250;g7cd3fa67d8_0_83"/>
            <p:cNvSpPr/>
            <p:nvPr/>
          </p:nvSpPr>
          <p:spPr>
            <a:xfrm>
              <a:off x="5936974" y="4147862"/>
              <a:ext cx="315000" cy="31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52400" sx="113000" rotWithShape="0" algn="ctr" sy="113000">
                <a:srgbClr val="000000">
                  <a:alpha val="6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7cd3fa67d8_0_83"/>
            <p:cNvSpPr/>
            <p:nvPr/>
          </p:nvSpPr>
          <p:spPr>
            <a:xfrm>
              <a:off x="5936974" y="4147862"/>
              <a:ext cx="315000" cy="315000"/>
            </a:xfrm>
            <a:prstGeom prst="ellipse">
              <a:avLst/>
            </a:prstGeom>
            <a:solidFill>
              <a:srgbClr val="A5A5A5"/>
            </a:solidFill>
            <a:ln cap="flat" cmpd="sng" w="381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g7cd3fa67d8_0_83"/>
          <p:cNvSpPr txBox="1"/>
          <p:nvPr/>
        </p:nvSpPr>
        <p:spPr>
          <a:xfrm>
            <a:off x="9083036" y="3885631"/>
            <a:ext cx="5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253" name="Google Shape;253;g7cd3fa67d8_0_83"/>
          <p:cNvSpPr txBox="1"/>
          <p:nvPr/>
        </p:nvSpPr>
        <p:spPr>
          <a:xfrm>
            <a:off x="8683779" y="4602971"/>
            <a:ext cx="1344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FBFBF"/>
                </a:solidFill>
              </a:rPr>
              <a:t>System Development</a:t>
            </a:r>
            <a:endParaRPr sz="1500"/>
          </a:p>
        </p:txBody>
      </p:sp>
      <p:sp>
        <p:nvSpPr>
          <p:cNvPr id="254" name="Google Shape;254;g7cd3fa67d8_0_83"/>
          <p:cNvSpPr txBox="1"/>
          <p:nvPr/>
        </p:nvSpPr>
        <p:spPr>
          <a:xfrm>
            <a:off x="5813645" y="339159"/>
            <a:ext cx="5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>
              <a:solidFill>
                <a:srgbClr val="BFBFBF"/>
              </a:solidFill>
            </a:endParaRPr>
          </a:p>
        </p:txBody>
      </p:sp>
      <p:sp>
        <p:nvSpPr>
          <p:cNvPr id="255" name="Google Shape;255;g7cd3fa67d8_0_83"/>
          <p:cNvSpPr txBox="1"/>
          <p:nvPr/>
        </p:nvSpPr>
        <p:spPr>
          <a:xfrm>
            <a:off x="5735076" y="967720"/>
            <a:ext cx="71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FBFBF"/>
              </a:solidFill>
            </a:endParaRPr>
          </a:p>
        </p:txBody>
      </p:sp>
      <p:sp>
        <p:nvSpPr>
          <p:cNvPr id="256" name="Google Shape;256;g7cd3fa67d8_0_83"/>
          <p:cNvSpPr txBox="1"/>
          <p:nvPr/>
        </p:nvSpPr>
        <p:spPr>
          <a:xfrm>
            <a:off x="5418779" y="1188126"/>
            <a:ext cx="1344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FBFBF"/>
                </a:solidFill>
              </a:rPr>
              <a:t>Idea Submission &amp;</a:t>
            </a:r>
            <a:endParaRPr sz="1500">
              <a:solidFill>
                <a:srgbClr val="BFBFBF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FBFBF"/>
                </a:solidFill>
              </a:rPr>
              <a:t>Prototyping</a:t>
            </a:r>
            <a:endParaRPr sz="1500">
              <a:solidFill>
                <a:srgbClr val="BFBFBF"/>
              </a:solidFill>
            </a:endParaRPr>
          </a:p>
        </p:txBody>
      </p:sp>
      <p:sp>
        <p:nvSpPr>
          <p:cNvPr id="257" name="Google Shape;257;g7cd3fa67d8_0_83"/>
          <p:cNvSpPr txBox="1"/>
          <p:nvPr/>
        </p:nvSpPr>
        <p:spPr>
          <a:xfrm>
            <a:off x="7479670" y="817097"/>
            <a:ext cx="5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58" name="Google Shape;258;g7cd3fa67d8_0_83"/>
          <p:cNvSpPr txBox="1"/>
          <p:nvPr/>
        </p:nvSpPr>
        <p:spPr>
          <a:xfrm>
            <a:off x="7381307" y="1634159"/>
            <a:ext cx="71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7cd3fa67d8_0_83"/>
          <p:cNvSpPr txBox="1"/>
          <p:nvPr/>
        </p:nvSpPr>
        <p:spPr>
          <a:xfrm>
            <a:off x="7065010" y="1681536"/>
            <a:ext cx="1344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FBFBF"/>
                </a:solidFill>
              </a:rPr>
              <a:t>System Requirement Specification (SRS)</a:t>
            </a:r>
            <a:endParaRPr sz="1500"/>
          </a:p>
        </p:txBody>
      </p:sp>
      <p:sp>
        <p:nvSpPr>
          <p:cNvPr id="260" name="Google Shape;260;g7cd3fa67d8_0_83"/>
          <p:cNvSpPr txBox="1"/>
          <p:nvPr/>
        </p:nvSpPr>
        <p:spPr>
          <a:xfrm>
            <a:off x="8717769" y="1913852"/>
            <a:ext cx="5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33D2F9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>
              <a:solidFill>
                <a:srgbClr val="33D2F9"/>
              </a:solidFill>
            </a:endParaRPr>
          </a:p>
        </p:txBody>
      </p:sp>
      <p:sp>
        <p:nvSpPr>
          <p:cNvPr id="261" name="Google Shape;261;g7cd3fa67d8_0_83"/>
          <p:cNvSpPr txBox="1"/>
          <p:nvPr/>
        </p:nvSpPr>
        <p:spPr>
          <a:xfrm>
            <a:off x="8320551" y="2885208"/>
            <a:ext cx="1344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D2F9"/>
                </a:solidFill>
              </a:rPr>
              <a:t>Database Design/ Schema Table Design</a:t>
            </a:r>
            <a:endParaRPr sz="1500">
              <a:solidFill>
                <a:srgbClr val="33D2F9"/>
              </a:solidFill>
            </a:endParaRPr>
          </a:p>
        </p:txBody>
      </p:sp>
      <p:sp>
        <p:nvSpPr>
          <p:cNvPr id="262" name="Google Shape;262;g7cd3fa67d8_0_83"/>
          <p:cNvSpPr txBox="1"/>
          <p:nvPr/>
        </p:nvSpPr>
        <p:spPr>
          <a:xfrm>
            <a:off x="-1470015" y="1119875"/>
            <a:ext cx="7280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Work-Flow</a:t>
            </a:r>
            <a:endParaRPr b="0" i="0" sz="4000" u="none" cap="none" strike="noStrike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63" name="Google Shape;263;g7cd3fa67d8_0_83"/>
          <p:cNvGrpSpPr/>
          <p:nvPr/>
        </p:nvGrpSpPr>
        <p:grpSpPr>
          <a:xfrm>
            <a:off x="1453146" y="1947683"/>
            <a:ext cx="1434919" cy="190500"/>
            <a:chOff x="4679586" y="878988"/>
            <a:chExt cx="1434489" cy="190500"/>
          </a:xfrm>
        </p:grpSpPr>
        <p:sp>
          <p:nvSpPr>
            <p:cNvPr id="264" name="Google Shape;264;g7cd3fa67d8_0_83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g7cd3fa67d8_0_83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7cd3fa67d8_0_8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g7cd3fa67d8_0_83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g7cd3fa67d8_0_83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cd3fa67d8_0_110"/>
          <p:cNvSpPr/>
          <p:nvPr/>
        </p:nvSpPr>
        <p:spPr>
          <a:xfrm>
            <a:off x="3842711" y="2209800"/>
            <a:ext cx="4497000" cy="4495800"/>
          </a:xfrm>
          <a:prstGeom prst="ellipse">
            <a:avLst/>
          </a:prstGeom>
          <a:gradFill>
            <a:gsLst>
              <a:gs pos="0">
                <a:schemeClr val="lt1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079500" sx="80000" rotWithShape="0" algn="bl" dir="18900000" dist="1320800" sy="80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g7cd3fa67d8_0_110"/>
          <p:cNvGrpSpPr/>
          <p:nvPr/>
        </p:nvGrpSpPr>
        <p:grpSpPr>
          <a:xfrm>
            <a:off x="3620879" y="4380011"/>
            <a:ext cx="4940469" cy="155622"/>
            <a:chOff x="3494008" y="4219424"/>
            <a:chExt cx="5191204" cy="171901"/>
          </a:xfrm>
        </p:grpSpPr>
        <p:sp>
          <p:nvSpPr>
            <p:cNvPr id="275" name="Google Shape;275;g7cd3fa67d8_0_110"/>
            <p:cNvSpPr/>
            <p:nvPr/>
          </p:nvSpPr>
          <p:spPr>
            <a:xfrm rot="5400000">
              <a:off x="7301462" y="3007574"/>
              <a:ext cx="171900" cy="2595600"/>
            </a:xfrm>
            <a:prstGeom prst="trapezoid">
              <a:avLst>
                <a:gd fmla="val 25000" name="adj"/>
              </a:avLst>
            </a:prstGeom>
            <a:solidFill>
              <a:srgbClr val="BFBFBF"/>
            </a:solidFill>
            <a:ln>
              <a:noFill/>
            </a:ln>
            <a:effectLst>
              <a:outerShdw blurRad="127000" rotWithShape="0" algn="l" dist="63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7cd3fa67d8_0_110"/>
            <p:cNvSpPr/>
            <p:nvPr/>
          </p:nvSpPr>
          <p:spPr>
            <a:xfrm flipH="1" rot="-5400000">
              <a:off x="4705858" y="3007575"/>
              <a:ext cx="171900" cy="2595600"/>
            </a:xfrm>
            <a:prstGeom prst="trapezoid">
              <a:avLst>
                <a:gd fmla="val 25000" name="adj"/>
              </a:avLst>
            </a:prstGeom>
            <a:noFill/>
            <a:ln>
              <a:noFill/>
            </a:ln>
            <a:effectLst>
              <a:outerShdw blurRad="127000" rotWithShape="0" algn="l" dist="63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g7cd3fa67d8_0_110"/>
          <p:cNvGrpSpPr/>
          <p:nvPr/>
        </p:nvGrpSpPr>
        <p:grpSpPr>
          <a:xfrm>
            <a:off x="5933952" y="4300262"/>
            <a:ext cx="315095" cy="315000"/>
            <a:chOff x="5936974" y="4147862"/>
            <a:chExt cx="315000" cy="315000"/>
          </a:xfrm>
        </p:grpSpPr>
        <p:sp>
          <p:nvSpPr>
            <p:cNvPr id="278" name="Google Shape;278;g7cd3fa67d8_0_110"/>
            <p:cNvSpPr/>
            <p:nvPr/>
          </p:nvSpPr>
          <p:spPr>
            <a:xfrm>
              <a:off x="5936974" y="4147862"/>
              <a:ext cx="315000" cy="31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52400" sx="113000" rotWithShape="0" algn="ctr" sy="113000">
                <a:srgbClr val="000000">
                  <a:alpha val="6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7cd3fa67d8_0_110"/>
            <p:cNvSpPr/>
            <p:nvPr/>
          </p:nvSpPr>
          <p:spPr>
            <a:xfrm>
              <a:off x="5936974" y="4147862"/>
              <a:ext cx="315000" cy="315000"/>
            </a:xfrm>
            <a:prstGeom prst="ellipse">
              <a:avLst/>
            </a:prstGeom>
            <a:solidFill>
              <a:srgbClr val="A5A5A5"/>
            </a:solidFill>
            <a:ln cap="flat" cmpd="sng" w="381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g7cd3fa67d8_0_110"/>
          <p:cNvSpPr txBox="1"/>
          <p:nvPr/>
        </p:nvSpPr>
        <p:spPr>
          <a:xfrm>
            <a:off x="5813645" y="339159"/>
            <a:ext cx="5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>
              <a:solidFill>
                <a:srgbClr val="BFBFBF"/>
              </a:solidFill>
            </a:endParaRPr>
          </a:p>
        </p:txBody>
      </p:sp>
      <p:sp>
        <p:nvSpPr>
          <p:cNvPr id="281" name="Google Shape;281;g7cd3fa67d8_0_110"/>
          <p:cNvSpPr txBox="1"/>
          <p:nvPr/>
        </p:nvSpPr>
        <p:spPr>
          <a:xfrm>
            <a:off x="5735076" y="967720"/>
            <a:ext cx="71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FBFBF"/>
              </a:solidFill>
            </a:endParaRPr>
          </a:p>
        </p:txBody>
      </p:sp>
      <p:sp>
        <p:nvSpPr>
          <p:cNvPr id="282" name="Google Shape;282;g7cd3fa67d8_0_110"/>
          <p:cNvSpPr txBox="1"/>
          <p:nvPr/>
        </p:nvSpPr>
        <p:spPr>
          <a:xfrm>
            <a:off x="5418779" y="1188126"/>
            <a:ext cx="1344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FBFBF"/>
                </a:solidFill>
              </a:rPr>
              <a:t>Idea Submission &amp;</a:t>
            </a:r>
            <a:endParaRPr sz="1500">
              <a:solidFill>
                <a:srgbClr val="BFBFBF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FBFBF"/>
                </a:solidFill>
              </a:rPr>
              <a:t>Prototyping</a:t>
            </a:r>
            <a:endParaRPr sz="1500">
              <a:solidFill>
                <a:srgbClr val="BFBFBF"/>
              </a:solidFill>
            </a:endParaRPr>
          </a:p>
        </p:txBody>
      </p:sp>
      <p:sp>
        <p:nvSpPr>
          <p:cNvPr id="283" name="Google Shape;283;g7cd3fa67d8_0_110"/>
          <p:cNvSpPr txBox="1"/>
          <p:nvPr/>
        </p:nvSpPr>
        <p:spPr>
          <a:xfrm>
            <a:off x="7479670" y="817097"/>
            <a:ext cx="5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84" name="Google Shape;284;g7cd3fa67d8_0_110"/>
          <p:cNvSpPr txBox="1"/>
          <p:nvPr/>
        </p:nvSpPr>
        <p:spPr>
          <a:xfrm>
            <a:off x="7381307" y="1634159"/>
            <a:ext cx="71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7cd3fa67d8_0_110"/>
          <p:cNvSpPr txBox="1"/>
          <p:nvPr/>
        </p:nvSpPr>
        <p:spPr>
          <a:xfrm>
            <a:off x="7065010" y="1681536"/>
            <a:ext cx="1344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FBFBF"/>
                </a:solidFill>
              </a:rPr>
              <a:t>System Requirement Specification (SRS)</a:t>
            </a:r>
            <a:endParaRPr sz="1500"/>
          </a:p>
        </p:txBody>
      </p:sp>
      <p:sp>
        <p:nvSpPr>
          <p:cNvPr id="286" name="Google Shape;286;g7cd3fa67d8_0_110"/>
          <p:cNvSpPr txBox="1"/>
          <p:nvPr/>
        </p:nvSpPr>
        <p:spPr>
          <a:xfrm>
            <a:off x="9083036" y="3885631"/>
            <a:ext cx="5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33D2F9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>
              <a:solidFill>
                <a:srgbClr val="33D2F9"/>
              </a:solidFill>
            </a:endParaRPr>
          </a:p>
        </p:txBody>
      </p:sp>
      <p:sp>
        <p:nvSpPr>
          <p:cNvPr id="287" name="Google Shape;287;g7cd3fa67d8_0_110"/>
          <p:cNvSpPr txBox="1"/>
          <p:nvPr/>
        </p:nvSpPr>
        <p:spPr>
          <a:xfrm>
            <a:off x="8683779" y="4602971"/>
            <a:ext cx="1344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D2F9"/>
                </a:solidFill>
              </a:rPr>
              <a:t>System Development</a:t>
            </a:r>
            <a:endParaRPr sz="1500">
              <a:solidFill>
                <a:srgbClr val="33D2F9"/>
              </a:solidFill>
            </a:endParaRPr>
          </a:p>
        </p:txBody>
      </p:sp>
      <p:sp>
        <p:nvSpPr>
          <p:cNvPr id="288" name="Google Shape;288;g7cd3fa67d8_0_110"/>
          <p:cNvSpPr txBox="1"/>
          <p:nvPr/>
        </p:nvSpPr>
        <p:spPr>
          <a:xfrm>
            <a:off x="-1470015" y="1119875"/>
            <a:ext cx="7280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Work-Flow</a:t>
            </a:r>
            <a:endParaRPr b="0" i="0" sz="4000" u="none" cap="none" strike="noStrike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89" name="Google Shape;289;g7cd3fa67d8_0_110"/>
          <p:cNvGrpSpPr/>
          <p:nvPr/>
        </p:nvGrpSpPr>
        <p:grpSpPr>
          <a:xfrm>
            <a:off x="1453146" y="1947683"/>
            <a:ext cx="1434919" cy="190500"/>
            <a:chOff x="4679586" y="878988"/>
            <a:chExt cx="1434489" cy="190500"/>
          </a:xfrm>
        </p:grpSpPr>
        <p:sp>
          <p:nvSpPr>
            <p:cNvPr id="290" name="Google Shape;290;g7cd3fa67d8_0_110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g7cd3fa67d8_0_110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g7cd3fa67d8_0_110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g7cd3fa67d8_0_110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g7cd3fa67d8_0_110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g7cd3fa67d8_0_110"/>
          <p:cNvSpPr txBox="1"/>
          <p:nvPr/>
        </p:nvSpPr>
        <p:spPr>
          <a:xfrm>
            <a:off x="8717769" y="1913852"/>
            <a:ext cx="5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96" name="Google Shape;296;g7cd3fa67d8_0_110"/>
          <p:cNvSpPr txBox="1"/>
          <p:nvPr/>
        </p:nvSpPr>
        <p:spPr>
          <a:xfrm>
            <a:off x="8320551" y="2885208"/>
            <a:ext cx="1344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FBFBF"/>
                </a:solidFill>
              </a:rPr>
              <a:t>Database Design/ Schema Table Design</a:t>
            </a:r>
            <a:endParaRPr sz="1500">
              <a:solidFill>
                <a:srgbClr val="BFBFB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g7cde432c2a_0_174"/>
          <p:cNvGrpSpPr/>
          <p:nvPr/>
        </p:nvGrpSpPr>
        <p:grpSpPr>
          <a:xfrm>
            <a:off x="3936387" y="1860620"/>
            <a:ext cx="2088089" cy="4161594"/>
            <a:chOff x="2855838" y="1834242"/>
            <a:chExt cx="1698600" cy="4161594"/>
          </a:xfrm>
        </p:grpSpPr>
        <p:sp>
          <p:nvSpPr>
            <p:cNvPr id="302" name="Google Shape;302;g7cde432c2a_0_174"/>
            <p:cNvSpPr/>
            <p:nvPr/>
          </p:nvSpPr>
          <p:spPr>
            <a:xfrm rot="10800000">
              <a:off x="2855838" y="1834242"/>
              <a:ext cx="1698600" cy="958800"/>
            </a:xfrm>
            <a:prstGeom prst="homePlate">
              <a:avLst>
                <a:gd fmla="val 50000" name="adj"/>
              </a:avLst>
            </a:prstGeom>
            <a:solidFill>
              <a:srgbClr val="F2F2F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7cde432c2a_0_174"/>
            <p:cNvSpPr/>
            <p:nvPr/>
          </p:nvSpPr>
          <p:spPr>
            <a:xfrm rot="10800000">
              <a:off x="2855838" y="2901840"/>
              <a:ext cx="1698600" cy="958800"/>
            </a:xfrm>
            <a:prstGeom prst="homePlate">
              <a:avLst>
                <a:gd fmla="val 50000" name="adj"/>
              </a:avLst>
            </a:prstGeom>
            <a:solidFill>
              <a:srgbClr val="F2F2F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7cde432c2a_0_174"/>
            <p:cNvSpPr/>
            <p:nvPr/>
          </p:nvSpPr>
          <p:spPr>
            <a:xfrm rot="10800000">
              <a:off x="2855838" y="3969438"/>
              <a:ext cx="1698600" cy="958800"/>
            </a:xfrm>
            <a:prstGeom prst="homePlate">
              <a:avLst>
                <a:gd fmla="val 50000" name="adj"/>
              </a:avLst>
            </a:prstGeom>
            <a:solidFill>
              <a:srgbClr val="F2F2F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7cde432c2a_0_174"/>
            <p:cNvSpPr/>
            <p:nvPr/>
          </p:nvSpPr>
          <p:spPr>
            <a:xfrm rot="10800000">
              <a:off x="2855838" y="5037036"/>
              <a:ext cx="1698600" cy="958800"/>
            </a:xfrm>
            <a:prstGeom prst="homePlate">
              <a:avLst>
                <a:gd fmla="val 50000" name="adj"/>
              </a:avLst>
            </a:prstGeom>
            <a:solidFill>
              <a:srgbClr val="F2F2F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g7cde432c2a_0_174"/>
          <p:cNvGrpSpPr/>
          <p:nvPr/>
        </p:nvGrpSpPr>
        <p:grpSpPr>
          <a:xfrm>
            <a:off x="6182210" y="1860702"/>
            <a:ext cx="2088089" cy="4161594"/>
            <a:chOff x="4556745" y="1834324"/>
            <a:chExt cx="1698600" cy="4161594"/>
          </a:xfrm>
        </p:grpSpPr>
        <p:sp>
          <p:nvSpPr>
            <p:cNvPr id="307" name="Google Shape;307;g7cde432c2a_0_174"/>
            <p:cNvSpPr/>
            <p:nvPr/>
          </p:nvSpPr>
          <p:spPr>
            <a:xfrm>
              <a:off x="4556745" y="1834324"/>
              <a:ext cx="1698600" cy="958800"/>
            </a:xfrm>
            <a:prstGeom prst="homePlate">
              <a:avLst>
                <a:gd fmla="val 50000" name="adj"/>
              </a:avLst>
            </a:prstGeom>
            <a:solidFill>
              <a:srgbClr val="F2F2F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7cde432c2a_0_174"/>
            <p:cNvSpPr/>
            <p:nvPr/>
          </p:nvSpPr>
          <p:spPr>
            <a:xfrm>
              <a:off x="4556745" y="2901922"/>
              <a:ext cx="1698600" cy="958800"/>
            </a:xfrm>
            <a:prstGeom prst="homePlate">
              <a:avLst>
                <a:gd fmla="val 50000" name="adj"/>
              </a:avLst>
            </a:prstGeom>
            <a:solidFill>
              <a:srgbClr val="F2F2F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7cde432c2a_0_174"/>
            <p:cNvSpPr/>
            <p:nvPr/>
          </p:nvSpPr>
          <p:spPr>
            <a:xfrm>
              <a:off x="4556745" y="3969520"/>
              <a:ext cx="1698600" cy="958800"/>
            </a:xfrm>
            <a:prstGeom prst="homePlate">
              <a:avLst>
                <a:gd fmla="val 50000" name="adj"/>
              </a:avLst>
            </a:prstGeom>
            <a:solidFill>
              <a:srgbClr val="F2F2F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7cde432c2a_0_174"/>
            <p:cNvSpPr/>
            <p:nvPr/>
          </p:nvSpPr>
          <p:spPr>
            <a:xfrm>
              <a:off x="4556745" y="5037118"/>
              <a:ext cx="1698600" cy="958800"/>
            </a:xfrm>
            <a:prstGeom prst="homePlate">
              <a:avLst>
                <a:gd fmla="val 50000" name="adj"/>
              </a:avLst>
            </a:prstGeom>
            <a:solidFill>
              <a:srgbClr val="F2F2F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g7cde432c2a_0_174"/>
          <p:cNvGrpSpPr/>
          <p:nvPr/>
        </p:nvGrpSpPr>
        <p:grpSpPr>
          <a:xfrm>
            <a:off x="5361317" y="1827943"/>
            <a:ext cx="1433703" cy="1024022"/>
            <a:chOff x="5026100" y="3647763"/>
            <a:chExt cx="1179420" cy="842401"/>
          </a:xfrm>
        </p:grpSpPr>
        <p:sp>
          <p:nvSpPr>
            <p:cNvPr id="312" name="Google Shape;312;g7cde432c2a_0_174"/>
            <p:cNvSpPr/>
            <p:nvPr/>
          </p:nvSpPr>
          <p:spPr>
            <a:xfrm rot="2700000">
              <a:off x="5149466" y="3771129"/>
              <a:ext cx="595667" cy="595667"/>
            </a:xfrm>
            <a:prstGeom prst="roundRect">
              <a:avLst>
                <a:gd fmla="val 900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7cde432c2a_0_174"/>
            <p:cNvSpPr/>
            <p:nvPr/>
          </p:nvSpPr>
          <p:spPr>
            <a:xfrm rot="2700000">
              <a:off x="5486486" y="3771129"/>
              <a:ext cx="595667" cy="595667"/>
            </a:xfrm>
            <a:prstGeom prst="roundRect">
              <a:avLst>
                <a:gd fmla="val 9009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7cde432c2a_0_174"/>
            <p:cNvSpPr/>
            <p:nvPr/>
          </p:nvSpPr>
          <p:spPr>
            <a:xfrm rot="2700000">
              <a:off x="5317976" y="3771130"/>
              <a:ext cx="595667" cy="595667"/>
            </a:xfrm>
            <a:prstGeom prst="roundRect">
              <a:avLst>
                <a:gd fmla="val 9009" name="adj"/>
              </a:avLst>
            </a:prstGeom>
            <a:solidFill>
              <a:srgbClr val="F2F2F2"/>
            </a:solidFill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g7cde432c2a_0_174"/>
          <p:cNvGrpSpPr/>
          <p:nvPr/>
        </p:nvGrpSpPr>
        <p:grpSpPr>
          <a:xfrm>
            <a:off x="5361317" y="2895541"/>
            <a:ext cx="1433703" cy="1024022"/>
            <a:chOff x="5026100" y="3647763"/>
            <a:chExt cx="1179420" cy="842401"/>
          </a:xfrm>
        </p:grpSpPr>
        <p:sp>
          <p:nvSpPr>
            <p:cNvPr id="316" name="Google Shape;316;g7cde432c2a_0_174"/>
            <p:cNvSpPr/>
            <p:nvPr/>
          </p:nvSpPr>
          <p:spPr>
            <a:xfrm rot="2700000">
              <a:off x="5149466" y="3771129"/>
              <a:ext cx="595667" cy="595667"/>
            </a:xfrm>
            <a:prstGeom prst="roundRect">
              <a:avLst>
                <a:gd fmla="val 900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7cde432c2a_0_174"/>
            <p:cNvSpPr/>
            <p:nvPr/>
          </p:nvSpPr>
          <p:spPr>
            <a:xfrm rot="2700000">
              <a:off x="5486486" y="3771129"/>
              <a:ext cx="595667" cy="595667"/>
            </a:xfrm>
            <a:prstGeom prst="roundRect">
              <a:avLst>
                <a:gd fmla="val 9009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7cde432c2a_0_174"/>
            <p:cNvSpPr/>
            <p:nvPr/>
          </p:nvSpPr>
          <p:spPr>
            <a:xfrm rot="2700000">
              <a:off x="5317976" y="3771130"/>
              <a:ext cx="595667" cy="595667"/>
            </a:xfrm>
            <a:prstGeom prst="roundRect">
              <a:avLst>
                <a:gd fmla="val 9009" name="adj"/>
              </a:avLst>
            </a:prstGeom>
            <a:solidFill>
              <a:srgbClr val="F2F2F2"/>
            </a:solidFill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g7cde432c2a_0_174"/>
          <p:cNvGrpSpPr/>
          <p:nvPr/>
        </p:nvGrpSpPr>
        <p:grpSpPr>
          <a:xfrm>
            <a:off x="5361317" y="3963139"/>
            <a:ext cx="1433703" cy="1024022"/>
            <a:chOff x="5026100" y="3647763"/>
            <a:chExt cx="1179420" cy="842401"/>
          </a:xfrm>
        </p:grpSpPr>
        <p:sp>
          <p:nvSpPr>
            <p:cNvPr id="320" name="Google Shape;320;g7cde432c2a_0_174"/>
            <p:cNvSpPr/>
            <p:nvPr/>
          </p:nvSpPr>
          <p:spPr>
            <a:xfrm rot="2700000">
              <a:off x="5149466" y="3771129"/>
              <a:ext cx="595667" cy="595667"/>
            </a:xfrm>
            <a:prstGeom prst="roundRect">
              <a:avLst>
                <a:gd fmla="val 900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7cde432c2a_0_174"/>
            <p:cNvSpPr/>
            <p:nvPr/>
          </p:nvSpPr>
          <p:spPr>
            <a:xfrm rot="2700000">
              <a:off x="5486486" y="3771129"/>
              <a:ext cx="595667" cy="595667"/>
            </a:xfrm>
            <a:prstGeom prst="roundRect">
              <a:avLst>
                <a:gd fmla="val 9009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7cde432c2a_0_174"/>
            <p:cNvSpPr/>
            <p:nvPr/>
          </p:nvSpPr>
          <p:spPr>
            <a:xfrm rot="2700000">
              <a:off x="5317976" y="3771130"/>
              <a:ext cx="595667" cy="595667"/>
            </a:xfrm>
            <a:prstGeom prst="roundRect">
              <a:avLst>
                <a:gd fmla="val 9009" name="adj"/>
              </a:avLst>
            </a:prstGeom>
            <a:solidFill>
              <a:srgbClr val="F2F2F2"/>
            </a:solidFill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g7cde432c2a_0_174"/>
          <p:cNvGrpSpPr/>
          <p:nvPr/>
        </p:nvGrpSpPr>
        <p:grpSpPr>
          <a:xfrm>
            <a:off x="5361317" y="5030737"/>
            <a:ext cx="1433703" cy="1024022"/>
            <a:chOff x="5026100" y="3647763"/>
            <a:chExt cx="1179420" cy="842401"/>
          </a:xfrm>
        </p:grpSpPr>
        <p:sp>
          <p:nvSpPr>
            <p:cNvPr id="324" name="Google Shape;324;g7cde432c2a_0_174"/>
            <p:cNvSpPr/>
            <p:nvPr/>
          </p:nvSpPr>
          <p:spPr>
            <a:xfrm rot="2700000">
              <a:off x="5149466" y="3771129"/>
              <a:ext cx="595667" cy="595667"/>
            </a:xfrm>
            <a:prstGeom prst="roundRect">
              <a:avLst>
                <a:gd fmla="val 9009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7cde432c2a_0_174"/>
            <p:cNvSpPr/>
            <p:nvPr/>
          </p:nvSpPr>
          <p:spPr>
            <a:xfrm rot="2700000">
              <a:off x="5486486" y="3771129"/>
              <a:ext cx="595667" cy="595667"/>
            </a:xfrm>
            <a:prstGeom prst="roundRect">
              <a:avLst>
                <a:gd fmla="val 9009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7cde432c2a_0_174"/>
            <p:cNvSpPr/>
            <p:nvPr/>
          </p:nvSpPr>
          <p:spPr>
            <a:xfrm rot="2700000">
              <a:off x="5317976" y="3771130"/>
              <a:ext cx="595667" cy="595667"/>
            </a:xfrm>
            <a:prstGeom prst="roundRect">
              <a:avLst>
                <a:gd fmla="val 9009" name="adj"/>
              </a:avLst>
            </a:prstGeom>
            <a:solidFill>
              <a:srgbClr val="F2F2F2"/>
            </a:solidFill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g7cde432c2a_0_174"/>
          <p:cNvSpPr txBox="1"/>
          <p:nvPr/>
        </p:nvSpPr>
        <p:spPr>
          <a:xfrm>
            <a:off x="5757088" y="2047674"/>
            <a:ext cx="677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3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7cde432c2a_0_174"/>
          <p:cNvSpPr txBox="1"/>
          <p:nvPr/>
        </p:nvSpPr>
        <p:spPr>
          <a:xfrm>
            <a:off x="5757088" y="3115270"/>
            <a:ext cx="677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3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7cde432c2a_0_174"/>
          <p:cNvSpPr txBox="1"/>
          <p:nvPr/>
        </p:nvSpPr>
        <p:spPr>
          <a:xfrm>
            <a:off x="5757088" y="4182866"/>
            <a:ext cx="677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3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7cde432c2a_0_174"/>
          <p:cNvSpPr txBox="1"/>
          <p:nvPr/>
        </p:nvSpPr>
        <p:spPr>
          <a:xfrm>
            <a:off x="5757088" y="5250468"/>
            <a:ext cx="677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3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g7cde432c2a_0_174"/>
          <p:cNvGrpSpPr/>
          <p:nvPr/>
        </p:nvGrpSpPr>
        <p:grpSpPr>
          <a:xfrm>
            <a:off x="804150" y="2884254"/>
            <a:ext cx="2988148" cy="971509"/>
            <a:chOff x="3017862" y="4235004"/>
            <a:chExt cx="1890994" cy="971509"/>
          </a:xfrm>
        </p:grpSpPr>
        <p:sp>
          <p:nvSpPr>
            <p:cNvPr id="332" name="Google Shape;332;g7cde432c2a_0_174"/>
            <p:cNvSpPr txBox="1"/>
            <p:nvPr/>
          </p:nvSpPr>
          <p:spPr>
            <a:xfrm>
              <a:off x="3021856" y="4560313"/>
              <a:ext cx="1887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</a:rPr>
                <a:t>Student user class can post hall problem in E-provost.</a:t>
              </a:r>
              <a:endPara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7cde432c2a_0_174"/>
            <p:cNvSpPr txBox="1"/>
            <p:nvPr/>
          </p:nvSpPr>
          <p:spPr>
            <a:xfrm>
              <a:off x="3017862" y="4235004"/>
              <a:ext cx="1870800" cy="37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   Post Problem</a:t>
              </a:r>
              <a:endParaRPr b="1" sz="1200">
                <a:solidFill>
                  <a:srgbClr val="595959"/>
                </a:solidFill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EE952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334" name="Google Shape;334;g7cde432c2a_0_174"/>
          <p:cNvGrpSpPr/>
          <p:nvPr/>
        </p:nvGrpSpPr>
        <p:grpSpPr>
          <a:xfrm>
            <a:off x="804150" y="1767901"/>
            <a:ext cx="2988148" cy="1019222"/>
            <a:chOff x="3017862" y="4187291"/>
            <a:chExt cx="1890994" cy="1019222"/>
          </a:xfrm>
        </p:grpSpPr>
        <p:sp>
          <p:nvSpPr>
            <p:cNvPr id="335" name="Google Shape;335;g7cde432c2a_0_174"/>
            <p:cNvSpPr txBox="1"/>
            <p:nvPr/>
          </p:nvSpPr>
          <p:spPr>
            <a:xfrm>
              <a:off x="3021856" y="4560313"/>
              <a:ext cx="1887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</a:rPr>
                <a:t>Student can create account with his institutional mail id. He will also a profile with details information. </a:t>
              </a:r>
              <a:r>
                <a:rPr b="0" i="0" lang="en-US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7cde432c2a_0_174"/>
            <p:cNvSpPr txBox="1"/>
            <p:nvPr/>
          </p:nvSpPr>
          <p:spPr>
            <a:xfrm>
              <a:off x="3017862" y="4187291"/>
              <a:ext cx="1870800" cy="4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Login &amp; Signup</a:t>
              </a:r>
              <a:endParaRPr b="1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g7cde432c2a_0_174"/>
          <p:cNvGrpSpPr/>
          <p:nvPr/>
        </p:nvGrpSpPr>
        <p:grpSpPr>
          <a:xfrm>
            <a:off x="804150" y="3947600"/>
            <a:ext cx="2988148" cy="976801"/>
            <a:chOff x="3017862" y="4229712"/>
            <a:chExt cx="1890994" cy="976801"/>
          </a:xfrm>
        </p:grpSpPr>
        <p:sp>
          <p:nvSpPr>
            <p:cNvPr id="338" name="Google Shape;338;g7cde432c2a_0_174"/>
            <p:cNvSpPr txBox="1"/>
            <p:nvPr/>
          </p:nvSpPr>
          <p:spPr>
            <a:xfrm>
              <a:off x="3021856" y="4560313"/>
              <a:ext cx="1887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</a:rPr>
                <a:t>Student can comment in the post which was created by student user.</a:t>
              </a:r>
              <a:endPara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7cde432c2a_0_174"/>
            <p:cNvSpPr txBox="1"/>
            <p:nvPr/>
          </p:nvSpPr>
          <p:spPr>
            <a:xfrm>
              <a:off x="3017862" y="4229712"/>
              <a:ext cx="18708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Comment</a:t>
              </a:r>
              <a:endParaRPr b="1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g7cde432c2a_0_174"/>
          <p:cNvGrpSpPr/>
          <p:nvPr/>
        </p:nvGrpSpPr>
        <p:grpSpPr>
          <a:xfrm>
            <a:off x="804150" y="5016254"/>
            <a:ext cx="2988148" cy="976787"/>
            <a:chOff x="3017862" y="4229726"/>
            <a:chExt cx="1890994" cy="976787"/>
          </a:xfrm>
        </p:grpSpPr>
        <p:sp>
          <p:nvSpPr>
            <p:cNvPr id="341" name="Google Shape;341;g7cde432c2a_0_174"/>
            <p:cNvSpPr txBox="1"/>
            <p:nvPr/>
          </p:nvSpPr>
          <p:spPr>
            <a:xfrm>
              <a:off x="3021856" y="4560313"/>
              <a:ext cx="1887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</a:rPr>
                <a:t>Student will get the opportunity to delete or edit his post or comment. He will also get the notification of comments of his post. </a:t>
              </a:r>
              <a:endPara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7cde432c2a_0_174"/>
            <p:cNvSpPr txBox="1"/>
            <p:nvPr/>
          </p:nvSpPr>
          <p:spPr>
            <a:xfrm>
              <a:off x="3017862" y="4229726"/>
              <a:ext cx="18708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Facilities</a:t>
              </a:r>
              <a:endParaRPr b="1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g7cde432c2a_0_174"/>
          <p:cNvGrpSpPr/>
          <p:nvPr/>
        </p:nvGrpSpPr>
        <p:grpSpPr>
          <a:xfrm>
            <a:off x="8412550" y="2836555"/>
            <a:ext cx="2988153" cy="1019208"/>
            <a:chOff x="3017859" y="4187305"/>
            <a:chExt cx="1890997" cy="1019208"/>
          </a:xfrm>
        </p:grpSpPr>
        <p:sp>
          <p:nvSpPr>
            <p:cNvPr id="344" name="Google Shape;344;g7cde432c2a_0_174"/>
            <p:cNvSpPr txBox="1"/>
            <p:nvPr/>
          </p:nvSpPr>
          <p:spPr>
            <a:xfrm>
              <a:off x="3021856" y="4560313"/>
              <a:ext cx="1887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</a:rPr>
                <a:t>Only a provost can create a notice to give some information to students.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7cde432c2a_0_174"/>
            <p:cNvSpPr txBox="1"/>
            <p:nvPr/>
          </p:nvSpPr>
          <p:spPr>
            <a:xfrm>
              <a:off x="3017859" y="4187305"/>
              <a:ext cx="1870800" cy="4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Notice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" name="Google Shape;346;g7cde432c2a_0_174"/>
          <p:cNvGrpSpPr/>
          <p:nvPr/>
        </p:nvGrpSpPr>
        <p:grpSpPr>
          <a:xfrm>
            <a:off x="8412550" y="1767901"/>
            <a:ext cx="2988153" cy="1019222"/>
            <a:chOff x="3017859" y="4187291"/>
            <a:chExt cx="1890997" cy="1019222"/>
          </a:xfrm>
        </p:grpSpPr>
        <p:sp>
          <p:nvSpPr>
            <p:cNvPr id="347" name="Google Shape;347;g7cde432c2a_0_174"/>
            <p:cNvSpPr txBox="1"/>
            <p:nvPr/>
          </p:nvSpPr>
          <p:spPr>
            <a:xfrm>
              <a:off x="3021856" y="4560313"/>
              <a:ext cx="1887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</a:rPr>
                <a:t>Provost can login &amp; also can create a account. He will have a profile with details information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7cde432c2a_0_174"/>
            <p:cNvSpPr txBox="1"/>
            <p:nvPr/>
          </p:nvSpPr>
          <p:spPr>
            <a:xfrm>
              <a:off x="3017859" y="4187291"/>
              <a:ext cx="1870800" cy="4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Login &amp; Signup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g7cde432c2a_0_174"/>
          <p:cNvGrpSpPr/>
          <p:nvPr/>
        </p:nvGrpSpPr>
        <p:grpSpPr>
          <a:xfrm>
            <a:off x="8412550" y="3905174"/>
            <a:ext cx="2988153" cy="1019226"/>
            <a:chOff x="3017859" y="4187286"/>
            <a:chExt cx="1890997" cy="1019226"/>
          </a:xfrm>
        </p:grpSpPr>
        <p:sp>
          <p:nvSpPr>
            <p:cNvPr id="350" name="Google Shape;350;g7cde432c2a_0_174"/>
            <p:cNvSpPr txBox="1"/>
            <p:nvPr/>
          </p:nvSpPr>
          <p:spPr>
            <a:xfrm>
              <a:off x="3021856" y="4560313"/>
              <a:ext cx="1887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</a:rPr>
                <a:t>Provost can comment in the problem post created by the student user class.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g7cde432c2a_0_174"/>
            <p:cNvSpPr txBox="1"/>
            <p:nvPr/>
          </p:nvSpPr>
          <p:spPr>
            <a:xfrm>
              <a:off x="3017859" y="4187286"/>
              <a:ext cx="1870800" cy="4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595959"/>
                  </a:solidFill>
                </a:rPr>
                <a:t>	</a:t>
              </a:r>
              <a:r>
                <a:rPr b="1" lang="en-US" sz="2000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	Comment</a:t>
              </a:r>
              <a:endParaRPr b="1" sz="1200">
                <a:solidFill>
                  <a:srgbClr val="595959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595959"/>
                </a:solidFill>
              </a:endParaRPr>
            </a:p>
          </p:txBody>
        </p:sp>
      </p:grpSp>
      <p:grpSp>
        <p:nvGrpSpPr>
          <p:cNvPr id="352" name="Google Shape;352;g7cde432c2a_0_174"/>
          <p:cNvGrpSpPr/>
          <p:nvPr/>
        </p:nvGrpSpPr>
        <p:grpSpPr>
          <a:xfrm>
            <a:off x="8412550" y="5016254"/>
            <a:ext cx="2988153" cy="976787"/>
            <a:chOff x="3017859" y="4229726"/>
            <a:chExt cx="1890997" cy="976787"/>
          </a:xfrm>
        </p:grpSpPr>
        <p:sp>
          <p:nvSpPr>
            <p:cNvPr id="353" name="Google Shape;353;g7cde432c2a_0_174"/>
            <p:cNvSpPr txBox="1"/>
            <p:nvPr/>
          </p:nvSpPr>
          <p:spPr>
            <a:xfrm>
              <a:off x="3021856" y="4560313"/>
              <a:ext cx="1887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</a:rPr>
                <a:t>Provost can delete any post or comment posted by student.Provost also get the notification of posts created by student.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7cde432c2a_0_174"/>
            <p:cNvSpPr txBox="1"/>
            <p:nvPr/>
          </p:nvSpPr>
          <p:spPr>
            <a:xfrm>
              <a:off x="3017859" y="4229726"/>
              <a:ext cx="18708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  Admin Facilities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" name="Google Shape;355;g7cde432c2a_0_174"/>
          <p:cNvSpPr/>
          <p:nvPr/>
        </p:nvSpPr>
        <p:spPr>
          <a:xfrm flipH="1">
            <a:off x="7376219" y="4386700"/>
            <a:ext cx="458502" cy="378235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7cde432c2a_0_174"/>
          <p:cNvSpPr/>
          <p:nvPr/>
        </p:nvSpPr>
        <p:spPr>
          <a:xfrm rot="9880003">
            <a:off x="7335395" y="3269087"/>
            <a:ext cx="467860" cy="397358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7cde432c2a_0_174"/>
          <p:cNvSpPr/>
          <p:nvPr/>
        </p:nvSpPr>
        <p:spPr>
          <a:xfrm>
            <a:off x="4368061" y="5332505"/>
            <a:ext cx="417166" cy="42065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7cde432c2a_0_174"/>
          <p:cNvSpPr/>
          <p:nvPr/>
        </p:nvSpPr>
        <p:spPr>
          <a:xfrm flipH="1">
            <a:off x="4408919" y="4297563"/>
            <a:ext cx="458502" cy="378235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7cde432c2a_0_174"/>
          <p:cNvSpPr/>
          <p:nvPr/>
        </p:nvSpPr>
        <p:spPr>
          <a:xfrm>
            <a:off x="7395236" y="5332505"/>
            <a:ext cx="417166" cy="42065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7cde432c2a_0_174"/>
          <p:cNvSpPr/>
          <p:nvPr/>
        </p:nvSpPr>
        <p:spPr>
          <a:xfrm>
            <a:off x="4425132" y="3267918"/>
            <a:ext cx="303046" cy="372951"/>
          </a:xfrm>
          <a:custGeom>
            <a:rect b="b" l="l" r="r" t="t"/>
            <a:pathLst>
              <a:path extrusionOk="0" h="5947" w="5929">
                <a:moveTo>
                  <a:pt x="4679" y="0"/>
                </a:moveTo>
                <a:lnTo>
                  <a:pt x="4567" y="19"/>
                </a:lnTo>
                <a:lnTo>
                  <a:pt x="4474" y="37"/>
                </a:lnTo>
                <a:lnTo>
                  <a:pt x="4381" y="93"/>
                </a:lnTo>
                <a:lnTo>
                  <a:pt x="4288" y="168"/>
                </a:lnTo>
                <a:lnTo>
                  <a:pt x="3747" y="690"/>
                </a:lnTo>
                <a:lnTo>
                  <a:pt x="3729" y="746"/>
                </a:lnTo>
                <a:lnTo>
                  <a:pt x="3710" y="802"/>
                </a:lnTo>
                <a:lnTo>
                  <a:pt x="3729" y="857"/>
                </a:lnTo>
                <a:lnTo>
                  <a:pt x="3747" y="895"/>
                </a:lnTo>
                <a:lnTo>
                  <a:pt x="5033" y="2181"/>
                </a:lnTo>
                <a:lnTo>
                  <a:pt x="5089" y="2218"/>
                </a:lnTo>
                <a:lnTo>
                  <a:pt x="5182" y="2218"/>
                </a:lnTo>
                <a:lnTo>
                  <a:pt x="5238" y="2181"/>
                </a:lnTo>
                <a:lnTo>
                  <a:pt x="5779" y="1640"/>
                </a:lnTo>
                <a:lnTo>
                  <a:pt x="5835" y="1566"/>
                </a:lnTo>
                <a:lnTo>
                  <a:pt x="5891" y="1473"/>
                </a:lnTo>
                <a:lnTo>
                  <a:pt x="5928" y="1361"/>
                </a:lnTo>
                <a:lnTo>
                  <a:pt x="5928" y="1249"/>
                </a:lnTo>
                <a:lnTo>
                  <a:pt x="5928" y="1156"/>
                </a:lnTo>
                <a:lnTo>
                  <a:pt x="5891" y="1044"/>
                </a:lnTo>
                <a:lnTo>
                  <a:pt x="5835" y="951"/>
                </a:lnTo>
                <a:lnTo>
                  <a:pt x="5779" y="857"/>
                </a:lnTo>
                <a:lnTo>
                  <a:pt x="5071" y="168"/>
                </a:lnTo>
                <a:lnTo>
                  <a:pt x="4977" y="93"/>
                </a:lnTo>
                <a:lnTo>
                  <a:pt x="4884" y="37"/>
                </a:lnTo>
                <a:lnTo>
                  <a:pt x="4791" y="19"/>
                </a:lnTo>
                <a:lnTo>
                  <a:pt x="4679" y="0"/>
                </a:lnTo>
                <a:close/>
                <a:moveTo>
                  <a:pt x="3393" y="1883"/>
                </a:moveTo>
                <a:lnTo>
                  <a:pt x="3449" y="1920"/>
                </a:lnTo>
                <a:lnTo>
                  <a:pt x="3486" y="1976"/>
                </a:lnTo>
                <a:lnTo>
                  <a:pt x="3505" y="2050"/>
                </a:lnTo>
                <a:lnTo>
                  <a:pt x="3486" y="2106"/>
                </a:lnTo>
                <a:lnTo>
                  <a:pt x="3449" y="2162"/>
                </a:lnTo>
                <a:lnTo>
                  <a:pt x="1660" y="3952"/>
                </a:lnTo>
                <a:lnTo>
                  <a:pt x="1604" y="3970"/>
                </a:lnTo>
                <a:lnTo>
                  <a:pt x="1548" y="3989"/>
                </a:lnTo>
                <a:lnTo>
                  <a:pt x="1492" y="3970"/>
                </a:lnTo>
                <a:lnTo>
                  <a:pt x="1436" y="3952"/>
                </a:lnTo>
                <a:lnTo>
                  <a:pt x="1399" y="3896"/>
                </a:lnTo>
                <a:lnTo>
                  <a:pt x="1380" y="3821"/>
                </a:lnTo>
                <a:lnTo>
                  <a:pt x="1399" y="3765"/>
                </a:lnTo>
                <a:lnTo>
                  <a:pt x="1436" y="3709"/>
                </a:lnTo>
                <a:lnTo>
                  <a:pt x="3225" y="1920"/>
                </a:lnTo>
                <a:lnTo>
                  <a:pt x="3281" y="1883"/>
                </a:lnTo>
                <a:close/>
                <a:moveTo>
                  <a:pt x="1007" y="4362"/>
                </a:moveTo>
                <a:lnTo>
                  <a:pt x="1007" y="4921"/>
                </a:lnTo>
                <a:lnTo>
                  <a:pt x="1566" y="4921"/>
                </a:lnTo>
                <a:lnTo>
                  <a:pt x="1566" y="5331"/>
                </a:lnTo>
                <a:lnTo>
                  <a:pt x="821" y="5462"/>
                </a:lnTo>
                <a:lnTo>
                  <a:pt x="467" y="5107"/>
                </a:lnTo>
                <a:lnTo>
                  <a:pt x="597" y="4362"/>
                </a:lnTo>
                <a:close/>
                <a:moveTo>
                  <a:pt x="3337" y="1118"/>
                </a:moveTo>
                <a:lnTo>
                  <a:pt x="3300" y="1156"/>
                </a:lnTo>
                <a:lnTo>
                  <a:pt x="243" y="4213"/>
                </a:lnTo>
                <a:lnTo>
                  <a:pt x="1" y="5611"/>
                </a:lnTo>
                <a:lnTo>
                  <a:pt x="1" y="5685"/>
                </a:lnTo>
                <a:lnTo>
                  <a:pt x="1" y="5741"/>
                </a:lnTo>
                <a:lnTo>
                  <a:pt x="38" y="5816"/>
                </a:lnTo>
                <a:lnTo>
                  <a:pt x="75" y="5853"/>
                </a:lnTo>
                <a:lnTo>
                  <a:pt x="131" y="5890"/>
                </a:lnTo>
                <a:lnTo>
                  <a:pt x="187" y="5928"/>
                </a:lnTo>
                <a:lnTo>
                  <a:pt x="243" y="5946"/>
                </a:lnTo>
                <a:lnTo>
                  <a:pt x="317" y="5928"/>
                </a:lnTo>
                <a:lnTo>
                  <a:pt x="1734" y="5685"/>
                </a:lnTo>
                <a:lnTo>
                  <a:pt x="4772" y="2647"/>
                </a:lnTo>
                <a:lnTo>
                  <a:pt x="4810" y="2591"/>
                </a:lnTo>
                <a:lnTo>
                  <a:pt x="4810" y="2535"/>
                </a:lnTo>
                <a:lnTo>
                  <a:pt x="4810" y="2498"/>
                </a:lnTo>
                <a:lnTo>
                  <a:pt x="4772" y="2442"/>
                </a:lnTo>
                <a:lnTo>
                  <a:pt x="3486" y="1156"/>
                </a:lnTo>
                <a:lnTo>
                  <a:pt x="3449" y="111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1" name="Google Shape;361;g7cde432c2a_0_174"/>
          <p:cNvSpPr/>
          <p:nvPr/>
        </p:nvSpPr>
        <p:spPr>
          <a:xfrm>
            <a:off x="4425124" y="2240263"/>
            <a:ext cx="303050" cy="303431"/>
          </a:xfrm>
          <a:custGeom>
            <a:rect b="b" l="l" r="r" t="t"/>
            <a:pathLst>
              <a:path extrusionOk="0" h="5947" w="5183">
                <a:moveTo>
                  <a:pt x="2592" y="0"/>
                </a:moveTo>
                <a:lnTo>
                  <a:pt x="2442" y="19"/>
                </a:lnTo>
                <a:lnTo>
                  <a:pt x="2293" y="37"/>
                </a:lnTo>
                <a:lnTo>
                  <a:pt x="2144" y="75"/>
                </a:lnTo>
                <a:lnTo>
                  <a:pt x="2014" y="130"/>
                </a:lnTo>
                <a:lnTo>
                  <a:pt x="1883" y="186"/>
                </a:lnTo>
                <a:lnTo>
                  <a:pt x="1771" y="261"/>
                </a:lnTo>
                <a:lnTo>
                  <a:pt x="1641" y="336"/>
                </a:lnTo>
                <a:lnTo>
                  <a:pt x="1548" y="447"/>
                </a:lnTo>
                <a:lnTo>
                  <a:pt x="1454" y="541"/>
                </a:lnTo>
                <a:lnTo>
                  <a:pt x="1361" y="652"/>
                </a:lnTo>
                <a:lnTo>
                  <a:pt x="1287" y="783"/>
                </a:lnTo>
                <a:lnTo>
                  <a:pt x="1231" y="913"/>
                </a:lnTo>
                <a:lnTo>
                  <a:pt x="1175" y="1044"/>
                </a:lnTo>
                <a:lnTo>
                  <a:pt x="1138" y="1193"/>
                </a:lnTo>
                <a:lnTo>
                  <a:pt x="1119" y="1342"/>
                </a:lnTo>
                <a:lnTo>
                  <a:pt x="1100" y="1491"/>
                </a:lnTo>
                <a:lnTo>
                  <a:pt x="1119" y="1640"/>
                </a:lnTo>
                <a:lnTo>
                  <a:pt x="1138" y="1789"/>
                </a:lnTo>
                <a:lnTo>
                  <a:pt x="1175" y="1939"/>
                </a:lnTo>
                <a:lnTo>
                  <a:pt x="1231" y="2069"/>
                </a:lnTo>
                <a:lnTo>
                  <a:pt x="1287" y="2200"/>
                </a:lnTo>
                <a:lnTo>
                  <a:pt x="1361" y="2311"/>
                </a:lnTo>
                <a:lnTo>
                  <a:pt x="1454" y="2442"/>
                </a:lnTo>
                <a:lnTo>
                  <a:pt x="1548" y="2535"/>
                </a:lnTo>
                <a:lnTo>
                  <a:pt x="1641" y="2628"/>
                </a:lnTo>
                <a:lnTo>
                  <a:pt x="1771" y="2721"/>
                </a:lnTo>
                <a:lnTo>
                  <a:pt x="1883" y="2796"/>
                </a:lnTo>
                <a:lnTo>
                  <a:pt x="2014" y="2852"/>
                </a:lnTo>
                <a:lnTo>
                  <a:pt x="2144" y="2908"/>
                </a:lnTo>
                <a:lnTo>
                  <a:pt x="2293" y="2945"/>
                </a:lnTo>
                <a:lnTo>
                  <a:pt x="2442" y="2964"/>
                </a:lnTo>
                <a:lnTo>
                  <a:pt x="2592" y="2982"/>
                </a:lnTo>
                <a:lnTo>
                  <a:pt x="2741" y="2964"/>
                </a:lnTo>
                <a:lnTo>
                  <a:pt x="2890" y="2945"/>
                </a:lnTo>
                <a:lnTo>
                  <a:pt x="3039" y="2908"/>
                </a:lnTo>
                <a:lnTo>
                  <a:pt x="3169" y="2852"/>
                </a:lnTo>
                <a:lnTo>
                  <a:pt x="3300" y="2796"/>
                </a:lnTo>
                <a:lnTo>
                  <a:pt x="3430" y="2721"/>
                </a:lnTo>
                <a:lnTo>
                  <a:pt x="3542" y="2628"/>
                </a:lnTo>
                <a:lnTo>
                  <a:pt x="3635" y="2535"/>
                </a:lnTo>
                <a:lnTo>
                  <a:pt x="3747" y="2442"/>
                </a:lnTo>
                <a:lnTo>
                  <a:pt x="3822" y="2311"/>
                </a:lnTo>
                <a:lnTo>
                  <a:pt x="3896" y="2200"/>
                </a:lnTo>
                <a:lnTo>
                  <a:pt x="3952" y="2069"/>
                </a:lnTo>
                <a:lnTo>
                  <a:pt x="4008" y="1939"/>
                </a:lnTo>
                <a:lnTo>
                  <a:pt x="4045" y="1789"/>
                </a:lnTo>
                <a:lnTo>
                  <a:pt x="4064" y="1640"/>
                </a:lnTo>
                <a:lnTo>
                  <a:pt x="4083" y="1491"/>
                </a:lnTo>
                <a:lnTo>
                  <a:pt x="4064" y="1342"/>
                </a:lnTo>
                <a:lnTo>
                  <a:pt x="4045" y="1193"/>
                </a:lnTo>
                <a:lnTo>
                  <a:pt x="4008" y="1044"/>
                </a:lnTo>
                <a:lnTo>
                  <a:pt x="3952" y="913"/>
                </a:lnTo>
                <a:lnTo>
                  <a:pt x="3896" y="783"/>
                </a:lnTo>
                <a:lnTo>
                  <a:pt x="3822" y="652"/>
                </a:lnTo>
                <a:lnTo>
                  <a:pt x="3747" y="541"/>
                </a:lnTo>
                <a:lnTo>
                  <a:pt x="3635" y="447"/>
                </a:lnTo>
                <a:lnTo>
                  <a:pt x="3542" y="336"/>
                </a:lnTo>
                <a:lnTo>
                  <a:pt x="3430" y="261"/>
                </a:lnTo>
                <a:lnTo>
                  <a:pt x="3300" y="186"/>
                </a:lnTo>
                <a:lnTo>
                  <a:pt x="3169" y="130"/>
                </a:lnTo>
                <a:lnTo>
                  <a:pt x="3039" y="75"/>
                </a:lnTo>
                <a:lnTo>
                  <a:pt x="2890" y="37"/>
                </a:lnTo>
                <a:lnTo>
                  <a:pt x="2741" y="19"/>
                </a:lnTo>
                <a:lnTo>
                  <a:pt x="2592" y="0"/>
                </a:lnTo>
                <a:close/>
                <a:moveTo>
                  <a:pt x="1548" y="3337"/>
                </a:moveTo>
                <a:lnTo>
                  <a:pt x="1399" y="3355"/>
                </a:lnTo>
                <a:lnTo>
                  <a:pt x="1231" y="3374"/>
                </a:lnTo>
                <a:lnTo>
                  <a:pt x="1082" y="3411"/>
                </a:lnTo>
                <a:lnTo>
                  <a:pt x="951" y="3467"/>
                </a:lnTo>
                <a:lnTo>
                  <a:pt x="802" y="3523"/>
                </a:lnTo>
                <a:lnTo>
                  <a:pt x="690" y="3616"/>
                </a:lnTo>
                <a:lnTo>
                  <a:pt x="560" y="3691"/>
                </a:lnTo>
                <a:lnTo>
                  <a:pt x="448" y="3803"/>
                </a:lnTo>
                <a:lnTo>
                  <a:pt x="355" y="3914"/>
                </a:lnTo>
                <a:lnTo>
                  <a:pt x="262" y="4026"/>
                </a:lnTo>
                <a:lnTo>
                  <a:pt x="187" y="4157"/>
                </a:lnTo>
                <a:lnTo>
                  <a:pt x="112" y="4287"/>
                </a:lnTo>
                <a:lnTo>
                  <a:pt x="57" y="4436"/>
                </a:lnTo>
                <a:lnTo>
                  <a:pt x="19" y="4585"/>
                </a:lnTo>
                <a:lnTo>
                  <a:pt x="1" y="4735"/>
                </a:lnTo>
                <a:lnTo>
                  <a:pt x="1" y="4902"/>
                </a:lnTo>
                <a:lnTo>
                  <a:pt x="1" y="5387"/>
                </a:lnTo>
                <a:lnTo>
                  <a:pt x="1" y="5499"/>
                </a:lnTo>
                <a:lnTo>
                  <a:pt x="38" y="5592"/>
                </a:lnTo>
                <a:lnTo>
                  <a:pt x="94" y="5685"/>
                </a:lnTo>
                <a:lnTo>
                  <a:pt x="150" y="5778"/>
                </a:lnTo>
                <a:lnTo>
                  <a:pt x="243" y="5853"/>
                </a:lnTo>
                <a:lnTo>
                  <a:pt x="336" y="5890"/>
                </a:lnTo>
                <a:lnTo>
                  <a:pt x="448" y="5927"/>
                </a:lnTo>
                <a:lnTo>
                  <a:pt x="560" y="5946"/>
                </a:lnTo>
                <a:lnTo>
                  <a:pt x="4642" y="5946"/>
                </a:lnTo>
                <a:lnTo>
                  <a:pt x="4754" y="5927"/>
                </a:lnTo>
                <a:lnTo>
                  <a:pt x="4847" y="5890"/>
                </a:lnTo>
                <a:lnTo>
                  <a:pt x="4940" y="5853"/>
                </a:lnTo>
                <a:lnTo>
                  <a:pt x="5033" y="5778"/>
                </a:lnTo>
                <a:lnTo>
                  <a:pt x="5089" y="5685"/>
                </a:lnTo>
                <a:lnTo>
                  <a:pt x="5145" y="5592"/>
                </a:lnTo>
                <a:lnTo>
                  <a:pt x="5182" y="5499"/>
                </a:lnTo>
                <a:lnTo>
                  <a:pt x="5182" y="5387"/>
                </a:lnTo>
                <a:lnTo>
                  <a:pt x="5182" y="4902"/>
                </a:lnTo>
                <a:lnTo>
                  <a:pt x="5182" y="4735"/>
                </a:lnTo>
                <a:lnTo>
                  <a:pt x="5164" y="4585"/>
                </a:lnTo>
                <a:lnTo>
                  <a:pt x="5127" y="4436"/>
                </a:lnTo>
                <a:lnTo>
                  <a:pt x="5071" y="4287"/>
                </a:lnTo>
                <a:lnTo>
                  <a:pt x="4996" y="4157"/>
                </a:lnTo>
                <a:lnTo>
                  <a:pt x="4922" y="4026"/>
                </a:lnTo>
                <a:lnTo>
                  <a:pt x="4828" y="3914"/>
                </a:lnTo>
                <a:lnTo>
                  <a:pt x="4735" y="3803"/>
                </a:lnTo>
                <a:lnTo>
                  <a:pt x="4623" y="3691"/>
                </a:lnTo>
                <a:lnTo>
                  <a:pt x="4511" y="3616"/>
                </a:lnTo>
                <a:lnTo>
                  <a:pt x="4381" y="3523"/>
                </a:lnTo>
                <a:lnTo>
                  <a:pt x="4232" y="3467"/>
                </a:lnTo>
                <a:lnTo>
                  <a:pt x="4101" y="3411"/>
                </a:lnTo>
                <a:lnTo>
                  <a:pt x="3952" y="3374"/>
                </a:lnTo>
                <a:lnTo>
                  <a:pt x="3784" y="3355"/>
                </a:lnTo>
                <a:lnTo>
                  <a:pt x="3635" y="3337"/>
                </a:lnTo>
                <a:lnTo>
                  <a:pt x="3430" y="3337"/>
                </a:lnTo>
                <a:lnTo>
                  <a:pt x="3244" y="3411"/>
                </a:lnTo>
                <a:lnTo>
                  <a:pt x="3039" y="3486"/>
                </a:lnTo>
                <a:lnTo>
                  <a:pt x="2815" y="3523"/>
                </a:lnTo>
                <a:lnTo>
                  <a:pt x="2368" y="3523"/>
                </a:lnTo>
                <a:lnTo>
                  <a:pt x="2163" y="3486"/>
                </a:lnTo>
                <a:lnTo>
                  <a:pt x="1939" y="3411"/>
                </a:lnTo>
                <a:lnTo>
                  <a:pt x="1753" y="33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7cde432c2a_0_174"/>
          <p:cNvSpPr/>
          <p:nvPr/>
        </p:nvSpPr>
        <p:spPr>
          <a:xfrm>
            <a:off x="7452299" y="2235125"/>
            <a:ext cx="303056" cy="313704"/>
          </a:xfrm>
          <a:custGeom>
            <a:rect b="b" l="l" r="r" t="t"/>
            <a:pathLst>
              <a:path extrusionOk="0" h="5947" w="5202">
                <a:moveTo>
                  <a:pt x="2610" y="0"/>
                </a:moveTo>
                <a:lnTo>
                  <a:pt x="2461" y="19"/>
                </a:lnTo>
                <a:lnTo>
                  <a:pt x="2312" y="37"/>
                </a:lnTo>
                <a:lnTo>
                  <a:pt x="2163" y="75"/>
                </a:lnTo>
                <a:lnTo>
                  <a:pt x="2033" y="130"/>
                </a:lnTo>
                <a:lnTo>
                  <a:pt x="1902" y="186"/>
                </a:lnTo>
                <a:lnTo>
                  <a:pt x="1772" y="261"/>
                </a:lnTo>
                <a:lnTo>
                  <a:pt x="1660" y="336"/>
                </a:lnTo>
                <a:lnTo>
                  <a:pt x="1567" y="447"/>
                </a:lnTo>
                <a:lnTo>
                  <a:pt x="1455" y="541"/>
                </a:lnTo>
                <a:lnTo>
                  <a:pt x="1380" y="652"/>
                </a:lnTo>
                <a:lnTo>
                  <a:pt x="1306" y="783"/>
                </a:lnTo>
                <a:lnTo>
                  <a:pt x="1231" y="913"/>
                </a:lnTo>
                <a:lnTo>
                  <a:pt x="1194" y="1044"/>
                </a:lnTo>
                <a:lnTo>
                  <a:pt x="1156" y="1193"/>
                </a:lnTo>
                <a:lnTo>
                  <a:pt x="1138" y="1342"/>
                </a:lnTo>
                <a:lnTo>
                  <a:pt x="1119" y="1491"/>
                </a:lnTo>
                <a:lnTo>
                  <a:pt x="1138" y="1640"/>
                </a:lnTo>
                <a:lnTo>
                  <a:pt x="1156" y="1789"/>
                </a:lnTo>
                <a:lnTo>
                  <a:pt x="1194" y="1939"/>
                </a:lnTo>
                <a:lnTo>
                  <a:pt x="1231" y="2069"/>
                </a:lnTo>
                <a:lnTo>
                  <a:pt x="1306" y="2200"/>
                </a:lnTo>
                <a:lnTo>
                  <a:pt x="1380" y="2311"/>
                </a:lnTo>
                <a:lnTo>
                  <a:pt x="1455" y="2442"/>
                </a:lnTo>
                <a:lnTo>
                  <a:pt x="1567" y="2535"/>
                </a:lnTo>
                <a:lnTo>
                  <a:pt x="1660" y="2628"/>
                </a:lnTo>
                <a:lnTo>
                  <a:pt x="1772" y="2721"/>
                </a:lnTo>
                <a:lnTo>
                  <a:pt x="1902" y="2796"/>
                </a:lnTo>
                <a:lnTo>
                  <a:pt x="2033" y="2852"/>
                </a:lnTo>
                <a:lnTo>
                  <a:pt x="2163" y="2908"/>
                </a:lnTo>
                <a:lnTo>
                  <a:pt x="2312" y="2945"/>
                </a:lnTo>
                <a:lnTo>
                  <a:pt x="2461" y="2964"/>
                </a:lnTo>
                <a:lnTo>
                  <a:pt x="2610" y="2982"/>
                </a:lnTo>
                <a:lnTo>
                  <a:pt x="2760" y="2964"/>
                </a:lnTo>
                <a:lnTo>
                  <a:pt x="2909" y="2945"/>
                </a:lnTo>
                <a:lnTo>
                  <a:pt x="3058" y="2908"/>
                </a:lnTo>
                <a:lnTo>
                  <a:pt x="3188" y="2852"/>
                </a:lnTo>
                <a:lnTo>
                  <a:pt x="3319" y="2796"/>
                </a:lnTo>
                <a:lnTo>
                  <a:pt x="3431" y="2721"/>
                </a:lnTo>
                <a:lnTo>
                  <a:pt x="3561" y="2628"/>
                </a:lnTo>
                <a:lnTo>
                  <a:pt x="3654" y="2535"/>
                </a:lnTo>
                <a:lnTo>
                  <a:pt x="3747" y="2442"/>
                </a:lnTo>
                <a:lnTo>
                  <a:pt x="3841" y="2311"/>
                </a:lnTo>
                <a:lnTo>
                  <a:pt x="3915" y="2200"/>
                </a:lnTo>
                <a:lnTo>
                  <a:pt x="3971" y="2069"/>
                </a:lnTo>
                <a:lnTo>
                  <a:pt x="4027" y="1939"/>
                </a:lnTo>
                <a:lnTo>
                  <a:pt x="4064" y="1789"/>
                </a:lnTo>
                <a:lnTo>
                  <a:pt x="4083" y="1640"/>
                </a:lnTo>
                <a:lnTo>
                  <a:pt x="4102" y="1491"/>
                </a:lnTo>
                <a:lnTo>
                  <a:pt x="4083" y="1342"/>
                </a:lnTo>
                <a:lnTo>
                  <a:pt x="4064" y="1193"/>
                </a:lnTo>
                <a:lnTo>
                  <a:pt x="4027" y="1044"/>
                </a:lnTo>
                <a:lnTo>
                  <a:pt x="3971" y="913"/>
                </a:lnTo>
                <a:lnTo>
                  <a:pt x="3915" y="783"/>
                </a:lnTo>
                <a:lnTo>
                  <a:pt x="3841" y="652"/>
                </a:lnTo>
                <a:lnTo>
                  <a:pt x="3747" y="541"/>
                </a:lnTo>
                <a:lnTo>
                  <a:pt x="3654" y="447"/>
                </a:lnTo>
                <a:lnTo>
                  <a:pt x="3561" y="336"/>
                </a:lnTo>
                <a:lnTo>
                  <a:pt x="3431" y="261"/>
                </a:lnTo>
                <a:lnTo>
                  <a:pt x="3319" y="186"/>
                </a:lnTo>
                <a:lnTo>
                  <a:pt x="3188" y="130"/>
                </a:lnTo>
                <a:lnTo>
                  <a:pt x="3058" y="75"/>
                </a:lnTo>
                <a:lnTo>
                  <a:pt x="2909" y="37"/>
                </a:lnTo>
                <a:lnTo>
                  <a:pt x="2760" y="19"/>
                </a:lnTo>
                <a:lnTo>
                  <a:pt x="2610" y="0"/>
                </a:lnTo>
                <a:close/>
                <a:moveTo>
                  <a:pt x="2051" y="3337"/>
                </a:moveTo>
                <a:lnTo>
                  <a:pt x="2424" y="3989"/>
                </a:lnTo>
                <a:lnTo>
                  <a:pt x="2051" y="5573"/>
                </a:lnTo>
                <a:lnTo>
                  <a:pt x="1492" y="3355"/>
                </a:lnTo>
                <a:lnTo>
                  <a:pt x="1343" y="3355"/>
                </a:lnTo>
                <a:lnTo>
                  <a:pt x="1194" y="3392"/>
                </a:lnTo>
                <a:lnTo>
                  <a:pt x="1045" y="3430"/>
                </a:lnTo>
                <a:lnTo>
                  <a:pt x="914" y="3486"/>
                </a:lnTo>
                <a:lnTo>
                  <a:pt x="784" y="3560"/>
                </a:lnTo>
                <a:lnTo>
                  <a:pt x="672" y="3635"/>
                </a:lnTo>
                <a:lnTo>
                  <a:pt x="541" y="3728"/>
                </a:lnTo>
                <a:lnTo>
                  <a:pt x="448" y="3821"/>
                </a:lnTo>
                <a:lnTo>
                  <a:pt x="355" y="3933"/>
                </a:lnTo>
                <a:lnTo>
                  <a:pt x="262" y="4045"/>
                </a:lnTo>
                <a:lnTo>
                  <a:pt x="187" y="4175"/>
                </a:lnTo>
                <a:lnTo>
                  <a:pt x="131" y="4306"/>
                </a:lnTo>
                <a:lnTo>
                  <a:pt x="75" y="4455"/>
                </a:lnTo>
                <a:lnTo>
                  <a:pt x="38" y="4604"/>
                </a:lnTo>
                <a:lnTo>
                  <a:pt x="19" y="4753"/>
                </a:lnTo>
                <a:lnTo>
                  <a:pt x="1" y="4902"/>
                </a:lnTo>
                <a:lnTo>
                  <a:pt x="1" y="5387"/>
                </a:lnTo>
                <a:lnTo>
                  <a:pt x="19" y="5499"/>
                </a:lnTo>
                <a:lnTo>
                  <a:pt x="57" y="5592"/>
                </a:lnTo>
                <a:lnTo>
                  <a:pt x="113" y="5685"/>
                </a:lnTo>
                <a:lnTo>
                  <a:pt x="169" y="5778"/>
                </a:lnTo>
                <a:lnTo>
                  <a:pt x="262" y="5853"/>
                </a:lnTo>
                <a:lnTo>
                  <a:pt x="355" y="5890"/>
                </a:lnTo>
                <a:lnTo>
                  <a:pt x="448" y="5927"/>
                </a:lnTo>
                <a:lnTo>
                  <a:pt x="560" y="5946"/>
                </a:lnTo>
                <a:lnTo>
                  <a:pt x="4642" y="5946"/>
                </a:lnTo>
                <a:lnTo>
                  <a:pt x="4754" y="5927"/>
                </a:lnTo>
                <a:lnTo>
                  <a:pt x="4866" y="5890"/>
                </a:lnTo>
                <a:lnTo>
                  <a:pt x="4959" y="5853"/>
                </a:lnTo>
                <a:lnTo>
                  <a:pt x="5052" y="5778"/>
                </a:lnTo>
                <a:lnTo>
                  <a:pt x="5108" y="5685"/>
                </a:lnTo>
                <a:lnTo>
                  <a:pt x="5164" y="5592"/>
                </a:lnTo>
                <a:lnTo>
                  <a:pt x="5201" y="5499"/>
                </a:lnTo>
                <a:lnTo>
                  <a:pt x="5201" y="5387"/>
                </a:lnTo>
                <a:lnTo>
                  <a:pt x="5201" y="4902"/>
                </a:lnTo>
                <a:lnTo>
                  <a:pt x="5201" y="4753"/>
                </a:lnTo>
                <a:lnTo>
                  <a:pt x="5183" y="4604"/>
                </a:lnTo>
                <a:lnTo>
                  <a:pt x="5145" y="4455"/>
                </a:lnTo>
                <a:lnTo>
                  <a:pt x="5089" y="4306"/>
                </a:lnTo>
                <a:lnTo>
                  <a:pt x="5034" y="4175"/>
                </a:lnTo>
                <a:lnTo>
                  <a:pt x="4959" y="4045"/>
                </a:lnTo>
                <a:lnTo>
                  <a:pt x="4866" y="3933"/>
                </a:lnTo>
                <a:lnTo>
                  <a:pt x="4773" y="3821"/>
                </a:lnTo>
                <a:lnTo>
                  <a:pt x="4661" y="3728"/>
                </a:lnTo>
                <a:lnTo>
                  <a:pt x="4549" y="3635"/>
                </a:lnTo>
                <a:lnTo>
                  <a:pt x="4437" y="3560"/>
                </a:lnTo>
                <a:lnTo>
                  <a:pt x="4307" y="3486"/>
                </a:lnTo>
                <a:lnTo>
                  <a:pt x="4158" y="3430"/>
                </a:lnTo>
                <a:lnTo>
                  <a:pt x="4027" y="3392"/>
                </a:lnTo>
                <a:lnTo>
                  <a:pt x="3878" y="3355"/>
                </a:lnTo>
                <a:lnTo>
                  <a:pt x="3710" y="3355"/>
                </a:lnTo>
                <a:lnTo>
                  <a:pt x="3170" y="5573"/>
                </a:lnTo>
                <a:lnTo>
                  <a:pt x="2797" y="3989"/>
                </a:lnTo>
                <a:lnTo>
                  <a:pt x="3170" y="33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7cde432c2a_0_174"/>
          <p:cNvSpPr txBox="1"/>
          <p:nvPr/>
        </p:nvSpPr>
        <p:spPr>
          <a:xfrm>
            <a:off x="2456543" y="131812"/>
            <a:ext cx="727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 Classes</a:t>
            </a:r>
            <a:endParaRPr sz="4000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64" name="Google Shape;364;g7cde432c2a_0_174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365" name="Google Shape;365;g7cde432c2a_0_174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g7cde432c2a_0_174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g7cde432c2a_0_174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g7cde432c2a_0_17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g7cde432c2a_0_174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4" name="Google Shape;374;p3"/>
          <p:cNvCxnSpPr>
            <a:endCxn id="375" idx="3"/>
          </p:cNvCxnSpPr>
          <p:nvPr/>
        </p:nvCxnSpPr>
        <p:spPr>
          <a:xfrm rot="10800000">
            <a:off x="10882232" y="3759948"/>
            <a:ext cx="1297200" cy="527100"/>
          </a:xfrm>
          <a:prstGeom prst="straightConnector1">
            <a:avLst/>
          </a:prstGeom>
          <a:noFill/>
          <a:ln cap="flat" cmpd="sng" w="2857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6" name="Google Shape;376;p3"/>
          <p:cNvCxnSpPr/>
          <p:nvPr/>
        </p:nvCxnSpPr>
        <p:spPr>
          <a:xfrm rot="10800000">
            <a:off x="1" y="4559319"/>
            <a:ext cx="1352549" cy="719005"/>
          </a:xfrm>
          <a:prstGeom prst="straightConnector1">
            <a:avLst/>
          </a:prstGeom>
          <a:noFill/>
          <a:ln cap="flat" cmpd="sng" w="2857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7" name="Google Shape;377;p3"/>
          <p:cNvCxnSpPr/>
          <p:nvPr/>
        </p:nvCxnSpPr>
        <p:spPr>
          <a:xfrm flipH="1" rot="10800000">
            <a:off x="5367591" y="4061709"/>
            <a:ext cx="1577206" cy="1136471"/>
          </a:xfrm>
          <a:prstGeom prst="straightConnector1">
            <a:avLst/>
          </a:prstGeom>
          <a:noFill/>
          <a:ln cap="flat" cmpd="sng" w="2857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8" name="Google Shape;378;p3"/>
          <p:cNvCxnSpPr/>
          <p:nvPr/>
        </p:nvCxnSpPr>
        <p:spPr>
          <a:xfrm rot="10800000">
            <a:off x="6980663" y="3992713"/>
            <a:ext cx="1801641" cy="991370"/>
          </a:xfrm>
          <a:prstGeom prst="straightConnector1">
            <a:avLst/>
          </a:prstGeom>
          <a:noFill/>
          <a:ln cap="flat" cmpd="sng" w="2857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9" name="Google Shape;379;p3"/>
          <p:cNvCxnSpPr/>
          <p:nvPr/>
        </p:nvCxnSpPr>
        <p:spPr>
          <a:xfrm flipH="1" rot="10800000">
            <a:off x="8939272" y="3789895"/>
            <a:ext cx="1680503" cy="1101747"/>
          </a:xfrm>
          <a:prstGeom prst="straightConnector1">
            <a:avLst/>
          </a:prstGeom>
          <a:noFill/>
          <a:ln cap="flat" cmpd="sng" w="2857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0" name="Google Shape;380;p3"/>
          <p:cNvCxnSpPr/>
          <p:nvPr/>
        </p:nvCxnSpPr>
        <p:spPr>
          <a:xfrm rot="10800000">
            <a:off x="3555177" y="4315879"/>
            <a:ext cx="1709825" cy="882300"/>
          </a:xfrm>
          <a:prstGeom prst="straightConnector1">
            <a:avLst/>
          </a:prstGeom>
          <a:noFill/>
          <a:ln cap="flat" cmpd="sng" w="2857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1" name="Google Shape;381;p3"/>
          <p:cNvCxnSpPr/>
          <p:nvPr/>
        </p:nvCxnSpPr>
        <p:spPr>
          <a:xfrm flipH="1" rot="10800000">
            <a:off x="1488100" y="4236152"/>
            <a:ext cx="1778890" cy="962027"/>
          </a:xfrm>
          <a:prstGeom prst="straightConnector1">
            <a:avLst/>
          </a:prstGeom>
          <a:noFill/>
          <a:ln cap="flat" cmpd="sng" w="2857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2" name="Google Shape;382;p3"/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 we added</a:t>
            </a:r>
            <a:endParaRPr sz="4000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83" name="Google Shape;383;p3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384" name="Google Shape;384;p3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3"/>
          <p:cNvSpPr/>
          <p:nvPr/>
        </p:nvSpPr>
        <p:spPr>
          <a:xfrm>
            <a:off x="1122113" y="4930251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4999" rotWithShape="0" algn="ctr" sy="104999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"/>
          <p:cNvSpPr txBox="1"/>
          <p:nvPr/>
        </p:nvSpPr>
        <p:spPr>
          <a:xfrm>
            <a:off x="1224701" y="4901325"/>
            <a:ext cx="383303" cy="646331"/>
          </a:xfrm>
          <a:prstGeom prst="rect">
            <a:avLst/>
          </a:prstGeom>
          <a:noFill/>
          <a:ln>
            <a:noFill/>
          </a:ln>
          <a:effectLst>
            <a:outerShdw blurRad="63500" sx="104999" rotWithShape="0" algn="ctr" sy="104999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3E3E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391" name="Google Shape;391;p3"/>
          <p:cNvSpPr/>
          <p:nvPr/>
        </p:nvSpPr>
        <p:spPr>
          <a:xfrm>
            <a:off x="3049114" y="3941913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4999" rotWithShape="0" algn="ctr" sy="104999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"/>
          <p:cNvSpPr txBox="1"/>
          <p:nvPr/>
        </p:nvSpPr>
        <p:spPr>
          <a:xfrm>
            <a:off x="3151702" y="3912987"/>
            <a:ext cx="383303" cy="646331"/>
          </a:xfrm>
          <a:prstGeom prst="rect">
            <a:avLst/>
          </a:prstGeom>
          <a:noFill/>
          <a:ln>
            <a:noFill/>
          </a:ln>
          <a:effectLst>
            <a:outerShdw blurRad="63500" sx="104999" rotWithShape="0" algn="ctr" sy="104999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3E3E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sp>
        <p:nvSpPr>
          <p:cNvPr id="393" name="Google Shape;393;p3"/>
          <p:cNvSpPr/>
          <p:nvPr/>
        </p:nvSpPr>
        <p:spPr>
          <a:xfrm>
            <a:off x="5001873" y="4891641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4999" rotWithShape="0" algn="ctr" sy="104999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"/>
          <p:cNvSpPr txBox="1"/>
          <p:nvPr/>
        </p:nvSpPr>
        <p:spPr>
          <a:xfrm>
            <a:off x="5104461" y="4862715"/>
            <a:ext cx="383303" cy="646331"/>
          </a:xfrm>
          <a:prstGeom prst="rect">
            <a:avLst/>
          </a:prstGeom>
          <a:noFill/>
          <a:ln>
            <a:noFill/>
          </a:ln>
          <a:effectLst>
            <a:outerShdw blurRad="63500" sx="104999" rotWithShape="0" algn="ctr" sy="104999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3E3E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sp>
        <p:nvSpPr>
          <p:cNvPr id="395" name="Google Shape;395;p3"/>
          <p:cNvSpPr/>
          <p:nvPr/>
        </p:nvSpPr>
        <p:spPr>
          <a:xfrm>
            <a:off x="6708674" y="3698473"/>
            <a:ext cx="588480" cy="588480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4999" rotWithShape="0" algn="ctr" sy="104999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"/>
          <p:cNvSpPr txBox="1"/>
          <p:nvPr/>
        </p:nvSpPr>
        <p:spPr>
          <a:xfrm>
            <a:off x="6810973" y="3669547"/>
            <a:ext cx="383303" cy="646331"/>
          </a:xfrm>
          <a:prstGeom prst="rect">
            <a:avLst/>
          </a:prstGeom>
          <a:noFill/>
          <a:ln>
            <a:noFill/>
          </a:ln>
          <a:effectLst>
            <a:outerShdw blurRad="63500" sx="104999" rotWithShape="0" algn="ctr" sy="104999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3E3E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/>
          </a:p>
        </p:txBody>
      </p:sp>
      <p:sp>
        <p:nvSpPr>
          <p:cNvPr id="397" name="Google Shape;397;p3"/>
          <p:cNvSpPr/>
          <p:nvPr/>
        </p:nvSpPr>
        <p:spPr>
          <a:xfrm>
            <a:off x="8522002" y="4689844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4999" rotWithShape="0" algn="ctr" sy="104999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"/>
          <p:cNvSpPr txBox="1"/>
          <p:nvPr/>
        </p:nvSpPr>
        <p:spPr>
          <a:xfrm>
            <a:off x="8624590" y="4660918"/>
            <a:ext cx="383303" cy="646331"/>
          </a:xfrm>
          <a:prstGeom prst="rect">
            <a:avLst/>
          </a:prstGeom>
          <a:noFill/>
          <a:ln>
            <a:noFill/>
          </a:ln>
          <a:effectLst>
            <a:outerShdw blurRad="63500" sx="104999" rotWithShape="0" algn="ctr" sy="104999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3E3E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399" name="Google Shape;399;p3"/>
          <p:cNvSpPr/>
          <p:nvPr/>
        </p:nvSpPr>
        <p:spPr>
          <a:xfrm>
            <a:off x="10396341" y="3465708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4999" rotWithShape="0" algn="ctr" sy="104999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"/>
          <p:cNvSpPr txBox="1"/>
          <p:nvPr/>
        </p:nvSpPr>
        <p:spPr>
          <a:xfrm>
            <a:off x="10498929" y="3436782"/>
            <a:ext cx="383303" cy="646331"/>
          </a:xfrm>
          <a:prstGeom prst="rect">
            <a:avLst/>
          </a:prstGeom>
          <a:noFill/>
          <a:ln>
            <a:noFill/>
          </a:ln>
          <a:effectLst>
            <a:outerShdw blurRad="63500" sx="104999" rotWithShape="0" algn="ctr" sy="104999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3E3E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</a:t>
            </a:r>
            <a:endParaRPr/>
          </a:p>
        </p:txBody>
      </p:sp>
      <p:grpSp>
        <p:nvGrpSpPr>
          <p:cNvPr id="400" name="Google Shape;400;p3"/>
          <p:cNvGrpSpPr/>
          <p:nvPr/>
        </p:nvGrpSpPr>
        <p:grpSpPr>
          <a:xfrm>
            <a:off x="378640" y="3809602"/>
            <a:ext cx="2126507" cy="903414"/>
            <a:chOff x="378640" y="3809602"/>
            <a:chExt cx="2126507" cy="903414"/>
          </a:xfrm>
        </p:grpSpPr>
        <p:sp>
          <p:nvSpPr>
            <p:cNvPr id="401" name="Google Shape;401;p3"/>
            <p:cNvSpPr txBox="1"/>
            <p:nvPr/>
          </p:nvSpPr>
          <p:spPr>
            <a:xfrm>
              <a:off x="378640" y="3809602"/>
              <a:ext cx="21265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EF307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Create an account</a:t>
              </a:r>
              <a:endParaRPr b="1" sz="2000">
                <a:solidFill>
                  <a:srgbClr val="EF307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02" name="Google Shape;402;p3"/>
            <p:cNvSpPr txBox="1"/>
            <p:nvPr/>
          </p:nvSpPr>
          <p:spPr>
            <a:xfrm>
              <a:off x="378640" y="4128241"/>
              <a:ext cx="212650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 user  can create an account</a:t>
              </a:r>
              <a:endParaRPr b="1" sz="16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403" name="Google Shape;403;p3"/>
          <p:cNvGrpSpPr/>
          <p:nvPr/>
        </p:nvGrpSpPr>
        <p:grpSpPr>
          <a:xfrm>
            <a:off x="2281192" y="2835528"/>
            <a:ext cx="2126507" cy="903414"/>
            <a:chOff x="2281192" y="2835528"/>
            <a:chExt cx="2126507" cy="903414"/>
          </a:xfrm>
        </p:grpSpPr>
        <p:sp>
          <p:nvSpPr>
            <p:cNvPr id="404" name="Google Shape;404;p3"/>
            <p:cNvSpPr txBox="1"/>
            <p:nvPr/>
          </p:nvSpPr>
          <p:spPr>
            <a:xfrm>
              <a:off x="2281192" y="2835528"/>
              <a:ext cx="21265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Login</a:t>
              </a:r>
              <a:endParaRPr b="1" sz="200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05" name="Google Shape;405;p3"/>
            <p:cNvSpPr txBox="1"/>
            <p:nvPr/>
          </p:nvSpPr>
          <p:spPr>
            <a:xfrm>
              <a:off x="2281192" y="3154167"/>
              <a:ext cx="212650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Previous user can login</a:t>
              </a:r>
              <a:endParaRPr b="1" sz="16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406" name="Google Shape;406;p3"/>
          <p:cNvGrpSpPr/>
          <p:nvPr/>
        </p:nvGrpSpPr>
        <p:grpSpPr>
          <a:xfrm>
            <a:off x="4246516" y="3872063"/>
            <a:ext cx="2126507" cy="657193"/>
            <a:chOff x="4246516" y="3872063"/>
            <a:chExt cx="2126507" cy="657193"/>
          </a:xfrm>
        </p:grpSpPr>
        <p:sp>
          <p:nvSpPr>
            <p:cNvPr id="407" name="Google Shape;407;p3"/>
            <p:cNvSpPr txBox="1"/>
            <p:nvPr/>
          </p:nvSpPr>
          <p:spPr>
            <a:xfrm>
              <a:off x="4246516" y="3872063"/>
              <a:ext cx="21265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EE952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Post Problems</a:t>
              </a:r>
              <a:endParaRPr b="1" sz="2000">
                <a:solidFill>
                  <a:srgbClr val="EE952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08" name="Google Shape;408;p3"/>
            <p:cNvSpPr txBox="1"/>
            <p:nvPr/>
          </p:nvSpPr>
          <p:spPr>
            <a:xfrm>
              <a:off x="4246516" y="4190702"/>
              <a:ext cx="212650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User can post problems</a:t>
              </a:r>
              <a:endParaRPr b="1" sz="16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409" name="Google Shape;409;p3"/>
          <p:cNvGrpSpPr/>
          <p:nvPr/>
        </p:nvGrpSpPr>
        <p:grpSpPr>
          <a:xfrm>
            <a:off x="5943402" y="2692391"/>
            <a:ext cx="2126507" cy="1063656"/>
            <a:chOff x="5943402" y="2692391"/>
            <a:chExt cx="2126507" cy="1063656"/>
          </a:xfrm>
        </p:grpSpPr>
        <p:sp>
          <p:nvSpPr>
            <p:cNvPr id="410" name="Google Shape;410;p3"/>
            <p:cNvSpPr txBox="1"/>
            <p:nvPr/>
          </p:nvSpPr>
          <p:spPr>
            <a:xfrm>
              <a:off x="5943402" y="2692391"/>
              <a:ext cx="21265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85723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Newsfeed</a:t>
              </a:r>
              <a:endParaRPr b="1" sz="2000">
                <a:solidFill>
                  <a:srgbClr val="385723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11" name="Google Shape;411;p3"/>
            <p:cNvSpPr txBox="1"/>
            <p:nvPr/>
          </p:nvSpPr>
          <p:spPr>
            <a:xfrm>
              <a:off x="5943402" y="3171347"/>
              <a:ext cx="2126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 Universal </a:t>
              </a:r>
              <a:r>
                <a:rPr b="1" lang="en-US" sz="1600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Newsfeed</a:t>
              </a:r>
              <a:endParaRPr b="1" sz="16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412" name="Google Shape;412;p3"/>
          <p:cNvGrpSpPr/>
          <p:nvPr/>
        </p:nvGrpSpPr>
        <p:grpSpPr>
          <a:xfrm>
            <a:off x="7742820" y="3466755"/>
            <a:ext cx="2126400" cy="938965"/>
            <a:chOff x="7742820" y="3466755"/>
            <a:chExt cx="2126400" cy="938965"/>
          </a:xfrm>
        </p:grpSpPr>
        <p:sp>
          <p:nvSpPr>
            <p:cNvPr id="413" name="Google Shape;413;p3"/>
            <p:cNvSpPr txBox="1"/>
            <p:nvPr/>
          </p:nvSpPr>
          <p:spPr>
            <a:xfrm>
              <a:off x="7742820" y="3466755"/>
              <a:ext cx="212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B0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Notification</a:t>
              </a:r>
              <a:endParaRPr b="1" sz="20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14" name="Google Shape;414;p3"/>
            <p:cNvSpPr txBox="1"/>
            <p:nvPr/>
          </p:nvSpPr>
          <p:spPr>
            <a:xfrm>
              <a:off x="7742820" y="3821020"/>
              <a:ext cx="2126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User will get notification of post &amp; comment</a:t>
              </a:r>
              <a:endParaRPr b="1" sz="16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415" name="Google Shape;415;p3"/>
          <p:cNvGrpSpPr/>
          <p:nvPr/>
        </p:nvGrpSpPr>
        <p:grpSpPr>
          <a:xfrm>
            <a:off x="9620021" y="2456997"/>
            <a:ext cx="2126507" cy="903414"/>
            <a:chOff x="9620021" y="2456997"/>
            <a:chExt cx="2126507" cy="903414"/>
          </a:xfrm>
        </p:grpSpPr>
        <p:sp>
          <p:nvSpPr>
            <p:cNvPr id="416" name="Google Shape;416;p3"/>
            <p:cNvSpPr txBox="1"/>
            <p:nvPr/>
          </p:nvSpPr>
          <p:spPr>
            <a:xfrm>
              <a:off x="9620021" y="2456997"/>
              <a:ext cx="21265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EF307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Comment</a:t>
              </a:r>
              <a:endParaRPr b="1" sz="2000">
                <a:solidFill>
                  <a:srgbClr val="EF307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17" name="Google Shape;417;p3"/>
            <p:cNvSpPr txBox="1"/>
            <p:nvPr/>
          </p:nvSpPr>
          <p:spPr>
            <a:xfrm>
              <a:off x="9620021" y="2775636"/>
              <a:ext cx="212650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User can comment in  a post</a:t>
              </a:r>
              <a:endParaRPr b="1" sz="1600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2017-10-30T13:02:30Z</dcterms:created>
  <dc:creator>Nahid Ahmed</dc:creator>
</cp:coreProperties>
</file>