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0" r:id="rId3"/>
    <p:sldId id="264" r:id="rId4"/>
    <p:sldId id="265" r:id="rId5"/>
    <p:sldId id="268" r:id="rId6"/>
    <p:sldId id="260" r:id="rId7"/>
    <p:sldId id="273" r:id="rId8"/>
    <p:sldId id="256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03A1A4"/>
    <a:srgbClr val="EF3078"/>
    <a:srgbClr val="D9D9D9"/>
    <a:srgbClr val="3B5998"/>
    <a:srgbClr val="EE9524"/>
    <a:srgbClr val="26A6D1"/>
    <a:srgbClr val="D42428"/>
    <a:srgbClr val="E6E6E6"/>
    <a:srgbClr val="38572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809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38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-130630" y="129426"/>
            <a:ext cx="126709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The Last Picks</a:t>
            </a:r>
            <a:endParaRPr lang="en-US" sz="110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283966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2029940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Team Members:</a:t>
            </a:r>
            <a:endParaRPr lang="en-US" sz="41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364963" y="2704292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Fazle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Rabbi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Rakib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399797" y="3222452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Souhardya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Saha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360608" y="3810281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Md.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Mehedi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Hasan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399799" y="4411172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Gourab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Saha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Our plan of approach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4253833" y="2037467"/>
            <a:ext cx="3578202" cy="3578202"/>
            <a:chOff x="4253833" y="2037467"/>
            <a:chExt cx="3578202" cy="357820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131D742C-D4A8-4DCA-8C7C-29720BB3ABB7}"/>
                </a:ext>
              </a:extLst>
            </p:cNvPr>
            <p:cNvGrpSpPr/>
            <p:nvPr/>
          </p:nvGrpSpPr>
          <p:grpSpPr>
            <a:xfrm>
              <a:off x="4545848" y="2376234"/>
              <a:ext cx="3069796" cy="2610098"/>
              <a:chOff x="4598856" y="2535258"/>
              <a:chExt cx="3069796" cy="2610098"/>
            </a:xfrm>
          </p:grpSpPr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332E8BCD-C04C-4D02-BF30-D147FB439819}"/>
                  </a:ext>
                </a:extLst>
              </p:cNvPr>
              <p:cNvSpPr txBox="1"/>
              <p:nvPr/>
            </p:nvSpPr>
            <p:spPr>
              <a:xfrm>
                <a:off x="4598856" y="2535258"/>
                <a:ext cx="306979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Plan</a:t>
                </a:r>
                <a:endParaRPr lang="en-US" sz="115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52039DE-9574-4646-B9B7-80C5A08E5B31}"/>
                  </a:ext>
                </a:extLst>
              </p:cNvPr>
              <p:cNvSpPr txBox="1"/>
              <p:nvPr/>
            </p:nvSpPr>
            <p:spPr>
              <a:xfrm>
                <a:off x="4719387" y="3931807"/>
                <a:ext cx="275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Discussion</a:t>
                </a:r>
                <a:endPara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D43FF143-C59B-4B35-8118-BA624EED669B}"/>
                  </a:ext>
                </a:extLst>
              </p:cNvPr>
              <p:cNvSpPr txBox="1"/>
              <p:nvPr/>
            </p:nvSpPr>
            <p:spPr>
              <a:xfrm>
                <a:off x="4819585" y="4499025"/>
                <a:ext cx="25527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 full discussion of project plan.</a:t>
                </a:r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1733971" y="1629656"/>
            <a:ext cx="2133820" cy="2133820"/>
            <a:chOff x="1733971" y="1629656"/>
            <a:chExt cx="2133820" cy="2133820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E913B4F1-0711-4F3D-94C3-109C7FECF599}"/>
                </a:ext>
              </a:extLst>
            </p:cNvPr>
            <p:cNvGrpSpPr/>
            <p:nvPr/>
          </p:nvGrpSpPr>
          <p:grpSpPr>
            <a:xfrm>
              <a:off x="1829182" y="1941073"/>
              <a:ext cx="1943398" cy="1161226"/>
              <a:chOff x="1882190" y="2100097"/>
              <a:chExt cx="1943398" cy="1161226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924A6141-42CC-4107-99BF-4373E4A590AF}"/>
                  </a:ext>
                </a:extLst>
              </p:cNvPr>
              <p:cNvSpPr txBox="1"/>
              <p:nvPr/>
            </p:nvSpPr>
            <p:spPr>
              <a:xfrm>
                <a:off x="1882190" y="2100097"/>
                <a:ext cx="1943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Work</a:t>
                </a:r>
                <a:endParaRPr lang="en-US" sz="54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80B7DE05-4BB1-4A50-9B3B-031628755D68}"/>
                  </a:ext>
                </a:extLst>
              </p:cNvPr>
              <p:cNvSpPr txBox="1"/>
              <p:nvPr/>
            </p:nvSpPr>
            <p:spPr>
              <a:xfrm>
                <a:off x="1882190" y="2891991"/>
                <a:ext cx="194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Distribution</a:t>
                </a:r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6E2F234-7399-4F08-997B-76646A4772C2}"/>
              </a:ext>
            </a:extLst>
          </p:cNvPr>
          <p:cNvGrpSpPr/>
          <p:nvPr/>
        </p:nvGrpSpPr>
        <p:grpSpPr>
          <a:xfrm>
            <a:off x="1733971" y="4238282"/>
            <a:ext cx="2133820" cy="2133820"/>
            <a:chOff x="1733971" y="4238282"/>
            <a:chExt cx="2133820" cy="2133820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810E513B-A9B7-4228-9391-28CE821FB658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86506E16-4976-491D-872E-469294527B01}"/>
                </a:ext>
              </a:extLst>
            </p:cNvPr>
            <p:cNvGrpSpPr/>
            <p:nvPr/>
          </p:nvGrpSpPr>
          <p:grpSpPr>
            <a:xfrm>
              <a:off x="1829182" y="4595126"/>
              <a:ext cx="1943398" cy="1076043"/>
              <a:chOff x="1882190" y="2145524"/>
              <a:chExt cx="1943398" cy="1076043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479A66B0-42FC-4535-9518-E6319730B5CC}"/>
                  </a:ext>
                </a:extLst>
              </p:cNvPr>
              <p:cNvSpPr txBox="1"/>
              <p:nvPr/>
            </p:nvSpPr>
            <p:spPr>
              <a:xfrm>
                <a:off x="1882190" y="2145524"/>
                <a:ext cx="19433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Steps</a:t>
                </a:r>
                <a:endPara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0C8D843-8BF8-4452-8990-422F6F5FDBC8}"/>
                  </a:ext>
                </a:extLst>
              </p:cNvPr>
              <p:cNvSpPr txBox="1"/>
              <p:nvPr/>
            </p:nvSpPr>
            <p:spPr>
              <a:xfrm>
                <a:off x="1882190" y="2852235"/>
                <a:ext cx="194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Analysis</a:t>
                </a:r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69823" y="3320011"/>
            <a:ext cx="1943398" cy="1361736"/>
            <a:chOff x="69823" y="3320011"/>
            <a:chExt cx="1943398" cy="1361736"/>
          </a:xfrm>
        </p:grpSpPr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72235" y="3320011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709BF56-06D6-4CBB-99CD-B21DA139461F}"/>
                </a:ext>
              </a:extLst>
            </p:cNvPr>
            <p:cNvGrpSpPr/>
            <p:nvPr/>
          </p:nvGrpSpPr>
          <p:grpSpPr>
            <a:xfrm>
              <a:off x="69823" y="3721638"/>
              <a:ext cx="1943398" cy="527485"/>
              <a:chOff x="1870609" y="2576349"/>
              <a:chExt cx="1943398" cy="527485"/>
            </a:xfrm>
          </p:grpSpPr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9A1AC8D0-5485-4139-9B1F-F55366CE68D6}"/>
                  </a:ext>
                </a:extLst>
              </p:cNvPr>
              <p:cNvSpPr txBox="1"/>
              <p:nvPr/>
            </p:nvSpPr>
            <p:spPr>
              <a:xfrm>
                <a:off x="1870609" y="2576349"/>
                <a:ext cx="19433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START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D2F97D46-4CA3-4B09-9BF6-6CEEE7C7B2A2}"/>
                  </a:ext>
                </a:extLst>
              </p:cNvPr>
              <p:cNvSpPr txBox="1"/>
              <p:nvPr/>
            </p:nvSpPr>
            <p:spPr>
              <a:xfrm>
                <a:off x="2161440" y="2826835"/>
                <a:ext cx="1361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FB90B379-7D01-4994-B486-01ECD5DDDA6C}"/>
              </a:ext>
            </a:extLst>
          </p:cNvPr>
          <p:cNvGrpSpPr/>
          <p:nvPr/>
        </p:nvGrpSpPr>
        <p:grpSpPr>
          <a:xfrm>
            <a:off x="9188820" y="1588909"/>
            <a:ext cx="2349552" cy="1011532"/>
            <a:chOff x="9188820" y="1588909"/>
            <a:chExt cx="2349552" cy="1011532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5E23A45-0798-4770-821D-672E4AE16918}"/>
                </a:ext>
              </a:extLst>
            </p:cNvPr>
            <p:cNvSpPr txBox="1"/>
            <p:nvPr/>
          </p:nvSpPr>
          <p:spPr>
            <a:xfrm>
              <a:off x="9188820" y="1588909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CONCEPT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D9139624-BD62-40CF-9363-3B955653003A}"/>
                </a:ext>
              </a:extLst>
            </p:cNvPr>
            <p:cNvSpPr txBox="1"/>
            <p:nvPr/>
          </p:nvSpPr>
          <p:spPr>
            <a:xfrm>
              <a:off x="9188820" y="1954110"/>
              <a:ext cx="234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About various functionality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DF1DCAD0-F1ED-4D16-91B2-64B6CB692D03}"/>
              </a:ext>
            </a:extLst>
          </p:cNvPr>
          <p:cNvGrpSpPr/>
          <p:nvPr/>
        </p:nvGrpSpPr>
        <p:grpSpPr>
          <a:xfrm>
            <a:off x="9781697" y="3328469"/>
            <a:ext cx="2349552" cy="734533"/>
            <a:chOff x="9781697" y="3328469"/>
            <a:chExt cx="2349552" cy="734533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CFCE95A-F863-4CD1-8199-35E399BCEE43}"/>
                </a:ext>
              </a:extLst>
            </p:cNvPr>
            <p:cNvSpPr txBox="1"/>
            <p:nvPr/>
          </p:nvSpPr>
          <p:spPr>
            <a:xfrm>
              <a:off x="9781697" y="3328469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CONCEPT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D322A51-37BB-4C47-BFE8-80B2F91F015D}"/>
                </a:ext>
              </a:extLst>
            </p:cNvPr>
            <p:cNvSpPr txBox="1"/>
            <p:nvPr/>
          </p:nvSpPr>
          <p:spPr>
            <a:xfrm>
              <a:off x="9781697" y="3693670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08546D18-AA19-49ED-A024-882F8913425D}"/>
              </a:ext>
            </a:extLst>
          </p:cNvPr>
          <p:cNvGrpSpPr/>
          <p:nvPr/>
        </p:nvGrpSpPr>
        <p:grpSpPr>
          <a:xfrm>
            <a:off x="9188820" y="5060922"/>
            <a:ext cx="2349552" cy="1011532"/>
            <a:chOff x="9188820" y="5060922"/>
            <a:chExt cx="2349552" cy="1011532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3D66A8CA-19F4-4F4A-935B-4004FECE0B0A}"/>
                </a:ext>
              </a:extLst>
            </p:cNvPr>
            <p:cNvSpPr txBox="1"/>
            <p:nvPr/>
          </p:nvSpPr>
          <p:spPr>
            <a:xfrm>
              <a:off x="9188820" y="5060922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CONCEPT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F2C26577-6532-4757-8E5F-67D360BDA6FE}"/>
                </a:ext>
              </a:extLst>
            </p:cNvPr>
            <p:cNvSpPr txBox="1"/>
            <p:nvPr/>
          </p:nvSpPr>
          <p:spPr>
            <a:xfrm>
              <a:off x="9188820" y="5426123"/>
              <a:ext cx="234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Integration of Frontend &amp; Backend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6595DA0A-9880-41FE-87E3-CE92DD62B349}"/>
              </a:ext>
            </a:extLst>
          </p:cNvPr>
          <p:cNvGrpSpPr/>
          <p:nvPr/>
        </p:nvGrpSpPr>
        <p:grpSpPr>
          <a:xfrm>
            <a:off x="8520429" y="3253462"/>
            <a:ext cx="1146212" cy="1146212"/>
            <a:chOff x="8520429" y="3253462"/>
            <a:chExt cx="1146212" cy="1146212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757F1890-8D64-4551-B6C7-EB88B15E44A5}"/>
                </a:ext>
              </a:extLst>
            </p:cNvPr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8B95D9A5-F343-4818-8DF5-72BB89ED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53" y="3476686"/>
              <a:ext cx="699764" cy="69976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A368B01E-5C6A-4FF7-9953-F6587846580A}"/>
              </a:ext>
            </a:extLst>
          </p:cNvPr>
          <p:cNvGrpSpPr/>
          <p:nvPr/>
        </p:nvGrpSpPr>
        <p:grpSpPr>
          <a:xfrm>
            <a:off x="7932233" y="1520592"/>
            <a:ext cx="1146212" cy="1146212"/>
            <a:chOff x="7932233" y="1520592"/>
            <a:chExt cx="1146212" cy="1146212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32233" y="1520592"/>
              <a:ext cx="1146212" cy="11462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73193DF5-8DA6-4C56-812C-AA549915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711" y="1664946"/>
              <a:ext cx="771256" cy="77125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796C400D-FFFF-40A8-AEE6-E48A7481F5E8}"/>
              </a:ext>
            </a:extLst>
          </p:cNvPr>
          <p:cNvGrpSpPr/>
          <p:nvPr/>
        </p:nvGrpSpPr>
        <p:grpSpPr>
          <a:xfrm>
            <a:off x="7932233" y="4986332"/>
            <a:ext cx="1146212" cy="1146212"/>
            <a:chOff x="7932233" y="4986332"/>
            <a:chExt cx="1146212" cy="1146212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82A495FC-D38D-410F-A2B3-A43850304062}"/>
                </a:ext>
              </a:extLst>
            </p:cNvPr>
            <p:cNvSpPr/>
            <p:nvPr/>
          </p:nvSpPr>
          <p:spPr>
            <a:xfrm>
              <a:off x="7932233" y="4986332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="" xmlns:a16="http://schemas.microsoft.com/office/drawing/2014/main" id="{F8392A11-74EE-4801-BBE5-B2F42D8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476" y="5206278"/>
              <a:ext cx="706320" cy="70632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2C26577-6532-4757-8E5F-67D360BDA6FE}"/>
              </a:ext>
            </a:extLst>
          </p:cNvPr>
          <p:cNvSpPr txBox="1"/>
          <p:nvPr/>
        </p:nvSpPr>
        <p:spPr>
          <a:xfrm>
            <a:off x="9698755" y="3749723"/>
            <a:ext cx="23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Database Design</a:t>
            </a:r>
            <a:endParaRPr lang="en-US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Features </a:t>
            </a:r>
            <a:r>
              <a:rPr lang="en-US" sz="400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we added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=""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378640" y="3809602"/>
            <a:ext cx="2126507" cy="903414"/>
            <a:chOff x="378640" y="3809602"/>
            <a:chExt cx="2126507" cy="903414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Create an account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 normal user can add an account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81192" y="2835528"/>
            <a:ext cx="2126507" cy="903414"/>
            <a:chOff x="2281192" y="2835528"/>
            <a:chExt cx="2126507" cy="903414"/>
          </a:xfrm>
        </p:grpSpPr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Login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Previous user can login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46516" y="3872063"/>
            <a:ext cx="2126507" cy="657193"/>
            <a:chOff x="4246516" y="3872063"/>
            <a:chExt cx="2126507" cy="657193"/>
          </a:xfrm>
        </p:grpSpPr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Post Ideas</a:t>
              </a:r>
              <a:endParaRPr lang="en-US" sz="20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User can post ideas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943402" y="2692391"/>
            <a:ext cx="2126507" cy="903414"/>
            <a:chOff x="5943402" y="2692391"/>
            <a:chExt cx="2126507" cy="903414"/>
          </a:xfrm>
        </p:grpSpPr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385723"/>
                  </a:solidFill>
                  <a:latin typeface="Tw Cen MT" panose="020B0602020104020603" pitchFamily="34" charset="0"/>
                </a:rPr>
                <a:t>Search</a:t>
              </a:r>
              <a:endParaRPr lang="en-US" sz="2000" b="1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User can search by ideas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7742820" y="3644885"/>
            <a:ext cx="2126507" cy="903414"/>
            <a:chOff x="7742820" y="3644885"/>
            <a:chExt cx="2126507" cy="903414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Vote</a:t>
              </a:r>
              <a:endParaRPr lang="en-US" sz="20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User can vote for an Idea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620021" y="2456997"/>
            <a:ext cx="2126507" cy="903414"/>
            <a:chOff x="9620021" y="2456997"/>
            <a:chExt cx="2126507" cy="903414"/>
          </a:xfrm>
        </p:grpSpPr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20021" y="2456997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Comment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User can comment for an idea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E0A7819E-8CA9-4CED-8726-3FD8CD8AF06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-19781" y="3638298"/>
            <a:ext cx="1983790" cy="69659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98A70E92-F264-47A6-8EB5-E1F743416AC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449139" y="3652224"/>
            <a:ext cx="2002392" cy="818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4665022" y="3506773"/>
            <a:ext cx="2398436" cy="9743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60870" y="3264262"/>
            <a:ext cx="2413393" cy="120628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>
            <a:off x="10621260" y="3165531"/>
            <a:ext cx="1570741" cy="125021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Features we added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=""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9050589" y="3577914"/>
            <a:ext cx="1793540" cy="179354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8990960" y="3692469"/>
            <a:ext cx="1912798" cy="144655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E3E3E3"/>
                </a:solidFill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1861421" y="3344058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1964009" y="331513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4348943" y="4176306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4451531" y="414738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6858281" y="321253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6960869" y="318360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9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8884105" y="2495106"/>
            <a:ext cx="2126507" cy="903414"/>
            <a:chOff x="378640" y="3809602"/>
            <a:chExt cx="2126507" cy="903414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Notification 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Introduce notification system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1098384" y="2280194"/>
            <a:ext cx="2126507" cy="903414"/>
            <a:chOff x="2281192" y="2835528"/>
            <a:chExt cx="2126507" cy="903414"/>
          </a:xfrm>
        </p:grpSpPr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Admin 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There is an admin panel 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3587366" y="3092910"/>
            <a:ext cx="2126507" cy="657193"/>
            <a:chOff x="4246516" y="3872063"/>
            <a:chExt cx="2126507" cy="657193"/>
          </a:xfrm>
        </p:grpSpPr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Dashboard</a:t>
              </a:r>
              <a:endParaRPr lang="en-US" sz="20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 universal dashboard 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6113632" y="2175695"/>
            <a:ext cx="2126507" cy="657193"/>
            <a:chOff x="7742820" y="3644885"/>
            <a:chExt cx="2126507" cy="657193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Profile</a:t>
              </a:r>
              <a:endParaRPr lang="en-US" sz="20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 profile of a user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95651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7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-51070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ER-Diagram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83043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343E5003-76CB-4F2E-815C-3F355A00BC04}"/>
              </a:ext>
            </a:extLst>
          </p:cNvPr>
          <p:cNvGrpSpPr/>
          <p:nvPr/>
        </p:nvGrpSpPr>
        <p:grpSpPr>
          <a:xfrm>
            <a:off x="247648" y="4788067"/>
            <a:ext cx="2514600" cy="1137967"/>
            <a:chOff x="247648" y="4788067"/>
            <a:chExt cx="2514600" cy="1137967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8DF2E4F-E4A4-4CD5-A00A-CB17CE80C971}"/>
                </a:ext>
              </a:extLst>
            </p:cNvPr>
            <p:cNvSpPr txBox="1"/>
            <p:nvPr/>
          </p:nvSpPr>
          <p:spPr>
            <a:xfrm>
              <a:off x="461961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0FEDFEE-6523-4404-85D4-2C76CA2A1EA3}"/>
                </a:ext>
              </a:extLst>
            </p:cNvPr>
            <p:cNvSpPr txBox="1"/>
            <p:nvPr/>
          </p:nvSpPr>
          <p:spPr>
            <a:xfrm>
              <a:off x="247648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306E6DD-68AC-438D-9DD0-1B24F32EF8A0}"/>
              </a:ext>
            </a:extLst>
          </p:cNvPr>
          <p:cNvGrpSpPr/>
          <p:nvPr/>
        </p:nvGrpSpPr>
        <p:grpSpPr>
          <a:xfrm>
            <a:off x="3314640" y="4788067"/>
            <a:ext cx="2514600" cy="1137967"/>
            <a:chOff x="3314640" y="4788067"/>
            <a:chExt cx="2514600" cy="1137967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A571E4B-D407-45C3-9FB8-5B5ECF41B925}"/>
                </a:ext>
              </a:extLst>
            </p:cNvPr>
            <p:cNvSpPr txBox="1"/>
            <p:nvPr/>
          </p:nvSpPr>
          <p:spPr>
            <a:xfrm>
              <a:off x="3528953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F8324FB-5368-448A-978A-4D2DB7DE1533}"/>
                </a:ext>
              </a:extLst>
            </p:cNvPr>
            <p:cNvSpPr txBox="1"/>
            <p:nvPr/>
          </p:nvSpPr>
          <p:spPr>
            <a:xfrm>
              <a:off x="3314640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B5B1600-9631-4BBD-919B-F076F53D3E3E}"/>
              </a:ext>
            </a:extLst>
          </p:cNvPr>
          <p:cNvGrpSpPr/>
          <p:nvPr/>
        </p:nvGrpSpPr>
        <p:grpSpPr>
          <a:xfrm>
            <a:off x="6381632" y="4788067"/>
            <a:ext cx="2514600" cy="1137967"/>
            <a:chOff x="6381632" y="4788067"/>
            <a:chExt cx="2514600" cy="1137967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758564D5-FAEE-48C5-BFB3-B650A8FA6552}"/>
                </a:ext>
              </a:extLst>
            </p:cNvPr>
            <p:cNvSpPr txBox="1"/>
            <p:nvPr/>
          </p:nvSpPr>
          <p:spPr>
            <a:xfrm>
              <a:off x="6595945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62BFB12-CFA7-4711-89FF-DD168AC9BFC2}"/>
                </a:ext>
              </a:extLst>
            </p:cNvPr>
            <p:cNvSpPr txBox="1"/>
            <p:nvPr/>
          </p:nvSpPr>
          <p:spPr>
            <a:xfrm>
              <a:off x="6381632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8520AC11-D706-4BBC-9A9C-7E96FAF3FAAC}"/>
              </a:ext>
            </a:extLst>
          </p:cNvPr>
          <p:cNvGrpSpPr/>
          <p:nvPr/>
        </p:nvGrpSpPr>
        <p:grpSpPr>
          <a:xfrm>
            <a:off x="9448624" y="4788067"/>
            <a:ext cx="2514600" cy="1137967"/>
            <a:chOff x="9448624" y="4788067"/>
            <a:chExt cx="2514600" cy="113796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FEA63ED-D1E7-497E-803F-95C87BD78BBD}"/>
                </a:ext>
              </a:extLst>
            </p:cNvPr>
            <p:cNvSpPr txBox="1"/>
            <p:nvPr/>
          </p:nvSpPr>
          <p:spPr>
            <a:xfrm>
              <a:off x="9662937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A53FF089-1573-4E74-A600-428C84803D46}"/>
                </a:ext>
              </a:extLst>
            </p:cNvPr>
            <p:cNvSpPr txBox="1"/>
            <p:nvPr/>
          </p:nvSpPr>
          <p:spPr>
            <a:xfrm>
              <a:off x="9448624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pic>
        <p:nvPicPr>
          <p:cNvPr id="2050" name="Picture 2" descr="C:\Users\Gourab\Downloads\WhatsApp Image 2019-10-19 at 2.44.14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06731" y="979713"/>
            <a:ext cx="14771401" cy="7209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706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Tools Used 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F92EF655-09B3-44B0-96AC-28F901114986}"/>
              </a:ext>
            </a:extLst>
          </p:cNvPr>
          <p:cNvGrpSpPr/>
          <p:nvPr/>
        </p:nvGrpSpPr>
        <p:grpSpPr>
          <a:xfrm>
            <a:off x="764723" y="2194646"/>
            <a:ext cx="3197225" cy="744554"/>
            <a:chOff x="764723" y="2194646"/>
            <a:chExt cx="3197225" cy="74455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A7992CA-A4D4-4C7A-A95D-4385DF3C0E2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09B2B8A0-1E62-4040-9493-25C915F60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0BEF5D4-B286-4C11-8773-787F7CE392CE}"/>
                </a:ext>
              </a:extLst>
            </p:cNvPr>
            <p:cNvSpPr txBox="1"/>
            <p:nvPr/>
          </p:nvSpPr>
          <p:spPr>
            <a:xfrm>
              <a:off x="1369884" y="2194646"/>
              <a:ext cx="2509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Design (Frontend )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290B2D6-E62D-4D61-9DBA-64988586BEE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B5C0C215-ACF7-45C5-9DE8-97DDFB401056}"/>
              </a:ext>
            </a:extLst>
          </p:cNvPr>
          <p:cNvGrpSpPr/>
          <p:nvPr/>
        </p:nvGrpSpPr>
        <p:grpSpPr>
          <a:xfrm>
            <a:off x="764723" y="3524919"/>
            <a:ext cx="3223351" cy="705365"/>
            <a:chOff x="764723" y="3511856"/>
            <a:chExt cx="3223351" cy="705365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2C00CE6-992C-4495-9B5D-53F702B9141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7B30B13-2444-4D78-BE00-D81DD0C03A4D}"/>
                </a:ext>
              </a:extLst>
            </p:cNvPr>
            <p:cNvSpPr txBox="1"/>
            <p:nvPr/>
          </p:nvSpPr>
          <p:spPr>
            <a:xfrm>
              <a:off x="1435200" y="351185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Database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F5589AF-B9EF-4BED-8DE1-0E2846804D9E}"/>
                </a:ext>
              </a:extLst>
            </p:cNvPr>
            <p:cNvSpPr txBox="1"/>
            <p:nvPr/>
          </p:nvSpPr>
          <p:spPr>
            <a:xfrm>
              <a:off x="1461326" y="3820736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Mysql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FB78976A-7CF2-4443-B195-5CAA0062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B2F3F2F8-33FF-4102-862E-20DAD0C71447}"/>
              </a:ext>
            </a:extLst>
          </p:cNvPr>
          <p:cNvGrpSpPr/>
          <p:nvPr/>
        </p:nvGrpSpPr>
        <p:grpSpPr>
          <a:xfrm>
            <a:off x="764723" y="4802940"/>
            <a:ext cx="3197225" cy="692302"/>
            <a:chOff x="764723" y="4802940"/>
            <a:chExt cx="3197225" cy="692302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6CF3200F-183A-45CC-B5B7-D8308D13ACF8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2AB67DC-CB88-4E99-AD30-CE7DAEB362F9}"/>
                </a:ext>
              </a:extLst>
            </p:cNvPr>
            <p:cNvSpPr txBox="1"/>
            <p:nvPr/>
          </p:nvSpPr>
          <p:spPr>
            <a:xfrm>
              <a:off x="1409074" y="480294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Backend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14B4AC9-C9D9-4ECB-83A5-16AAB51319DF}"/>
                </a:ext>
              </a:extLst>
            </p:cNvPr>
            <p:cNvSpPr txBox="1"/>
            <p:nvPr/>
          </p:nvSpPr>
          <p:spPr>
            <a:xfrm>
              <a:off x="1435200" y="5124883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PHP (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laravel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2A11449D-6E14-4A83-AB6C-68833A28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616" y="4964021"/>
              <a:ext cx="398396" cy="39839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40AC08DE-C855-47D6-9290-C91ED3A860ED}"/>
              </a:ext>
            </a:extLst>
          </p:cNvPr>
          <p:cNvGrpSpPr/>
          <p:nvPr/>
        </p:nvGrpSpPr>
        <p:grpSpPr>
          <a:xfrm>
            <a:off x="4504627" y="3420415"/>
            <a:ext cx="3197225" cy="796806"/>
            <a:chOff x="4504627" y="3420415"/>
            <a:chExt cx="3197225" cy="796806"/>
          </a:xfrm>
        </p:grpSpPr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198DFD76-A9E6-4659-BD43-E0F5CFD080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0A4B6B9-C18C-46F5-ACBE-D1DDEB526AFA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ER-Diagram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F8B27DD-1608-4F45-9776-BCDFB5432B42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lucidchart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D902FE03-8A1B-427E-B590-87E36B700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02F6E9D7-0EA4-48A5-8A6E-DB9CA4C69AF6}"/>
              </a:ext>
            </a:extLst>
          </p:cNvPr>
          <p:cNvGrpSpPr/>
          <p:nvPr/>
        </p:nvGrpSpPr>
        <p:grpSpPr>
          <a:xfrm>
            <a:off x="4504627" y="2142394"/>
            <a:ext cx="3197225" cy="796806"/>
            <a:chOff x="4504627" y="2142394"/>
            <a:chExt cx="3197225" cy="796806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302E03A-C9B9-4D44-8C23-6AF41033A7C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227367A5-7D6B-4AE6-B3B0-603F081EF5BF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Version Control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7E69C04-C485-4D56-AA46-D02C5A0AF07A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Using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for version control.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="" xmlns:a16="http://schemas.microsoft.com/office/drawing/2014/main" id="{EED512B6-1D25-4DB4-ACBB-D350235B8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F5589AF-B9EF-4BED-8DE1-0E2846804D9E}"/>
              </a:ext>
            </a:extLst>
          </p:cNvPr>
          <p:cNvSpPr txBox="1"/>
          <p:nvPr/>
        </p:nvSpPr>
        <p:spPr>
          <a:xfrm>
            <a:off x="1456972" y="2470906"/>
            <a:ext cx="252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HTML 5</a:t>
            </a:r>
          </a:p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CSS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3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Java-script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37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=""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Achieve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=""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Achieve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=""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Achieve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=""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Achieve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905623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91467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914675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879271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837442"/>
            <a:ext cx="1591582" cy="832605"/>
            <a:chOff x="1488849" y="3837442"/>
            <a:chExt cx="1591582" cy="832605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Database</a:t>
              </a:r>
              <a:endParaRPr lang="en-US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 relational Database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837442"/>
            <a:ext cx="1591582" cy="617162"/>
            <a:chOff x="3977674" y="3837442"/>
            <a:chExt cx="1591582" cy="617162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User Interface</a:t>
              </a:r>
              <a:endParaRPr lang="en-US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An attractive UI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837442"/>
            <a:ext cx="1591582" cy="832605"/>
            <a:chOff x="6488272" y="3837442"/>
            <a:chExt cx="1591582" cy="832605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Backend</a:t>
              </a:r>
              <a:endParaRPr lang="en-US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 supportive backend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837442"/>
            <a:ext cx="1591582" cy="917611"/>
            <a:chOff x="9087242" y="3837442"/>
            <a:chExt cx="1591582" cy="917611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1C7CBB"/>
                  </a:solidFill>
                  <a:latin typeface="Tw Cen MT" panose="020B0602020104020603" pitchFamily="34" charset="0"/>
                </a:rPr>
                <a:t>Working  Project</a:t>
              </a:r>
              <a:endParaRPr lang="en-US" b="1" dirty="0">
                <a:solidFill>
                  <a:srgbClr val="1C7CBB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447276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Completed 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2847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R  T E A M  C R E 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F576B56-D183-486B-A58B-6A3F45976C6E}"/>
              </a:ext>
            </a:extLst>
          </p:cNvPr>
          <p:cNvGrpSpPr/>
          <p:nvPr/>
        </p:nvGrpSpPr>
        <p:grpSpPr>
          <a:xfrm>
            <a:off x="592446" y="1813027"/>
            <a:ext cx="4979125" cy="2362200"/>
            <a:chOff x="1466851" y="1754971"/>
            <a:chExt cx="4979125" cy="2362200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3BCA921D-B9AA-4886-9A92-1FA7DF4F6B4C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0CFF6072-9009-49B0-9541-DD3A0C18C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4388578" y="1763681"/>
              <a:ext cx="2057398" cy="2057396"/>
            </a:xfrm>
            <a:prstGeom prst="ellipse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6DE73BA8-A848-48A0-86A6-513A02B9E658}"/>
              </a:ext>
            </a:extLst>
          </p:cNvPr>
          <p:cNvSpPr/>
          <p:nvPr/>
        </p:nvSpPr>
        <p:spPr>
          <a:xfrm>
            <a:off x="3481330" y="1813027"/>
            <a:ext cx="2362200" cy="23622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6370214" y="1813027"/>
            <a:ext cx="2362200" cy="23622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9259098" y="1813027"/>
            <a:ext cx="2362200" cy="2362200"/>
          </a:xfrm>
          <a:prstGeom prst="ellipse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570702" y="1881607"/>
            <a:ext cx="662608" cy="662608"/>
            <a:chOff x="662610" y="2054088"/>
            <a:chExt cx="662608" cy="662608"/>
          </a:xfrm>
        </p:grpSpPr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EAAF5A1-22F9-49D1-8D1C-733592CC5FF7}"/>
              </a:ext>
            </a:extLst>
          </p:cNvPr>
          <p:cNvGrpSpPr/>
          <p:nvPr/>
        </p:nvGrpSpPr>
        <p:grpSpPr>
          <a:xfrm>
            <a:off x="3481330" y="1881607"/>
            <a:ext cx="662608" cy="662608"/>
            <a:chOff x="662610" y="2054088"/>
            <a:chExt cx="662608" cy="662608"/>
          </a:xfrm>
        </p:grpSpPr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E79208F9-04C2-4CE8-9F09-D54CFD2E68BB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76B9264-56FA-4D9E-A749-220D6BB34FE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6348472" y="1881607"/>
            <a:ext cx="662608" cy="662608"/>
            <a:chOff x="662610" y="2054088"/>
            <a:chExt cx="662608" cy="662608"/>
          </a:xfrm>
        </p:grpSpPr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9259098" y="1881607"/>
            <a:ext cx="662608" cy="662608"/>
            <a:chOff x="662610" y="2054088"/>
            <a:chExt cx="662608" cy="662608"/>
          </a:xfrm>
        </p:grpSpPr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3B5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264581" y="4474192"/>
            <a:ext cx="3048141" cy="1729553"/>
            <a:chOff x="264581" y="4416136"/>
            <a:chExt cx="3048141" cy="1729553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Fazle</a:t>
              </a:r>
              <a:r>
                <a:rPr lang="en-US" sz="2400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 Rabbi </a:t>
              </a:r>
              <a:r>
                <a:rPr lang="en-US" sz="2400" dirty="0" err="1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Rakib</a:t>
              </a:r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SWE,SUST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ER Diagram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And</a:t>
              </a:r>
            </a:p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Backend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3143051" y="4474192"/>
            <a:ext cx="3048141" cy="1175555"/>
            <a:chOff x="3143051" y="4416136"/>
            <a:chExt cx="3048141" cy="1175555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Souhardya</a:t>
              </a:r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Saha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SWE,SUST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1250374C-CA10-467C-A87C-594A010E1D96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Backend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6191192" y="4474192"/>
            <a:ext cx="3048141" cy="1175555"/>
            <a:chOff x="6191192" y="4416136"/>
            <a:chExt cx="3048141" cy="1175555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Md. </a:t>
              </a:r>
              <a:r>
                <a:rPr lang="en-US" sz="2400" dirty="0" err="1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Mehedi</a:t>
              </a:r>
              <a:r>
                <a:rPr lang="en-US" sz="2400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Hasan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SWE,SUST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BE636DC9-05DB-4ABD-AD61-9C16EBF3949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Frontend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026" name="Picture 2" descr="E:\Books\69158107_1102391783304472_1768142245107597312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4125" y="2364377"/>
            <a:ext cx="1425793" cy="1345474"/>
          </a:xfrm>
          <a:prstGeom prst="rect">
            <a:avLst/>
          </a:prstGeom>
          <a:noFill/>
        </p:spPr>
      </p:pic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799FCE56-9499-4A8E-8C1C-07D36C0E4E9F}"/>
              </a:ext>
            </a:extLst>
          </p:cNvPr>
          <p:cNvGrpSpPr/>
          <p:nvPr/>
        </p:nvGrpSpPr>
        <p:grpSpPr>
          <a:xfrm>
            <a:off x="9069662" y="4474192"/>
            <a:ext cx="3048141" cy="1175555"/>
            <a:chOff x="9069662" y="4416136"/>
            <a:chExt cx="3048141" cy="1175555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BC12C4D2-E980-4C6D-A698-FD461D5DB036}"/>
                </a:ext>
              </a:extLst>
            </p:cNvPr>
            <p:cNvSpPr txBox="1"/>
            <p:nvPr/>
          </p:nvSpPr>
          <p:spPr>
            <a:xfrm>
              <a:off x="927134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3B5998"/>
                  </a:solidFill>
                  <a:latin typeface="Tw Cen MT" panose="020B0602020104020603" pitchFamily="34" charset="0"/>
                </a:rPr>
                <a:t>Gourab</a:t>
              </a:r>
              <a:r>
                <a:rPr lang="en-US" sz="2400" dirty="0" smtClean="0">
                  <a:solidFill>
                    <a:srgbClr val="3B5998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3B5998"/>
                  </a:solidFill>
                  <a:latin typeface="Tw Cen MT" panose="020B0602020104020603" pitchFamily="34" charset="0"/>
                </a:rPr>
                <a:t>Saha</a:t>
              </a:r>
              <a:endParaRPr lang="en-US" sz="2400" dirty="0">
                <a:solidFill>
                  <a:srgbClr val="3B599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D87A30EB-1580-4F98-8A3A-F23533BF46BC}"/>
                </a:ext>
              </a:extLst>
            </p:cNvPr>
            <p:cNvSpPr txBox="1"/>
            <p:nvPr/>
          </p:nvSpPr>
          <p:spPr>
            <a:xfrm>
              <a:off x="927134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SWE,SUST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963741A8-F01E-4F5B-81D0-1F06C160FE9C}"/>
                </a:ext>
              </a:extLst>
            </p:cNvPr>
            <p:cNvSpPr txBox="1"/>
            <p:nvPr/>
          </p:nvSpPr>
          <p:spPr>
            <a:xfrm>
              <a:off x="906966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Frontend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027" name="Picture 3" descr="E:\Books\52786721_1040302326170680_5278900331638423552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9394" y="2325189"/>
            <a:ext cx="1345476" cy="1436914"/>
          </a:xfrm>
          <a:prstGeom prst="rect">
            <a:avLst/>
          </a:prstGeom>
          <a:noFill/>
        </p:spPr>
      </p:pic>
      <p:pic>
        <p:nvPicPr>
          <p:cNvPr id="1028" name="Picture 4" descr="E:\Books\41728232_2077990602421584_8287165249040154624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155" y="2364377"/>
            <a:ext cx="1392702" cy="1436914"/>
          </a:xfrm>
          <a:prstGeom prst="rect">
            <a:avLst/>
          </a:prstGeom>
          <a:noFill/>
        </p:spPr>
      </p:pic>
      <p:pic>
        <p:nvPicPr>
          <p:cNvPr id="1030" name="Picture 6" descr="E:\Books\52601776_616697708791411_6051736708225957888_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3360" y="2372223"/>
            <a:ext cx="1384664" cy="1416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4777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2659559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K   Y O U</a:t>
            </a:r>
            <a:endParaRPr lang="en-US" sz="44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12811</TotalTime>
  <Words>275</Words>
  <Application>Microsoft Office PowerPoint</Application>
  <PresentationFormat>Custom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Gourab Saha</cp:lastModifiedBy>
  <cp:revision>143</cp:revision>
  <dcterms:created xsi:type="dcterms:W3CDTF">2017-10-30T13:02:30Z</dcterms:created>
  <dcterms:modified xsi:type="dcterms:W3CDTF">2019-10-19T23:52:01Z</dcterms:modified>
</cp:coreProperties>
</file>