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e02c6adc2_0_1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e02c6adc2_0_1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e02c6adc2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e02c6adc2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e02c6adc2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e02c6adc2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e02c6adc2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e02c6adc2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e02c6adc2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e02c6adc2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e02c6adc2_0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e02c6adc2_0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e02c6adc2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e02c6adc2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5e02c6adc2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5e02c6adc2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e02c6adc2_0_10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e02c6adc2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e02c6adc2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e02c6adc2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12520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SUST_</a:t>
            </a:r>
            <a:r>
              <a:rPr b="1" lang="en"/>
              <a:t>Team_PHYSIS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37288" y="22230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Product: </a:t>
            </a:r>
            <a:r>
              <a:rPr lang="en" sz="2400"/>
              <a:t>VROMON</a:t>
            </a:r>
            <a:endParaRPr sz="24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37288" y="30526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Member: Fazle Rabbi Rakib (Team Leader)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Mohammad Akhlaqur Rahman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Gourab Saha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Mehedi Hasan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Thinking:</a:t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a tour plan for your favourite one or for those who need a vacation.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Promote the specialities and cultures of the sights.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Articles , videos , photos for the tourist attractions.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foods of tourism spots will increase tourist attraction.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Thank You , all. Any questions??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 we trying to solve: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We offer users a complete tour solution through our platform.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400"/>
              <a:t>Our goal is to help the user in every expect in his tour to make it memorable.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400"/>
              <a:t>  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Offer the uses : Tour Spots(Sights).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Hotel Managements.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                      Transportation.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                              Tour Package.  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190288"/>
            <a:ext cx="3810000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Spots: Some Important Features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2472575" y="1229875"/>
            <a:ext cx="6359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Travel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Guide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Cultures &amp; Specialities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Near Places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Share your Experience</a:t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725" y="1079562"/>
            <a:ext cx="1362200" cy="36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Hotel Management: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2459350" y="1203450"/>
            <a:ext cx="5130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Sort by: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Price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            Rating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Hotel Room Reservation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Reservation Cancelation.  </a:t>
            </a:r>
            <a:r>
              <a:rPr lang="en"/>
              <a:t>                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    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50" y="1017800"/>
            <a:ext cx="1353825" cy="38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Transportation: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2789900" y="1229875"/>
            <a:ext cx="50640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475" y="988925"/>
            <a:ext cx="1790650" cy="363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Tour Package: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33700" y="1203425"/>
            <a:ext cx="52623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can join in a fix plan program.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 Plan 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" y="962475"/>
            <a:ext cx="1999309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Innovation: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Customized tour plan through tour package.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360</a:t>
            </a: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° VR of the tour sight.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Emergency contacts.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guide will be provided.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proper solution for make your trip more comfortable. 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Model: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get revenue from hotels that will use our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our platform will get popular , by adds we can get revenue.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hotels added to our platform, The more </a:t>
            </a:r>
            <a:r>
              <a:rPr lang="en"/>
              <a:t>comparison</a:t>
            </a:r>
            <a:r>
              <a:rPr lang="en"/>
              <a:t> user will get.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types of booking in one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will get discount on the basis of booking.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people of tourism spots  will be benefited.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customized and fixed plan both will attract the tourists to travel around Sylhet.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