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3" r:id="rId3"/>
  </p:sldMasterIdLst>
  <p:sldIdLst>
    <p:sldId id="377" r:id="rId4"/>
    <p:sldId id="954" r:id="rId5"/>
    <p:sldId id="378" r:id="rId6"/>
    <p:sldId id="371" r:id="rId7"/>
    <p:sldId id="955" r:id="rId8"/>
    <p:sldId id="976" r:id="rId9"/>
    <p:sldId id="950" r:id="rId10"/>
    <p:sldId id="956" r:id="rId11"/>
    <p:sldId id="968" r:id="rId12"/>
    <p:sldId id="939" r:id="rId13"/>
    <p:sldId id="957" r:id="rId14"/>
    <p:sldId id="969" r:id="rId15"/>
    <p:sldId id="922" r:id="rId16"/>
    <p:sldId id="958" r:id="rId17"/>
    <p:sldId id="970" r:id="rId18"/>
    <p:sldId id="963" r:id="rId19"/>
    <p:sldId id="964" r:id="rId20"/>
    <p:sldId id="971" r:id="rId21"/>
    <p:sldId id="943" r:id="rId22"/>
    <p:sldId id="965" r:id="rId23"/>
    <p:sldId id="972" r:id="rId24"/>
    <p:sldId id="966" r:id="rId25"/>
    <p:sldId id="967" r:id="rId26"/>
    <p:sldId id="973" r:id="rId27"/>
    <p:sldId id="36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D9FD"/>
    <a:srgbClr val="FFFFCC"/>
    <a:srgbClr val="68CBFC"/>
    <a:srgbClr val="42BEFC"/>
    <a:srgbClr val="62C8F6"/>
    <a:srgbClr val="FDFDFD"/>
    <a:srgbClr val="ACD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E9E8-DEB5-47F9-936A-B4410E0EB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8AB80-0E81-47B1-BEF1-6FBAB0CB7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7240F-66A1-438B-8190-94257E11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A30E-0AB7-44CA-85F4-B58E047D34C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B0CB0-AC13-43B2-B793-27291A01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BDC36-5548-41CC-8D92-9283777E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7586-4C89-4DD6-86A4-79E7061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2151-C69E-4410-8638-8F21B242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5EBB3-9048-449C-BDA7-43DCBA57A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D50E7-AA9D-4F16-8BD2-81F39D1F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A30E-0AB7-44CA-85F4-B58E047D34C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8CE1-7DCE-4A07-BC1F-5420E566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5BC4-7273-44C3-818B-6728CD5A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7586-4C89-4DD6-86A4-79E7061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4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5CF04-40B8-45C8-A688-D209DDDAA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3CD1D-6CFC-4E0F-B176-F4D664A2B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ABAA-E562-4FC7-AF56-89A1D8DD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A30E-0AB7-44CA-85F4-B58E047D34C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02916-8985-42CA-BD9C-311A0798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9DD6F-9939-40E7-AB18-9DD6ADE6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7586-4C89-4DD6-86A4-79E7061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35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45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75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2" y="0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125861" y="3458865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2" y="0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88792" y="3458865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7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441258" y="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882515" y="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323771" y="0"/>
            <a:ext cx="2426971" cy="227457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765028" y="0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441258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882515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9765028" y="2291715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0" y="458343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4882515" y="458343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323771" y="4583430"/>
            <a:ext cx="2426971" cy="227457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5028" y="4583430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0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033984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01951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35934" y="-1"/>
            <a:ext cx="2022081" cy="1704862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169919" y="-1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033984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067968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101951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0169919" y="1717713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0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033984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101951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135934" y="3435426"/>
            <a:ext cx="2022081" cy="1704862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0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4067968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101951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10169919" y="5153139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6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7593871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4600948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1608025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13533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7636-A95B-4ED2-8420-9EFB61B0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27A0-50FE-4883-99FE-C7265A5E4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C44AA-2CAD-492F-9340-1CF5EC1D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A30E-0AB7-44CA-85F4-B58E047D34C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0596-B9D9-4832-8BC1-98D4A32B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129D-D7E1-47DA-BE22-1DF7CAE1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7586-4C89-4DD6-86A4-79E7061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4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4600947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1608024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50408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627385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365537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81004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3891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1251252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2192000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810039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105459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3391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849528" y="1711570"/>
            <a:ext cx="2860058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257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0969" y="1991544"/>
            <a:ext cx="2860058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63411" y="1991544"/>
            <a:ext cx="2860058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43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381903" y="1989641"/>
            <a:ext cx="2571847" cy="3541908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73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559699" y="1721223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49847" y="1721223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8139997" y="1721223"/>
            <a:ext cx="2944478" cy="1640541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3614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59942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83739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307537" y="1481328"/>
            <a:ext cx="2224520" cy="1880437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63133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2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100787" y="19145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429341" y="19145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757895" y="19145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100787" y="3262312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429341" y="3262312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7757895" y="3262312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100787" y="461010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429341" y="461010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757895" y="461010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59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13092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341648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70205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998762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513092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341648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70205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998762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13092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341648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70205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998762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C6BF-7BFB-4081-97FA-D7734243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8F22A-1D16-44AA-B2C7-D473BD385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CF49E-29FC-41D0-B654-46F39CCA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A30E-0AB7-44CA-85F4-B58E047D34C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A0CD7-7EBF-41D7-90E3-6027290F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8BA77-A81B-4BE2-A9E9-7E678E77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7586-4C89-4DD6-86A4-79E7061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5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2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475550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2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475550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294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2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2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02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1761865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8" y="1761865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3" y="1761865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8" y="1761865"/>
            <a:ext cx="2482837" cy="33528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0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8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3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8" y="1605183"/>
            <a:ext cx="2482837" cy="4462577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7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44119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59384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74649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9484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59608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9733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9858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1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86492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10007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333521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57035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883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703761" y="2024522"/>
            <a:ext cx="2841651" cy="1773534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661729" y="2024522"/>
            <a:ext cx="2841651" cy="1773534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619697" y="2024522"/>
            <a:ext cx="2841651" cy="1773534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02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171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68282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393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822504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5030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32141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59252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56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8141-CDD0-42B7-B4CB-F1738E15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CC50-0176-4AA0-AB5C-918EB3BBD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62B45-AB8C-4EF0-BE8F-E41FABBA0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7E8D9-B392-4AFD-B74F-77487FF8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A30E-0AB7-44CA-85F4-B58E047D34C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F5BB9-DB6C-4B91-9145-579F4594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E4732-176A-4DD0-8AB3-9375F6DA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7586-4C89-4DD6-86A4-79E7061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487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20163" y="1536887"/>
            <a:ext cx="5297451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258464" y="1536887"/>
            <a:ext cx="5297451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74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70586" y="443753"/>
            <a:ext cx="8812305" cy="5607424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7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608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663464" y="0"/>
            <a:ext cx="9528536" cy="6858000"/>
          </a:xfrm>
          <a:prstGeom prst="rect">
            <a:avLst/>
          </a:prstGeom>
          <a:pattFill prst="pct5">
            <a:fgClr>
              <a:srgbClr val="DEE2E4"/>
            </a:fgClr>
            <a:bgClr>
              <a:srgbClr val="A0ACB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041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3289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0028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247592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86475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3616154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1557815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5672587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07423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 animBg="1"/>
      <p:bldP spid="35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006922" y="1011691"/>
            <a:ext cx="2111989" cy="4572000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pct60">
            <a:fgClr>
              <a:srgbClr val="FFFFFF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41966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01901E-6 -2.77778E-6 L 4.01901E-6 0.075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BB3D-75E9-44F5-93E5-4E61EB1E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6B854-5F28-4115-A9F8-DA3644906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B6A40-4203-43D9-9CE3-60C1E6BFB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90BC1-C58E-49E8-B68A-E74D09357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F706D-A4D5-4674-9788-5FFDB997A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32534-0499-4CF6-A642-7F2F4284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A30E-0AB7-44CA-85F4-B58E047D34C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452A5-4A1B-4A84-B45F-987207A8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15839-5A92-40C1-A14D-00C848B4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7586-4C89-4DD6-86A4-79E7061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576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3107787" y="-604685"/>
            <a:ext cx="3853361" cy="8341693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36560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818160" y="-1235531"/>
            <a:ext cx="3184596" cy="6893962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-1230812" y="3238364"/>
            <a:ext cx="313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+mj-lt"/>
              </a:rPr>
              <a:t>Animus</a:t>
            </a:r>
            <a:r>
              <a:rPr lang="en-US" sz="1400">
                <a:solidFill>
                  <a:schemeClr val="bg1"/>
                </a:solidFill>
              </a:rPr>
              <a:t> presentation template | #</a:t>
            </a:r>
            <a:fld id="{5E8513FC-DD75-4BD4-8942-AA828F11FE0D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30881" y="6278530"/>
            <a:ext cx="415231" cy="393204"/>
            <a:chOff x="11342687" y="4548762"/>
            <a:chExt cx="1701801" cy="1611312"/>
          </a:xfrm>
          <a:solidFill>
            <a:schemeClr val="bg1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1342687" y="4548762"/>
              <a:ext cx="992188" cy="1447800"/>
            </a:xfrm>
            <a:custGeom>
              <a:avLst/>
              <a:gdLst>
                <a:gd name="T0" fmla="*/ 555 w 625"/>
                <a:gd name="T1" fmla="*/ 0 h 912"/>
                <a:gd name="T2" fmla="*/ 0 w 625"/>
                <a:gd name="T3" fmla="*/ 912 h 912"/>
                <a:gd name="T4" fmla="*/ 143 w 625"/>
                <a:gd name="T5" fmla="*/ 912 h 912"/>
                <a:gd name="T6" fmla="*/ 625 w 625"/>
                <a:gd name="T7" fmla="*/ 113 h 912"/>
                <a:gd name="T8" fmla="*/ 555 w 625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5" h="912">
                  <a:moveTo>
                    <a:pt x="555" y="0"/>
                  </a:moveTo>
                  <a:lnTo>
                    <a:pt x="0" y="912"/>
                  </a:lnTo>
                  <a:lnTo>
                    <a:pt x="143" y="912"/>
                  </a:lnTo>
                  <a:lnTo>
                    <a:pt x="625" y="113"/>
                  </a:lnTo>
                  <a:lnTo>
                    <a:pt x="5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1968162" y="5058349"/>
              <a:ext cx="682625" cy="938212"/>
            </a:xfrm>
            <a:custGeom>
              <a:avLst/>
              <a:gdLst>
                <a:gd name="T0" fmla="*/ 360 w 430"/>
                <a:gd name="T1" fmla="*/ 0 h 591"/>
                <a:gd name="T2" fmla="*/ 0 w 430"/>
                <a:gd name="T3" fmla="*/ 591 h 591"/>
                <a:gd name="T4" fmla="*/ 144 w 430"/>
                <a:gd name="T5" fmla="*/ 591 h 591"/>
                <a:gd name="T6" fmla="*/ 430 w 430"/>
                <a:gd name="T7" fmla="*/ 116 h 591"/>
                <a:gd name="T8" fmla="*/ 360 w 430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91">
                  <a:moveTo>
                    <a:pt x="360" y="0"/>
                  </a:moveTo>
                  <a:lnTo>
                    <a:pt x="0" y="591"/>
                  </a:lnTo>
                  <a:lnTo>
                    <a:pt x="144" y="591"/>
                  </a:lnTo>
                  <a:lnTo>
                    <a:pt x="430" y="116"/>
                  </a:lnTo>
                  <a:lnTo>
                    <a:pt x="3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580937" y="5574287"/>
              <a:ext cx="388938" cy="449262"/>
            </a:xfrm>
            <a:custGeom>
              <a:avLst/>
              <a:gdLst>
                <a:gd name="T0" fmla="*/ 173 w 245"/>
                <a:gd name="T1" fmla="*/ 0 h 283"/>
                <a:gd name="T2" fmla="*/ 0 w 245"/>
                <a:gd name="T3" fmla="*/ 283 h 283"/>
                <a:gd name="T4" fmla="*/ 145 w 245"/>
                <a:gd name="T5" fmla="*/ 283 h 283"/>
                <a:gd name="T6" fmla="*/ 245 w 245"/>
                <a:gd name="T7" fmla="*/ 117 h 283"/>
                <a:gd name="T8" fmla="*/ 173 w 245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83">
                  <a:moveTo>
                    <a:pt x="173" y="0"/>
                  </a:moveTo>
                  <a:lnTo>
                    <a:pt x="0" y="283"/>
                  </a:lnTo>
                  <a:lnTo>
                    <a:pt x="145" y="283"/>
                  </a:lnTo>
                  <a:lnTo>
                    <a:pt x="245" y="117"/>
                  </a:lnTo>
                  <a:lnTo>
                    <a:pt x="1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11566525" y="4939287"/>
              <a:ext cx="839788" cy="1193800"/>
            </a:xfrm>
            <a:custGeom>
              <a:avLst/>
              <a:gdLst>
                <a:gd name="T0" fmla="*/ 458 w 529"/>
                <a:gd name="T1" fmla="*/ 0 h 752"/>
                <a:gd name="T2" fmla="*/ 0 w 529"/>
                <a:gd name="T3" fmla="*/ 752 h 752"/>
                <a:gd name="T4" fmla="*/ 143 w 529"/>
                <a:gd name="T5" fmla="*/ 752 h 752"/>
                <a:gd name="T6" fmla="*/ 529 w 529"/>
                <a:gd name="T7" fmla="*/ 114 h 752"/>
                <a:gd name="T8" fmla="*/ 458 w 529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752">
                  <a:moveTo>
                    <a:pt x="458" y="0"/>
                  </a:moveTo>
                  <a:lnTo>
                    <a:pt x="0" y="752"/>
                  </a:lnTo>
                  <a:lnTo>
                    <a:pt x="143" y="752"/>
                  </a:lnTo>
                  <a:lnTo>
                    <a:pt x="529" y="114"/>
                  </a:lnTo>
                  <a:lnTo>
                    <a:pt x="4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12196762" y="5461574"/>
              <a:ext cx="531813" cy="684212"/>
            </a:xfrm>
            <a:custGeom>
              <a:avLst/>
              <a:gdLst>
                <a:gd name="T0" fmla="*/ 263 w 335"/>
                <a:gd name="T1" fmla="*/ 0 h 431"/>
                <a:gd name="T2" fmla="*/ 0 w 335"/>
                <a:gd name="T3" fmla="*/ 431 h 431"/>
                <a:gd name="T4" fmla="*/ 145 w 335"/>
                <a:gd name="T5" fmla="*/ 431 h 431"/>
                <a:gd name="T6" fmla="*/ 335 w 335"/>
                <a:gd name="T7" fmla="*/ 115 h 431"/>
                <a:gd name="T8" fmla="*/ 263 w 335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431">
                  <a:moveTo>
                    <a:pt x="263" y="0"/>
                  </a:moveTo>
                  <a:lnTo>
                    <a:pt x="0" y="431"/>
                  </a:lnTo>
                  <a:lnTo>
                    <a:pt x="145" y="431"/>
                  </a:lnTo>
                  <a:lnTo>
                    <a:pt x="335" y="115"/>
                  </a:lnTo>
                  <a:lnTo>
                    <a:pt x="2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12811125" y="5967987"/>
              <a:ext cx="233363" cy="192087"/>
            </a:xfrm>
            <a:custGeom>
              <a:avLst/>
              <a:gdLst>
                <a:gd name="T0" fmla="*/ 74 w 147"/>
                <a:gd name="T1" fmla="*/ 0 h 121"/>
                <a:gd name="T2" fmla="*/ 0 w 147"/>
                <a:gd name="T3" fmla="*/ 121 h 121"/>
                <a:gd name="T4" fmla="*/ 144 w 147"/>
                <a:gd name="T5" fmla="*/ 121 h 121"/>
                <a:gd name="T6" fmla="*/ 147 w 147"/>
                <a:gd name="T7" fmla="*/ 118 h 121"/>
                <a:gd name="T8" fmla="*/ 74 w 147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21">
                  <a:moveTo>
                    <a:pt x="74" y="0"/>
                  </a:moveTo>
                  <a:lnTo>
                    <a:pt x="0" y="121"/>
                  </a:lnTo>
                  <a:lnTo>
                    <a:pt x="144" y="121"/>
                  </a:lnTo>
                  <a:lnTo>
                    <a:pt x="147" y="1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2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5978467" y="1748890"/>
            <a:ext cx="3184596" cy="6893962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2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964106" y="1950673"/>
            <a:ext cx="3184596" cy="6893962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94459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4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192989" y="1624774"/>
            <a:ext cx="1728880" cy="374642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13841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5129128" y="1338738"/>
            <a:ext cx="1933745" cy="4183947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6854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577872" y="1536516"/>
            <a:ext cx="4326916" cy="9361933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31635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9"/>
          <p:cNvSpPr>
            <a:spLocks noGrp="1"/>
          </p:cNvSpPr>
          <p:nvPr>
            <p:ph type="pic" sz="quarter" idx="12" hasCustomPrompt="1"/>
          </p:nvPr>
        </p:nvSpPr>
        <p:spPr>
          <a:xfrm>
            <a:off x="8275563" y="2905237"/>
            <a:ext cx="2769446" cy="6026722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1138993" y="2905237"/>
            <a:ext cx="2769446" cy="6026722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567925" y="2612378"/>
            <a:ext cx="3056150" cy="661243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6435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11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5192148" y="1450975"/>
            <a:ext cx="1807703" cy="3933825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54" name="Picture Placeholder 53"/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3280606" y="2419668"/>
            <a:ext cx="1145391" cy="2032635"/>
          </a:xfrm>
          <a:custGeom>
            <a:avLst/>
            <a:gdLst>
              <a:gd name="connsiteX0" fmla="*/ 0 w 2291080"/>
              <a:gd name="connsiteY0" fmla="*/ 0 h 4065270"/>
              <a:gd name="connsiteX1" fmla="*/ 2291080 w 2291080"/>
              <a:gd name="connsiteY1" fmla="*/ 0 h 4065270"/>
              <a:gd name="connsiteX2" fmla="*/ 2291080 w 2291080"/>
              <a:gd name="connsiteY2" fmla="*/ 4065270 h 4065270"/>
              <a:gd name="connsiteX3" fmla="*/ 0 w 2291080"/>
              <a:gd name="connsiteY3" fmla="*/ 4065270 h 4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080" h="4065270">
                <a:moveTo>
                  <a:pt x="0" y="0"/>
                </a:moveTo>
                <a:lnTo>
                  <a:pt x="2291080" y="0"/>
                </a:lnTo>
                <a:lnTo>
                  <a:pt x="2291080" y="4065270"/>
                </a:lnTo>
                <a:lnTo>
                  <a:pt x="0" y="406527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56" name="Picture Placeholder 55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7703345" y="2237185"/>
            <a:ext cx="1339199" cy="2387124"/>
          </a:xfrm>
          <a:custGeom>
            <a:avLst/>
            <a:gdLst>
              <a:gd name="connsiteX0" fmla="*/ 0 w 2678747"/>
              <a:gd name="connsiteY0" fmla="*/ 0 h 4774247"/>
              <a:gd name="connsiteX1" fmla="*/ 2678747 w 2678747"/>
              <a:gd name="connsiteY1" fmla="*/ 0 h 4774247"/>
              <a:gd name="connsiteX2" fmla="*/ 2678747 w 2678747"/>
              <a:gd name="connsiteY2" fmla="*/ 4774247 h 4774247"/>
              <a:gd name="connsiteX3" fmla="*/ 0 w 2678747"/>
              <a:gd name="connsiteY3" fmla="*/ 4774247 h 4774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747" h="4774247">
                <a:moveTo>
                  <a:pt x="0" y="0"/>
                </a:moveTo>
                <a:lnTo>
                  <a:pt x="2678747" y="0"/>
                </a:lnTo>
                <a:lnTo>
                  <a:pt x="2678747" y="4774247"/>
                </a:lnTo>
                <a:lnTo>
                  <a:pt x="0" y="4774247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417590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6667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361883" y="2213968"/>
            <a:ext cx="3483238" cy="218263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34578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619039" y="1885269"/>
            <a:ext cx="3878368" cy="218263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64258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4577536" y="4183563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2130908" y="2791402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-315720" y="1400109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1380268" y="4834086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-1010007" y="3422821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33709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81FA-41B6-4C63-9D23-D1F0FFA7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BE4DB-B7E8-4E48-9FBC-472345E5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A30E-0AB7-44CA-85F4-B58E047D34C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40A98-8B7D-4E30-9133-99AFA17B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A7B8A-0D50-4996-9418-64C0AB3B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7586-4C89-4DD6-86A4-79E7061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957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7228910" y="2475212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7228910" y="2113507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7228910" y="1751802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7228910" y="1390097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420526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0711E-6 1.85185E-6 L 3.40711E-6 0.0866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40711E-6 3.88889E-6 L 3.40711E-6 0.0866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40711E-6 1.66667E-6 L 3.40711E-6 0.08669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40711E-6 -5.55556E-7 L 3.40711E-6 0.08669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1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3048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6096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9144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596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866560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4436365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8006170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79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47898" y="33384"/>
            <a:ext cx="3684105" cy="335275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3783356" y="33384"/>
            <a:ext cx="3684105" cy="335275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783356" y="3429000"/>
            <a:ext cx="3684105" cy="338418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47898" y="3429000"/>
            <a:ext cx="3684105" cy="338418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92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2" y="0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125861" y="3458865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8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2" y="0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88792" y="3458865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441258" y="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882515" y="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323771" y="0"/>
            <a:ext cx="2426971" cy="227457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765028" y="0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441258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882515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9765028" y="2291715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0" y="458343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4882515" y="458343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323771" y="4583430"/>
            <a:ext cx="2426971" cy="227457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5028" y="4583430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0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033984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01951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35934" y="-1"/>
            <a:ext cx="2022081" cy="1704862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169919" y="-1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033984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067968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101951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0169919" y="1717713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0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033984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101951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135934" y="3435426"/>
            <a:ext cx="2022081" cy="1704862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0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4067968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101951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10169919" y="5153139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1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1149628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157331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5165035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7172738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9180441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10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0586795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7593872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460094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-1608026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3785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DADB1-AAFC-4354-AB24-5E260BD4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A30E-0AB7-44CA-85F4-B58E047D34C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16082-A899-4C06-9F18-5187A20F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2FF09-BC0B-4231-9074-B397A13B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7586-4C89-4DD6-86A4-79E7061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329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7593871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4600948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1608025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5843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4600947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1608024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42965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627385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365537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81004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4376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1251252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2192000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810039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105459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5179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1801959" y="1007164"/>
            <a:ext cx="3924233" cy="476415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7896894" y="347869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5845460" y="347869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5845460" y="100716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7853164" y="100716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849528" y="1711570"/>
            <a:ext cx="2860058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4967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0969" y="1991544"/>
            <a:ext cx="2860058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63411" y="1991544"/>
            <a:ext cx="2860058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4275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381903" y="1989641"/>
            <a:ext cx="2571847" cy="3541908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769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559699" y="1721223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49847" y="1721223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8139997" y="1721223"/>
            <a:ext cx="2944478" cy="1640541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6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3614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59942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83739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307537" y="1481328"/>
            <a:ext cx="2224520" cy="1880437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63133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3A79-A652-4F54-B555-C2C1FE96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C65C-A232-46C8-B22F-B54B8EC26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1A23B-52F4-49E9-B98B-A779DF8B3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CEDA-6176-4C77-84CB-B803ED4A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A30E-0AB7-44CA-85F4-B58E047D34C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CFBFB-9512-49F6-93D1-8CB06253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D1EF0-D375-4524-ADF8-9E770736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7586-4C89-4DD6-86A4-79E7061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77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100787" y="19145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429341" y="19145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757895" y="19145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100787" y="3262312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429341" y="3262312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7757895" y="3262312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100787" y="461010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429341" y="461010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757895" y="461010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98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13092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341648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70205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998762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513092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341648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70205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998762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13092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341648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70205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998762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5554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2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475550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2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475550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4162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2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2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214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1761865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8" y="1761865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3" y="1761865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8" y="1761865"/>
            <a:ext cx="2482837" cy="33528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8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3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8" y="1605183"/>
            <a:ext cx="2482837" cy="4462577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8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44119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59384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74649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9484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59608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9733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9858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86492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10007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333521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57035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890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703761" y="2024522"/>
            <a:ext cx="2841651" cy="1773534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661729" y="2024522"/>
            <a:ext cx="2841651" cy="1773534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619697" y="2024522"/>
            <a:ext cx="2841651" cy="1773534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81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4B86-034B-4235-9362-636527DB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CC94A-E72A-4F60-A686-41F8F4D4A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94E24-819B-4833-B5B5-1447E2B7F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F316D-6F7E-43EC-A507-ED7722AC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A30E-0AB7-44CA-85F4-B58E047D34C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47FF6-B4F7-4220-AD11-2C296CA7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4E2AB-0D46-48E2-BBC8-37ED3269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7586-4C89-4DD6-86A4-79E7061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6387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171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68282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393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822504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0796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5030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32141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59252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8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20163" y="1536887"/>
            <a:ext cx="5297451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258464" y="1536887"/>
            <a:ext cx="5297451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86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70586" y="443753"/>
            <a:ext cx="8812305" cy="5607424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57266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663464" y="0"/>
            <a:ext cx="9528536" cy="6858000"/>
          </a:xfrm>
          <a:prstGeom prst="rect">
            <a:avLst/>
          </a:prstGeom>
          <a:pattFill prst="pct5">
            <a:fgClr>
              <a:srgbClr val="DEE2E4"/>
            </a:fgClr>
            <a:bgClr>
              <a:srgbClr val="A0ACB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2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hyperlink" Target="https://twitter.com/" TargetMode="Externa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hyperlink" Target="https://www.facebook.com/" TargetMode="Externa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hyperlink" Target="https://www.linkedin.com/" TargetMode="Externa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9.xml"/><Relationship Id="rId39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64.xml"/><Relationship Id="rId34" Type="http://schemas.openxmlformats.org/officeDocument/2006/relationships/slideLayout" Target="../slideLayouts/slideLayout77.xml"/><Relationship Id="rId42" Type="http://schemas.openxmlformats.org/officeDocument/2006/relationships/slideLayout" Target="../slideLayouts/slideLayout85.xml"/><Relationship Id="rId47" Type="http://schemas.openxmlformats.org/officeDocument/2006/relationships/slideLayout" Target="../slideLayouts/slideLayout90.xml"/><Relationship Id="rId50" Type="http://schemas.openxmlformats.org/officeDocument/2006/relationships/slideLayout" Target="../slideLayouts/slideLayout93.xml"/><Relationship Id="rId55" Type="http://schemas.openxmlformats.org/officeDocument/2006/relationships/hyperlink" Target="https://www.linkedin.com/" TargetMode="Externa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32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80.xml"/><Relationship Id="rId40" Type="http://schemas.openxmlformats.org/officeDocument/2006/relationships/slideLayout" Target="../slideLayouts/slideLayout83.xml"/><Relationship Id="rId45" Type="http://schemas.openxmlformats.org/officeDocument/2006/relationships/slideLayout" Target="../slideLayouts/slideLayout88.xml"/><Relationship Id="rId53" Type="http://schemas.openxmlformats.org/officeDocument/2006/relationships/theme" Target="../theme/theme3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31" Type="http://schemas.openxmlformats.org/officeDocument/2006/relationships/slideLayout" Target="../slideLayouts/slideLayout74.xml"/><Relationship Id="rId44" Type="http://schemas.openxmlformats.org/officeDocument/2006/relationships/slideLayout" Target="../slideLayouts/slideLayout87.xml"/><Relationship Id="rId52" Type="http://schemas.openxmlformats.org/officeDocument/2006/relationships/slideLayout" Target="../slideLayouts/slideLayout95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73.xml"/><Relationship Id="rId35" Type="http://schemas.openxmlformats.org/officeDocument/2006/relationships/slideLayout" Target="../slideLayouts/slideLayout78.xml"/><Relationship Id="rId43" Type="http://schemas.openxmlformats.org/officeDocument/2006/relationships/slideLayout" Target="../slideLayouts/slideLayout86.xml"/><Relationship Id="rId48" Type="http://schemas.openxmlformats.org/officeDocument/2006/relationships/slideLayout" Target="../slideLayouts/slideLayout91.xml"/><Relationship Id="rId56" Type="http://schemas.openxmlformats.org/officeDocument/2006/relationships/hyperlink" Target="https://www.facebook.com/" TargetMode="External"/><Relationship Id="rId8" Type="http://schemas.openxmlformats.org/officeDocument/2006/relationships/slideLayout" Target="../slideLayouts/slideLayout51.xml"/><Relationship Id="rId51" Type="http://schemas.openxmlformats.org/officeDocument/2006/relationships/slideLayout" Target="../slideLayouts/slideLayout94.xml"/><Relationship Id="rId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33" Type="http://schemas.openxmlformats.org/officeDocument/2006/relationships/slideLayout" Target="../slideLayouts/slideLayout76.xml"/><Relationship Id="rId38" Type="http://schemas.openxmlformats.org/officeDocument/2006/relationships/slideLayout" Target="../slideLayouts/slideLayout81.xml"/><Relationship Id="rId46" Type="http://schemas.openxmlformats.org/officeDocument/2006/relationships/slideLayout" Target="../slideLayouts/slideLayout89.xml"/><Relationship Id="rId20" Type="http://schemas.openxmlformats.org/officeDocument/2006/relationships/slideLayout" Target="../slideLayouts/slideLayout63.xml"/><Relationship Id="rId41" Type="http://schemas.openxmlformats.org/officeDocument/2006/relationships/slideLayout" Target="../slideLayouts/slideLayout84.xml"/><Relationship Id="rId54" Type="http://schemas.openxmlformats.org/officeDocument/2006/relationships/hyperlink" Target="https://twitter.com/" TargetMode="Externa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71.xml"/><Relationship Id="rId36" Type="http://schemas.openxmlformats.org/officeDocument/2006/relationships/slideLayout" Target="../slideLayouts/slideLayout79.xml"/><Relationship Id="rId4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A5E12-7B92-49B4-99BE-ED69723A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76A87-7674-4E5B-8CD4-64F9F41CE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F03C2-623D-4270-B24B-0736C2A55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9A30E-0AB7-44CA-85F4-B58E047D34C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19B06-B3F0-4ABA-A7B4-8E7E069BB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9A1D-9B60-4A0F-9317-0D436CF8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C7586-4C89-4DD6-86A4-79E70611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9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812C9B-C4F1-49C5-8B16-2FE27234D329}"/>
              </a:ext>
            </a:extLst>
          </p:cNvPr>
          <p:cNvSpPr txBox="1">
            <a:spLocks/>
          </p:cNvSpPr>
          <p:nvPr userDrawn="1"/>
        </p:nvSpPr>
        <p:spPr>
          <a:xfrm>
            <a:off x="621927" y="6430249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smtClean="0">
                <a:solidFill>
                  <a:schemeClr val="tx1"/>
                </a:solidFill>
              </a:rPr>
              <a:pPr algn="ctr"/>
              <a:t>‹#›</a:t>
            </a:fld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7625DC-754B-4896-ADAF-401C70997717}"/>
              </a:ext>
            </a:extLst>
          </p:cNvPr>
          <p:cNvSpPr/>
          <p:nvPr userDrawn="1"/>
        </p:nvSpPr>
        <p:spPr>
          <a:xfrm>
            <a:off x="535944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FAE91E-1570-4CCB-8697-3675EF4A8732}"/>
              </a:ext>
            </a:extLst>
          </p:cNvPr>
          <p:cNvSpPr/>
          <p:nvPr userDrawn="1"/>
        </p:nvSpPr>
        <p:spPr>
          <a:xfrm>
            <a:off x="148830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AC15065-526C-4B5B-BEB1-892A718C3AFA}"/>
              </a:ext>
            </a:extLst>
          </p:cNvPr>
          <p:cNvSpPr/>
          <p:nvPr userDrawn="1"/>
        </p:nvSpPr>
        <p:spPr>
          <a:xfrm rot="2700000">
            <a:off x="277379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197A07-68B5-4706-B796-AC2B9E3BDF4E}"/>
              </a:ext>
            </a:extLst>
          </p:cNvPr>
          <p:cNvSpPr/>
          <p:nvPr userDrawn="1"/>
        </p:nvSpPr>
        <p:spPr>
          <a:xfrm rot="10800000">
            <a:off x="923058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DBD849-297F-4F9A-BEF7-60ECD498A866}"/>
              </a:ext>
            </a:extLst>
          </p:cNvPr>
          <p:cNvSpPr/>
          <p:nvPr userDrawn="1"/>
        </p:nvSpPr>
        <p:spPr>
          <a:xfrm rot="13500000">
            <a:off x="1010220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2D39B4-024E-44C9-A16B-5286E9AA9911}"/>
              </a:ext>
            </a:extLst>
          </p:cNvPr>
          <p:cNvSpPr/>
          <p:nvPr userDrawn="1"/>
        </p:nvSpPr>
        <p:spPr>
          <a:xfrm>
            <a:off x="898910" y="6400080"/>
            <a:ext cx="357050" cy="35709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BEC572-F3FD-4958-87CB-8F0026086590}"/>
              </a:ext>
            </a:extLst>
          </p:cNvPr>
          <p:cNvSpPr/>
          <p:nvPr userDrawn="1"/>
        </p:nvSpPr>
        <p:spPr>
          <a:xfrm>
            <a:off x="120519" y="6393180"/>
            <a:ext cx="357050" cy="35709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F6635E-33D2-40DD-8284-62E48C402864}"/>
              </a:ext>
            </a:extLst>
          </p:cNvPr>
          <p:cNvSpPr txBox="1"/>
          <p:nvPr userDrawn="1"/>
        </p:nvSpPr>
        <p:spPr>
          <a:xfrm>
            <a:off x="8529861" y="6479395"/>
            <a:ext cx="22573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MASSIVE X presentation to DesignTuts team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20C111-C5ED-44CF-AE07-8E7DDFB3302C}"/>
              </a:ext>
            </a:extLst>
          </p:cNvPr>
          <p:cNvGrpSpPr/>
          <p:nvPr userDrawn="1"/>
        </p:nvGrpSpPr>
        <p:grpSpPr>
          <a:xfrm>
            <a:off x="10910924" y="6378893"/>
            <a:ext cx="1135441" cy="356866"/>
            <a:chOff x="241069" y="12070461"/>
            <a:chExt cx="2271178" cy="713731"/>
          </a:xfrm>
        </p:grpSpPr>
        <p:sp>
          <p:nvSpPr>
            <p:cNvPr id="25" name="Rectangle 24">
              <a:hlinkClick r:id="rId34"/>
              <a:extLst>
                <a:ext uri="{FF2B5EF4-FFF2-40B4-BE49-F238E27FC236}">
                  <a16:creationId xmlns:a16="http://schemas.microsoft.com/office/drawing/2014/main" id="{8F1E9E9A-5D5E-4083-8568-28144315F49D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Rectangle 25">
              <a:hlinkClick r:id="rId35"/>
              <a:extLst>
                <a:ext uri="{FF2B5EF4-FFF2-40B4-BE49-F238E27FC236}">
                  <a16:creationId xmlns:a16="http://schemas.microsoft.com/office/drawing/2014/main" id="{586BBC23-8BDC-4F4E-997F-FF87A160454B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7" name="Rectangle 26">
              <a:hlinkClick r:id="rId36"/>
              <a:extLst>
                <a:ext uri="{FF2B5EF4-FFF2-40B4-BE49-F238E27FC236}">
                  <a16:creationId xmlns:a16="http://schemas.microsoft.com/office/drawing/2014/main" id="{7B9B9462-02FD-4850-A939-875FCAEBC901}"/>
                </a:ext>
              </a:extLst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4A58422-42EE-43C0-A3F1-C63186FFEF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6B37533-1B1D-49BB-90CC-4EC696605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8955D6DB-85AC-454B-886A-5ED7AC0CA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887C68-EFB2-4F38-9F32-99FA18607254}"/>
                </a:ext>
              </a:extLst>
            </p:cNvPr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415E97-89DA-4B26-9BFC-C602A67160A0}"/>
                </a:ext>
              </a:extLst>
            </p:cNvPr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4528C2-D386-4DE1-8ACF-19C9C8DB73BA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</p:grpSp>
    </p:spTree>
    <p:extLst>
      <p:ext uri="{BB962C8B-B14F-4D97-AF65-F5344CB8AC3E}">
        <p14:creationId xmlns:p14="http://schemas.microsoft.com/office/powerpoint/2010/main" val="7232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txStyles>
    <p:titleStyle>
      <a:lvl1pPr algn="l" defTabSz="457109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31" indent="-342831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801" indent="-285693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771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880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989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499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206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8314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423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812C9B-C4F1-49C5-8B16-2FE27234D329}"/>
              </a:ext>
            </a:extLst>
          </p:cNvPr>
          <p:cNvSpPr txBox="1">
            <a:spLocks/>
          </p:cNvSpPr>
          <p:nvPr userDrawn="1"/>
        </p:nvSpPr>
        <p:spPr>
          <a:xfrm>
            <a:off x="621927" y="6430249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smtClean="0">
                <a:solidFill>
                  <a:schemeClr val="tx1"/>
                </a:solidFill>
              </a:rPr>
              <a:pPr algn="ctr"/>
              <a:t>‹#›</a:t>
            </a:fld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7625DC-754B-4896-ADAF-401C70997717}"/>
              </a:ext>
            </a:extLst>
          </p:cNvPr>
          <p:cNvSpPr/>
          <p:nvPr userDrawn="1"/>
        </p:nvSpPr>
        <p:spPr>
          <a:xfrm>
            <a:off x="535944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FAE91E-1570-4CCB-8697-3675EF4A8732}"/>
              </a:ext>
            </a:extLst>
          </p:cNvPr>
          <p:cNvSpPr/>
          <p:nvPr userDrawn="1"/>
        </p:nvSpPr>
        <p:spPr>
          <a:xfrm>
            <a:off x="148830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AC15065-526C-4B5B-BEB1-892A718C3AFA}"/>
              </a:ext>
            </a:extLst>
          </p:cNvPr>
          <p:cNvSpPr/>
          <p:nvPr userDrawn="1"/>
        </p:nvSpPr>
        <p:spPr>
          <a:xfrm rot="2700000">
            <a:off x="277379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197A07-68B5-4706-B796-AC2B9E3BDF4E}"/>
              </a:ext>
            </a:extLst>
          </p:cNvPr>
          <p:cNvSpPr/>
          <p:nvPr userDrawn="1"/>
        </p:nvSpPr>
        <p:spPr>
          <a:xfrm rot="10800000">
            <a:off x="923058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DBD849-297F-4F9A-BEF7-60ECD498A866}"/>
              </a:ext>
            </a:extLst>
          </p:cNvPr>
          <p:cNvSpPr/>
          <p:nvPr userDrawn="1"/>
        </p:nvSpPr>
        <p:spPr>
          <a:xfrm rot="13500000">
            <a:off x="1010220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2D39B4-024E-44C9-A16B-5286E9AA9911}"/>
              </a:ext>
            </a:extLst>
          </p:cNvPr>
          <p:cNvSpPr/>
          <p:nvPr userDrawn="1"/>
        </p:nvSpPr>
        <p:spPr>
          <a:xfrm>
            <a:off x="898910" y="6400080"/>
            <a:ext cx="357050" cy="35709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BEC572-F3FD-4958-87CB-8F0026086590}"/>
              </a:ext>
            </a:extLst>
          </p:cNvPr>
          <p:cNvSpPr/>
          <p:nvPr userDrawn="1"/>
        </p:nvSpPr>
        <p:spPr>
          <a:xfrm>
            <a:off x="120519" y="6393180"/>
            <a:ext cx="357050" cy="35709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F6635E-33D2-40DD-8284-62E48C402864}"/>
              </a:ext>
            </a:extLst>
          </p:cNvPr>
          <p:cNvSpPr txBox="1"/>
          <p:nvPr userDrawn="1"/>
        </p:nvSpPr>
        <p:spPr>
          <a:xfrm>
            <a:off x="8529861" y="6479395"/>
            <a:ext cx="2462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MASSIVE X presentation to DesignTuts team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20C111-C5ED-44CF-AE07-8E7DDFB3302C}"/>
              </a:ext>
            </a:extLst>
          </p:cNvPr>
          <p:cNvGrpSpPr/>
          <p:nvPr userDrawn="1"/>
        </p:nvGrpSpPr>
        <p:grpSpPr>
          <a:xfrm>
            <a:off x="10910924" y="6378893"/>
            <a:ext cx="1135441" cy="356866"/>
            <a:chOff x="241069" y="12070461"/>
            <a:chExt cx="2271178" cy="713731"/>
          </a:xfrm>
        </p:grpSpPr>
        <p:sp>
          <p:nvSpPr>
            <p:cNvPr id="25" name="Rectangle 24">
              <a:hlinkClick r:id="rId54"/>
              <a:extLst>
                <a:ext uri="{FF2B5EF4-FFF2-40B4-BE49-F238E27FC236}">
                  <a16:creationId xmlns:a16="http://schemas.microsoft.com/office/drawing/2014/main" id="{8F1E9E9A-5D5E-4083-8568-28144315F49D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Rectangle 25">
              <a:hlinkClick r:id="rId55"/>
              <a:extLst>
                <a:ext uri="{FF2B5EF4-FFF2-40B4-BE49-F238E27FC236}">
                  <a16:creationId xmlns:a16="http://schemas.microsoft.com/office/drawing/2014/main" id="{586BBC23-8BDC-4F4E-997F-FF87A160454B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7" name="Rectangle 26">
              <a:hlinkClick r:id="rId56"/>
              <a:extLst>
                <a:ext uri="{FF2B5EF4-FFF2-40B4-BE49-F238E27FC236}">
                  <a16:creationId xmlns:a16="http://schemas.microsoft.com/office/drawing/2014/main" id="{7B9B9462-02FD-4850-A939-875FCAEBC901}"/>
                </a:ext>
              </a:extLst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4A58422-42EE-43C0-A3F1-C63186FFEF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6B37533-1B1D-49BB-90CC-4EC696605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8955D6DB-85AC-454B-886A-5ED7AC0CA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887C68-EFB2-4F38-9F32-99FA18607254}"/>
                </a:ext>
              </a:extLst>
            </p:cNvPr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415E97-89DA-4B26-9BFC-C602A67160A0}"/>
                </a:ext>
              </a:extLst>
            </p:cNvPr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4528C2-D386-4DE1-8ACF-19C9C8DB73BA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</p:grpSp>
    </p:spTree>
    <p:extLst>
      <p:ext uri="{BB962C8B-B14F-4D97-AF65-F5344CB8AC3E}">
        <p14:creationId xmlns:p14="http://schemas.microsoft.com/office/powerpoint/2010/main" val="375310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</p:sldLayoutIdLst>
  <p:txStyles>
    <p:titleStyle>
      <a:lvl1pPr algn="l" defTabSz="457109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31" indent="-342831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801" indent="-285693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771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880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989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499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206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8314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423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?utm_source=unsplash&amp;utm_medium=referral&amp;utm_content=creditCopyText" TargetMode="External"/><Relationship Id="rId2" Type="http://schemas.openxmlformats.org/officeDocument/2006/relationships/hyperlink" Target="https://unsplash.com/photos/aRTjFXs6HNc?utm_source=unsplash&amp;utm_medium=referral&amp;utm_content=creditCopyTex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unsplash.com/license" TargetMode="Externa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E7929AC-895A-4355-9025-B1CD8FBAC379}"/>
              </a:ext>
            </a:extLst>
          </p:cNvPr>
          <p:cNvGrpSpPr/>
          <p:nvPr/>
        </p:nvGrpSpPr>
        <p:grpSpPr>
          <a:xfrm>
            <a:off x="4046281" y="1452156"/>
            <a:ext cx="3588968" cy="3588968"/>
            <a:chOff x="9989883" y="4654296"/>
            <a:chExt cx="4407408" cy="4407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11C088-D982-4226-B167-252BCA98ECF9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38A01CA3-205F-4BD0-B433-8E4E9FBFE9C1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50800">
              <a:gradFill flip="none" rotWithShape="1">
                <a:gsLst>
                  <a:gs pos="23000">
                    <a:schemeClr val="tx1">
                      <a:alpha val="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12F8C9F-BED7-4E5C-94FE-7269FBFE52E3}"/>
              </a:ext>
            </a:extLst>
          </p:cNvPr>
          <p:cNvGrpSpPr/>
          <p:nvPr/>
        </p:nvGrpSpPr>
        <p:grpSpPr>
          <a:xfrm rot="15300000" flipH="1">
            <a:off x="4220371" y="1679611"/>
            <a:ext cx="3153887" cy="3153887"/>
            <a:chOff x="9989883" y="4654296"/>
            <a:chExt cx="4407408" cy="44074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2453F8C-5855-4737-87AB-E74913B63CAC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E20C951-8FC1-42C5-A17B-CFD1271C33D0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44450">
              <a:gradFill flip="none" rotWithShape="1">
                <a:gsLst>
                  <a:gs pos="23000">
                    <a:schemeClr val="tx1">
                      <a:alpha val="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EF90FE6-40B8-4D17-AE12-1D602D9D6A7E}"/>
              </a:ext>
            </a:extLst>
          </p:cNvPr>
          <p:cNvSpPr txBox="1"/>
          <p:nvPr/>
        </p:nvSpPr>
        <p:spPr>
          <a:xfrm>
            <a:off x="876652" y="3198196"/>
            <a:ext cx="2864502" cy="50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99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We are introducing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4F9B7-93E2-478D-B7E3-7481780547ED}"/>
              </a:ext>
            </a:extLst>
          </p:cNvPr>
          <p:cNvSpPr txBox="1"/>
          <p:nvPr/>
        </p:nvSpPr>
        <p:spPr>
          <a:xfrm>
            <a:off x="8070243" y="3174595"/>
            <a:ext cx="1812163" cy="50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99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To you guys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9AB356-5BFC-40AE-B58E-F94D6453C2F7}"/>
              </a:ext>
            </a:extLst>
          </p:cNvPr>
          <p:cNvGrpSpPr/>
          <p:nvPr/>
        </p:nvGrpSpPr>
        <p:grpSpPr>
          <a:xfrm>
            <a:off x="4170672" y="1593825"/>
            <a:ext cx="3443218" cy="3443218"/>
            <a:chOff x="9989883" y="4654296"/>
            <a:chExt cx="4407408" cy="440740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75AEA2-07CA-4390-9880-3A4EF185183A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7330191-19CD-413C-BB04-2993D10A625E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000099"/>
                <a:gd name="adj2" fmla="val 7299557"/>
              </a:avLst>
            </a:prstGeom>
            <a:ln w="444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48000">
                    <a:schemeClr val="tx1"/>
                  </a:gs>
                </a:gsLst>
                <a:lin ang="1080000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DE2AF3-4FE8-401C-946B-F8DA8F63359D}"/>
              </a:ext>
            </a:extLst>
          </p:cNvPr>
          <p:cNvGrpSpPr/>
          <p:nvPr/>
        </p:nvGrpSpPr>
        <p:grpSpPr>
          <a:xfrm rot="15300000" flipH="1">
            <a:off x="4114827" y="1732940"/>
            <a:ext cx="3617234" cy="3617234"/>
            <a:chOff x="9989883" y="4654296"/>
            <a:chExt cx="4407408" cy="440740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EBD042-CB66-48F9-A794-85E94DD1E9EA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93A0AC6C-62BA-4DEB-8E50-0EA702FD55ED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96625"/>
                <a:gd name="adj2" fmla="val 4048638"/>
              </a:avLst>
            </a:prstGeom>
            <a:ln w="44450">
              <a:gradFill flip="none" rotWithShape="1">
                <a:gsLst>
                  <a:gs pos="23000">
                    <a:schemeClr val="tx1">
                      <a:alpha val="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EFD15ED-56D2-487F-A483-B1B4F6457E17}"/>
              </a:ext>
            </a:extLst>
          </p:cNvPr>
          <p:cNvSpPr/>
          <p:nvPr/>
        </p:nvSpPr>
        <p:spPr>
          <a:xfrm>
            <a:off x="5118536" y="7114228"/>
            <a:ext cx="18309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/>
              <a:t>Photo by </a:t>
            </a:r>
            <a:r>
              <a:rPr lang="en-US" sz="900">
                <a:hlinkClick r:id="rId2"/>
              </a:rPr>
              <a:t>Lucas Franco</a:t>
            </a:r>
            <a:r>
              <a:rPr lang="en-US" sz="900"/>
              <a:t> on </a:t>
            </a:r>
            <a:r>
              <a:rPr lang="en-US" sz="900">
                <a:hlinkClick r:id="rId3"/>
              </a:rPr>
              <a:t>Unsplash</a:t>
            </a:r>
            <a:endParaRPr lang="en-US" sz="900">
              <a:solidFill>
                <a:srgbClr val="272E3A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650999-F49E-4DF8-A50D-6E07245DB348}"/>
              </a:ext>
            </a:extLst>
          </p:cNvPr>
          <p:cNvSpPr/>
          <p:nvPr/>
        </p:nvSpPr>
        <p:spPr>
          <a:xfrm>
            <a:off x="840835" y="7680964"/>
            <a:ext cx="10510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002060"/>
                </a:solidFill>
              </a:rPr>
              <a:t>Photograph is public domain. License info:</a:t>
            </a:r>
          </a:p>
          <a:p>
            <a:pPr algn="ctr"/>
            <a:r>
              <a:rPr lang="en-US" sz="1200">
                <a:solidFill>
                  <a:srgbClr val="002060"/>
                </a:solidFill>
              </a:rPr>
              <a:t>All photos published on </a:t>
            </a:r>
            <a:r>
              <a:rPr lang="en-US" sz="1200" err="1">
                <a:solidFill>
                  <a:srgbClr val="002060"/>
                </a:solidFill>
              </a:rPr>
              <a:t>Unsplash</a:t>
            </a:r>
            <a:r>
              <a:rPr lang="en-US" sz="1200">
                <a:solidFill>
                  <a:srgbClr val="002060"/>
                </a:solidFill>
              </a:rPr>
              <a:t> are licensed under </a:t>
            </a:r>
            <a:r>
              <a:rPr lang="en-US" sz="1200">
                <a:solidFill>
                  <a:srgbClr val="002060"/>
                </a:solidFill>
                <a:hlinkClick r:id="rId4"/>
              </a:rPr>
              <a:t>Creative Commons Zero</a:t>
            </a:r>
            <a:r>
              <a:rPr lang="en-US" sz="1200">
                <a:solidFill>
                  <a:srgbClr val="002060"/>
                </a:solidFill>
              </a:rPr>
              <a:t> and </a:t>
            </a:r>
            <a:r>
              <a:rPr lang="en-US" sz="1200">
                <a:solidFill>
                  <a:srgbClr val="002060"/>
                </a:solidFill>
                <a:hlinkClick r:id="rId5"/>
              </a:rPr>
              <a:t>Unsplash License</a:t>
            </a:r>
            <a:r>
              <a:rPr lang="en-US" sz="1200">
                <a:solidFill>
                  <a:srgbClr val="002060"/>
                </a:solidFill>
              </a:rPr>
              <a:t> which means you can copy, modify, distribute and use the photos for free, including commercial purposes, without asking permission from or providing attribution to the photographer or </a:t>
            </a:r>
            <a:r>
              <a:rPr lang="en-US" sz="1200" err="1">
                <a:solidFill>
                  <a:srgbClr val="002060"/>
                </a:solidFill>
              </a:rPr>
              <a:t>Unsplash</a:t>
            </a:r>
            <a:r>
              <a:rPr lang="en-US" sz="1200">
                <a:solidFill>
                  <a:srgbClr val="002060"/>
                </a:solidFill>
              </a:rPr>
              <a:t>.</a:t>
            </a:r>
          </a:p>
          <a:p>
            <a:pPr algn="ctr"/>
            <a:r>
              <a:rPr lang="en-US" sz="1200">
                <a:solidFill>
                  <a:srgbClr val="002060"/>
                </a:solidFill>
              </a:rPr>
              <a:t>CREATIVE COMMONS ZERO: http://creativecommons.org/publicdomain/zero/1.0/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9DC5D8-04E3-4488-904F-DF6845B5F9E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4366" r="5739" b="33897"/>
          <a:stretch/>
        </p:blipFill>
        <p:spPr>
          <a:xfrm>
            <a:off x="4201415" y="2987556"/>
            <a:ext cx="3322322" cy="83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0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0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63E7110-83D0-4771-B915-0D6AB181EC9B}"/>
              </a:ext>
            </a:extLst>
          </p:cNvPr>
          <p:cNvGrpSpPr/>
          <p:nvPr/>
        </p:nvGrpSpPr>
        <p:grpSpPr>
          <a:xfrm>
            <a:off x="1384635" y="1093298"/>
            <a:ext cx="5304734" cy="4092042"/>
            <a:chOff x="2769629" y="2185988"/>
            <a:chExt cx="10610850" cy="818515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784110CF-E83D-42D9-A9A2-A5FFAE179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9629" y="2185988"/>
              <a:ext cx="9617075" cy="8185150"/>
            </a:xfrm>
            <a:custGeom>
              <a:avLst/>
              <a:gdLst>
                <a:gd name="T0" fmla="*/ 2925 w 3028"/>
                <a:gd name="T1" fmla="*/ 1114 h 2575"/>
                <a:gd name="T2" fmla="*/ 2717 w 3028"/>
                <a:gd name="T3" fmla="*/ 1114 h 2575"/>
                <a:gd name="T4" fmla="*/ 2717 w 3028"/>
                <a:gd name="T5" fmla="*/ 1114 h 2575"/>
                <a:gd name="T6" fmla="*/ 2536 w 3028"/>
                <a:gd name="T7" fmla="*/ 1114 h 2575"/>
                <a:gd name="T8" fmla="*/ 2430 w 3028"/>
                <a:gd name="T9" fmla="*/ 1013 h 2575"/>
                <a:gd name="T10" fmla="*/ 2461 w 3028"/>
                <a:gd name="T11" fmla="*/ 938 h 2575"/>
                <a:gd name="T12" fmla="*/ 2533 w 3028"/>
                <a:gd name="T13" fmla="*/ 908 h 2575"/>
                <a:gd name="T14" fmla="*/ 2670 w 3028"/>
                <a:gd name="T15" fmla="*/ 908 h 2575"/>
                <a:gd name="T16" fmla="*/ 2670 w 3028"/>
                <a:gd name="T17" fmla="*/ 908 h 2575"/>
                <a:gd name="T18" fmla="*/ 2767 w 3028"/>
                <a:gd name="T19" fmla="*/ 805 h 2575"/>
                <a:gd name="T20" fmla="*/ 2662 w 3028"/>
                <a:gd name="T21" fmla="*/ 702 h 2575"/>
                <a:gd name="T22" fmla="*/ 2645 w 3028"/>
                <a:gd name="T23" fmla="*/ 702 h 2575"/>
                <a:gd name="T24" fmla="*/ 2556 w 3028"/>
                <a:gd name="T25" fmla="*/ 651 h 2575"/>
                <a:gd name="T26" fmla="*/ 1471 w 3028"/>
                <a:gd name="T27" fmla="*/ 13 h 2575"/>
                <a:gd name="T28" fmla="*/ 167 w 3028"/>
                <a:gd name="T29" fmla="*/ 1281 h 2575"/>
                <a:gd name="T30" fmla="*/ 172 w 3028"/>
                <a:gd name="T31" fmla="*/ 1406 h 2575"/>
                <a:gd name="T32" fmla="*/ 172 w 3028"/>
                <a:gd name="T33" fmla="*/ 1412 h 2575"/>
                <a:gd name="T34" fmla="*/ 103 w 3028"/>
                <a:gd name="T35" fmla="*/ 1481 h 2575"/>
                <a:gd name="T36" fmla="*/ 30 w 3028"/>
                <a:gd name="T37" fmla="*/ 1511 h 2575"/>
                <a:gd name="T38" fmla="*/ 0 w 3028"/>
                <a:gd name="T39" fmla="*/ 1585 h 2575"/>
                <a:gd name="T40" fmla="*/ 106 w 3028"/>
                <a:gd name="T41" fmla="*/ 1686 h 2575"/>
                <a:gd name="T42" fmla="*/ 456 w 3028"/>
                <a:gd name="T43" fmla="*/ 1686 h 2575"/>
                <a:gd name="T44" fmla="*/ 536 w 3028"/>
                <a:gd name="T45" fmla="*/ 1787 h 2575"/>
                <a:gd name="T46" fmla="*/ 506 w 3028"/>
                <a:gd name="T47" fmla="*/ 1860 h 2575"/>
                <a:gd name="T48" fmla="*/ 433 w 3028"/>
                <a:gd name="T49" fmla="*/ 1890 h 2575"/>
                <a:gd name="T50" fmla="*/ 298 w 3028"/>
                <a:gd name="T51" fmla="*/ 1890 h 2575"/>
                <a:gd name="T52" fmla="*/ 226 w 3028"/>
                <a:gd name="T53" fmla="*/ 1920 h 2575"/>
                <a:gd name="T54" fmla="*/ 196 w 3028"/>
                <a:gd name="T55" fmla="*/ 1994 h 2575"/>
                <a:gd name="T56" fmla="*/ 301 w 3028"/>
                <a:gd name="T57" fmla="*/ 2096 h 2575"/>
                <a:gd name="T58" fmla="*/ 343 w 3028"/>
                <a:gd name="T59" fmla="*/ 2096 h 2575"/>
                <a:gd name="T60" fmla="*/ 513 w 3028"/>
                <a:gd name="T61" fmla="*/ 2170 h 2575"/>
                <a:gd name="T62" fmla="*/ 1448 w 3028"/>
                <a:gd name="T63" fmla="*/ 2575 h 2575"/>
                <a:gd name="T64" fmla="*/ 2719 w 3028"/>
                <a:gd name="T65" fmla="*/ 1457 h 2575"/>
                <a:gd name="T66" fmla="*/ 2875 w 3028"/>
                <a:gd name="T67" fmla="*/ 1320 h 2575"/>
                <a:gd name="T68" fmla="*/ 2925 w 3028"/>
                <a:gd name="T69" fmla="*/ 1320 h 2575"/>
                <a:gd name="T70" fmla="*/ 3028 w 3028"/>
                <a:gd name="T71" fmla="*/ 1217 h 2575"/>
                <a:gd name="T72" fmla="*/ 3028 w 3028"/>
                <a:gd name="T73" fmla="*/ 1217 h 2575"/>
                <a:gd name="T74" fmla="*/ 2925 w 3028"/>
                <a:gd name="T75" fmla="*/ 1114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28" h="2575">
                  <a:moveTo>
                    <a:pt x="2925" y="1114"/>
                  </a:moveTo>
                  <a:cubicBezTo>
                    <a:pt x="2717" y="1114"/>
                    <a:pt x="2717" y="1114"/>
                    <a:pt x="2717" y="1114"/>
                  </a:cubicBezTo>
                  <a:cubicBezTo>
                    <a:pt x="2717" y="1114"/>
                    <a:pt x="2717" y="1114"/>
                    <a:pt x="2717" y="1114"/>
                  </a:cubicBezTo>
                  <a:cubicBezTo>
                    <a:pt x="2536" y="1114"/>
                    <a:pt x="2536" y="1114"/>
                    <a:pt x="2536" y="1114"/>
                  </a:cubicBezTo>
                  <a:cubicBezTo>
                    <a:pt x="2479" y="1114"/>
                    <a:pt x="2431" y="1069"/>
                    <a:pt x="2430" y="1013"/>
                  </a:cubicBezTo>
                  <a:cubicBezTo>
                    <a:pt x="2430" y="984"/>
                    <a:pt x="2442" y="957"/>
                    <a:pt x="2461" y="938"/>
                  </a:cubicBezTo>
                  <a:cubicBezTo>
                    <a:pt x="2479" y="920"/>
                    <a:pt x="2505" y="908"/>
                    <a:pt x="2533" y="908"/>
                  </a:cubicBezTo>
                  <a:cubicBezTo>
                    <a:pt x="2670" y="908"/>
                    <a:pt x="2670" y="908"/>
                    <a:pt x="2670" y="908"/>
                  </a:cubicBezTo>
                  <a:cubicBezTo>
                    <a:pt x="2670" y="908"/>
                    <a:pt x="2670" y="908"/>
                    <a:pt x="2670" y="908"/>
                  </a:cubicBezTo>
                  <a:cubicBezTo>
                    <a:pt x="2724" y="905"/>
                    <a:pt x="2767" y="860"/>
                    <a:pt x="2767" y="805"/>
                  </a:cubicBezTo>
                  <a:cubicBezTo>
                    <a:pt x="2767" y="749"/>
                    <a:pt x="2719" y="702"/>
                    <a:pt x="2662" y="702"/>
                  </a:cubicBezTo>
                  <a:cubicBezTo>
                    <a:pt x="2645" y="702"/>
                    <a:pt x="2645" y="702"/>
                    <a:pt x="2645" y="702"/>
                  </a:cubicBezTo>
                  <a:cubicBezTo>
                    <a:pt x="2609" y="702"/>
                    <a:pt x="2575" y="683"/>
                    <a:pt x="2556" y="651"/>
                  </a:cubicBezTo>
                  <a:cubicBezTo>
                    <a:pt x="2338" y="275"/>
                    <a:pt x="1935" y="21"/>
                    <a:pt x="1471" y="13"/>
                  </a:cubicBezTo>
                  <a:cubicBezTo>
                    <a:pt x="757" y="0"/>
                    <a:pt x="174" y="567"/>
                    <a:pt x="167" y="1281"/>
                  </a:cubicBezTo>
                  <a:cubicBezTo>
                    <a:pt x="166" y="1323"/>
                    <a:pt x="168" y="1365"/>
                    <a:pt x="172" y="1406"/>
                  </a:cubicBezTo>
                  <a:cubicBezTo>
                    <a:pt x="172" y="1408"/>
                    <a:pt x="172" y="1410"/>
                    <a:pt x="172" y="1412"/>
                  </a:cubicBezTo>
                  <a:cubicBezTo>
                    <a:pt x="172" y="1449"/>
                    <a:pt x="141" y="1481"/>
                    <a:pt x="103" y="1481"/>
                  </a:cubicBezTo>
                  <a:cubicBezTo>
                    <a:pt x="75" y="1481"/>
                    <a:pt x="49" y="1492"/>
                    <a:pt x="30" y="1511"/>
                  </a:cubicBezTo>
                  <a:cubicBezTo>
                    <a:pt x="11" y="1530"/>
                    <a:pt x="0" y="1556"/>
                    <a:pt x="0" y="1585"/>
                  </a:cubicBezTo>
                  <a:cubicBezTo>
                    <a:pt x="1" y="1642"/>
                    <a:pt x="49" y="1686"/>
                    <a:pt x="106" y="1686"/>
                  </a:cubicBezTo>
                  <a:cubicBezTo>
                    <a:pt x="456" y="1686"/>
                    <a:pt x="456" y="1686"/>
                    <a:pt x="456" y="1686"/>
                  </a:cubicBezTo>
                  <a:cubicBezTo>
                    <a:pt x="502" y="1697"/>
                    <a:pt x="536" y="1738"/>
                    <a:pt x="536" y="1787"/>
                  </a:cubicBezTo>
                  <a:cubicBezTo>
                    <a:pt x="536" y="1815"/>
                    <a:pt x="524" y="1841"/>
                    <a:pt x="506" y="1860"/>
                  </a:cubicBezTo>
                  <a:cubicBezTo>
                    <a:pt x="487" y="1878"/>
                    <a:pt x="461" y="1890"/>
                    <a:pt x="433" y="1890"/>
                  </a:cubicBezTo>
                  <a:cubicBezTo>
                    <a:pt x="298" y="1890"/>
                    <a:pt x="298" y="1890"/>
                    <a:pt x="298" y="1890"/>
                  </a:cubicBezTo>
                  <a:cubicBezTo>
                    <a:pt x="270" y="1890"/>
                    <a:pt x="244" y="1901"/>
                    <a:pt x="226" y="1920"/>
                  </a:cubicBezTo>
                  <a:cubicBezTo>
                    <a:pt x="207" y="1939"/>
                    <a:pt x="195" y="1965"/>
                    <a:pt x="196" y="1994"/>
                  </a:cubicBezTo>
                  <a:cubicBezTo>
                    <a:pt x="196" y="2051"/>
                    <a:pt x="244" y="2096"/>
                    <a:pt x="301" y="2096"/>
                  </a:cubicBezTo>
                  <a:cubicBezTo>
                    <a:pt x="343" y="2096"/>
                    <a:pt x="343" y="2096"/>
                    <a:pt x="343" y="2096"/>
                  </a:cubicBezTo>
                  <a:cubicBezTo>
                    <a:pt x="408" y="2096"/>
                    <a:pt x="469" y="2123"/>
                    <a:pt x="513" y="2170"/>
                  </a:cubicBezTo>
                  <a:cubicBezTo>
                    <a:pt x="747" y="2419"/>
                    <a:pt x="1079" y="2575"/>
                    <a:pt x="1448" y="2575"/>
                  </a:cubicBezTo>
                  <a:cubicBezTo>
                    <a:pt x="2100" y="2575"/>
                    <a:pt x="2638" y="2088"/>
                    <a:pt x="2719" y="1457"/>
                  </a:cubicBezTo>
                  <a:cubicBezTo>
                    <a:pt x="2729" y="1379"/>
                    <a:pt x="2796" y="1320"/>
                    <a:pt x="2875" y="1320"/>
                  </a:cubicBezTo>
                  <a:cubicBezTo>
                    <a:pt x="2925" y="1320"/>
                    <a:pt x="2925" y="1320"/>
                    <a:pt x="2925" y="1320"/>
                  </a:cubicBezTo>
                  <a:cubicBezTo>
                    <a:pt x="2982" y="1320"/>
                    <a:pt x="3028" y="1274"/>
                    <a:pt x="3028" y="1217"/>
                  </a:cubicBezTo>
                  <a:cubicBezTo>
                    <a:pt x="3028" y="1217"/>
                    <a:pt x="3028" y="1217"/>
                    <a:pt x="3028" y="1217"/>
                  </a:cubicBezTo>
                  <a:cubicBezTo>
                    <a:pt x="3028" y="1160"/>
                    <a:pt x="2982" y="1114"/>
                    <a:pt x="2925" y="1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FDF904FE-F4C7-40AF-8AC1-60630B25E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004" y="5727701"/>
              <a:ext cx="879475" cy="654050"/>
            </a:xfrm>
            <a:custGeom>
              <a:avLst/>
              <a:gdLst>
                <a:gd name="T0" fmla="*/ 201 w 277"/>
                <a:gd name="T1" fmla="*/ 206 h 206"/>
                <a:gd name="T2" fmla="*/ 76 w 277"/>
                <a:gd name="T3" fmla="*/ 206 h 206"/>
                <a:gd name="T4" fmla="*/ 0 w 277"/>
                <a:gd name="T5" fmla="*/ 130 h 206"/>
                <a:gd name="T6" fmla="*/ 0 w 277"/>
                <a:gd name="T7" fmla="*/ 76 h 206"/>
                <a:gd name="T8" fmla="*/ 76 w 277"/>
                <a:gd name="T9" fmla="*/ 0 h 206"/>
                <a:gd name="T10" fmla="*/ 201 w 277"/>
                <a:gd name="T11" fmla="*/ 0 h 206"/>
                <a:gd name="T12" fmla="*/ 277 w 277"/>
                <a:gd name="T13" fmla="*/ 76 h 206"/>
                <a:gd name="T14" fmla="*/ 277 w 277"/>
                <a:gd name="T15" fmla="*/ 130 h 206"/>
                <a:gd name="T16" fmla="*/ 201 w 277"/>
                <a:gd name="T1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06">
                  <a:moveTo>
                    <a:pt x="201" y="206"/>
                  </a:moveTo>
                  <a:cubicBezTo>
                    <a:pt x="76" y="206"/>
                    <a:pt x="76" y="206"/>
                    <a:pt x="76" y="206"/>
                  </a:cubicBezTo>
                  <a:cubicBezTo>
                    <a:pt x="34" y="206"/>
                    <a:pt x="0" y="172"/>
                    <a:pt x="0" y="13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43" y="0"/>
                    <a:pt x="277" y="34"/>
                    <a:pt x="277" y="76"/>
                  </a:cubicBezTo>
                  <a:cubicBezTo>
                    <a:pt x="277" y="130"/>
                    <a:pt x="277" y="130"/>
                    <a:pt x="277" y="130"/>
                  </a:cubicBezTo>
                  <a:cubicBezTo>
                    <a:pt x="277" y="172"/>
                    <a:pt x="243" y="206"/>
                    <a:pt x="201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9BA03AD-8EFA-4289-B73B-E4883F95F3AF}"/>
              </a:ext>
            </a:extLst>
          </p:cNvPr>
          <p:cNvGrpSpPr/>
          <p:nvPr/>
        </p:nvGrpSpPr>
        <p:grpSpPr>
          <a:xfrm>
            <a:off x="1357651" y="980600"/>
            <a:ext cx="5304734" cy="4092042"/>
            <a:chOff x="2715654" y="1960563"/>
            <a:chExt cx="10610850" cy="8185150"/>
          </a:xfrm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CE0D821A-C63F-49B9-BF8A-3E448DB1E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654" y="1960563"/>
              <a:ext cx="9620250" cy="8185150"/>
            </a:xfrm>
            <a:custGeom>
              <a:avLst/>
              <a:gdLst>
                <a:gd name="T0" fmla="*/ 2926 w 3029"/>
                <a:gd name="T1" fmla="*/ 1115 h 2575"/>
                <a:gd name="T2" fmla="*/ 2717 w 3029"/>
                <a:gd name="T3" fmla="*/ 1115 h 2575"/>
                <a:gd name="T4" fmla="*/ 2717 w 3029"/>
                <a:gd name="T5" fmla="*/ 1115 h 2575"/>
                <a:gd name="T6" fmla="*/ 2537 w 3029"/>
                <a:gd name="T7" fmla="*/ 1115 h 2575"/>
                <a:gd name="T8" fmla="*/ 2431 w 3029"/>
                <a:gd name="T9" fmla="*/ 1013 h 2575"/>
                <a:gd name="T10" fmla="*/ 2461 w 3029"/>
                <a:gd name="T11" fmla="*/ 939 h 2575"/>
                <a:gd name="T12" fmla="*/ 2534 w 3029"/>
                <a:gd name="T13" fmla="*/ 909 h 2575"/>
                <a:gd name="T14" fmla="*/ 2671 w 3029"/>
                <a:gd name="T15" fmla="*/ 909 h 2575"/>
                <a:gd name="T16" fmla="*/ 2671 w 3029"/>
                <a:gd name="T17" fmla="*/ 908 h 2575"/>
                <a:gd name="T18" fmla="*/ 2768 w 3029"/>
                <a:gd name="T19" fmla="*/ 806 h 2575"/>
                <a:gd name="T20" fmla="*/ 2663 w 3029"/>
                <a:gd name="T21" fmla="*/ 703 h 2575"/>
                <a:gd name="T22" fmla="*/ 2646 w 3029"/>
                <a:gd name="T23" fmla="*/ 703 h 2575"/>
                <a:gd name="T24" fmla="*/ 2557 w 3029"/>
                <a:gd name="T25" fmla="*/ 651 h 2575"/>
                <a:gd name="T26" fmla="*/ 1472 w 3029"/>
                <a:gd name="T27" fmla="*/ 13 h 2575"/>
                <a:gd name="T28" fmla="*/ 167 w 3029"/>
                <a:gd name="T29" fmla="*/ 1281 h 2575"/>
                <a:gd name="T30" fmla="*/ 172 w 3029"/>
                <a:gd name="T31" fmla="*/ 1406 h 2575"/>
                <a:gd name="T32" fmla="*/ 173 w 3029"/>
                <a:gd name="T33" fmla="*/ 1412 h 2575"/>
                <a:gd name="T34" fmla="*/ 104 w 3029"/>
                <a:gd name="T35" fmla="*/ 1481 h 2575"/>
                <a:gd name="T36" fmla="*/ 31 w 3029"/>
                <a:gd name="T37" fmla="*/ 1511 h 2575"/>
                <a:gd name="T38" fmla="*/ 1 w 3029"/>
                <a:gd name="T39" fmla="*/ 1585 h 2575"/>
                <a:gd name="T40" fmla="*/ 106 w 3029"/>
                <a:gd name="T41" fmla="*/ 1687 h 2575"/>
                <a:gd name="T42" fmla="*/ 457 w 3029"/>
                <a:gd name="T43" fmla="*/ 1687 h 2575"/>
                <a:gd name="T44" fmla="*/ 537 w 3029"/>
                <a:gd name="T45" fmla="*/ 1787 h 2575"/>
                <a:gd name="T46" fmla="*/ 506 w 3029"/>
                <a:gd name="T47" fmla="*/ 1860 h 2575"/>
                <a:gd name="T48" fmla="*/ 434 w 3029"/>
                <a:gd name="T49" fmla="*/ 1890 h 2575"/>
                <a:gd name="T50" fmla="*/ 299 w 3029"/>
                <a:gd name="T51" fmla="*/ 1890 h 2575"/>
                <a:gd name="T52" fmla="*/ 226 w 3029"/>
                <a:gd name="T53" fmla="*/ 1920 h 2575"/>
                <a:gd name="T54" fmla="*/ 196 w 3029"/>
                <a:gd name="T55" fmla="*/ 1994 h 2575"/>
                <a:gd name="T56" fmla="*/ 302 w 3029"/>
                <a:gd name="T57" fmla="*/ 2096 h 2575"/>
                <a:gd name="T58" fmla="*/ 344 w 3029"/>
                <a:gd name="T59" fmla="*/ 2096 h 2575"/>
                <a:gd name="T60" fmla="*/ 514 w 3029"/>
                <a:gd name="T61" fmla="*/ 2170 h 2575"/>
                <a:gd name="T62" fmla="*/ 1449 w 3029"/>
                <a:gd name="T63" fmla="*/ 2575 h 2575"/>
                <a:gd name="T64" fmla="*/ 2719 w 3029"/>
                <a:gd name="T65" fmla="*/ 1458 h 2575"/>
                <a:gd name="T66" fmla="*/ 2875 w 3029"/>
                <a:gd name="T67" fmla="*/ 1320 h 2575"/>
                <a:gd name="T68" fmla="*/ 2926 w 3029"/>
                <a:gd name="T69" fmla="*/ 1320 h 2575"/>
                <a:gd name="T70" fmla="*/ 3029 w 3029"/>
                <a:gd name="T71" fmla="*/ 1218 h 2575"/>
                <a:gd name="T72" fmla="*/ 3029 w 3029"/>
                <a:gd name="T73" fmla="*/ 1218 h 2575"/>
                <a:gd name="T74" fmla="*/ 2926 w 3029"/>
                <a:gd name="T75" fmla="*/ 1115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29" h="2575">
                  <a:moveTo>
                    <a:pt x="2926" y="1115"/>
                  </a:moveTo>
                  <a:cubicBezTo>
                    <a:pt x="2717" y="1115"/>
                    <a:pt x="2717" y="1115"/>
                    <a:pt x="2717" y="1115"/>
                  </a:cubicBezTo>
                  <a:cubicBezTo>
                    <a:pt x="2717" y="1115"/>
                    <a:pt x="2717" y="1115"/>
                    <a:pt x="2717" y="1115"/>
                  </a:cubicBezTo>
                  <a:cubicBezTo>
                    <a:pt x="2537" y="1115"/>
                    <a:pt x="2537" y="1115"/>
                    <a:pt x="2537" y="1115"/>
                  </a:cubicBezTo>
                  <a:cubicBezTo>
                    <a:pt x="2480" y="1115"/>
                    <a:pt x="2432" y="1070"/>
                    <a:pt x="2431" y="1013"/>
                  </a:cubicBezTo>
                  <a:cubicBezTo>
                    <a:pt x="2431" y="984"/>
                    <a:pt x="2442" y="958"/>
                    <a:pt x="2461" y="939"/>
                  </a:cubicBezTo>
                  <a:cubicBezTo>
                    <a:pt x="2480" y="920"/>
                    <a:pt x="2506" y="909"/>
                    <a:pt x="2534" y="909"/>
                  </a:cubicBezTo>
                  <a:cubicBezTo>
                    <a:pt x="2671" y="909"/>
                    <a:pt x="2671" y="909"/>
                    <a:pt x="2671" y="909"/>
                  </a:cubicBezTo>
                  <a:cubicBezTo>
                    <a:pt x="2671" y="909"/>
                    <a:pt x="2671" y="908"/>
                    <a:pt x="2671" y="908"/>
                  </a:cubicBezTo>
                  <a:cubicBezTo>
                    <a:pt x="2725" y="906"/>
                    <a:pt x="2768" y="861"/>
                    <a:pt x="2768" y="806"/>
                  </a:cubicBezTo>
                  <a:cubicBezTo>
                    <a:pt x="2768" y="749"/>
                    <a:pt x="2719" y="703"/>
                    <a:pt x="2663" y="703"/>
                  </a:cubicBezTo>
                  <a:cubicBezTo>
                    <a:pt x="2646" y="703"/>
                    <a:pt x="2646" y="703"/>
                    <a:pt x="2646" y="703"/>
                  </a:cubicBezTo>
                  <a:cubicBezTo>
                    <a:pt x="2609" y="703"/>
                    <a:pt x="2576" y="683"/>
                    <a:pt x="2557" y="651"/>
                  </a:cubicBezTo>
                  <a:cubicBezTo>
                    <a:pt x="2339" y="276"/>
                    <a:pt x="1935" y="21"/>
                    <a:pt x="1472" y="13"/>
                  </a:cubicBezTo>
                  <a:cubicBezTo>
                    <a:pt x="758" y="0"/>
                    <a:pt x="174" y="568"/>
                    <a:pt x="167" y="1281"/>
                  </a:cubicBezTo>
                  <a:cubicBezTo>
                    <a:pt x="167" y="1324"/>
                    <a:pt x="169" y="1365"/>
                    <a:pt x="172" y="1406"/>
                  </a:cubicBezTo>
                  <a:cubicBezTo>
                    <a:pt x="172" y="1408"/>
                    <a:pt x="173" y="1410"/>
                    <a:pt x="173" y="1412"/>
                  </a:cubicBezTo>
                  <a:cubicBezTo>
                    <a:pt x="173" y="1450"/>
                    <a:pt x="142" y="1481"/>
                    <a:pt x="104" y="1481"/>
                  </a:cubicBezTo>
                  <a:cubicBezTo>
                    <a:pt x="75" y="1481"/>
                    <a:pt x="50" y="1492"/>
                    <a:pt x="31" y="1511"/>
                  </a:cubicBezTo>
                  <a:cubicBezTo>
                    <a:pt x="12" y="1530"/>
                    <a:pt x="0" y="1556"/>
                    <a:pt x="1" y="1585"/>
                  </a:cubicBezTo>
                  <a:cubicBezTo>
                    <a:pt x="1" y="1642"/>
                    <a:pt x="50" y="1687"/>
                    <a:pt x="106" y="1687"/>
                  </a:cubicBezTo>
                  <a:cubicBezTo>
                    <a:pt x="457" y="1687"/>
                    <a:pt x="457" y="1687"/>
                    <a:pt x="457" y="1687"/>
                  </a:cubicBezTo>
                  <a:cubicBezTo>
                    <a:pt x="502" y="1697"/>
                    <a:pt x="537" y="1738"/>
                    <a:pt x="537" y="1787"/>
                  </a:cubicBezTo>
                  <a:cubicBezTo>
                    <a:pt x="537" y="1816"/>
                    <a:pt x="525" y="1841"/>
                    <a:pt x="506" y="1860"/>
                  </a:cubicBezTo>
                  <a:cubicBezTo>
                    <a:pt x="488" y="1879"/>
                    <a:pt x="462" y="1890"/>
                    <a:pt x="434" y="1890"/>
                  </a:cubicBezTo>
                  <a:cubicBezTo>
                    <a:pt x="299" y="1890"/>
                    <a:pt x="299" y="1890"/>
                    <a:pt x="299" y="1890"/>
                  </a:cubicBezTo>
                  <a:cubicBezTo>
                    <a:pt x="271" y="1890"/>
                    <a:pt x="245" y="1902"/>
                    <a:pt x="226" y="1920"/>
                  </a:cubicBezTo>
                  <a:cubicBezTo>
                    <a:pt x="207" y="1939"/>
                    <a:pt x="196" y="1965"/>
                    <a:pt x="196" y="1994"/>
                  </a:cubicBezTo>
                  <a:cubicBezTo>
                    <a:pt x="197" y="2051"/>
                    <a:pt x="245" y="2096"/>
                    <a:pt x="302" y="2096"/>
                  </a:cubicBezTo>
                  <a:cubicBezTo>
                    <a:pt x="344" y="2096"/>
                    <a:pt x="344" y="2096"/>
                    <a:pt x="344" y="2096"/>
                  </a:cubicBezTo>
                  <a:cubicBezTo>
                    <a:pt x="408" y="2096"/>
                    <a:pt x="470" y="2123"/>
                    <a:pt x="514" y="2170"/>
                  </a:cubicBezTo>
                  <a:cubicBezTo>
                    <a:pt x="748" y="2420"/>
                    <a:pt x="1080" y="2575"/>
                    <a:pt x="1449" y="2575"/>
                  </a:cubicBezTo>
                  <a:cubicBezTo>
                    <a:pt x="2101" y="2575"/>
                    <a:pt x="2639" y="2088"/>
                    <a:pt x="2719" y="1458"/>
                  </a:cubicBezTo>
                  <a:cubicBezTo>
                    <a:pt x="2729" y="1379"/>
                    <a:pt x="2796" y="1320"/>
                    <a:pt x="2875" y="1320"/>
                  </a:cubicBezTo>
                  <a:cubicBezTo>
                    <a:pt x="2926" y="1320"/>
                    <a:pt x="2926" y="1320"/>
                    <a:pt x="2926" y="1320"/>
                  </a:cubicBezTo>
                  <a:cubicBezTo>
                    <a:pt x="2983" y="1320"/>
                    <a:pt x="3029" y="1274"/>
                    <a:pt x="3029" y="1218"/>
                  </a:cubicBezTo>
                  <a:cubicBezTo>
                    <a:pt x="3029" y="1218"/>
                    <a:pt x="3029" y="1218"/>
                    <a:pt x="3029" y="1218"/>
                  </a:cubicBezTo>
                  <a:cubicBezTo>
                    <a:pt x="3029" y="1161"/>
                    <a:pt x="2983" y="1115"/>
                    <a:pt x="2926" y="111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7528155C-AFAC-45D0-9595-7C1F8ED6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0204" y="5503863"/>
              <a:ext cx="876300" cy="652463"/>
            </a:xfrm>
            <a:custGeom>
              <a:avLst/>
              <a:gdLst>
                <a:gd name="T0" fmla="*/ 201 w 276"/>
                <a:gd name="T1" fmla="*/ 205 h 205"/>
                <a:gd name="T2" fmla="*/ 76 w 276"/>
                <a:gd name="T3" fmla="*/ 205 h 205"/>
                <a:gd name="T4" fmla="*/ 0 w 276"/>
                <a:gd name="T5" fmla="*/ 130 h 205"/>
                <a:gd name="T6" fmla="*/ 0 w 276"/>
                <a:gd name="T7" fmla="*/ 75 h 205"/>
                <a:gd name="T8" fmla="*/ 76 w 276"/>
                <a:gd name="T9" fmla="*/ 0 h 205"/>
                <a:gd name="T10" fmla="*/ 201 w 276"/>
                <a:gd name="T11" fmla="*/ 0 h 205"/>
                <a:gd name="T12" fmla="*/ 276 w 276"/>
                <a:gd name="T13" fmla="*/ 75 h 205"/>
                <a:gd name="T14" fmla="*/ 276 w 276"/>
                <a:gd name="T15" fmla="*/ 130 h 205"/>
                <a:gd name="T16" fmla="*/ 201 w 276"/>
                <a:gd name="T1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205">
                  <a:moveTo>
                    <a:pt x="201" y="205"/>
                  </a:moveTo>
                  <a:cubicBezTo>
                    <a:pt x="76" y="205"/>
                    <a:pt x="76" y="205"/>
                    <a:pt x="76" y="205"/>
                  </a:cubicBezTo>
                  <a:cubicBezTo>
                    <a:pt x="34" y="205"/>
                    <a:pt x="0" y="172"/>
                    <a:pt x="0" y="13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43" y="0"/>
                    <a:pt x="276" y="34"/>
                    <a:pt x="276" y="75"/>
                  </a:cubicBezTo>
                  <a:cubicBezTo>
                    <a:pt x="276" y="130"/>
                    <a:pt x="276" y="130"/>
                    <a:pt x="276" y="130"/>
                  </a:cubicBezTo>
                  <a:cubicBezTo>
                    <a:pt x="276" y="172"/>
                    <a:pt x="243" y="205"/>
                    <a:pt x="201" y="205"/>
                  </a:cubicBezTo>
                  <a:close/>
                </a:path>
              </a:pathLst>
            </a:custGeom>
            <a:solidFill>
              <a:srgbClr val="D2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2E141DF-A9D6-4941-8452-C548F69B58D2}"/>
              </a:ext>
            </a:extLst>
          </p:cNvPr>
          <p:cNvGrpSpPr/>
          <p:nvPr/>
        </p:nvGrpSpPr>
        <p:grpSpPr>
          <a:xfrm>
            <a:off x="889399" y="1186949"/>
            <a:ext cx="2080148" cy="4176169"/>
            <a:chOff x="6388100" y="2830513"/>
            <a:chExt cx="4160838" cy="8353425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4718695-3BE6-4811-8C53-DA6EB87DA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1700" y="8650288"/>
              <a:ext cx="654050" cy="655638"/>
            </a:xfrm>
            <a:custGeom>
              <a:avLst/>
              <a:gdLst>
                <a:gd name="T0" fmla="*/ 130 w 206"/>
                <a:gd name="T1" fmla="*/ 206 h 206"/>
                <a:gd name="T2" fmla="*/ 76 w 206"/>
                <a:gd name="T3" fmla="*/ 206 h 206"/>
                <a:gd name="T4" fmla="*/ 0 w 206"/>
                <a:gd name="T5" fmla="*/ 130 h 206"/>
                <a:gd name="T6" fmla="*/ 0 w 206"/>
                <a:gd name="T7" fmla="*/ 75 h 206"/>
                <a:gd name="T8" fmla="*/ 76 w 206"/>
                <a:gd name="T9" fmla="*/ 0 h 206"/>
                <a:gd name="T10" fmla="*/ 130 w 206"/>
                <a:gd name="T11" fmla="*/ 0 h 206"/>
                <a:gd name="T12" fmla="*/ 206 w 206"/>
                <a:gd name="T13" fmla="*/ 75 h 206"/>
                <a:gd name="T14" fmla="*/ 206 w 206"/>
                <a:gd name="T15" fmla="*/ 130 h 206"/>
                <a:gd name="T16" fmla="*/ 130 w 206"/>
                <a:gd name="T1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06">
                  <a:moveTo>
                    <a:pt x="130" y="206"/>
                  </a:moveTo>
                  <a:cubicBezTo>
                    <a:pt x="76" y="206"/>
                    <a:pt x="76" y="206"/>
                    <a:pt x="76" y="206"/>
                  </a:cubicBezTo>
                  <a:cubicBezTo>
                    <a:pt x="34" y="206"/>
                    <a:pt x="0" y="172"/>
                    <a:pt x="0" y="13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72" y="0"/>
                    <a:pt x="206" y="34"/>
                    <a:pt x="206" y="75"/>
                  </a:cubicBezTo>
                  <a:cubicBezTo>
                    <a:pt x="206" y="130"/>
                    <a:pt x="206" y="130"/>
                    <a:pt x="206" y="130"/>
                  </a:cubicBezTo>
                  <a:cubicBezTo>
                    <a:pt x="206" y="172"/>
                    <a:pt x="172" y="206"/>
                    <a:pt x="130" y="206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EDB30D27-9AB5-4170-80D5-FFA9861EE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900" y="8424863"/>
              <a:ext cx="654050" cy="655638"/>
            </a:xfrm>
            <a:custGeom>
              <a:avLst/>
              <a:gdLst>
                <a:gd name="T0" fmla="*/ 130 w 206"/>
                <a:gd name="T1" fmla="*/ 206 h 206"/>
                <a:gd name="T2" fmla="*/ 76 w 206"/>
                <a:gd name="T3" fmla="*/ 206 h 206"/>
                <a:gd name="T4" fmla="*/ 0 w 206"/>
                <a:gd name="T5" fmla="*/ 130 h 206"/>
                <a:gd name="T6" fmla="*/ 0 w 206"/>
                <a:gd name="T7" fmla="*/ 76 h 206"/>
                <a:gd name="T8" fmla="*/ 76 w 206"/>
                <a:gd name="T9" fmla="*/ 0 h 206"/>
                <a:gd name="T10" fmla="*/ 130 w 206"/>
                <a:gd name="T11" fmla="*/ 0 h 206"/>
                <a:gd name="T12" fmla="*/ 206 w 206"/>
                <a:gd name="T13" fmla="*/ 76 h 206"/>
                <a:gd name="T14" fmla="*/ 206 w 206"/>
                <a:gd name="T15" fmla="*/ 130 h 206"/>
                <a:gd name="T16" fmla="*/ 130 w 206"/>
                <a:gd name="T1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06">
                  <a:moveTo>
                    <a:pt x="130" y="206"/>
                  </a:moveTo>
                  <a:cubicBezTo>
                    <a:pt x="76" y="206"/>
                    <a:pt x="76" y="206"/>
                    <a:pt x="76" y="206"/>
                  </a:cubicBezTo>
                  <a:cubicBezTo>
                    <a:pt x="34" y="206"/>
                    <a:pt x="0" y="172"/>
                    <a:pt x="0" y="13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72" y="0"/>
                    <a:pt x="206" y="34"/>
                    <a:pt x="206" y="76"/>
                  </a:cubicBezTo>
                  <a:cubicBezTo>
                    <a:pt x="206" y="130"/>
                    <a:pt x="206" y="130"/>
                    <a:pt x="206" y="130"/>
                  </a:cubicBezTo>
                  <a:cubicBezTo>
                    <a:pt x="206" y="172"/>
                    <a:pt x="172" y="206"/>
                    <a:pt x="130" y="206"/>
                  </a:cubicBezTo>
                  <a:close/>
                </a:path>
              </a:pathLst>
            </a:custGeom>
            <a:solidFill>
              <a:srgbClr val="D2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70BF8D56-3F93-43AA-A0C6-C81A2D0F6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8100" y="2830513"/>
              <a:ext cx="4160838" cy="8353425"/>
            </a:xfrm>
            <a:custGeom>
              <a:avLst/>
              <a:gdLst>
                <a:gd name="T0" fmla="*/ 855 w 1310"/>
                <a:gd name="T1" fmla="*/ 1256 h 2628"/>
                <a:gd name="T2" fmla="*/ 954 w 1310"/>
                <a:gd name="T3" fmla="*/ 916 h 2628"/>
                <a:gd name="T4" fmla="*/ 770 w 1310"/>
                <a:gd name="T5" fmla="*/ 526 h 2628"/>
                <a:gd name="T6" fmla="*/ 868 w 1310"/>
                <a:gd name="T7" fmla="*/ 317 h 2628"/>
                <a:gd name="T8" fmla="*/ 609 w 1310"/>
                <a:gd name="T9" fmla="*/ 13 h 2628"/>
                <a:gd name="T10" fmla="*/ 305 w 1310"/>
                <a:gd name="T11" fmla="*/ 271 h 2628"/>
                <a:gd name="T12" fmla="*/ 338 w 1310"/>
                <a:gd name="T13" fmla="*/ 430 h 2628"/>
                <a:gd name="T14" fmla="*/ 49 w 1310"/>
                <a:gd name="T15" fmla="*/ 839 h 2628"/>
                <a:gd name="T16" fmla="*/ 230 w 1310"/>
                <a:gd name="T17" fmla="*/ 1332 h 2628"/>
                <a:gd name="T18" fmla="*/ 3 w 1310"/>
                <a:gd name="T19" fmla="*/ 1842 h 2628"/>
                <a:gd name="T20" fmla="*/ 735 w 1310"/>
                <a:gd name="T21" fmla="*/ 2571 h 2628"/>
                <a:gd name="T22" fmla="*/ 1252 w 1310"/>
                <a:gd name="T23" fmla="*/ 1753 h 2628"/>
                <a:gd name="T24" fmla="*/ 855 w 1310"/>
                <a:gd name="T25" fmla="*/ 1256 h 2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0" h="2628">
                  <a:moveTo>
                    <a:pt x="855" y="1256"/>
                  </a:moveTo>
                  <a:cubicBezTo>
                    <a:pt x="840" y="1078"/>
                    <a:pt x="955" y="1129"/>
                    <a:pt x="954" y="916"/>
                  </a:cubicBezTo>
                  <a:cubicBezTo>
                    <a:pt x="953" y="730"/>
                    <a:pt x="773" y="627"/>
                    <a:pt x="770" y="526"/>
                  </a:cubicBezTo>
                  <a:cubicBezTo>
                    <a:pt x="768" y="426"/>
                    <a:pt x="863" y="374"/>
                    <a:pt x="868" y="317"/>
                  </a:cubicBezTo>
                  <a:cubicBezTo>
                    <a:pt x="880" y="161"/>
                    <a:pt x="764" y="25"/>
                    <a:pt x="609" y="13"/>
                  </a:cubicBezTo>
                  <a:cubicBezTo>
                    <a:pt x="453" y="0"/>
                    <a:pt x="317" y="116"/>
                    <a:pt x="305" y="271"/>
                  </a:cubicBezTo>
                  <a:cubicBezTo>
                    <a:pt x="300" y="328"/>
                    <a:pt x="336" y="341"/>
                    <a:pt x="338" y="430"/>
                  </a:cubicBezTo>
                  <a:cubicBezTo>
                    <a:pt x="341" y="518"/>
                    <a:pt x="21" y="655"/>
                    <a:pt x="49" y="839"/>
                  </a:cubicBezTo>
                  <a:cubicBezTo>
                    <a:pt x="77" y="1024"/>
                    <a:pt x="241" y="1109"/>
                    <a:pt x="230" y="1332"/>
                  </a:cubicBezTo>
                  <a:cubicBezTo>
                    <a:pt x="222" y="1497"/>
                    <a:pt x="0" y="1568"/>
                    <a:pt x="3" y="1842"/>
                  </a:cubicBezTo>
                  <a:cubicBezTo>
                    <a:pt x="7" y="2287"/>
                    <a:pt x="328" y="2628"/>
                    <a:pt x="735" y="2571"/>
                  </a:cubicBezTo>
                  <a:cubicBezTo>
                    <a:pt x="1143" y="2513"/>
                    <a:pt x="1310" y="2161"/>
                    <a:pt x="1252" y="1753"/>
                  </a:cubicBezTo>
                  <a:cubicBezTo>
                    <a:pt x="1214" y="1483"/>
                    <a:pt x="871" y="1435"/>
                    <a:pt x="855" y="1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0A1A1D0B-F819-472A-884C-8410067DB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3708401"/>
              <a:ext cx="615950" cy="6496050"/>
            </a:xfrm>
            <a:custGeom>
              <a:avLst/>
              <a:gdLst>
                <a:gd name="T0" fmla="*/ 60 w 194"/>
                <a:gd name="T1" fmla="*/ 0 h 2044"/>
                <a:gd name="T2" fmla="*/ 34 w 194"/>
                <a:gd name="T3" fmla="*/ 257 h 2044"/>
                <a:gd name="T4" fmla="*/ 18 w 194"/>
                <a:gd name="T5" fmla="*/ 515 h 2044"/>
                <a:gd name="T6" fmla="*/ 12 w 194"/>
                <a:gd name="T7" fmla="*/ 773 h 2044"/>
                <a:gd name="T8" fmla="*/ 18 w 194"/>
                <a:gd name="T9" fmla="*/ 1031 h 2044"/>
                <a:gd name="T10" fmla="*/ 35 w 194"/>
                <a:gd name="T11" fmla="*/ 1288 h 2044"/>
                <a:gd name="T12" fmla="*/ 68 w 194"/>
                <a:gd name="T13" fmla="*/ 1544 h 2044"/>
                <a:gd name="T14" fmla="*/ 119 w 194"/>
                <a:gd name="T15" fmla="*/ 1797 h 2044"/>
                <a:gd name="T16" fmla="*/ 194 w 194"/>
                <a:gd name="T17" fmla="*/ 2044 h 2044"/>
                <a:gd name="T18" fmla="*/ 114 w 194"/>
                <a:gd name="T19" fmla="*/ 1798 h 2044"/>
                <a:gd name="T20" fmla="*/ 60 w 194"/>
                <a:gd name="T21" fmla="*/ 1546 h 2044"/>
                <a:gd name="T22" fmla="*/ 25 w 194"/>
                <a:gd name="T23" fmla="*/ 1289 h 2044"/>
                <a:gd name="T24" fmla="*/ 7 w 194"/>
                <a:gd name="T25" fmla="*/ 1031 h 2044"/>
                <a:gd name="T26" fmla="*/ 10 w 194"/>
                <a:gd name="T27" fmla="*/ 515 h 2044"/>
                <a:gd name="T28" fmla="*/ 60 w 194"/>
                <a:gd name="T29" fmla="*/ 0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2044">
                  <a:moveTo>
                    <a:pt x="60" y="0"/>
                  </a:moveTo>
                  <a:cubicBezTo>
                    <a:pt x="49" y="86"/>
                    <a:pt x="41" y="172"/>
                    <a:pt x="34" y="257"/>
                  </a:cubicBezTo>
                  <a:cubicBezTo>
                    <a:pt x="27" y="343"/>
                    <a:pt x="22" y="429"/>
                    <a:pt x="18" y="515"/>
                  </a:cubicBezTo>
                  <a:cubicBezTo>
                    <a:pt x="15" y="601"/>
                    <a:pt x="12" y="687"/>
                    <a:pt x="12" y="773"/>
                  </a:cubicBezTo>
                  <a:cubicBezTo>
                    <a:pt x="12" y="859"/>
                    <a:pt x="14" y="945"/>
                    <a:pt x="18" y="1031"/>
                  </a:cubicBezTo>
                  <a:cubicBezTo>
                    <a:pt x="21" y="1117"/>
                    <a:pt x="27" y="1203"/>
                    <a:pt x="35" y="1288"/>
                  </a:cubicBezTo>
                  <a:cubicBezTo>
                    <a:pt x="43" y="1374"/>
                    <a:pt x="55" y="1459"/>
                    <a:pt x="68" y="1544"/>
                  </a:cubicBezTo>
                  <a:cubicBezTo>
                    <a:pt x="82" y="1629"/>
                    <a:pt x="99" y="1713"/>
                    <a:pt x="119" y="1797"/>
                  </a:cubicBezTo>
                  <a:cubicBezTo>
                    <a:pt x="140" y="1880"/>
                    <a:pt x="165" y="1963"/>
                    <a:pt x="194" y="2044"/>
                  </a:cubicBezTo>
                  <a:cubicBezTo>
                    <a:pt x="163" y="1964"/>
                    <a:pt x="137" y="1882"/>
                    <a:pt x="114" y="1798"/>
                  </a:cubicBezTo>
                  <a:cubicBezTo>
                    <a:pt x="93" y="1715"/>
                    <a:pt x="75" y="1631"/>
                    <a:pt x="60" y="1546"/>
                  </a:cubicBezTo>
                  <a:cubicBezTo>
                    <a:pt x="45" y="1461"/>
                    <a:pt x="34" y="1375"/>
                    <a:pt x="25" y="1289"/>
                  </a:cubicBezTo>
                  <a:cubicBezTo>
                    <a:pt x="17" y="1204"/>
                    <a:pt x="11" y="1118"/>
                    <a:pt x="7" y="1031"/>
                  </a:cubicBezTo>
                  <a:cubicBezTo>
                    <a:pt x="0" y="859"/>
                    <a:pt x="1" y="687"/>
                    <a:pt x="10" y="515"/>
                  </a:cubicBezTo>
                  <a:cubicBezTo>
                    <a:pt x="19" y="343"/>
                    <a:pt x="34" y="171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512912D-DC93-422C-977E-39B6EF8FC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4346576"/>
              <a:ext cx="644525" cy="614363"/>
            </a:xfrm>
            <a:custGeom>
              <a:avLst/>
              <a:gdLst>
                <a:gd name="T0" fmla="*/ 0 w 203"/>
                <a:gd name="T1" fmla="*/ 193 h 193"/>
                <a:gd name="T2" fmla="*/ 106 w 203"/>
                <a:gd name="T3" fmla="*/ 102 h 193"/>
                <a:gd name="T4" fmla="*/ 119 w 203"/>
                <a:gd name="T5" fmla="*/ 90 h 193"/>
                <a:gd name="T6" fmla="*/ 132 w 203"/>
                <a:gd name="T7" fmla="*/ 77 h 193"/>
                <a:gd name="T8" fmla="*/ 156 w 203"/>
                <a:gd name="T9" fmla="*/ 52 h 193"/>
                <a:gd name="T10" fmla="*/ 203 w 203"/>
                <a:gd name="T11" fmla="*/ 0 h 193"/>
                <a:gd name="T12" fmla="*/ 163 w 203"/>
                <a:gd name="T13" fmla="*/ 58 h 193"/>
                <a:gd name="T14" fmla="*/ 114 w 203"/>
                <a:gd name="T15" fmla="*/ 110 h 193"/>
                <a:gd name="T16" fmla="*/ 59 w 203"/>
                <a:gd name="T17" fmla="*/ 155 h 193"/>
                <a:gd name="T18" fmla="*/ 0 w 203"/>
                <a:gd name="T1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93">
                  <a:moveTo>
                    <a:pt x="0" y="193"/>
                  </a:moveTo>
                  <a:cubicBezTo>
                    <a:pt x="36" y="164"/>
                    <a:pt x="72" y="134"/>
                    <a:pt x="106" y="102"/>
                  </a:cubicBezTo>
                  <a:cubicBezTo>
                    <a:pt x="119" y="90"/>
                    <a:pt x="119" y="90"/>
                    <a:pt x="119" y="90"/>
                  </a:cubicBezTo>
                  <a:cubicBezTo>
                    <a:pt x="132" y="77"/>
                    <a:pt x="132" y="77"/>
                    <a:pt x="132" y="77"/>
                  </a:cubicBezTo>
                  <a:cubicBezTo>
                    <a:pt x="140" y="69"/>
                    <a:pt x="148" y="61"/>
                    <a:pt x="156" y="52"/>
                  </a:cubicBezTo>
                  <a:cubicBezTo>
                    <a:pt x="172" y="35"/>
                    <a:pt x="188" y="18"/>
                    <a:pt x="203" y="0"/>
                  </a:cubicBezTo>
                  <a:cubicBezTo>
                    <a:pt x="191" y="20"/>
                    <a:pt x="178" y="40"/>
                    <a:pt x="163" y="58"/>
                  </a:cubicBezTo>
                  <a:cubicBezTo>
                    <a:pt x="147" y="76"/>
                    <a:pt x="131" y="93"/>
                    <a:pt x="114" y="110"/>
                  </a:cubicBezTo>
                  <a:cubicBezTo>
                    <a:pt x="96" y="126"/>
                    <a:pt x="78" y="141"/>
                    <a:pt x="59" y="155"/>
                  </a:cubicBezTo>
                  <a:cubicBezTo>
                    <a:pt x="40" y="169"/>
                    <a:pt x="21" y="182"/>
                    <a:pt x="0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C702EA9-FB7F-45FD-9E49-92D54731A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6400" y="4635501"/>
              <a:ext cx="644525" cy="614363"/>
            </a:xfrm>
            <a:custGeom>
              <a:avLst/>
              <a:gdLst>
                <a:gd name="T0" fmla="*/ 0 w 203"/>
                <a:gd name="T1" fmla="*/ 193 h 193"/>
                <a:gd name="T2" fmla="*/ 107 w 203"/>
                <a:gd name="T3" fmla="*/ 102 h 193"/>
                <a:gd name="T4" fmla="*/ 120 w 203"/>
                <a:gd name="T5" fmla="*/ 90 h 193"/>
                <a:gd name="T6" fmla="*/ 132 w 203"/>
                <a:gd name="T7" fmla="*/ 77 h 193"/>
                <a:gd name="T8" fmla="*/ 157 w 203"/>
                <a:gd name="T9" fmla="*/ 52 h 193"/>
                <a:gd name="T10" fmla="*/ 203 w 203"/>
                <a:gd name="T11" fmla="*/ 0 h 193"/>
                <a:gd name="T12" fmla="*/ 163 w 203"/>
                <a:gd name="T13" fmla="*/ 58 h 193"/>
                <a:gd name="T14" fmla="*/ 114 w 203"/>
                <a:gd name="T15" fmla="*/ 110 h 193"/>
                <a:gd name="T16" fmla="*/ 60 w 203"/>
                <a:gd name="T17" fmla="*/ 155 h 193"/>
                <a:gd name="T18" fmla="*/ 0 w 203"/>
                <a:gd name="T1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93">
                  <a:moveTo>
                    <a:pt x="0" y="193"/>
                  </a:moveTo>
                  <a:cubicBezTo>
                    <a:pt x="37" y="164"/>
                    <a:pt x="73" y="134"/>
                    <a:pt x="107" y="102"/>
                  </a:cubicBezTo>
                  <a:cubicBezTo>
                    <a:pt x="120" y="90"/>
                    <a:pt x="120" y="90"/>
                    <a:pt x="120" y="90"/>
                  </a:cubicBezTo>
                  <a:cubicBezTo>
                    <a:pt x="132" y="77"/>
                    <a:pt x="132" y="77"/>
                    <a:pt x="132" y="77"/>
                  </a:cubicBezTo>
                  <a:cubicBezTo>
                    <a:pt x="141" y="69"/>
                    <a:pt x="149" y="61"/>
                    <a:pt x="157" y="52"/>
                  </a:cubicBezTo>
                  <a:cubicBezTo>
                    <a:pt x="173" y="36"/>
                    <a:pt x="188" y="18"/>
                    <a:pt x="203" y="0"/>
                  </a:cubicBezTo>
                  <a:cubicBezTo>
                    <a:pt x="192" y="20"/>
                    <a:pt x="178" y="40"/>
                    <a:pt x="163" y="58"/>
                  </a:cubicBezTo>
                  <a:cubicBezTo>
                    <a:pt x="148" y="76"/>
                    <a:pt x="132" y="93"/>
                    <a:pt x="114" y="110"/>
                  </a:cubicBezTo>
                  <a:cubicBezTo>
                    <a:pt x="97" y="126"/>
                    <a:pt x="79" y="141"/>
                    <a:pt x="60" y="155"/>
                  </a:cubicBezTo>
                  <a:cubicBezTo>
                    <a:pt x="41" y="169"/>
                    <a:pt x="21" y="182"/>
                    <a:pt x="0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A997C68-4A3E-4DB0-92AF-BACE125C7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3225" y="6353176"/>
              <a:ext cx="644525" cy="615950"/>
            </a:xfrm>
            <a:custGeom>
              <a:avLst/>
              <a:gdLst>
                <a:gd name="T0" fmla="*/ 0 w 203"/>
                <a:gd name="T1" fmla="*/ 194 h 194"/>
                <a:gd name="T2" fmla="*/ 106 w 203"/>
                <a:gd name="T3" fmla="*/ 102 h 194"/>
                <a:gd name="T4" fmla="*/ 119 w 203"/>
                <a:gd name="T5" fmla="*/ 90 h 194"/>
                <a:gd name="T6" fmla="*/ 132 w 203"/>
                <a:gd name="T7" fmla="*/ 78 h 194"/>
                <a:gd name="T8" fmla="*/ 156 w 203"/>
                <a:gd name="T9" fmla="*/ 53 h 194"/>
                <a:gd name="T10" fmla="*/ 203 w 203"/>
                <a:gd name="T11" fmla="*/ 0 h 194"/>
                <a:gd name="T12" fmla="*/ 163 w 203"/>
                <a:gd name="T13" fmla="*/ 59 h 194"/>
                <a:gd name="T14" fmla="*/ 114 w 203"/>
                <a:gd name="T15" fmla="*/ 110 h 194"/>
                <a:gd name="T16" fmla="*/ 59 w 203"/>
                <a:gd name="T17" fmla="*/ 156 h 194"/>
                <a:gd name="T18" fmla="*/ 0 w 203"/>
                <a:gd name="T1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94">
                  <a:moveTo>
                    <a:pt x="0" y="194"/>
                  </a:moveTo>
                  <a:cubicBezTo>
                    <a:pt x="36" y="164"/>
                    <a:pt x="72" y="134"/>
                    <a:pt x="106" y="102"/>
                  </a:cubicBezTo>
                  <a:cubicBezTo>
                    <a:pt x="119" y="90"/>
                    <a:pt x="119" y="90"/>
                    <a:pt x="119" y="90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40" y="70"/>
                    <a:pt x="148" y="61"/>
                    <a:pt x="156" y="53"/>
                  </a:cubicBezTo>
                  <a:cubicBezTo>
                    <a:pt x="172" y="36"/>
                    <a:pt x="188" y="18"/>
                    <a:pt x="203" y="0"/>
                  </a:cubicBezTo>
                  <a:cubicBezTo>
                    <a:pt x="191" y="21"/>
                    <a:pt x="178" y="41"/>
                    <a:pt x="163" y="59"/>
                  </a:cubicBezTo>
                  <a:cubicBezTo>
                    <a:pt x="147" y="77"/>
                    <a:pt x="131" y="94"/>
                    <a:pt x="114" y="110"/>
                  </a:cubicBezTo>
                  <a:cubicBezTo>
                    <a:pt x="96" y="126"/>
                    <a:pt x="78" y="142"/>
                    <a:pt x="59" y="156"/>
                  </a:cubicBezTo>
                  <a:cubicBezTo>
                    <a:pt x="40" y="170"/>
                    <a:pt x="21" y="183"/>
                    <a:pt x="0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00B0FDF8-BF25-4A55-BC5D-CAE825491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5925" y="6613526"/>
              <a:ext cx="644525" cy="615950"/>
            </a:xfrm>
            <a:custGeom>
              <a:avLst/>
              <a:gdLst>
                <a:gd name="T0" fmla="*/ 0 w 203"/>
                <a:gd name="T1" fmla="*/ 194 h 194"/>
                <a:gd name="T2" fmla="*/ 107 w 203"/>
                <a:gd name="T3" fmla="*/ 102 h 194"/>
                <a:gd name="T4" fmla="*/ 120 w 203"/>
                <a:gd name="T5" fmla="*/ 90 h 194"/>
                <a:gd name="T6" fmla="*/ 132 w 203"/>
                <a:gd name="T7" fmla="*/ 78 h 194"/>
                <a:gd name="T8" fmla="*/ 157 w 203"/>
                <a:gd name="T9" fmla="*/ 53 h 194"/>
                <a:gd name="T10" fmla="*/ 203 w 203"/>
                <a:gd name="T11" fmla="*/ 0 h 194"/>
                <a:gd name="T12" fmla="*/ 163 w 203"/>
                <a:gd name="T13" fmla="*/ 59 h 194"/>
                <a:gd name="T14" fmla="*/ 114 w 203"/>
                <a:gd name="T15" fmla="*/ 110 h 194"/>
                <a:gd name="T16" fmla="*/ 60 w 203"/>
                <a:gd name="T17" fmla="*/ 156 h 194"/>
                <a:gd name="T18" fmla="*/ 0 w 203"/>
                <a:gd name="T1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94">
                  <a:moveTo>
                    <a:pt x="0" y="194"/>
                  </a:moveTo>
                  <a:cubicBezTo>
                    <a:pt x="37" y="164"/>
                    <a:pt x="73" y="134"/>
                    <a:pt x="107" y="102"/>
                  </a:cubicBezTo>
                  <a:cubicBezTo>
                    <a:pt x="120" y="90"/>
                    <a:pt x="120" y="90"/>
                    <a:pt x="120" y="90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41" y="70"/>
                    <a:pt x="148" y="62"/>
                    <a:pt x="157" y="53"/>
                  </a:cubicBezTo>
                  <a:cubicBezTo>
                    <a:pt x="173" y="36"/>
                    <a:pt x="188" y="19"/>
                    <a:pt x="203" y="0"/>
                  </a:cubicBezTo>
                  <a:cubicBezTo>
                    <a:pt x="192" y="21"/>
                    <a:pt x="178" y="41"/>
                    <a:pt x="163" y="59"/>
                  </a:cubicBezTo>
                  <a:cubicBezTo>
                    <a:pt x="148" y="77"/>
                    <a:pt x="132" y="94"/>
                    <a:pt x="114" y="110"/>
                  </a:cubicBezTo>
                  <a:cubicBezTo>
                    <a:pt x="97" y="126"/>
                    <a:pt x="79" y="142"/>
                    <a:pt x="60" y="156"/>
                  </a:cubicBezTo>
                  <a:cubicBezTo>
                    <a:pt x="41" y="170"/>
                    <a:pt x="21" y="183"/>
                    <a:pt x="0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3D95619A-6FC6-4420-8D04-067105B74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5395913"/>
              <a:ext cx="1019175" cy="622300"/>
            </a:xfrm>
            <a:custGeom>
              <a:avLst/>
              <a:gdLst>
                <a:gd name="T0" fmla="*/ 0 w 321"/>
                <a:gd name="T1" fmla="*/ 0 h 196"/>
                <a:gd name="T2" fmla="*/ 74 w 321"/>
                <a:gd name="T3" fmla="*/ 59 h 196"/>
                <a:gd name="T4" fmla="*/ 152 w 321"/>
                <a:gd name="T5" fmla="*/ 112 h 196"/>
                <a:gd name="T6" fmla="*/ 193 w 321"/>
                <a:gd name="T7" fmla="*/ 136 h 196"/>
                <a:gd name="T8" fmla="*/ 213 w 321"/>
                <a:gd name="T9" fmla="*/ 148 h 196"/>
                <a:gd name="T10" fmla="*/ 224 w 321"/>
                <a:gd name="T11" fmla="*/ 153 h 196"/>
                <a:gd name="T12" fmla="*/ 234 w 321"/>
                <a:gd name="T13" fmla="*/ 158 h 196"/>
                <a:gd name="T14" fmla="*/ 255 w 321"/>
                <a:gd name="T15" fmla="*/ 169 h 196"/>
                <a:gd name="T16" fmla="*/ 277 w 321"/>
                <a:gd name="T17" fmla="*/ 178 h 196"/>
                <a:gd name="T18" fmla="*/ 288 w 321"/>
                <a:gd name="T19" fmla="*/ 183 h 196"/>
                <a:gd name="T20" fmla="*/ 299 w 321"/>
                <a:gd name="T21" fmla="*/ 188 h 196"/>
                <a:gd name="T22" fmla="*/ 321 w 321"/>
                <a:gd name="T23" fmla="*/ 196 h 196"/>
                <a:gd name="T24" fmla="*/ 231 w 321"/>
                <a:gd name="T25" fmla="*/ 166 h 196"/>
                <a:gd name="T26" fmla="*/ 220 w 321"/>
                <a:gd name="T27" fmla="*/ 161 h 196"/>
                <a:gd name="T28" fmla="*/ 209 w 321"/>
                <a:gd name="T29" fmla="*/ 156 h 196"/>
                <a:gd name="T30" fmla="*/ 188 w 321"/>
                <a:gd name="T31" fmla="*/ 145 h 196"/>
                <a:gd name="T32" fmla="*/ 146 w 321"/>
                <a:gd name="T33" fmla="*/ 121 h 196"/>
                <a:gd name="T34" fmla="*/ 69 w 321"/>
                <a:gd name="T35" fmla="*/ 66 h 196"/>
                <a:gd name="T36" fmla="*/ 0 w 321"/>
                <a:gd name="T3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1" h="196">
                  <a:moveTo>
                    <a:pt x="0" y="0"/>
                  </a:moveTo>
                  <a:cubicBezTo>
                    <a:pt x="24" y="21"/>
                    <a:pt x="49" y="41"/>
                    <a:pt x="74" y="59"/>
                  </a:cubicBezTo>
                  <a:cubicBezTo>
                    <a:pt x="99" y="78"/>
                    <a:pt x="125" y="96"/>
                    <a:pt x="152" y="112"/>
                  </a:cubicBezTo>
                  <a:cubicBezTo>
                    <a:pt x="165" y="121"/>
                    <a:pt x="179" y="128"/>
                    <a:pt x="193" y="13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234" y="158"/>
                    <a:pt x="234" y="158"/>
                    <a:pt x="234" y="158"/>
                  </a:cubicBezTo>
                  <a:cubicBezTo>
                    <a:pt x="255" y="169"/>
                    <a:pt x="255" y="169"/>
                    <a:pt x="255" y="169"/>
                  </a:cubicBezTo>
                  <a:cubicBezTo>
                    <a:pt x="277" y="178"/>
                    <a:pt x="277" y="178"/>
                    <a:pt x="277" y="178"/>
                  </a:cubicBezTo>
                  <a:cubicBezTo>
                    <a:pt x="281" y="180"/>
                    <a:pt x="284" y="182"/>
                    <a:pt x="288" y="183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306" y="190"/>
                    <a:pt x="313" y="193"/>
                    <a:pt x="321" y="196"/>
                  </a:cubicBezTo>
                  <a:cubicBezTo>
                    <a:pt x="290" y="189"/>
                    <a:pt x="260" y="179"/>
                    <a:pt x="231" y="166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09" y="156"/>
                    <a:pt x="209" y="156"/>
                    <a:pt x="209" y="156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74" y="138"/>
                    <a:pt x="160" y="130"/>
                    <a:pt x="146" y="121"/>
                  </a:cubicBezTo>
                  <a:cubicBezTo>
                    <a:pt x="119" y="105"/>
                    <a:pt x="93" y="86"/>
                    <a:pt x="69" y="66"/>
                  </a:cubicBezTo>
                  <a:cubicBezTo>
                    <a:pt x="44" y="46"/>
                    <a:pt x="21" y="2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823B117C-BEEC-4468-8201-D45E2CD27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2425" y="5348288"/>
              <a:ext cx="1308100" cy="852488"/>
            </a:xfrm>
            <a:custGeom>
              <a:avLst/>
              <a:gdLst>
                <a:gd name="T0" fmla="*/ 0 w 412"/>
                <a:gd name="T1" fmla="*/ 0 h 268"/>
                <a:gd name="T2" fmla="*/ 48 w 412"/>
                <a:gd name="T3" fmla="*/ 39 h 268"/>
                <a:gd name="T4" fmla="*/ 72 w 412"/>
                <a:gd name="T5" fmla="*/ 58 h 268"/>
                <a:gd name="T6" fmla="*/ 96 w 412"/>
                <a:gd name="T7" fmla="*/ 77 h 268"/>
                <a:gd name="T8" fmla="*/ 121 w 412"/>
                <a:gd name="T9" fmla="*/ 96 h 268"/>
                <a:gd name="T10" fmla="*/ 146 w 412"/>
                <a:gd name="T11" fmla="*/ 114 h 268"/>
                <a:gd name="T12" fmla="*/ 171 w 412"/>
                <a:gd name="T13" fmla="*/ 132 h 268"/>
                <a:gd name="T14" fmla="*/ 196 w 412"/>
                <a:gd name="T15" fmla="*/ 150 h 268"/>
                <a:gd name="T16" fmla="*/ 222 w 412"/>
                <a:gd name="T17" fmla="*/ 167 h 268"/>
                <a:gd name="T18" fmla="*/ 235 w 412"/>
                <a:gd name="T19" fmla="*/ 175 h 268"/>
                <a:gd name="T20" fmla="*/ 248 w 412"/>
                <a:gd name="T21" fmla="*/ 184 h 268"/>
                <a:gd name="T22" fmla="*/ 274 w 412"/>
                <a:gd name="T23" fmla="*/ 200 h 268"/>
                <a:gd name="T24" fmla="*/ 300 w 412"/>
                <a:gd name="T25" fmla="*/ 215 h 268"/>
                <a:gd name="T26" fmla="*/ 412 w 412"/>
                <a:gd name="T27" fmla="*/ 268 h 268"/>
                <a:gd name="T28" fmla="*/ 296 w 412"/>
                <a:gd name="T29" fmla="*/ 223 h 268"/>
                <a:gd name="T30" fmla="*/ 190 w 412"/>
                <a:gd name="T31" fmla="*/ 159 h 268"/>
                <a:gd name="T32" fmla="*/ 91 w 412"/>
                <a:gd name="T33" fmla="*/ 84 h 268"/>
                <a:gd name="T34" fmla="*/ 0 w 412"/>
                <a:gd name="T3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2" h="268">
                  <a:moveTo>
                    <a:pt x="0" y="0"/>
                  </a:moveTo>
                  <a:cubicBezTo>
                    <a:pt x="16" y="13"/>
                    <a:pt x="32" y="26"/>
                    <a:pt x="48" y="39"/>
                  </a:cubicBezTo>
                  <a:cubicBezTo>
                    <a:pt x="56" y="46"/>
                    <a:pt x="64" y="52"/>
                    <a:pt x="72" y="58"/>
                  </a:cubicBezTo>
                  <a:cubicBezTo>
                    <a:pt x="80" y="65"/>
                    <a:pt x="88" y="71"/>
                    <a:pt x="96" y="77"/>
                  </a:cubicBezTo>
                  <a:cubicBezTo>
                    <a:pt x="105" y="83"/>
                    <a:pt x="113" y="90"/>
                    <a:pt x="121" y="96"/>
                  </a:cubicBezTo>
                  <a:cubicBezTo>
                    <a:pt x="129" y="102"/>
                    <a:pt x="137" y="108"/>
                    <a:pt x="146" y="114"/>
                  </a:cubicBezTo>
                  <a:cubicBezTo>
                    <a:pt x="171" y="132"/>
                    <a:pt x="171" y="132"/>
                    <a:pt x="171" y="132"/>
                  </a:cubicBezTo>
                  <a:cubicBezTo>
                    <a:pt x="196" y="150"/>
                    <a:pt x="196" y="150"/>
                    <a:pt x="196" y="150"/>
                  </a:cubicBezTo>
                  <a:cubicBezTo>
                    <a:pt x="205" y="156"/>
                    <a:pt x="213" y="161"/>
                    <a:pt x="222" y="167"/>
                  </a:cubicBezTo>
                  <a:cubicBezTo>
                    <a:pt x="235" y="175"/>
                    <a:pt x="235" y="175"/>
                    <a:pt x="235" y="175"/>
                  </a:cubicBezTo>
                  <a:cubicBezTo>
                    <a:pt x="248" y="184"/>
                    <a:pt x="248" y="184"/>
                    <a:pt x="248" y="184"/>
                  </a:cubicBezTo>
                  <a:cubicBezTo>
                    <a:pt x="256" y="189"/>
                    <a:pt x="265" y="195"/>
                    <a:pt x="274" y="200"/>
                  </a:cubicBezTo>
                  <a:cubicBezTo>
                    <a:pt x="300" y="215"/>
                    <a:pt x="300" y="215"/>
                    <a:pt x="300" y="215"/>
                  </a:cubicBezTo>
                  <a:cubicBezTo>
                    <a:pt x="336" y="235"/>
                    <a:pt x="373" y="254"/>
                    <a:pt x="412" y="268"/>
                  </a:cubicBezTo>
                  <a:cubicBezTo>
                    <a:pt x="372" y="258"/>
                    <a:pt x="333" y="242"/>
                    <a:pt x="296" y="223"/>
                  </a:cubicBezTo>
                  <a:cubicBezTo>
                    <a:pt x="259" y="204"/>
                    <a:pt x="224" y="182"/>
                    <a:pt x="190" y="159"/>
                  </a:cubicBezTo>
                  <a:cubicBezTo>
                    <a:pt x="156" y="135"/>
                    <a:pt x="123" y="110"/>
                    <a:pt x="91" y="84"/>
                  </a:cubicBezTo>
                  <a:cubicBezTo>
                    <a:pt x="59" y="57"/>
                    <a:pt x="29" y="3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844F3423-467A-4013-98CB-D66B3905B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8175" y="7875588"/>
              <a:ext cx="1187450" cy="685800"/>
            </a:xfrm>
            <a:custGeom>
              <a:avLst/>
              <a:gdLst>
                <a:gd name="T0" fmla="*/ 0 w 374"/>
                <a:gd name="T1" fmla="*/ 0 h 216"/>
                <a:gd name="T2" fmla="*/ 76 w 374"/>
                <a:gd name="T3" fmla="*/ 80 h 216"/>
                <a:gd name="T4" fmla="*/ 86 w 374"/>
                <a:gd name="T5" fmla="*/ 89 h 216"/>
                <a:gd name="T6" fmla="*/ 97 w 374"/>
                <a:gd name="T7" fmla="*/ 97 h 216"/>
                <a:gd name="T8" fmla="*/ 120 w 374"/>
                <a:gd name="T9" fmla="*/ 113 h 216"/>
                <a:gd name="T10" fmla="*/ 143 w 374"/>
                <a:gd name="T11" fmla="*/ 128 h 216"/>
                <a:gd name="T12" fmla="*/ 166 w 374"/>
                <a:gd name="T13" fmla="*/ 142 h 216"/>
                <a:gd name="T14" fmla="*/ 191 w 374"/>
                <a:gd name="T15" fmla="*/ 155 h 216"/>
                <a:gd name="T16" fmla="*/ 203 w 374"/>
                <a:gd name="T17" fmla="*/ 161 h 216"/>
                <a:gd name="T18" fmla="*/ 216 w 374"/>
                <a:gd name="T19" fmla="*/ 166 h 216"/>
                <a:gd name="T20" fmla="*/ 241 w 374"/>
                <a:gd name="T21" fmla="*/ 177 h 216"/>
                <a:gd name="T22" fmla="*/ 267 w 374"/>
                <a:gd name="T23" fmla="*/ 186 h 216"/>
                <a:gd name="T24" fmla="*/ 280 w 374"/>
                <a:gd name="T25" fmla="*/ 191 h 216"/>
                <a:gd name="T26" fmla="*/ 293 w 374"/>
                <a:gd name="T27" fmla="*/ 195 h 216"/>
                <a:gd name="T28" fmla="*/ 320 w 374"/>
                <a:gd name="T29" fmla="*/ 203 h 216"/>
                <a:gd name="T30" fmla="*/ 374 w 374"/>
                <a:gd name="T31" fmla="*/ 216 h 216"/>
                <a:gd name="T32" fmla="*/ 346 w 374"/>
                <a:gd name="T33" fmla="*/ 212 h 216"/>
                <a:gd name="T34" fmla="*/ 332 w 374"/>
                <a:gd name="T35" fmla="*/ 210 h 216"/>
                <a:gd name="T36" fmla="*/ 319 w 374"/>
                <a:gd name="T37" fmla="*/ 208 h 216"/>
                <a:gd name="T38" fmla="*/ 291 w 374"/>
                <a:gd name="T39" fmla="*/ 202 h 216"/>
                <a:gd name="T40" fmla="*/ 278 w 374"/>
                <a:gd name="T41" fmla="*/ 199 h 216"/>
                <a:gd name="T42" fmla="*/ 264 w 374"/>
                <a:gd name="T43" fmla="*/ 194 h 216"/>
                <a:gd name="T44" fmla="*/ 238 w 374"/>
                <a:gd name="T45" fmla="*/ 186 h 216"/>
                <a:gd name="T46" fmla="*/ 212 w 374"/>
                <a:gd name="T47" fmla="*/ 176 h 216"/>
                <a:gd name="T48" fmla="*/ 199 w 374"/>
                <a:gd name="T49" fmla="*/ 170 h 216"/>
                <a:gd name="T50" fmla="*/ 186 w 374"/>
                <a:gd name="T51" fmla="*/ 164 h 216"/>
                <a:gd name="T52" fmla="*/ 161 w 374"/>
                <a:gd name="T53" fmla="*/ 151 h 216"/>
                <a:gd name="T54" fmla="*/ 70 w 374"/>
                <a:gd name="T55" fmla="*/ 86 h 216"/>
                <a:gd name="T56" fmla="*/ 0 w 374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4" h="216">
                  <a:moveTo>
                    <a:pt x="0" y="0"/>
                  </a:moveTo>
                  <a:cubicBezTo>
                    <a:pt x="21" y="30"/>
                    <a:pt x="48" y="56"/>
                    <a:pt x="76" y="80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90" y="91"/>
                    <a:pt x="94" y="94"/>
                    <a:pt x="97" y="97"/>
                  </a:cubicBezTo>
                  <a:cubicBezTo>
                    <a:pt x="105" y="102"/>
                    <a:pt x="112" y="108"/>
                    <a:pt x="120" y="113"/>
                  </a:cubicBezTo>
                  <a:cubicBezTo>
                    <a:pt x="127" y="118"/>
                    <a:pt x="135" y="124"/>
                    <a:pt x="143" y="128"/>
                  </a:cubicBezTo>
                  <a:cubicBezTo>
                    <a:pt x="166" y="142"/>
                    <a:pt x="166" y="142"/>
                    <a:pt x="166" y="142"/>
                  </a:cubicBezTo>
                  <a:cubicBezTo>
                    <a:pt x="174" y="146"/>
                    <a:pt x="183" y="150"/>
                    <a:pt x="191" y="155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16" y="166"/>
                    <a:pt x="216" y="166"/>
                    <a:pt x="216" y="166"/>
                  </a:cubicBezTo>
                  <a:cubicBezTo>
                    <a:pt x="224" y="170"/>
                    <a:pt x="233" y="174"/>
                    <a:pt x="241" y="177"/>
                  </a:cubicBezTo>
                  <a:cubicBezTo>
                    <a:pt x="267" y="186"/>
                    <a:pt x="267" y="186"/>
                    <a:pt x="267" y="186"/>
                  </a:cubicBezTo>
                  <a:cubicBezTo>
                    <a:pt x="280" y="191"/>
                    <a:pt x="280" y="191"/>
                    <a:pt x="280" y="191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320" y="203"/>
                    <a:pt x="320" y="203"/>
                    <a:pt x="320" y="203"/>
                  </a:cubicBezTo>
                  <a:cubicBezTo>
                    <a:pt x="338" y="208"/>
                    <a:pt x="356" y="211"/>
                    <a:pt x="374" y="216"/>
                  </a:cubicBezTo>
                  <a:cubicBezTo>
                    <a:pt x="365" y="214"/>
                    <a:pt x="356" y="213"/>
                    <a:pt x="346" y="212"/>
                  </a:cubicBezTo>
                  <a:cubicBezTo>
                    <a:pt x="332" y="210"/>
                    <a:pt x="332" y="210"/>
                    <a:pt x="332" y="210"/>
                  </a:cubicBezTo>
                  <a:cubicBezTo>
                    <a:pt x="328" y="210"/>
                    <a:pt x="323" y="209"/>
                    <a:pt x="319" y="208"/>
                  </a:cubicBezTo>
                  <a:cubicBezTo>
                    <a:pt x="291" y="202"/>
                    <a:pt x="291" y="202"/>
                    <a:pt x="291" y="202"/>
                  </a:cubicBezTo>
                  <a:cubicBezTo>
                    <a:pt x="287" y="201"/>
                    <a:pt x="282" y="200"/>
                    <a:pt x="278" y="199"/>
                  </a:cubicBezTo>
                  <a:cubicBezTo>
                    <a:pt x="264" y="194"/>
                    <a:pt x="264" y="194"/>
                    <a:pt x="264" y="194"/>
                  </a:cubicBezTo>
                  <a:cubicBezTo>
                    <a:pt x="238" y="186"/>
                    <a:pt x="238" y="186"/>
                    <a:pt x="238" y="186"/>
                  </a:cubicBezTo>
                  <a:cubicBezTo>
                    <a:pt x="229" y="183"/>
                    <a:pt x="220" y="179"/>
                    <a:pt x="212" y="176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86" y="164"/>
                    <a:pt x="186" y="164"/>
                    <a:pt x="186" y="164"/>
                  </a:cubicBezTo>
                  <a:cubicBezTo>
                    <a:pt x="178" y="160"/>
                    <a:pt x="169" y="156"/>
                    <a:pt x="161" y="151"/>
                  </a:cubicBezTo>
                  <a:cubicBezTo>
                    <a:pt x="129" y="133"/>
                    <a:pt x="98" y="111"/>
                    <a:pt x="70" y="86"/>
                  </a:cubicBezTo>
                  <a:cubicBezTo>
                    <a:pt x="43" y="61"/>
                    <a:pt x="18" y="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F020A48-0168-449F-AD1B-3AB9F45F0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825" y="8453438"/>
              <a:ext cx="1276350" cy="554038"/>
            </a:xfrm>
            <a:custGeom>
              <a:avLst/>
              <a:gdLst>
                <a:gd name="T0" fmla="*/ 0 w 402"/>
                <a:gd name="T1" fmla="*/ 0 h 174"/>
                <a:gd name="T2" fmla="*/ 88 w 402"/>
                <a:gd name="T3" fmla="*/ 69 h 174"/>
                <a:gd name="T4" fmla="*/ 186 w 402"/>
                <a:gd name="T5" fmla="*/ 121 h 174"/>
                <a:gd name="T6" fmla="*/ 292 w 402"/>
                <a:gd name="T7" fmla="*/ 156 h 174"/>
                <a:gd name="T8" fmla="*/ 347 w 402"/>
                <a:gd name="T9" fmla="*/ 167 h 174"/>
                <a:gd name="T10" fmla="*/ 375 w 402"/>
                <a:gd name="T11" fmla="*/ 171 h 174"/>
                <a:gd name="T12" fmla="*/ 402 w 402"/>
                <a:gd name="T13" fmla="*/ 174 h 174"/>
                <a:gd name="T14" fmla="*/ 374 w 402"/>
                <a:gd name="T15" fmla="*/ 173 h 174"/>
                <a:gd name="T16" fmla="*/ 346 w 402"/>
                <a:gd name="T17" fmla="*/ 172 h 174"/>
                <a:gd name="T18" fmla="*/ 318 w 402"/>
                <a:gd name="T19" fmla="*/ 169 h 174"/>
                <a:gd name="T20" fmla="*/ 304 w 402"/>
                <a:gd name="T21" fmla="*/ 167 h 174"/>
                <a:gd name="T22" fmla="*/ 290 w 402"/>
                <a:gd name="T23" fmla="*/ 164 h 174"/>
                <a:gd name="T24" fmla="*/ 262 w 402"/>
                <a:gd name="T25" fmla="*/ 158 h 174"/>
                <a:gd name="T26" fmla="*/ 235 w 402"/>
                <a:gd name="T27" fmla="*/ 151 h 174"/>
                <a:gd name="T28" fmla="*/ 228 w 402"/>
                <a:gd name="T29" fmla="*/ 149 h 174"/>
                <a:gd name="T30" fmla="*/ 222 w 402"/>
                <a:gd name="T31" fmla="*/ 146 h 174"/>
                <a:gd name="T32" fmla="*/ 208 w 402"/>
                <a:gd name="T33" fmla="*/ 142 h 174"/>
                <a:gd name="T34" fmla="*/ 182 w 402"/>
                <a:gd name="T35" fmla="*/ 131 h 174"/>
                <a:gd name="T36" fmla="*/ 83 w 402"/>
                <a:gd name="T37" fmla="*/ 76 h 174"/>
                <a:gd name="T38" fmla="*/ 72 w 402"/>
                <a:gd name="T39" fmla="*/ 67 h 174"/>
                <a:gd name="T40" fmla="*/ 61 w 402"/>
                <a:gd name="T41" fmla="*/ 59 h 174"/>
                <a:gd name="T42" fmla="*/ 39 w 402"/>
                <a:gd name="T43" fmla="*/ 41 h 174"/>
                <a:gd name="T44" fmla="*/ 0 w 402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2" h="174">
                  <a:moveTo>
                    <a:pt x="0" y="0"/>
                  </a:moveTo>
                  <a:cubicBezTo>
                    <a:pt x="27" y="26"/>
                    <a:pt x="57" y="48"/>
                    <a:pt x="88" y="69"/>
                  </a:cubicBezTo>
                  <a:cubicBezTo>
                    <a:pt x="119" y="89"/>
                    <a:pt x="152" y="107"/>
                    <a:pt x="186" y="121"/>
                  </a:cubicBezTo>
                  <a:cubicBezTo>
                    <a:pt x="220" y="136"/>
                    <a:pt x="256" y="148"/>
                    <a:pt x="292" y="156"/>
                  </a:cubicBezTo>
                  <a:cubicBezTo>
                    <a:pt x="310" y="161"/>
                    <a:pt x="328" y="164"/>
                    <a:pt x="347" y="167"/>
                  </a:cubicBezTo>
                  <a:cubicBezTo>
                    <a:pt x="356" y="169"/>
                    <a:pt x="365" y="170"/>
                    <a:pt x="375" y="171"/>
                  </a:cubicBezTo>
                  <a:cubicBezTo>
                    <a:pt x="384" y="172"/>
                    <a:pt x="393" y="173"/>
                    <a:pt x="402" y="174"/>
                  </a:cubicBezTo>
                  <a:cubicBezTo>
                    <a:pt x="393" y="174"/>
                    <a:pt x="384" y="174"/>
                    <a:pt x="374" y="173"/>
                  </a:cubicBezTo>
                  <a:cubicBezTo>
                    <a:pt x="365" y="173"/>
                    <a:pt x="355" y="173"/>
                    <a:pt x="346" y="172"/>
                  </a:cubicBezTo>
                  <a:cubicBezTo>
                    <a:pt x="318" y="169"/>
                    <a:pt x="318" y="169"/>
                    <a:pt x="318" y="169"/>
                  </a:cubicBezTo>
                  <a:cubicBezTo>
                    <a:pt x="313" y="169"/>
                    <a:pt x="309" y="168"/>
                    <a:pt x="304" y="167"/>
                  </a:cubicBezTo>
                  <a:cubicBezTo>
                    <a:pt x="290" y="164"/>
                    <a:pt x="290" y="164"/>
                    <a:pt x="290" y="164"/>
                  </a:cubicBezTo>
                  <a:cubicBezTo>
                    <a:pt x="281" y="162"/>
                    <a:pt x="271" y="161"/>
                    <a:pt x="262" y="158"/>
                  </a:cubicBezTo>
                  <a:cubicBezTo>
                    <a:pt x="235" y="151"/>
                    <a:pt x="235" y="151"/>
                    <a:pt x="235" y="151"/>
                  </a:cubicBezTo>
                  <a:cubicBezTo>
                    <a:pt x="228" y="149"/>
                    <a:pt x="228" y="149"/>
                    <a:pt x="228" y="149"/>
                  </a:cubicBezTo>
                  <a:cubicBezTo>
                    <a:pt x="222" y="146"/>
                    <a:pt x="222" y="146"/>
                    <a:pt x="222" y="146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199" y="138"/>
                    <a:pt x="190" y="135"/>
                    <a:pt x="182" y="131"/>
                  </a:cubicBezTo>
                  <a:cubicBezTo>
                    <a:pt x="147" y="116"/>
                    <a:pt x="114" y="98"/>
                    <a:pt x="83" y="76"/>
                  </a:cubicBezTo>
                  <a:cubicBezTo>
                    <a:pt x="79" y="73"/>
                    <a:pt x="75" y="70"/>
                    <a:pt x="72" y="67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53" y="53"/>
                    <a:pt x="46" y="47"/>
                    <a:pt x="39" y="41"/>
                  </a:cubicBezTo>
                  <a:cubicBezTo>
                    <a:pt x="25" y="28"/>
                    <a:pt x="12" y="1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B8F2544-7C84-4FC2-9D72-73534F38B690}"/>
              </a:ext>
            </a:extLst>
          </p:cNvPr>
          <p:cNvGrpSpPr/>
          <p:nvPr/>
        </p:nvGrpSpPr>
        <p:grpSpPr>
          <a:xfrm>
            <a:off x="1197334" y="2604401"/>
            <a:ext cx="1867451" cy="2725383"/>
            <a:chOff x="7004050" y="5665788"/>
            <a:chExt cx="3735388" cy="5451475"/>
          </a:xfrm>
        </p:grpSpPr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07C18F6-E58E-43FD-9B53-9749F6F27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6943726"/>
              <a:ext cx="2395538" cy="4141788"/>
            </a:xfrm>
            <a:custGeom>
              <a:avLst/>
              <a:gdLst>
                <a:gd name="T0" fmla="*/ 603 w 754"/>
                <a:gd name="T1" fmla="*/ 556 h 1303"/>
                <a:gd name="T2" fmla="*/ 629 w 754"/>
                <a:gd name="T3" fmla="*/ 1250 h 1303"/>
                <a:gd name="T4" fmla="*/ 150 w 754"/>
                <a:gd name="T5" fmla="*/ 747 h 1303"/>
                <a:gd name="T6" fmla="*/ 125 w 754"/>
                <a:gd name="T7" fmla="*/ 53 h 1303"/>
                <a:gd name="T8" fmla="*/ 603 w 754"/>
                <a:gd name="T9" fmla="*/ 556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4" h="1303">
                  <a:moveTo>
                    <a:pt x="603" y="556"/>
                  </a:moveTo>
                  <a:cubicBezTo>
                    <a:pt x="742" y="887"/>
                    <a:pt x="754" y="1198"/>
                    <a:pt x="629" y="1250"/>
                  </a:cubicBezTo>
                  <a:cubicBezTo>
                    <a:pt x="504" y="1303"/>
                    <a:pt x="289" y="1078"/>
                    <a:pt x="150" y="747"/>
                  </a:cubicBezTo>
                  <a:cubicBezTo>
                    <a:pt x="11" y="416"/>
                    <a:pt x="0" y="105"/>
                    <a:pt x="125" y="53"/>
                  </a:cubicBezTo>
                  <a:cubicBezTo>
                    <a:pt x="250" y="0"/>
                    <a:pt x="464" y="225"/>
                    <a:pt x="603" y="55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CBB3F9EC-BEC9-4147-A220-AB880B2D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6400" y="5665788"/>
              <a:ext cx="2713038" cy="5451475"/>
            </a:xfrm>
            <a:custGeom>
              <a:avLst/>
              <a:gdLst>
                <a:gd name="T0" fmla="*/ 734 w 854"/>
                <a:gd name="T1" fmla="*/ 939 h 1715"/>
                <a:gd name="T2" fmla="*/ 211 w 854"/>
                <a:gd name="T3" fmla="*/ 1670 h 1715"/>
                <a:gd name="T4" fmla="*/ 120 w 854"/>
                <a:gd name="T5" fmla="*/ 775 h 1715"/>
                <a:gd name="T6" fmla="*/ 643 w 854"/>
                <a:gd name="T7" fmla="*/ 45 h 1715"/>
                <a:gd name="T8" fmla="*/ 734 w 854"/>
                <a:gd name="T9" fmla="*/ 939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4" h="1715">
                  <a:moveTo>
                    <a:pt x="734" y="939"/>
                  </a:moveTo>
                  <a:cubicBezTo>
                    <a:pt x="615" y="1388"/>
                    <a:pt x="381" y="1715"/>
                    <a:pt x="211" y="1670"/>
                  </a:cubicBezTo>
                  <a:cubicBezTo>
                    <a:pt x="41" y="1625"/>
                    <a:pt x="0" y="1224"/>
                    <a:pt x="120" y="775"/>
                  </a:cubicBezTo>
                  <a:cubicBezTo>
                    <a:pt x="239" y="327"/>
                    <a:pt x="474" y="0"/>
                    <a:pt x="643" y="45"/>
                  </a:cubicBezTo>
                  <a:cubicBezTo>
                    <a:pt x="813" y="90"/>
                    <a:pt x="854" y="490"/>
                    <a:pt x="734" y="93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1B86ED9B-02FB-49D5-91EB-D98634A2D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072188"/>
              <a:ext cx="2446338" cy="4521200"/>
            </a:xfrm>
            <a:custGeom>
              <a:avLst/>
              <a:gdLst>
                <a:gd name="T0" fmla="*/ 0 w 770"/>
                <a:gd name="T1" fmla="*/ 452 h 1422"/>
                <a:gd name="T2" fmla="*/ 110 w 770"/>
                <a:gd name="T3" fmla="*/ 689 h 1422"/>
                <a:gd name="T4" fmla="*/ 218 w 770"/>
                <a:gd name="T5" fmla="*/ 927 h 1422"/>
                <a:gd name="T6" fmla="*/ 327 w 770"/>
                <a:gd name="T7" fmla="*/ 1166 h 1422"/>
                <a:gd name="T8" fmla="*/ 434 w 770"/>
                <a:gd name="T9" fmla="*/ 1404 h 1422"/>
                <a:gd name="T10" fmla="*/ 425 w 770"/>
                <a:gd name="T11" fmla="*/ 1405 h 1422"/>
                <a:gd name="T12" fmla="*/ 467 w 770"/>
                <a:gd name="T13" fmla="*/ 1229 h 1422"/>
                <a:gd name="T14" fmla="*/ 510 w 770"/>
                <a:gd name="T15" fmla="*/ 1053 h 1422"/>
                <a:gd name="T16" fmla="*/ 596 w 770"/>
                <a:gd name="T17" fmla="*/ 702 h 1422"/>
                <a:gd name="T18" fmla="*/ 682 w 770"/>
                <a:gd name="T19" fmla="*/ 351 h 1422"/>
                <a:gd name="T20" fmla="*/ 770 w 770"/>
                <a:gd name="T21" fmla="*/ 0 h 1422"/>
                <a:gd name="T22" fmla="*/ 688 w 770"/>
                <a:gd name="T23" fmla="*/ 352 h 1422"/>
                <a:gd name="T24" fmla="*/ 604 w 770"/>
                <a:gd name="T25" fmla="*/ 704 h 1422"/>
                <a:gd name="T26" fmla="*/ 520 w 770"/>
                <a:gd name="T27" fmla="*/ 1056 h 1422"/>
                <a:gd name="T28" fmla="*/ 477 w 770"/>
                <a:gd name="T29" fmla="*/ 1232 h 1422"/>
                <a:gd name="T30" fmla="*/ 435 w 770"/>
                <a:gd name="T31" fmla="*/ 1407 h 1422"/>
                <a:gd name="T32" fmla="*/ 431 w 770"/>
                <a:gd name="T33" fmla="*/ 1422 h 1422"/>
                <a:gd name="T34" fmla="*/ 425 w 770"/>
                <a:gd name="T35" fmla="*/ 1408 h 1422"/>
                <a:gd name="T36" fmla="*/ 318 w 770"/>
                <a:gd name="T37" fmla="*/ 1169 h 1422"/>
                <a:gd name="T38" fmla="*/ 212 w 770"/>
                <a:gd name="T39" fmla="*/ 930 h 1422"/>
                <a:gd name="T40" fmla="*/ 105 w 770"/>
                <a:gd name="T41" fmla="*/ 691 h 1422"/>
                <a:gd name="T42" fmla="*/ 0 w 770"/>
                <a:gd name="T43" fmla="*/ 452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0" h="1422">
                  <a:moveTo>
                    <a:pt x="0" y="452"/>
                  </a:moveTo>
                  <a:cubicBezTo>
                    <a:pt x="110" y="689"/>
                    <a:pt x="110" y="689"/>
                    <a:pt x="110" y="689"/>
                  </a:cubicBezTo>
                  <a:cubicBezTo>
                    <a:pt x="146" y="769"/>
                    <a:pt x="182" y="848"/>
                    <a:pt x="218" y="927"/>
                  </a:cubicBezTo>
                  <a:cubicBezTo>
                    <a:pt x="327" y="1166"/>
                    <a:pt x="327" y="1166"/>
                    <a:pt x="327" y="1166"/>
                  </a:cubicBezTo>
                  <a:cubicBezTo>
                    <a:pt x="434" y="1404"/>
                    <a:pt x="434" y="1404"/>
                    <a:pt x="434" y="1404"/>
                  </a:cubicBezTo>
                  <a:cubicBezTo>
                    <a:pt x="425" y="1405"/>
                    <a:pt x="425" y="1405"/>
                    <a:pt x="425" y="1405"/>
                  </a:cubicBezTo>
                  <a:cubicBezTo>
                    <a:pt x="467" y="1229"/>
                    <a:pt x="467" y="1229"/>
                    <a:pt x="467" y="1229"/>
                  </a:cubicBezTo>
                  <a:cubicBezTo>
                    <a:pt x="510" y="1053"/>
                    <a:pt x="510" y="1053"/>
                    <a:pt x="510" y="1053"/>
                  </a:cubicBezTo>
                  <a:cubicBezTo>
                    <a:pt x="596" y="702"/>
                    <a:pt x="596" y="702"/>
                    <a:pt x="596" y="702"/>
                  </a:cubicBezTo>
                  <a:cubicBezTo>
                    <a:pt x="682" y="351"/>
                    <a:pt x="682" y="351"/>
                    <a:pt x="682" y="351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688" y="352"/>
                    <a:pt x="688" y="352"/>
                    <a:pt x="688" y="352"/>
                  </a:cubicBezTo>
                  <a:cubicBezTo>
                    <a:pt x="604" y="704"/>
                    <a:pt x="604" y="704"/>
                    <a:pt x="604" y="704"/>
                  </a:cubicBezTo>
                  <a:cubicBezTo>
                    <a:pt x="520" y="1056"/>
                    <a:pt x="520" y="1056"/>
                    <a:pt x="520" y="1056"/>
                  </a:cubicBezTo>
                  <a:cubicBezTo>
                    <a:pt x="477" y="1232"/>
                    <a:pt x="477" y="1232"/>
                    <a:pt x="477" y="1232"/>
                  </a:cubicBezTo>
                  <a:cubicBezTo>
                    <a:pt x="435" y="1407"/>
                    <a:pt x="435" y="1407"/>
                    <a:pt x="435" y="1407"/>
                  </a:cubicBezTo>
                  <a:cubicBezTo>
                    <a:pt x="431" y="1422"/>
                    <a:pt x="431" y="1422"/>
                    <a:pt x="431" y="1422"/>
                  </a:cubicBezTo>
                  <a:cubicBezTo>
                    <a:pt x="425" y="1408"/>
                    <a:pt x="425" y="1408"/>
                    <a:pt x="425" y="1408"/>
                  </a:cubicBezTo>
                  <a:cubicBezTo>
                    <a:pt x="318" y="1169"/>
                    <a:pt x="318" y="1169"/>
                    <a:pt x="318" y="1169"/>
                  </a:cubicBezTo>
                  <a:cubicBezTo>
                    <a:pt x="212" y="930"/>
                    <a:pt x="212" y="930"/>
                    <a:pt x="212" y="930"/>
                  </a:cubicBezTo>
                  <a:cubicBezTo>
                    <a:pt x="176" y="851"/>
                    <a:pt x="140" y="771"/>
                    <a:pt x="105" y="691"/>
                  </a:cubicBezTo>
                  <a:lnTo>
                    <a:pt x="0" y="4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2057C58F-2E35-46EF-AAA1-A2C282E94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5850" y="8485188"/>
              <a:ext cx="427038" cy="1049338"/>
            </a:xfrm>
            <a:custGeom>
              <a:avLst/>
              <a:gdLst>
                <a:gd name="T0" fmla="*/ 0 w 134"/>
                <a:gd name="T1" fmla="*/ 0 h 330"/>
                <a:gd name="T2" fmla="*/ 29 w 134"/>
                <a:gd name="T3" fmla="*/ 85 h 330"/>
                <a:gd name="T4" fmla="*/ 57 w 134"/>
                <a:gd name="T5" fmla="*/ 170 h 330"/>
                <a:gd name="T6" fmla="*/ 89 w 134"/>
                <a:gd name="T7" fmla="*/ 254 h 330"/>
                <a:gd name="T8" fmla="*/ 134 w 134"/>
                <a:gd name="T9" fmla="*/ 330 h 330"/>
                <a:gd name="T10" fmla="*/ 81 w 134"/>
                <a:gd name="T11" fmla="*/ 257 h 330"/>
                <a:gd name="T12" fmla="*/ 47 w 134"/>
                <a:gd name="T13" fmla="*/ 174 h 330"/>
                <a:gd name="T14" fmla="*/ 20 w 134"/>
                <a:gd name="T15" fmla="*/ 88 h 330"/>
                <a:gd name="T16" fmla="*/ 0 w 134"/>
                <a:gd name="T17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330">
                  <a:moveTo>
                    <a:pt x="0" y="0"/>
                  </a:moveTo>
                  <a:cubicBezTo>
                    <a:pt x="10" y="28"/>
                    <a:pt x="19" y="57"/>
                    <a:pt x="29" y="85"/>
                  </a:cubicBezTo>
                  <a:cubicBezTo>
                    <a:pt x="38" y="114"/>
                    <a:pt x="47" y="142"/>
                    <a:pt x="57" y="170"/>
                  </a:cubicBezTo>
                  <a:cubicBezTo>
                    <a:pt x="67" y="199"/>
                    <a:pt x="77" y="226"/>
                    <a:pt x="89" y="254"/>
                  </a:cubicBezTo>
                  <a:cubicBezTo>
                    <a:pt x="101" y="281"/>
                    <a:pt x="115" y="307"/>
                    <a:pt x="134" y="330"/>
                  </a:cubicBezTo>
                  <a:cubicBezTo>
                    <a:pt x="112" y="310"/>
                    <a:pt x="95" y="284"/>
                    <a:pt x="81" y="257"/>
                  </a:cubicBezTo>
                  <a:cubicBezTo>
                    <a:pt x="68" y="230"/>
                    <a:pt x="57" y="202"/>
                    <a:pt x="47" y="174"/>
                  </a:cubicBezTo>
                  <a:cubicBezTo>
                    <a:pt x="37" y="146"/>
                    <a:pt x="28" y="117"/>
                    <a:pt x="20" y="88"/>
                  </a:cubicBezTo>
                  <a:cubicBezTo>
                    <a:pt x="13" y="59"/>
                    <a:pt x="6" y="3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B49A454D-2875-4DF3-8D5D-E2171D06F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7300" y="8015288"/>
              <a:ext cx="373063" cy="1036638"/>
            </a:xfrm>
            <a:custGeom>
              <a:avLst/>
              <a:gdLst>
                <a:gd name="T0" fmla="*/ 0 w 117"/>
                <a:gd name="T1" fmla="*/ 0 h 326"/>
                <a:gd name="T2" fmla="*/ 26 w 117"/>
                <a:gd name="T3" fmla="*/ 83 h 326"/>
                <a:gd name="T4" fmla="*/ 52 w 117"/>
                <a:gd name="T5" fmla="*/ 166 h 326"/>
                <a:gd name="T6" fmla="*/ 80 w 117"/>
                <a:gd name="T7" fmla="*/ 248 h 326"/>
                <a:gd name="T8" fmla="*/ 117 w 117"/>
                <a:gd name="T9" fmla="*/ 326 h 326"/>
                <a:gd name="T10" fmla="*/ 72 w 117"/>
                <a:gd name="T11" fmla="*/ 251 h 326"/>
                <a:gd name="T12" fmla="*/ 41 w 117"/>
                <a:gd name="T13" fmla="*/ 169 h 326"/>
                <a:gd name="T14" fmla="*/ 18 w 117"/>
                <a:gd name="T15" fmla="*/ 86 h 326"/>
                <a:gd name="T16" fmla="*/ 0 w 117"/>
                <a:gd name="T1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326">
                  <a:moveTo>
                    <a:pt x="0" y="0"/>
                  </a:moveTo>
                  <a:cubicBezTo>
                    <a:pt x="9" y="28"/>
                    <a:pt x="18" y="56"/>
                    <a:pt x="26" y="83"/>
                  </a:cubicBezTo>
                  <a:cubicBezTo>
                    <a:pt x="35" y="111"/>
                    <a:pt x="43" y="139"/>
                    <a:pt x="52" y="166"/>
                  </a:cubicBezTo>
                  <a:cubicBezTo>
                    <a:pt x="60" y="194"/>
                    <a:pt x="70" y="221"/>
                    <a:pt x="80" y="248"/>
                  </a:cubicBezTo>
                  <a:cubicBezTo>
                    <a:pt x="90" y="275"/>
                    <a:pt x="101" y="301"/>
                    <a:pt x="117" y="326"/>
                  </a:cubicBezTo>
                  <a:cubicBezTo>
                    <a:pt x="98" y="304"/>
                    <a:pt x="84" y="278"/>
                    <a:pt x="72" y="251"/>
                  </a:cubicBezTo>
                  <a:cubicBezTo>
                    <a:pt x="60" y="225"/>
                    <a:pt x="50" y="197"/>
                    <a:pt x="41" y="169"/>
                  </a:cubicBezTo>
                  <a:cubicBezTo>
                    <a:pt x="33" y="142"/>
                    <a:pt x="25" y="114"/>
                    <a:pt x="18" y="86"/>
                  </a:cubicBezTo>
                  <a:cubicBezTo>
                    <a:pt x="11" y="57"/>
                    <a:pt x="5" y="2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927BCDA6-D3CA-4B83-B691-81C7B68DF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6688" y="6997701"/>
              <a:ext cx="425450" cy="1103313"/>
            </a:xfrm>
            <a:custGeom>
              <a:avLst/>
              <a:gdLst>
                <a:gd name="T0" fmla="*/ 0 w 134"/>
                <a:gd name="T1" fmla="*/ 0 h 347"/>
                <a:gd name="T2" fmla="*/ 28 w 134"/>
                <a:gd name="T3" fmla="*/ 89 h 347"/>
                <a:gd name="T4" fmla="*/ 57 w 134"/>
                <a:gd name="T5" fmla="*/ 178 h 347"/>
                <a:gd name="T6" fmla="*/ 89 w 134"/>
                <a:gd name="T7" fmla="*/ 266 h 347"/>
                <a:gd name="T8" fmla="*/ 98 w 134"/>
                <a:gd name="T9" fmla="*/ 287 h 347"/>
                <a:gd name="T10" fmla="*/ 109 w 134"/>
                <a:gd name="T11" fmla="*/ 308 h 347"/>
                <a:gd name="T12" fmla="*/ 134 w 134"/>
                <a:gd name="T13" fmla="*/ 347 h 347"/>
                <a:gd name="T14" fmla="*/ 81 w 134"/>
                <a:gd name="T15" fmla="*/ 269 h 347"/>
                <a:gd name="T16" fmla="*/ 46 w 134"/>
                <a:gd name="T17" fmla="*/ 182 h 347"/>
                <a:gd name="T18" fmla="*/ 20 w 134"/>
                <a:gd name="T19" fmla="*/ 92 h 347"/>
                <a:gd name="T20" fmla="*/ 0 w 134"/>
                <a:gd name="T2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347">
                  <a:moveTo>
                    <a:pt x="0" y="0"/>
                  </a:moveTo>
                  <a:cubicBezTo>
                    <a:pt x="10" y="30"/>
                    <a:pt x="19" y="59"/>
                    <a:pt x="28" y="89"/>
                  </a:cubicBezTo>
                  <a:cubicBezTo>
                    <a:pt x="38" y="119"/>
                    <a:pt x="47" y="149"/>
                    <a:pt x="57" y="178"/>
                  </a:cubicBezTo>
                  <a:cubicBezTo>
                    <a:pt x="66" y="208"/>
                    <a:pt x="77" y="237"/>
                    <a:pt x="89" y="266"/>
                  </a:cubicBezTo>
                  <a:cubicBezTo>
                    <a:pt x="92" y="273"/>
                    <a:pt x="95" y="280"/>
                    <a:pt x="98" y="287"/>
                  </a:cubicBezTo>
                  <a:cubicBezTo>
                    <a:pt x="102" y="294"/>
                    <a:pt x="105" y="301"/>
                    <a:pt x="109" y="308"/>
                  </a:cubicBezTo>
                  <a:cubicBezTo>
                    <a:pt x="116" y="322"/>
                    <a:pt x="124" y="335"/>
                    <a:pt x="134" y="347"/>
                  </a:cubicBezTo>
                  <a:cubicBezTo>
                    <a:pt x="111" y="325"/>
                    <a:pt x="95" y="298"/>
                    <a:pt x="81" y="269"/>
                  </a:cubicBezTo>
                  <a:cubicBezTo>
                    <a:pt x="67" y="241"/>
                    <a:pt x="56" y="212"/>
                    <a:pt x="46" y="182"/>
                  </a:cubicBezTo>
                  <a:cubicBezTo>
                    <a:pt x="37" y="152"/>
                    <a:pt x="28" y="122"/>
                    <a:pt x="20" y="92"/>
                  </a:cubicBezTo>
                  <a:cubicBezTo>
                    <a:pt x="13" y="61"/>
                    <a:pt x="6" y="3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B5C6F4F-39D4-45CA-8695-FA901DF8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5963" y="6854826"/>
              <a:ext cx="765175" cy="735013"/>
            </a:xfrm>
            <a:custGeom>
              <a:avLst/>
              <a:gdLst>
                <a:gd name="T0" fmla="*/ 0 w 241"/>
                <a:gd name="T1" fmla="*/ 231 h 231"/>
                <a:gd name="T2" fmla="*/ 64 w 241"/>
                <a:gd name="T3" fmla="*/ 178 h 231"/>
                <a:gd name="T4" fmla="*/ 124 w 241"/>
                <a:gd name="T5" fmla="*/ 120 h 231"/>
                <a:gd name="T6" fmla="*/ 183 w 241"/>
                <a:gd name="T7" fmla="*/ 60 h 231"/>
                <a:gd name="T8" fmla="*/ 241 w 241"/>
                <a:gd name="T9" fmla="*/ 0 h 231"/>
                <a:gd name="T10" fmla="*/ 189 w 241"/>
                <a:gd name="T11" fmla="*/ 65 h 231"/>
                <a:gd name="T12" fmla="*/ 132 w 241"/>
                <a:gd name="T13" fmla="*/ 127 h 231"/>
                <a:gd name="T14" fmla="*/ 70 w 241"/>
                <a:gd name="T15" fmla="*/ 185 h 231"/>
                <a:gd name="T16" fmla="*/ 0 w 241"/>
                <a:gd name="T17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231">
                  <a:moveTo>
                    <a:pt x="0" y="231"/>
                  </a:moveTo>
                  <a:cubicBezTo>
                    <a:pt x="23" y="215"/>
                    <a:pt x="44" y="197"/>
                    <a:pt x="64" y="178"/>
                  </a:cubicBezTo>
                  <a:cubicBezTo>
                    <a:pt x="85" y="159"/>
                    <a:pt x="105" y="140"/>
                    <a:pt x="124" y="120"/>
                  </a:cubicBezTo>
                  <a:cubicBezTo>
                    <a:pt x="144" y="100"/>
                    <a:pt x="163" y="80"/>
                    <a:pt x="183" y="60"/>
                  </a:cubicBezTo>
                  <a:cubicBezTo>
                    <a:pt x="202" y="39"/>
                    <a:pt x="221" y="19"/>
                    <a:pt x="241" y="0"/>
                  </a:cubicBezTo>
                  <a:cubicBezTo>
                    <a:pt x="225" y="22"/>
                    <a:pt x="207" y="44"/>
                    <a:pt x="189" y="65"/>
                  </a:cubicBezTo>
                  <a:cubicBezTo>
                    <a:pt x="171" y="87"/>
                    <a:pt x="152" y="107"/>
                    <a:pt x="132" y="127"/>
                  </a:cubicBezTo>
                  <a:cubicBezTo>
                    <a:pt x="112" y="147"/>
                    <a:pt x="92" y="167"/>
                    <a:pt x="70" y="185"/>
                  </a:cubicBezTo>
                  <a:cubicBezTo>
                    <a:pt x="48" y="202"/>
                    <a:pt x="25" y="219"/>
                    <a:pt x="0" y="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ABCA2AF1-C876-4E30-BA64-006BE1F77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1963" y="8056563"/>
              <a:ext cx="927100" cy="577850"/>
            </a:xfrm>
            <a:custGeom>
              <a:avLst/>
              <a:gdLst>
                <a:gd name="T0" fmla="*/ 0 w 292"/>
                <a:gd name="T1" fmla="*/ 182 h 182"/>
                <a:gd name="T2" fmla="*/ 76 w 292"/>
                <a:gd name="T3" fmla="*/ 143 h 182"/>
                <a:gd name="T4" fmla="*/ 148 w 292"/>
                <a:gd name="T5" fmla="*/ 96 h 182"/>
                <a:gd name="T6" fmla="*/ 220 w 292"/>
                <a:gd name="T7" fmla="*/ 48 h 182"/>
                <a:gd name="T8" fmla="*/ 292 w 292"/>
                <a:gd name="T9" fmla="*/ 0 h 182"/>
                <a:gd name="T10" fmla="*/ 225 w 292"/>
                <a:gd name="T11" fmla="*/ 55 h 182"/>
                <a:gd name="T12" fmla="*/ 154 w 292"/>
                <a:gd name="T13" fmla="*/ 105 h 182"/>
                <a:gd name="T14" fmla="*/ 80 w 292"/>
                <a:gd name="T15" fmla="*/ 150 h 182"/>
                <a:gd name="T16" fmla="*/ 0 w 292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182">
                  <a:moveTo>
                    <a:pt x="0" y="182"/>
                  </a:moveTo>
                  <a:cubicBezTo>
                    <a:pt x="27" y="172"/>
                    <a:pt x="52" y="158"/>
                    <a:pt x="76" y="143"/>
                  </a:cubicBezTo>
                  <a:cubicBezTo>
                    <a:pt x="101" y="128"/>
                    <a:pt x="125" y="112"/>
                    <a:pt x="148" y="96"/>
                  </a:cubicBezTo>
                  <a:cubicBezTo>
                    <a:pt x="220" y="48"/>
                    <a:pt x="220" y="48"/>
                    <a:pt x="220" y="48"/>
                  </a:cubicBezTo>
                  <a:cubicBezTo>
                    <a:pt x="244" y="32"/>
                    <a:pt x="268" y="16"/>
                    <a:pt x="292" y="0"/>
                  </a:cubicBezTo>
                  <a:cubicBezTo>
                    <a:pt x="270" y="19"/>
                    <a:pt x="248" y="37"/>
                    <a:pt x="225" y="55"/>
                  </a:cubicBezTo>
                  <a:cubicBezTo>
                    <a:pt x="202" y="72"/>
                    <a:pt x="178" y="89"/>
                    <a:pt x="154" y="105"/>
                  </a:cubicBezTo>
                  <a:cubicBezTo>
                    <a:pt x="130" y="121"/>
                    <a:pt x="106" y="136"/>
                    <a:pt x="80" y="150"/>
                  </a:cubicBezTo>
                  <a:cubicBezTo>
                    <a:pt x="55" y="164"/>
                    <a:pt x="28" y="176"/>
                    <a:pt x="0" y="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E219DB46-A364-4AE0-86EF-2D43A24F6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388" y="8726488"/>
              <a:ext cx="835025" cy="550863"/>
            </a:xfrm>
            <a:custGeom>
              <a:avLst/>
              <a:gdLst>
                <a:gd name="T0" fmla="*/ 0 w 263"/>
                <a:gd name="T1" fmla="*/ 173 h 173"/>
                <a:gd name="T2" fmla="*/ 36 w 263"/>
                <a:gd name="T3" fmla="*/ 158 h 173"/>
                <a:gd name="T4" fmla="*/ 53 w 263"/>
                <a:gd name="T5" fmla="*/ 148 h 173"/>
                <a:gd name="T6" fmla="*/ 70 w 263"/>
                <a:gd name="T7" fmla="*/ 138 h 173"/>
                <a:gd name="T8" fmla="*/ 134 w 263"/>
                <a:gd name="T9" fmla="*/ 92 h 173"/>
                <a:gd name="T10" fmla="*/ 198 w 263"/>
                <a:gd name="T11" fmla="*/ 45 h 173"/>
                <a:gd name="T12" fmla="*/ 263 w 263"/>
                <a:gd name="T13" fmla="*/ 0 h 173"/>
                <a:gd name="T14" fmla="*/ 203 w 263"/>
                <a:gd name="T15" fmla="*/ 52 h 173"/>
                <a:gd name="T16" fmla="*/ 141 w 263"/>
                <a:gd name="T17" fmla="*/ 101 h 173"/>
                <a:gd name="T18" fmla="*/ 74 w 263"/>
                <a:gd name="T19" fmla="*/ 145 h 173"/>
                <a:gd name="T20" fmla="*/ 57 w 263"/>
                <a:gd name="T21" fmla="*/ 155 h 173"/>
                <a:gd name="T22" fmla="*/ 39 w 263"/>
                <a:gd name="T23" fmla="*/ 163 h 173"/>
                <a:gd name="T24" fmla="*/ 0 w 263"/>
                <a:gd name="T25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3" h="173">
                  <a:moveTo>
                    <a:pt x="0" y="173"/>
                  </a:moveTo>
                  <a:cubicBezTo>
                    <a:pt x="13" y="170"/>
                    <a:pt x="25" y="164"/>
                    <a:pt x="36" y="158"/>
                  </a:cubicBezTo>
                  <a:cubicBezTo>
                    <a:pt x="42" y="155"/>
                    <a:pt x="48" y="152"/>
                    <a:pt x="53" y="148"/>
                  </a:cubicBezTo>
                  <a:cubicBezTo>
                    <a:pt x="59" y="145"/>
                    <a:pt x="64" y="141"/>
                    <a:pt x="70" y="138"/>
                  </a:cubicBezTo>
                  <a:cubicBezTo>
                    <a:pt x="92" y="123"/>
                    <a:pt x="113" y="108"/>
                    <a:pt x="134" y="92"/>
                  </a:cubicBezTo>
                  <a:cubicBezTo>
                    <a:pt x="198" y="45"/>
                    <a:pt x="198" y="45"/>
                    <a:pt x="198" y="45"/>
                  </a:cubicBezTo>
                  <a:cubicBezTo>
                    <a:pt x="219" y="30"/>
                    <a:pt x="241" y="14"/>
                    <a:pt x="263" y="0"/>
                  </a:cubicBezTo>
                  <a:cubicBezTo>
                    <a:pt x="243" y="18"/>
                    <a:pt x="223" y="35"/>
                    <a:pt x="203" y="52"/>
                  </a:cubicBezTo>
                  <a:cubicBezTo>
                    <a:pt x="183" y="69"/>
                    <a:pt x="162" y="85"/>
                    <a:pt x="141" y="101"/>
                  </a:cubicBezTo>
                  <a:cubicBezTo>
                    <a:pt x="119" y="116"/>
                    <a:pt x="97" y="132"/>
                    <a:pt x="74" y="145"/>
                  </a:cubicBezTo>
                  <a:cubicBezTo>
                    <a:pt x="69" y="148"/>
                    <a:pt x="63" y="152"/>
                    <a:pt x="57" y="155"/>
                  </a:cubicBezTo>
                  <a:cubicBezTo>
                    <a:pt x="51" y="158"/>
                    <a:pt x="45" y="160"/>
                    <a:pt x="39" y="163"/>
                  </a:cubicBezTo>
                  <a:cubicBezTo>
                    <a:pt x="26" y="168"/>
                    <a:pt x="14" y="173"/>
                    <a:pt x="0" y="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2AE6ED17-F4C0-41B0-90CF-F628B16DE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8913" y="9207501"/>
              <a:ext cx="885825" cy="555625"/>
            </a:xfrm>
            <a:custGeom>
              <a:avLst/>
              <a:gdLst>
                <a:gd name="T0" fmla="*/ 0 w 279"/>
                <a:gd name="T1" fmla="*/ 175 h 175"/>
                <a:gd name="T2" fmla="*/ 75 w 279"/>
                <a:gd name="T3" fmla="*/ 142 h 175"/>
                <a:gd name="T4" fmla="*/ 145 w 279"/>
                <a:gd name="T5" fmla="*/ 97 h 175"/>
                <a:gd name="T6" fmla="*/ 212 w 279"/>
                <a:gd name="T7" fmla="*/ 49 h 175"/>
                <a:gd name="T8" fmla="*/ 279 w 279"/>
                <a:gd name="T9" fmla="*/ 0 h 175"/>
                <a:gd name="T10" fmla="*/ 217 w 279"/>
                <a:gd name="T11" fmla="*/ 56 h 175"/>
                <a:gd name="T12" fmla="*/ 151 w 279"/>
                <a:gd name="T13" fmla="*/ 106 h 175"/>
                <a:gd name="T14" fmla="*/ 79 w 279"/>
                <a:gd name="T15" fmla="*/ 149 h 175"/>
                <a:gd name="T16" fmla="*/ 0 w 279"/>
                <a:gd name="T1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175">
                  <a:moveTo>
                    <a:pt x="0" y="175"/>
                  </a:moveTo>
                  <a:cubicBezTo>
                    <a:pt x="26" y="167"/>
                    <a:pt x="51" y="155"/>
                    <a:pt x="75" y="142"/>
                  </a:cubicBezTo>
                  <a:cubicBezTo>
                    <a:pt x="99" y="128"/>
                    <a:pt x="122" y="113"/>
                    <a:pt x="145" y="97"/>
                  </a:cubicBezTo>
                  <a:cubicBezTo>
                    <a:pt x="168" y="82"/>
                    <a:pt x="190" y="65"/>
                    <a:pt x="212" y="49"/>
                  </a:cubicBezTo>
                  <a:cubicBezTo>
                    <a:pt x="234" y="32"/>
                    <a:pt x="256" y="16"/>
                    <a:pt x="279" y="0"/>
                  </a:cubicBezTo>
                  <a:cubicBezTo>
                    <a:pt x="259" y="19"/>
                    <a:pt x="239" y="38"/>
                    <a:pt x="217" y="56"/>
                  </a:cubicBezTo>
                  <a:cubicBezTo>
                    <a:pt x="196" y="73"/>
                    <a:pt x="174" y="90"/>
                    <a:pt x="151" y="106"/>
                  </a:cubicBezTo>
                  <a:cubicBezTo>
                    <a:pt x="128" y="122"/>
                    <a:pt x="104" y="137"/>
                    <a:pt x="79" y="149"/>
                  </a:cubicBezTo>
                  <a:cubicBezTo>
                    <a:pt x="54" y="161"/>
                    <a:pt x="28" y="171"/>
                    <a:pt x="0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2AF5B6E3-7BEC-4AC9-A94F-1A0D0FA84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50" y="8081963"/>
              <a:ext cx="447675" cy="279400"/>
            </a:xfrm>
            <a:custGeom>
              <a:avLst/>
              <a:gdLst>
                <a:gd name="T0" fmla="*/ 0 w 141"/>
                <a:gd name="T1" fmla="*/ 0 h 88"/>
                <a:gd name="T2" fmla="*/ 30 w 141"/>
                <a:gd name="T3" fmla="*/ 29 h 88"/>
                <a:gd name="T4" fmla="*/ 64 w 141"/>
                <a:gd name="T5" fmla="*/ 53 h 88"/>
                <a:gd name="T6" fmla="*/ 101 w 141"/>
                <a:gd name="T7" fmla="*/ 71 h 88"/>
                <a:gd name="T8" fmla="*/ 141 w 141"/>
                <a:gd name="T9" fmla="*/ 88 h 88"/>
                <a:gd name="T10" fmla="*/ 98 w 141"/>
                <a:gd name="T11" fmla="*/ 79 h 88"/>
                <a:gd name="T12" fmla="*/ 59 w 141"/>
                <a:gd name="T13" fmla="*/ 62 h 88"/>
                <a:gd name="T14" fmla="*/ 24 w 141"/>
                <a:gd name="T15" fmla="*/ 36 h 88"/>
                <a:gd name="T16" fmla="*/ 0 w 141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88">
                  <a:moveTo>
                    <a:pt x="0" y="0"/>
                  </a:moveTo>
                  <a:cubicBezTo>
                    <a:pt x="9" y="11"/>
                    <a:pt x="19" y="21"/>
                    <a:pt x="30" y="29"/>
                  </a:cubicBezTo>
                  <a:cubicBezTo>
                    <a:pt x="41" y="38"/>
                    <a:pt x="52" y="46"/>
                    <a:pt x="64" y="53"/>
                  </a:cubicBezTo>
                  <a:cubicBezTo>
                    <a:pt x="76" y="60"/>
                    <a:pt x="89" y="66"/>
                    <a:pt x="101" y="71"/>
                  </a:cubicBezTo>
                  <a:cubicBezTo>
                    <a:pt x="114" y="77"/>
                    <a:pt x="127" y="82"/>
                    <a:pt x="141" y="88"/>
                  </a:cubicBezTo>
                  <a:cubicBezTo>
                    <a:pt x="126" y="86"/>
                    <a:pt x="112" y="84"/>
                    <a:pt x="98" y="79"/>
                  </a:cubicBezTo>
                  <a:cubicBezTo>
                    <a:pt x="85" y="75"/>
                    <a:pt x="71" y="69"/>
                    <a:pt x="59" y="62"/>
                  </a:cubicBezTo>
                  <a:cubicBezTo>
                    <a:pt x="46" y="55"/>
                    <a:pt x="34" y="46"/>
                    <a:pt x="24" y="36"/>
                  </a:cubicBezTo>
                  <a:cubicBezTo>
                    <a:pt x="14" y="25"/>
                    <a:pt x="5" y="1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0B640B73-AEF3-4BBA-91B5-E78A18444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5600" y="7796213"/>
              <a:ext cx="171450" cy="714375"/>
            </a:xfrm>
            <a:custGeom>
              <a:avLst/>
              <a:gdLst>
                <a:gd name="T0" fmla="*/ 0 w 54"/>
                <a:gd name="T1" fmla="*/ 225 h 225"/>
                <a:gd name="T2" fmla="*/ 19 w 54"/>
                <a:gd name="T3" fmla="*/ 170 h 225"/>
                <a:gd name="T4" fmla="*/ 34 w 54"/>
                <a:gd name="T5" fmla="*/ 114 h 225"/>
                <a:gd name="T6" fmla="*/ 45 w 54"/>
                <a:gd name="T7" fmla="*/ 58 h 225"/>
                <a:gd name="T8" fmla="*/ 51 w 54"/>
                <a:gd name="T9" fmla="*/ 0 h 225"/>
                <a:gd name="T10" fmla="*/ 53 w 54"/>
                <a:gd name="T11" fmla="*/ 59 h 225"/>
                <a:gd name="T12" fmla="*/ 45 w 54"/>
                <a:gd name="T13" fmla="*/ 117 h 225"/>
                <a:gd name="T14" fmla="*/ 27 w 54"/>
                <a:gd name="T15" fmla="*/ 173 h 225"/>
                <a:gd name="T16" fmla="*/ 0 w 54"/>
                <a:gd name="T17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225">
                  <a:moveTo>
                    <a:pt x="0" y="225"/>
                  </a:moveTo>
                  <a:cubicBezTo>
                    <a:pt x="7" y="207"/>
                    <a:pt x="13" y="189"/>
                    <a:pt x="19" y="170"/>
                  </a:cubicBezTo>
                  <a:cubicBezTo>
                    <a:pt x="24" y="152"/>
                    <a:pt x="30" y="133"/>
                    <a:pt x="34" y="114"/>
                  </a:cubicBezTo>
                  <a:cubicBezTo>
                    <a:pt x="38" y="96"/>
                    <a:pt x="42" y="77"/>
                    <a:pt x="45" y="58"/>
                  </a:cubicBezTo>
                  <a:cubicBezTo>
                    <a:pt x="48" y="39"/>
                    <a:pt x="50" y="20"/>
                    <a:pt x="51" y="0"/>
                  </a:cubicBezTo>
                  <a:cubicBezTo>
                    <a:pt x="54" y="19"/>
                    <a:pt x="54" y="39"/>
                    <a:pt x="53" y="59"/>
                  </a:cubicBezTo>
                  <a:cubicBezTo>
                    <a:pt x="52" y="78"/>
                    <a:pt x="49" y="98"/>
                    <a:pt x="45" y="117"/>
                  </a:cubicBezTo>
                  <a:cubicBezTo>
                    <a:pt x="40" y="136"/>
                    <a:pt x="34" y="155"/>
                    <a:pt x="27" y="173"/>
                  </a:cubicBezTo>
                  <a:cubicBezTo>
                    <a:pt x="19" y="191"/>
                    <a:pt x="11" y="209"/>
                    <a:pt x="0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C2F399F0-A1C7-4B67-AFC0-D9AEDAF61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5" y="8815388"/>
              <a:ext cx="796925" cy="277813"/>
            </a:xfrm>
            <a:custGeom>
              <a:avLst/>
              <a:gdLst>
                <a:gd name="T0" fmla="*/ 251 w 251"/>
                <a:gd name="T1" fmla="*/ 87 h 87"/>
                <a:gd name="T2" fmla="*/ 184 w 251"/>
                <a:gd name="T3" fmla="*/ 80 h 87"/>
                <a:gd name="T4" fmla="*/ 119 w 251"/>
                <a:gd name="T5" fmla="*/ 63 h 87"/>
                <a:gd name="T6" fmla="*/ 57 w 251"/>
                <a:gd name="T7" fmla="*/ 36 h 87"/>
                <a:gd name="T8" fmla="*/ 0 w 251"/>
                <a:gd name="T9" fmla="*/ 0 h 87"/>
                <a:gd name="T10" fmla="*/ 61 w 251"/>
                <a:gd name="T11" fmla="*/ 28 h 87"/>
                <a:gd name="T12" fmla="*/ 123 w 251"/>
                <a:gd name="T13" fmla="*/ 53 h 87"/>
                <a:gd name="T14" fmla="*/ 186 w 251"/>
                <a:gd name="T15" fmla="*/ 72 h 87"/>
                <a:gd name="T16" fmla="*/ 251 w 25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87">
                  <a:moveTo>
                    <a:pt x="251" y="87"/>
                  </a:moveTo>
                  <a:cubicBezTo>
                    <a:pt x="229" y="87"/>
                    <a:pt x="206" y="84"/>
                    <a:pt x="184" y="80"/>
                  </a:cubicBezTo>
                  <a:cubicBezTo>
                    <a:pt x="162" y="76"/>
                    <a:pt x="140" y="70"/>
                    <a:pt x="119" y="63"/>
                  </a:cubicBezTo>
                  <a:cubicBezTo>
                    <a:pt x="98" y="55"/>
                    <a:pt x="77" y="46"/>
                    <a:pt x="57" y="36"/>
                  </a:cubicBezTo>
                  <a:cubicBezTo>
                    <a:pt x="37" y="26"/>
                    <a:pt x="18" y="14"/>
                    <a:pt x="0" y="0"/>
                  </a:cubicBezTo>
                  <a:cubicBezTo>
                    <a:pt x="20" y="10"/>
                    <a:pt x="40" y="19"/>
                    <a:pt x="61" y="28"/>
                  </a:cubicBezTo>
                  <a:cubicBezTo>
                    <a:pt x="81" y="37"/>
                    <a:pt x="102" y="45"/>
                    <a:pt x="123" y="53"/>
                  </a:cubicBezTo>
                  <a:cubicBezTo>
                    <a:pt x="143" y="60"/>
                    <a:pt x="165" y="66"/>
                    <a:pt x="186" y="72"/>
                  </a:cubicBezTo>
                  <a:cubicBezTo>
                    <a:pt x="207" y="78"/>
                    <a:pt x="229" y="82"/>
                    <a:pt x="251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85223F58-5272-4FBF-88E9-814E6F730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600" y="8421688"/>
              <a:ext cx="152400" cy="941388"/>
            </a:xfrm>
            <a:custGeom>
              <a:avLst/>
              <a:gdLst>
                <a:gd name="T0" fmla="*/ 0 w 48"/>
                <a:gd name="T1" fmla="*/ 296 h 296"/>
                <a:gd name="T2" fmla="*/ 19 w 48"/>
                <a:gd name="T3" fmla="*/ 223 h 296"/>
                <a:gd name="T4" fmla="*/ 32 w 48"/>
                <a:gd name="T5" fmla="*/ 149 h 296"/>
                <a:gd name="T6" fmla="*/ 39 w 48"/>
                <a:gd name="T7" fmla="*/ 75 h 296"/>
                <a:gd name="T8" fmla="*/ 44 w 48"/>
                <a:gd name="T9" fmla="*/ 0 h 296"/>
                <a:gd name="T10" fmla="*/ 48 w 48"/>
                <a:gd name="T11" fmla="*/ 75 h 296"/>
                <a:gd name="T12" fmla="*/ 42 w 48"/>
                <a:gd name="T13" fmla="*/ 151 h 296"/>
                <a:gd name="T14" fmla="*/ 27 w 48"/>
                <a:gd name="T15" fmla="*/ 225 h 296"/>
                <a:gd name="T16" fmla="*/ 0 w 48"/>
                <a:gd name="T17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96">
                  <a:moveTo>
                    <a:pt x="0" y="296"/>
                  </a:moveTo>
                  <a:cubicBezTo>
                    <a:pt x="8" y="271"/>
                    <a:pt x="14" y="247"/>
                    <a:pt x="19" y="223"/>
                  </a:cubicBezTo>
                  <a:cubicBezTo>
                    <a:pt x="24" y="198"/>
                    <a:pt x="28" y="174"/>
                    <a:pt x="32" y="149"/>
                  </a:cubicBezTo>
                  <a:cubicBezTo>
                    <a:pt x="35" y="124"/>
                    <a:pt x="37" y="100"/>
                    <a:pt x="39" y="75"/>
                  </a:cubicBezTo>
                  <a:cubicBezTo>
                    <a:pt x="41" y="50"/>
                    <a:pt x="42" y="25"/>
                    <a:pt x="44" y="0"/>
                  </a:cubicBezTo>
                  <a:cubicBezTo>
                    <a:pt x="47" y="25"/>
                    <a:pt x="48" y="50"/>
                    <a:pt x="48" y="75"/>
                  </a:cubicBezTo>
                  <a:cubicBezTo>
                    <a:pt x="47" y="100"/>
                    <a:pt x="46" y="125"/>
                    <a:pt x="42" y="151"/>
                  </a:cubicBezTo>
                  <a:cubicBezTo>
                    <a:pt x="39" y="176"/>
                    <a:pt x="34" y="201"/>
                    <a:pt x="27" y="225"/>
                  </a:cubicBezTo>
                  <a:cubicBezTo>
                    <a:pt x="20" y="249"/>
                    <a:pt x="12" y="273"/>
                    <a:pt x="0" y="2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E18BD013-B4FB-4415-ADC8-F7567FAE7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725" y="9505951"/>
              <a:ext cx="685800" cy="222250"/>
            </a:xfrm>
            <a:custGeom>
              <a:avLst/>
              <a:gdLst>
                <a:gd name="T0" fmla="*/ 216 w 216"/>
                <a:gd name="T1" fmla="*/ 66 h 70"/>
                <a:gd name="T2" fmla="*/ 158 w 216"/>
                <a:gd name="T3" fmla="*/ 67 h 70"/>
                <a:gd name="T4" fmla="*/ 102 w 216"/>
                <a:gd name="T5" fmla="*/ 54 h 70"/>
                <a:gd name="T6" fmla="*/ 49 w 216"/>
                <a:gd name="T7" fmla="*/ 31 h 70"/>
                <a:gd name="T8" fmla="*/ 0 w 216"/>
                <a:gd name="T9" fmla="*/ 0 h 70"/>
                <a:gd name="T10" fmla="*/ 53 w 216"/>
                <a:gd name="T11" fmla="*/ 23 h 70"/>
                <a:gd name="T12" fmla="*/ 105 w 216"/>
                <a:gd name="T13" fmla="*/ 43 h 70"/>
                <a:gd name="T14" fmla="*/ 159 w 216"/>
                <a:gd name="T15" fmla="*/ 59 h 70"/>
                <a:gd name="T16" fmla="*/ 216 w 216"/>
                <a:gd name="T17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0">
                  <a:moveTo>
                    <a:pt x="216" y="66"/>
                  </a:moveTo>
                  <a:cubicBezTo>
                    <a:pt x="197" y="70"/>
                    <a:pt x="177" y="70"/>
                    <a:pt x="158" y="67"/>
                  </a:cubicBezTo>
                  <a:cubicBezTo>
                    <a:pt x="139" y="65"/>
                    <a:pt x="120" y="60"/>
                    <a:pt x="102" y="54"/>
                  </a:cubicBezTo>
                  <a:cubicBezTo>
                    <a:pt x="84" y="47"/>
                    <a:pt x="66" y="40"/>
                    <a:pt x="49" y="31"/>
                  </a:cubicBezTo>
                  <a:cubicBezTo>
                    <a:pt x="32" y="22"/>
                    <a:pt x="16" y="11"/>
                    <a:pt x="0" y="0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70" y="30"/>
                    <a:pt x="88" y="37"/>
                    <a:pt x="105" y="43"/>
                  </a:cubicBezTo>
                  <a:cubicBezTo>
                    <a:pt x="123" y="50"/>
                    <a:pt x="141" y="55"/>
                    <a:pt x="159" y="59"/>
                  </a:cubicBezTo>
                  <a:cubicBezTo>
                    <a:pt x="178" y="63"/>
                    <a:pt x="197" y="65"/>
                    <a:pt x="216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C14E3F4-156C-4789-9393-8F63DA53D085}"/>
              </a:ext>
            </a:extLst>
          </p:cNvPr>
          <p:cNvGrpSpPr/>
          <p:nvPr/>
        </p:nvGrpSpPr>
        <p:grpSpPr>
          <a:xfrm>
            <a:off x="4364778" y="2220276"/>
            <a:ext cx="607933" cy="590473"/>
            <a:chOff x="13339763" y="4897438"/>
            <a:chExt cx="1216025" cy="1181100"/>
          </a:xfrm>
        </p:grpSpPr>
        <p:sp>
          <p:nvSpPr>
            <p:cNvPr id="95" name="Freeform 93">
              <a:extLst>
                <a:ext uri="{FF2B5EF4-FFF2-40B4-BE49-F238E27FC236}">
                  <a16:creationId xmlns:a16="http://schemas.microsoft.com/office/drawing/2014/main" id="{099E2CEB-328A-4792-B7D3-FEC6C9AACF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47713" y="4983163"/>
              <a:ext cx="114300" cy="111125"/>
            </a:xfrm>
            <a:custGeom>
              <a:avLst/>
              <a:gdLst>
                <a:gd name="T0" fmla="*/ 18 w 36"/>
                <a:gd name="T1" fmla="*/ 35 h 35"/>
                <a:gd name="T2" fmla="*/ 0 w 36"/>
                <a:gd name="T3" fmla="*/ 18 h 35"/>
                <a:gd name="T4" fmla="*/ 18 w 36"/>
                <a:gd name="T5" fmla="*/ 0 h 35"/>
                <a:gd name="T6" fmla="*/ 36 w 36"/>
                <a:gd name="T7" fmla="*/ 18 h 35"/>
                <a:gd name="T8" fmla="*/ 18 w 36"/>
                <a:gd name="T9" fmla="*/ 35 h 35"/>
                <a:gd name="T10" fmla="*/ 18 w 36"/>
                <a:gd name="T11" fmla="*/ 10 h 35"/>
                <a:gd name="T12" fmla="*/ 11 w 36"/>
                <a:gd name="T13" fmla="*/ 18 h 35"/>
                <a:gd name="T14" fmla="*/ 18 w 36"/>
                <a:gd name="T15" fmla="*/ 25 h 35"/>
                <a:gd name="T16" fmla="*/ 25 w 36"/>
                <a:gd name="T17" fmla="*/ 18 h 35"/>
                <a:gd name="T18" fmla="*/ 18 w 36"/>
                <a:gd name="T1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5">
                  <a:moveTo>
                    <a:pt x="18" y="35"/>
                  </a:moveTo>
                  <a:cubicBezTo>
                    <a:pt x="8" y="35"/>
                    <a:pt x="0" y="27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7"/>
                    <a:pt x="28" y="35"/>
                    <a:pt x="18" y="35"/>
                  </a:cubicBezTo>
                  <a:close/>
                  <a:moveTo>
                    <a:pt x="18" y="10"/>
                  </a:moveTo>
                  <a:cubicBezTo>
                    <a:pt x="14" y="10"/>
                    <a:pt x="11" y="14"/>
                    <a:pt x="11" y="18"/>
                  </a:cubicBezTo>
                  <a:cubicBezTo>
                    <a:pt x="11" y="22"/>
                    <a:pt x="14" y="25"/>
                    <a:pt x="18" y="25"/>
                  </a:cubicBezTo>
                  <a:cubicBezTo>
                    <a:pt x="22" y="25"/>
                    <a:pt x="25" y="22"/>
                    <a:pt x="25" y="18"/>
                  </a:cubicBezTo>
                  <a:cubicBezTo>
                    <a:pt x="25" y="14"/>
                    <a:pt x="22" y="10"/>
                    <a:pt x="18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6" name="Freeform 94">
              <a:extLst>
                <a:ext uri="{FF2B5EF4-FFF2-40B4-BE49-F238E27FC236}">
                  <a16:creationId xmlns:a16="http://schemas.microsoft.com/office/drawing/2014/main" id="{EC44BFBF-C20A-4259-A567-B6ECBA8676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76388" y="4999038"/>
              <a:ext cx="158750" cy="158750"/>
            </a:xfrm>
            <a:custGeom>
              <a:avLst/>
              <a:gdLst>
                <a:gd name="T0" fmla="*/ 25 w 50"/>
                <a:gd name="T1" fmla="*/ 50 h 50"/>
                <a:gd name="T2" fmla="*/ 0 w 50"/>
                <a:gd name="T3" fmla="*/ 25 h 50"/>
                <a:gd name="T4" fmla="*/ 25 w 50"/>
                <a:gd name="T5" fmla="*/ 0 h 50"/>
                <a:gd name="T6" fmla="*/ 50 w 50"/>
                <a:gd name="T7" fmla="*/ 25 h 50"/>
                <a:gd name="T8" fmla="*/ 25 w 50"/>
                <a:gd name="T9" fmla="*/ 50 h 50"/>
                <a:gd name="T10" fmla="*/ 25 w 50"/>
                <a:gd name="T11" fmla="*/ 10 h 50"/>
                <a:gd name="T12" fmla="*/ 10 w 50"/>
                <a:gd name="T13" fmla="*/ 25 h 50"/>
                <a:gd name="T14" fmla="*/ 25 w 50"/>
                <a:gd name="T15" fmla="*/ 40 h 50"/>
                <a:gd name="T16" fmla="*/ 40 w 50"/>
                <a:gd name="T17" fmla="*/ 25 h 50"/>
                <a:gd name="T18" fmla="*/ 25 w 50"/>
                <a:gd name="T19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25" y="50"/>
                  </a:moveTo>
                  <a:cubicBezTo>
                    <a:pt x="11" y="50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lose/>
                  <a:moveTo>
                    <a:pt x="25" y="10"/>
                  </a:moveTo>
                  <a:cubicBezTo>
                    <a:pt x="17" y="10"/>
                    <a:pt x="10" y="17"/>
                    <a:pt x="10" y="25"/>
                  </a:cubicBezTo>
                  <a:cubicBezTo>
                    <a:pt x="10" y="33"/>
                    <a:pt x="17" y="40"/>
                    <a:pt x="25" y="40"/>
                  </a:cubicBezTo>
                  <a:cubicBezTo>
                    <a:pt x="33" y="40"/>
                    <a:pt x="40" y="33"/>
                    <a:pt x="40" y="25"/>
                  </a:cubicBezTo>
                  <a:cubicBezTo>
                    <a:pt x="40" y="17"/>
                    <a:pt x="33" y="10"/>
                    <a:pt x="2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7" name="Freeform 95">
              <a:extLst>
                <a:ext uri="{FF2B5EF4-FFF2-40B4-BE49-F238E27FC236}">
                  <a16:creationId xmlns:a16="http://schemas.microsoft.com/office/drawing/2014/main" id="{9CDDA2D7-56B3-4C62-BEDA-74354F0D0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3963" y="4897438"/>
              <a:ext cx="95250" cy="95250"/>
            </a:xfrm>
            <a:custGeom>
              <a:avLst/>
              <a:gdLst>
                <a:gd name="T0" fmla="*/ 6 w 30"/>
                <a:gd name="T1" fmla="*/ 30 h 30"/>
                <a:gd name="T2" fmla="*/ 2 w 30"/>
                <a:gd name="T3" fmla="*/ 28 h 30"/>
                <a:gd name="T4" fmla="*/ 2 w 30"/>
                <a:gd name="T5" fmla="*/ 21 h 30"/>
                <a:gd name="T6" fmla="*/ 21 w 30"/>
                <a:gd name="T7" fmla="*/ 2 h 30"/>
                <a:gd name="T8" fmla="*/ 28 w 30"/>
                <a:gd name="T9" fmla="*/ 2 h 30"/>
                <a:gd name="T10" fmla="*/ 28 w 30"/>
                <a:gd name="T11" fmla="*/ 9 h 30"/>
                <a:gd name="T12" fmla="*/ 9 w 30"/>
                <a:gd name="T13" fmla="*/ 28 h 30"/>
                <a:gd name="T14" fmla="*/ 6 w 30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0">
                  <a:moveTo>
                    <a:pt x="6" y="30"/>
                  </a:moveTo>
                  <a:cubicBezTo>
                    <a:pt x="4" y="30"/>
                    <a:pt x="3" y="29"/>
                    <a:pt x="2" y="28"/>
                  </a:cubicBezTo>
                  <a:cubicBezTo>
                    <a:pt x="0" y="26"/>
                    <a:pt x="0" y="23"/>
                    <a:pt x="2" y="2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3" y="0"/>
                    <a:pt x="26" y="0"/>
                    <a:pt x="28" y="2"/>
                  </a:cubicBezTo>
                  <a:cubicBezTo>
                    <a:pt x="30" y="4"/>
                    <a:pt x="30" y="7"/>
                    <a:pt x="28" y="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9"/>
                    <a:pt x="7" y="30"/>
                    <a:pt x="6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8" name="Freeform 96">
              <a:extLst>
                <a:ext uri="{FF2B5EF4-FFF2-40B4-BE49-F238E27FC236}">
                  <a16:creationId xmlns:a16="http://schemas.microsoft.com/office/drawing/2014/main" id="{76E256BA-E1D9-4A99-A57D-31999533F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3963" y="4897438"/>
              <a:ext cx="95250" cy="95250"/>
            </a:xfrm>
            <a:custGeom>
              <a:avLst/>
              <a:gdLst>
                <a:gd name="T0" fmla="*/ 25 w 30"/>
                <a:gd name="T1" fmla="*/ 30 h 30"/>
                <a:gd name="T2" fmla="*/ 21 w 30"/>
                <a:gd name="T3" fmla="*/ 28 h 30"/>
                <a:gd name="T4" fmla="*/ 2 w 30"/>
                <a:gd name="T5" fmla="*/ 9 h 30"/>
                <a:gd name="T6" fmla="*/ 2 w 30"/>
                <a:gd name="T7" fmla="*/ 2 h 30"/>
                <a:gd name="T8" fmla="*/ 9 w 30"/>
                <a:gd name="T9" fmla="*/ 2 h 30"/>
                <a:gd name="T10" fmla="*/ 28 w 30"/>
                <a:gd name="T11" fmla="*/ 21 h 30"/>
                <a:gd name="T12" fmla="*/ 28 w 30"/>
                <a:gd name="T13" fmla="*/ 28 h 30"/>
                <a:gd name="T14" fmla="*/ 25 w 30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0">
                  <a:moveTo>
                    <a:pt x="25" y="30"/>
                  </a:moveTo>
                  <a:cubicBezTo>
                    <a:pt x="23" y="30"/>
                    <a:pt x="22" y="29"/>
                    <a:pt x="21" y="2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7" y="0"/>
                    <a:pt x="9" y="2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3"/>
                    <a:pt x="30" y="26"/>
                    <a:pt x="28" y="28"/>
                  </a:cubicBezTo>
                  <a:cubicBezTo>
                    <a:pt x="27" y="29"/>
                    <a:pt x="26" y="30"/>
                    <a:pt x="25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id="{FB0A702D-A42E-4CB5-A3FF-41D607D3FC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39763" y="5214938"/>
              <a:ext cx="1216025" cy="863600"/>
            </a:xfrm>
            <a:custGeom>
              <a:avLst/>
              <a:gdLst>
                <a:gd name="T0" fmla="*/ 339 w 383"/>
                <a:gd name="T1" fmla="*/ 272 h 272"/>
                <a:gd name="T2" fmla="*/ 182 w 383"/>
                <a:gd name="T3" fmla="*/ 272 h 272"/>
                <a:gd name="T4" fmla="*/ 177 w 383"/>
                <a:gd name="T5" fmla="*/ 266 h 272"/>
                <a:gd name="T6" fmla="*/ 182 w 383"/>
                <a:gd name="T7" fmla="*/ 261 h 272"/>
                <a:gd name="T8" fmla="*/ 339 w 383"/>
                <a:gd name="T9" fmla="*/ 261 h 272"/>
                <a:gd name="T10" fmla="*/ 372 w 383"/>
                <a:gd name="T11" fmla="*/ 228 h 272"/>
                <a:gd name="T12" fmla="*/ 372 w 383"/>
                <a:gd name="T13" fmla="*/ 226 h 272"/>
                <a:gd name="T14" fmla="*/ 378 w 383"/>
                <a:gd name="T15" fmla="*/ 221 h 272"/>
                <a:gd name="T16" fmla="*/ 383 w 383"/>
                <a:gd name="T17" fmla="*/ 226 h 272"/>
                <a:gd name="T18" fmla="*/ 383 w 383"/>
                <a:gd name="T19" fmla="*/ 228 h 272"/>
                <a:gd name="T20" fmla="*/ 339 w 383"/>
                <a:gd name="T21" fmla="*/ 272 h 272"/>
                <a:gd name="T22" fmla="*/ 167 w 383"/>
                <a:gd name="T23" fmla="*/ 272 h 272"/>
                <a:gd name="T24" fmla="*/ 44 w 383"/>
                <a:gd name="T25" fmla="*/ 272 h 272"/>
                <a:gd name="T26" fmla="*/ 0 w 383"/>
                <a:gd name="T27" fmla="*/ 228 h 272"/>
                <a:gd name="T28" fmla="*/ 0 w 383"/>
                <a:gd name="T29" fmla="*/ 46 h 272"/>
                <a:gd name="T30" fmla="*/ 5 w 383"/>
                <a:gd name="T31" fmla="*/ 41 h 272"/>
                <a:gd name="T32" fmla="*/ 10 w 383"/>
                <a:gd name="T33" fmla="*/ 46 h 272"/>
                <a:gd name="T34" fmla="*/ 10 w 383"/>
                <a:gd name="T35" fmla="*/ 228 h 272"/>
                <a:gd name="T36" fmla="*/ 44 w 383"/>
                <a:gd name="T37" fmla="*/ 261 h 272"/>
                <a:gd name="T38" fmla="*/ 167 w 383"/>
                <a:gd name="T39" fmla="*/ 261 h 272"/>
                <a:gd name="T40" fmla="*/ 172 w 383"/>
                <a:gd name="T41" fmla="*/ 266 h 272"/>
                <a:gd name="T42" fmla="*/ 167 w 383"/>
                <a:gd name="T43" fmla="*/ 272 h 272"/>
                <a:gd name="T44" fmla="*/ 378 w 383"/>
                <a:gd name="T45" fmla="*/ 215 h 272"/>
                <a:gd name="T46" fmla="*/ 372 w 383"/>
                <a:gd name="T47" fmla="*/ 210 h 272"/>
                <a:gd name="T48" fmla="*/ 378 w 383"/>
                <a:gd name="T49" fmla="*/ 205 h 272"/>
                <a:gd name="T50" fmla="*/ 383 w 383"/>
                <a:gd name="T51" fmla="*/ 210 h 272"/>
                <a:gd name="T52" fmla="*/ 378 w 383"/>
                <a:gd name="T53" fmla="*/ 215 h 272"/>
                <a:gd name="T54" fmla="*/ 378 w 383"/>
                <a:gd name="T55" fmla="*/ 200 h 272"/>
                <a:gd name="T56" fmla="*/ 372 w 383"/>
                <a:gd name="T57" fmla="*/ 194 h 272"/>
                <a:gd name="T58" fmla="*/ 372 w 383"/>
                <a:gd name="T59" fmla="*/ 45 h 272"/>
                <a:gd name="T60" fmla="*/ 339 w 383"/>
                <a:gd name="T61" fmla="*/ 11 h 272"/>
                <a:gd name="T62" fmla="*/ 185 w 383"/>
                <a:gd name="T63" fmla="*/ 11 h 272"/>
                <a:gd name="T64" fmla="*/ 179 w 383"/>
                <a:gd name="T65" fmla="*/ 6 h 272"/>
                <a:gd name="T66" fmla="*/ 185 w 383"/>
                <a:gd name="T67" fmla="*/ 0 h 272"/>
                <a:gd name="T68" fmla="*/ 339 w 383"/>
                <a:gd name="T69" fmla="*/ 0 h 272"/>
                <a:gd name="T70" fmla="*/ 383 w 383"/>
                <a:gd name="T71" fmla="*/ 45 h 272"/>
                <a:gd name="T72" fmla="*/ 383 w 383"/>
                <a:gd name="T73" fmla="*/ 194 h 272"/>
                <a:gd name="T74" fmla="*/ 378 w 383"/>
                <a:gd name="T75" fmla="*/ 200 h 272"/>
                <a:gd name="T76" fmla="*/ 8 w 383"/>
                <a:gd name="T77" fmla="*/ 36 h 272"/>
                <a:gd name="T78" fmla="*/ 6 w 383"/>
                <a:gd name="T79" fmla="*/ 36 h 272"/>
                <a:gd name="T80" fmla="*/ 3 w 383"/>
                <a:gd name="T81" fmla="*/ 33 h 272"/>
                <a:gd name="T82" fmla="*/ 3 w 383"/>
                <a:gd name="T83" fmla="*/ 29 h 272"/>
                <a:gd name="T84" fmla="*/ 9 w 383"/>
                <a:gd name="T85" fmla="*/ 26 h 272"/>
                <a:gd name="T86" fmla="*/ 12 w 383"/>
                <a:gd name="T87" fmla="*/ 29 h 272"/>
                <a:gd name="T88" fmla="*/ 12 w 383"/>
                <a:gd name="T89" fmla="*/ 33 h 272"/>
                <a:gd name="T90" fmla="*/ 8 w 383"/>
                <a:gd name="T91" fmla="*/ 36 h 272"/>
                <a:gd name="T92" fmla="*/ 16 w 383"/>
                <a:gd name="T93" fmla="*/ 23 h 272"/>
                <a:gd name="T94" fmla="*/ 12 w 383"/>
                <a:gd name="T95" fmla="*/ 21 h 272"/>
                <a:gd name="T96" fmla="*/ 12 w 383"/>
                <a:gd name="T97" fmla="*/ 14 h 272"/>
                <a:gd name="T98" fmla="*/ 44 w 383"/>
                <a:gd name="T99" fmla="*/ 0 h 272"/>
                <a:gd name="T100" fmla="*/ 169 w 383"/>
                <a:gd name="T101" fmla="*/ 0 h 272"/>
                <a:gd name="T102" fmla="*/ 174 w 383"/>
                <a:gd name="T103" fmla="*/ 6 h 272"/>
                <a:gd name="T104" fmla="*/ 169 w 383"/>
                <a:gd name="T105" fmla="*/ 11 h 272"/>
                <a:gd name="T106" fmla="*/ 44 w 383"/>
                <a:gd name="T107" fmla="*/ 11 h 272"/>
                <a:gd name="T108" fmla="*/ 20 w 383"/>
                <a:gd name="T109" fmla="*/ 21 h 272"/>
                <a:gd name="T110" fmla="*/ 16 w 383"/>
                <a:gd name="T111" fmla="*/ 2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3" h="272">
                  <a:moveTo>
                    <a:pt x="339" y="272"/>
                  </a:moveTo>
                  <a:cubicBezTo>
                    <a:pt x="182" y="272"/>
                    <a:pt x="182" y="272"/>
                    <a:pt x="182" y="272"/>
                  </a:cubicBezTo>
                  <a:cubicBezTo>
                    <a:pt x="179" y="272"/>
                    <a:pt x="177" y="269"/>
                    <a:pt x="177" y="266"/>
                  </a:cubicBezTo>
                  <a:cubicBezTo>
                    <a:pt x="177" y="264"/>
                    <a:pt x="179" y="261"/>
                    <a:pt x="182" y="261"/>
                  </a:cubicBezTo>
                  <a:cubicBezTo>
                    <a:pt x="339" y="261"/>
                    <a:pt x="339" y="261"/>
                    <a:pt x="339" y="261"/>
                  </a:cubicBezTo>
                  <a:cubicBezTo>
                    <a:pt x="357" y="261"/>
                    <a:pt x="372" y="246"/>
                    <a:pt x="372" y="228"/>
                  </a:cubicBezTo>
                  <a:cubicBezTo>
                    <a:pt x="372" y="226"/>
                    <a:pt x="372" y="226"/>
                    <a:pt x="372" y="226"/>
                  </a:cubicBezTo>
                  <a:cubicBezTo>
                    <a:pt x="372" y="223"/>
                    <a:pt x="375" y="221"/>
                    <a:pt x="378" y="221"/>
                  </a:cubicBezTo>
                  <a:cubicBezTo>
                    <a:pt x="381" y="221"/>
                    <a:pt x="383" y="223"/>
                    <a:pt x="383" y="226"/>
                  </a:cubicBezTo>
                  <a:cubicBezTo>
                    <a:pt x="383" y="228"/>
                    <a:pt x="383" y="228"/>
                    <a:pt x="383" y="228"/>
                  </a:cubicBezTo>
                  <a:cubicBezTo>
                    <a:pt x="383" y="252"/>
                    <a:pt x="363" y="272"/>
                    <a:pt x="339" y="272"/>
                  </a:cubicBezTo>
                  <a:close/>
                  <a:moveTo>
                    <a:pt x="167" y="272"/>
                  </a:moveTo>
                  <a:cubicBezTo>
                    <a:pt x="44" y="272"/>
                    <a:pt x="44" y="272"/>
                    <a:pt x="44" y="272"/>
                  </a:cubicBezTo>
                  <a:cubicBezTo>
                    <a:pt x="20" y="272"/>
                    <a:pt x="0" y="252"/>
                    <a:pt x="0" y="22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ubicBezTo>
                    <a:pt x="8" y="41"/>
                    <a:pt x="10" y="43"/>
                    <a:pt x="10" y="46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46"/>
                    <a:pt x="25" y="261"/>
                    <a:pt x="44" y="261"/>
                  </a:cubicBezTo>
                  <a:cubicBezTo>
                    <a:pt x="167" y="261"/>
                    <a:pt x="167" y="261"/>
                    <a:pt x="167" y="261"/>
                  </a:cubicBezTo>
                  <a:cubicBezTo>
                    <a:pt x="170" y="261"/>
                    <a:pt x="172" y="264"/>
                    <a:pt x="172" y="266"/>
                  </a:cubicBezTo>
                  <a:cubicBezTo>
                    <a:pt x="172" y="269"/>
                    <a:pt x="169" y="272"/>
                    <a:pt x="167" y="272"/>
                  </a:cubicBezTo>
                  <a:close/>
                  <a:moveTo>
                    <a:pt x="378" y="215"/>
                  </a:moveTo>
                  <a:cubicBezTo>
                    <a:pt x="375" y="215"/>
                    <a:pt x="372" y="213"/>
                    <a:pt x="372" y="210"/>
                  </a:cubicBezTo>
                  <a:cubicBezTo>
                    <a:pt x="372" y="207"/>
                    <a:pt x="375" y="205"/>
                    <a:pt x="378" y="205"/>
                  </a:cubicBezTo>
                  <a:cubicBezTo>
                    <a:pt x="381" y="205"/>
                    <a:pt x="383" y="207"/>
                    <a:pt x="383" y="210"/>
                  </a:cubicBezTo>
                  <a:cubicBezTo>
                    <a:pt x="383" y="213"/>
                    <a:pt x="381" y="215"/>
                    <a:pt x="378" y="215"/>
                  </a:cubicBezTo>
                  <a:close/>
                  <a:moveTo>
                    <a:pt x="378" y="200"/>
                  </a:moveTo>
                  <a:cubicBezTo>
                    <a:pt x="375" y="200"/>
                    <a:pt x="372" y="197"/>
                    <a:pt x="372" y="194"/>
                  </a:cubicBezTo>
                  <a:cubicBezTo>
                    <a:pt x="372" y="45"/>
                    <a:pt x="372" y="45"/>
                    <a:pt x="372" y="45"/>
                  </a:cubicBezTo>
                  <a:cubicBezTo>
                    <a:pt x="372" y="26"/>
                    <a:pt x="357" y="11"/>
                    <a:pt x="339" y="11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82" y="11"/>
                    <a:pt x="179" y="9"/>
                    <a:pt x="179" y="6"/>
                  </a:cubicBezTo>
                  <a:cubicBezTo>
                    <a:pt x="179" y="3"/>
                    <a:pt x="182" y="0"/>
                    <a:pt x="185" y="0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63" y="0"/>
                    <a:pt x="383" y="20"/>
                    <a:pt x="383" y="45"/>
                  </a:cubicBezTo>
                  <a:cubicBezTo>
                    <a:pt x="383" y="194"/>
                    <a:pt x="383" y="194"/>
                    <a:pt x="383" y="194"/>
                  </a:cubicBezTo>
                  <a:cubicBezTo>
                    <a:pt x="383" y="197"/>
                    <a:pt x="381" y="200"/>
                    <a:pt x="378" y="200"/>
                  </a:cubicBezTo>
                  <a:close/>
                  <a:moveTo>
                    <a:pt x="8" y="36"/>
                  </a:moveTo>
                  <a:cubicBezTo>
                    <a:pt x="7" y="36"/>
                    <a:pt x="6" y="36"/>
                    <a:pt x="6" y="36"/>
                  </a:cubicBezTo>
                  <a:cubicBezTo>
                    <a:pt x="4" y="35"/>
                    <a:pt x="3" y="34"/>
                    <a:pt x="3" y="33"/>
                  </a:cubicBezTo>
                  <a:cubicBezTo>
                    <a:pt x="2" y="32"/>
                    <a:pt x="2" y="30"/>
                    <a:pt x="3" y="29"/>
                  </a:cubicBezTo>
                  <a:cubicBezTo>
                    <a:pt x="4" y="26"/>
                    <a:pt x="7" y="25"/>
                    <a:pt x="9" y="26"/>
                  </a:cubicBezTo>
                  <a:cubicBezTo>
                    <a:pt x="11" y="26"/>
                    <a:pt x="12" y="27"/>
                    <a:pt x="12" y="29"/>
                  </a:cubicBezTo>
                  <a:cubicBezTo>
                    <a:pt x="13" y="30"/>
                    <a:pt x="13" y="31"/>
                    <a:pt x="12" y="33"/>
                  </a:cubicBezTo>
                  <a:cubicBezTo>
                    <a:pt x="12" y="35"/>
                    <a:pt x="10" y="36"/>
                    <a:pt x="8" y="36"/>
                  </a:cubicBezTo>
                  <a:close/>
                  <a:moveTo>
                    <a:pt x="16" y="23"/>
                  </a:moveTo>
                  <a:cubicBezTo>
                    <a:pt x="15" y="23"/>
                    <a:pt x="13" y="22"/>
                    <a:pt x="12" y="21"/>
                  </a:cubicBezTo>
                  <a:cubicBezTo>
                    <a:pt x="10" y="19"/>
                    <a:pt x="10" y="16"/>
                    <a:pt x="12" y="14"/>
                  </a:cubicBezTo>
                  <a:cubicBezTo>
                    <a:pt x="20" y="5"/>
                    <a:pt x="32" y="0"/>
                    <a:pt x="44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4" y="3"/>
                    <a:pt x="174" y="6"/>
                  </a:cubicBezTo>
                  <a:cubicBezTo>
                    <a:pt x="174" y="9"/>
                    <a:pt x="172" y="11"/>
                    <a:pt x="169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35" y="11"/>
                    <a:pt x="26" y="15"/>
                    <a:pt x="20" y="21"/>
                  </a:cubicBezTo>
                  <a:cubicBezTo>
                    <a:pt x="19" y="22"/>
                    <a:pt x="17" y="23"/>
                    <a:pt x="1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1" name="Freeform 99">
              <a:extLst>
                <a:ext uri="{FF2B5EF4-FFF2-40B4-BE49-F238E27FC236}">
                  <a16:creationId xmlns:a16="http://schemas.microsoft.com/office/drawing/2014/main" id="{9EBA9BCA-C7C0-4766-8CEC-FFD983A87C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77863" y="5249863"/>
              <a:ext cx="1139825" cy="476250"/>
            </a:xfrm>
            <a:custGeom>
              <a:avLst/>
              <a:gdLst>
                <a:gd name="T0" fmla="*/ 178 w 359"/>
                <a:gd name="T1" fmla="*/ 150 h 150"/>
                <a:gd name="T2" fmla="*/ 178 w 359"/>
                <a:gd name="T3" fmla="*/ 149 h 150"/>
                <a:gd name="T4" fmla="*/ 178 w 359"/>
                <a:gd name="T5" fmla="*/ 150 h 150"/>
                <a:gd name="T6" fmla="*/ 142 w 359"/>
                <a:gd name="T7" fmla="*/ 136 h 150"/>
                <a:gd name="T8" fmla="*/ 142 w 359"/>
                <a:gd name="T9" fmla="*/ 136 h 150"/>
                <a:gd name="T10" fmla="*/ 129 w 359"/>
                <a:gd name="T11" fmla="*/ 125 h 150"/>
                <a:gd name="T12" fmla="*/ 129 w 359"/>
                <a:gd name="T13" fmla="*/ 125 h 150"/>
                <a:gd name="T14" fmla="*/ 127 w 359"/>
                <a:gd name="T15" fmla="*/ 121 h 150"/>
                <a:gd name="T16" fmla="*/ 129 w 359"/>
                <a:gd name="T17" fmla="*/ 118 h 150"/>
                <a:gd name="T18" fmla="*/ 136 w 359"/>
                <a:gd name="T19" fmla="*/ 117 h 150"/>
                <a:gd name="T20" fmla="*/ 148 w 359"/>
                <a:gd name="T21" fmla="*/ 129 h 150"/>
                <a:gd name="T22" fmla="*/ 178 w 359"/>
                <a:gd name="T23" fmla="*/ 139 h 150"/>
                <a:gd name="T24" fmla="*/ 207 w 359"/>
                <a:gd name="T25" fmla="*/ 129 h 150"/>
                <a:gd name="T26" fmla="*/ 207 w 359"/>
                <a:gd name="T27" fmla="*/ 129 h 150"/>
                <a:gd name="T28" fmla="*/ 350 w 359"/>
                <a:gd name="T29" fmla="*/ 2 h 150"/>
                <a:gd name="T30" fmla="*/ 357 w 359"/>
                <a:gd name="T31" fmla="*/ 2 h 150"/>
                <a:gd name="T32" fmla="*/ 357 w 359"/>
                <a:gd name="T33" fmla="*/ 9 h 150"/>
                <a:gd name="T34" fmla="*/ 214 w 359"/>
                <a:gd name="T35" fmla="*/ 137 h 150"/>
                <a:gd name="T36" fmla="*/ 178 w 359"/>
                <a:gd name="T37" fmla="*/ 150 h 150"/>
                <a:gd name="T38" fmla="*/ 121 w 359"/>
                <a:gd name="T39" fmla="*/ 116 h 150"/>
                <a:gd name="T40" fmla="*/ 118 w 359"/>
                <a:gd name="T41" fmla="*/ 115 h 150"/>
                <a:gd name="T42" fmla="*/ 2 w 359"/>
                <a:gd name="T43" fmla="*/ 9 h 150"/>
                <a:gd name="T44" fmla="*/ 0 w 359"/>
                <a:gd name="T45" fmla="*/ 6 h 150"/>
                <a:gd name="T46" fmla="*/ 1 w 359"/>
                <a:gd name="T47" fmla="*/ 2 h 150"/>
                <a:gd name="T48" fmla="*/ 9 w 359"/>
                <a:gd name="T49" fmla="*/ 2 h 150"/>
                <a:gd name="T50" fmla="*/ 124 w 359"/>
                <a:gd name="T51" fmla="*/ 107 h 150"/>
                <a:gd name="T52" fmla="*/ 125 w 359"/>
                <a:gd name="T53" fmla="*/ 114 h 150"/>
                <a:gd name="T54" fmla="*/ 121 w 359"/>
                <a:gd name="T55" fmla="*/ 11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9" h="150">
                  <a:moveTo>
                    <a:pt x="178" y="150"/>
                  </a:moveTo>
                  <a:cubicBezTo>
                    <a:pt x="178" y="149"/>
                    <a:pt x="178" y="149"/>
                    <a:pt x="178" y="149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65" y="150"/>
                    <a:pt x="152" y="145"/>
                    <a:pt x="142" y="136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29" y="125"/>
                    <a:pt x="129" y="125"/>
                    <a:pt x="129" y="125"/>
                  </a:cubicBezTo>
                  <a:cubicBezTo>
                    <a:pt x="129" y="125"/>
                    <a:pt x="129" y="125"/>
                    <a:pt x="129" y="125"/>
                  </a:cubicBezTo>
                  <a:cubicBezTo>
                    <a:pt x="128" y="124"/>
                    <a:pt x="127" y="123"/>
                    <a:pt x="127" y="121"/>
                  </a:cubicBezTo>
                  <a:cubicBezTo>
                    <a:pt x="127" y="120"/>
                    <a:pt x="128" y="119"/>
                    <a:pt x="129" y="118"/>
                  </a:cubicBezTo>
                  <a:cubicBezTo>
                    <a:pt x="131" y="116"/>
                    <a:pt x="134" y="115"/>
                    <a:pt x="136" y="117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57" y="135"/>
                    <a:pt x="167" y="139"/>
                    <a:pt x="178" y="139"/>
                  </a:cubicBezTo>
                  <a:cubicBezTo>
                    <a:pt x="188" y="139"/>
                    <a:pt x="199" y="135"/>
                    <a:pt x="207" y="129"/>
                  </a:cubicBezTo>
                  <a:cubicBezTo>
                    <a:pt x="207" y="129"/>
                    <a:pt x="207" y="129"/>
                    <a:pt x="207" y="129"/>
                  </a:cubicBezTo>
                  <a:cubicBezTo>
                    <a:pt x="350" y="2"/>
                    <a:pt x="350" y="2"/>
                    <a:pt x="350" y="2"/>
                  </a:cubicBezTo>
                  <a:cubicBezTo>
                    <a:pt x="352" y="0"/>
                    <a:pt x="356" y="0"/>
                    <a:pt x="357" y="2"/>
                  </a:cubicBezTo>
                  <a:cubicBezTo>
                    <a:pt x="359" y="4"/>
                    <a:pt x="359" y="7"/>
                    <a:pt x="357" y="9"/>
                  </a:cubicBezTo>
                  <a:cubicBezTo>
                    <a:pt x="214" y="137"/>
                    <a:pt x="214" y="137"/>
                    <a:pt x="214" y="137"/>
                  </a:cubicBezTo>
                  <a:cubicBezTo>
                    <a:pt x="204" y="145"/>
                    <a:pt x="191" y="150"/>
                    <a:pt x="178" y="150"/>
                  </a:cubicBezTo>
                  <a:close/>
                  <a:moveTo>
                    <a:pt x="121" y="116"/>
                  </a:moveTo>
                  <a:cubicBezTo>
                    <a:pt x="120" y="116"/>
                    <a:pt x="118" y="115"/>
                    <a:pt x="118" y="11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3" y="0"/>
                    <a:pt x="7" y="0"/>
                    <a:pt x="9" y="2"/>
                  </a:cubicBezTo>
                  <a:cubicBezTo>
                    <a:pt x="124" y="107"/>
                    <a:pt x="124" y="107"/>
                    <a:pt x="124" y="107"/>
                  </a:cubicBezTo>
                  <a:cubicBezTo>
                    <a:pt x="127" y="109"/>
                    <a:pt x="127" y="112"/>
                    <a:pt x="125" y="114"/>
                  </a:cubicBezTo>
                  <a:cubicBezTo>
                    <a:pt x="124" y="115"/>
                    <a:pt x="122" y="116"/>
                    <a:pt x="121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DEC8773-BFC5-4EB5-81B0-FCE4648455FE}"/>
              </a:ext>
            </a:extLst>
          </p:cNvPr>
          <p:cNvGrpSpPr/>
          <p:nvPr/>
        </p:nvGrpSpPr>
        <p:grpSpPr>
          <a:xfrm>
            <a:off x="3852082" y="2199641"/>
            <a:ext cx="349205" cy="349205"/>
            <a:chOff x="12314238" y="4856163"/>
            <a:chExt cx="698500" cy="698500"/>
          </a:xfrm>
        </p:grpSpPr>
        <p:sp>
          <p:nvSpPr>
            <p:cNvPr id="100" name="Freeform 98">
              <a:extLst>
                <a:ext uri="{FF2B5EF4-FFF2-40B4-BE49-F238E27FC236}">
                  <a16:creationId xmlns:a16="http://schemas.microsoft.com/office/drawing/2014/main" id="{2FD16F18-8FAE-419E-821C-C72B286A0A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4238" y="5068888"/>
              <a:ext cx="698500" cy="485775"/>
            </a:xfrm>
            <a:custGeom>
              <a:avLst/>
              <a:gdLst>
                <a:gd name="T0" fmla="*/ 193 w 220"/>
                <a:gd name="T1" fmla="*/ 153 h 153"/>
                <a:gd name="T2" fmla="*/ 174 w 220"/>
                <a:gd name="T3" fmla="*/ 153 h 153"/>
                <a:gd name="T4" fmla="*/ 169 w 220"/>
                <a:gd name="T5" fmla="*/ 148 h 153"/>
                <a:gd name="T6" fmla="*/ 174 w 220"/>
                <a:gd name="T7" fmla="*/ 143 h 153"/>
                <a:gd name="T8" fmla="*/ 193 w 220"/>
                <a:gd name="T9" fmla="*/ 143 h 153"/>
                <a:gd name="T10" fmla="*/ 210 w 220"/>
                <a:gd name="T11" fmla="*/ 126 h 153"/>
                <a:gd name="T12" fmla="*/ 210 w 220"/>
                <a:gd name="T13" fmla="*/ 23 h 153"/>
                <a:gd name="T14" fmla="*/ 210 w 220"/>
                <a:gd name="T15" fmla="*/ 22 h 153"/>
                <a:gd name="T16" fmla="*/ 210 w 220"/>
                <a:gd name="T17" fmla="*/ 20 h 153"/>
                <a:gd name="T18" fmla="*/ 208 w 220"/>
                <a:gd name="T19" fmla="*/ 15 h 153"/>
                <a:gd name="T20" fmla="*/ 131 w 220"/>
                <a:gd name="T21" fmla="*/ 83 h 153"/>
                <a:gd name="T22" fmla="*/ 92 w 220"/>
                <a:gd name="T23" fmla="*/ 86 h 153"/>
                <a:gd name="T24" fmla="*/ 92 w 220"/>
                <a:gd name="T25" fmla="*/ 86 h 153"/>
                <a:gd name="T26" fmla="*/ 92 w 220"/>
                <a:gd name="T27" fmla="*/ 86 h 153"/>
                <a:gd name="T28" fmla="*/ 90 w 220"/>
                <a:gd name="T29" fmla="*/ 79 h 153"/>
                <a:gd name="T30" fmla="*/ 97 w 220"/>
                <a:gd name="T31" fmla="*/ 77 h 153"/>
                <a:gd name="T32" fmla="*/ 124 w 220"/>
                <a:gd name="T33" fmla="*/ 75 h 153"/>
                <a:gd name="T34" fmla="*/ 208 w 220"/>
                <a:gd name="T35" fmla="*/ 0 h 153"/>
                <a:gd name="T36" fmla="*/ 212 w 220"/>
                <a:gd name="T37" fmla="*/ 4 h 153"/>
                <a:gd name="T38" fmla="*/ 220 w 220"/>
                <a:gd name="T39" fmla="*/ 18 h 153"/>
                <a:gd name="T40" fmla="*/ 220 w 220"/>
                <a:gd name="T41" fmla="*/ 21 h 153"/>
                <a:gd name="T42" fmla="*/ 220 w 220"/>
                <a:gd name="T43" fmla="*/ 23 h 153"/>
                <a:gd name="T44" fmla="*/ 220 w 220"/>
                <a:gd name="T45" fmla="*/ 126 h 153"/>
                <a:gd name="T46" fmla="*/ 193 w 220"/>
                <a:gd name="T47" fmla="*/ 153 h 153"/>
                <a:gd name="T48" fmla="*/ 158 w 220"/>
                <a:gd name="T49" fmla="*/ 153 h 153"/>
                <a:gd name="T50" fmla="*/ 27 w 220"/>
                <a:gd name="T51" fmla="*/ 153 h 153"/>
                <a:gd name="T52" fmla="*/ 0 w 220"/>
                <a:gd name="T53" fmla="*/ 126 h 153"/>
                <a:gd name="T54" fmla="*/ 0 w 220"/>
                <a:gd name="T55" fmla="*/ 23 h 153"/>
                <a:gd name="T56" fmla="*/ 9 w 220"/>
                <a:gd name="T57" fmla="*/ 4 h 153"/>
                <a:gd name="T58" fmla="*/ 12 w 220"/>
                <a:gd name="T59" fmla="*/ 0 h 153"/>
                <a:gd name="T60" fmla="*/ 16 w 220"/>
                <a:gd name="T61" fmla="*/ 4 h 153"/>
                <a:gd name="T62" fmla="*/ 75 w 220"/>
                <a:gd name="T63" fmla="*/ 57 h 153"/>
                <a:gd name="T64" fmla="*/ 76 w 220"/>
                <a:gd name="T65" fmla="*/ 61 h 153"/>
                <a:gd name="T66" fmla="*/ 75 w 220"/>
                <a:gd name="T67" fmla="*/ 64 h 153"/>
                <a:gd name="T68" fmla="*/ 68 w 220"/>
                <a:gd name="T69" fmla="*/ 65 h 153"/>
                <a:gd name="T70" fmla="*/ 13 w 220"/>
                <a:gd name="T71" fmla="*/ 15 h 153"/>
                <a:gd name="T72" fmla="*/ 11 w 220"/>
                <a:gd name="T73" fmla="*/ 23 h 153"/>
                <a:gd name="T74" fmla="*/ 11 w 220"/>
                <a:gd name="T75" fmla="*/ 126 h 153"/>
                <a:gd name="T76" fmla="*/ 27 w 220"/>
                <a:gd name="T77" fmla="*/ 143 h 153"/>
                <a:gd name="T78" fmla="*/ 158 w 220"/>
                <a:gd name="T79" fmla="*/ 143 h 153"/>
                <a:gd name="T80" fmla="*/ 164 w 220"/>
                <a:gd name="T81" fmla="*/ 148 h 153"/>
                <a:gd name="T82" fmla="*/ 158 w 220"/>
                <a:gd name="T83" fmla="*/ 153 h 153"/>
                <a:gd name="T84" fmla="*/ 83 w 220"/>
                <a:gd name="T85" fmla="*/ 77 h 153"/>
                <a:gd name="T86" fmla="*/ 79 w 220"/>
                <a:gd name="T87" fmla="*/ 75 h 153"/>
                <a:gd name="T88" fmla="*/ 79 w 220"/>
                <a:gd name="T89" fmla="*/ 68 h 153"/>
                <a:gd name="T90" fmla="*/ 86 w 220"/>
                <a:gd name="T91" fmla="*/ 68 h 153"/>
                <a:gd name="T92" fmla="*/ 88 w 220"/>
                <a:gd name="T93" fmla="*/ 71 h 153"/>
                <a:gd name="T94" fmla="*/ 87 w 220"/>
                <a:gd name="T95" fmla="*/ 75 h 153"/>
                <a:gd name="T96" fmla="*/ 83 w 220"/>
                <a:gd name="T97" fmla="*/ 7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0" h="153">
                  <a:moveTo>
                    <a:pt x="193" y="153"/>
                  </a:moveTo>
                  <a:cubicBezTo>
                    <a:pt x="174" y="153"/>
                    <a:pt x="174" y="153"/>
                    <a:pt x="174" y="153"/>
                  </a:cubicBezTo>
                  <a:cubicBezTo>
                    <a:pt x="171" y="153"/>
                    <a:pt x="169" y="151"/>
                    <a:pt x="169" y="148"/>
                  </a:cubicBezTo>
                  <a:cubicBezTo>
                    <a:pt x="169" y="145"/>
                    <a:pt x="171" y="143"/>
                    <a:pt x="174" y="143"/>
                  </a:cubicBezTo>
                  <a:cubicBezTo>
                    <a:pt x="193" y="143"/>
                    <a:pt x="193" y="143"/>
                    <a:pt x="193" y="143"/>
                  </a:cubicBezTo>
                  <a:cubicBezTo>
                    <a:pt x="202" y="143"/>
                    <a:pt x="210" y="135"/>
                    <a:pt x="210" y="126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210" y="23"/>
                    <a:pt x="210" y="22"/>
                    <a:pt x="210" y="22"/>
                  </a:cubicBezTo>
                  <a:cubicBezTo>
                    <a:pt x="210" y="21"/>
                    <a:pt x="210" y="21"/>
                    <a:pt x="210" y="20"/>
                  </a:cubicBezTo>
                  <a:cubicBezTo>
                    <a:pt x="209" y="18"/>
                    <a:pt x="209" y="17"/>
                    <a:pt x="208" y="15"/>
                  </a:cubicBezTo>
                  <a:cubicBezTo>
                    <a:pt x="131" y="83"/>
                    <a:pt x="131" y="83"/>
                    <a:pt x="131" y="83"/>
                  </a:cubicBezTo>
                  <a:cubicBezTo>
                    <a:pt x="120" y="92"/>
                    <a:pt x="104" y="93"/>
                    <a:pt x="92" y="86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90" y="84"/>
                    <a:pt x="89" y="81"/>
                    <a:pt x="90" y="79"/>
                  </a:cubicBezTo>
                  <a:cubicBezTo>
                    <a:pt x="92" y="76"/>
                    <a:pt x="95" y="76"/>
                    <a:pt x="97" y="77"/>
                  </a:cubicBezTo>
                  <a:cubicBezTo>
                    <a:pt x="106" y="82"/>
                    <a:pt x="117" y="81"/>
                    <a:pt x="124" y="75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2" y="4"/>
                    <a:pt x="212" y="4"/>
                    <a:pt x="212" y="4"/>
                  </a:cubicBezTo>
                  <a:cubicBezTo>
                    <a:pt x="216" y="8"/>
                    <a:pt x="219" y="13"/>
                    <a:pt x="220" y="18"/>
                  </a:cubicBezTo>
                  <a:cubicBezTo>
                    <a:pt x="220" y="19"/>
                    <a:pt x="220" y="20"/>
                    <a:pt x="220" y="21"/>
                  </a:cubicBezTo>
                  <a:cubicBezTo>
                    <a:pt x="220" y="21"/>
                    <a:pt x="220" y="22"/>
                    <a:pt x="220" y="23"/>
                  </a:cubicBezTo>
                  <a:cubicBezTo>
                    <a:pt x="220" y="126"/>
                    <a:pt x="220" y="126"/>
                    <a:pt x="220" y="126"/>
                  </a:cubicBezTo>
                  <a:cubicBezTo>
                    <a:pt x="220" y="141"/>
                    <a:pt x="208" y="153"/>
                    <a:pt x="193" y="153"/>
                  </a:cubicBezTo>
                  <a:close/>
                  <a:moveTo>
                    <a:pt x="158" y="153"/>
                  </a:moveTo>
                  <a:cubicBezTo>
                    <a:pt x="27" y="153"/>
                    <a:pt x="27" y="153"/>
                    <a:pt x="27" y="153"/>
                  </a:cubicBezTo>
                  <a:cubicBezTo>
                    <a:pt x="13" y="153"/>
                    <a:pt x="0" y="141"/>
                    <a:pt x="0" y="1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3" y="9"/>
                    <a:pt x="9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6" y="58"/>
                    <a:pt x="76" y="59"/>
                    <a:pt x="76" y="61"/>
                  </a:cubicBezTo>
                  <a:cubicBezTo>
                    <a:pt x="76" y="62"/>
                    <a:pt x="76" y="63"/>
                    <a:pt x="75" y="64"/>
                  </a:cubicBezTo>
                  <a:cubicBezTo>
                    <a:pt x="73" y="66"/>
                    <a:pt x="70" y="67"/>
                    <a:pt x="68" y="6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8"/>
                    <a:pt x="11" y="20"/>
                    <a:pt x="11" y="23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1" y="135"/>
                    <a:pt x="18" y="143"/>
                    <a:pt x="27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1" y="143"/>
                    <a:pt x="164" y="145"/>
                    <a:pt x="164" y="148"/>
                  </a:cubicBezTo>
                  <a:cubicBezTo>
                    <a:pt x="164" y="151"/>
                    <a:pt x="161" y="153"/>
                    <a:pt x="158" y="153"/>
                  </a:cubicBezTo>
                  <a:close/>
                  <a:moveTo>
                    <a:pt x="83" y="77"/>
                  </a:moveTo>
                  <a:cubicBezTo>
                    <a:pt x="81" y="77"/>
                    <a:pt x="80" y="76"/>
                    <a:pt x="79" y="75"/>
                  </a:cubicBezTo>
                  <a:cubicBezTo>
                    <a:pt x="77" y="73"/>
                    <a:pt x="77" y="70"/>
                    <a:pt x="79" y="68"/>
                  </a:cubicBezTo>
                  <a:cubicBezTo>
                    <a:pt x="81" y="66"/>
                    <a:pt x="84" y="66"/>
                    <a:pt x="86" y="68"/>
                  </a:cubicBezTo>
                  <a:cubicBezTo>
                    <a:pt x="87" y="68"/>
                    <a:pt x="88" y="70"/>
                    <a:pt x="88" y="71"/>
                  </a:cubicBezTo>
                  <a:cubicBezTo>
                    <a:pt x="88" y="73"/>
                    <a:pt x="88" y="74"/>
                    <a:pt x="87" y="75"/>
                  </a:cubicBezTo>
                  <a:cubicBezTo>
                    <a:pt x="86" y="76"/>
                    <a:pt x="84" y="77"/>
                    <a:pt x="83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2" name="Freeform 100">
              <a:extLst>
                <a:ext uri="{FF2B5EF4-FFF2-40B4-BE49-F238E27FC236}">
                  <a16:creationId xmlns:a16="http://schemas.microsoft.com/office/drawing/2014/main" id="{BA8F9412-D64F-48D0-932E-FF2FC8D463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30113" y="5002213"/>
              <a:ext cx="669925" cy="355600"/>
            </a:xfrm>
            <a:custGeom>
              <a:avLst/>
              <a:gdLst>
                <a:gd name="T0" fmla="*/ 101 w 211"/>
                <a:gd name="T1" fmla="*/ 112 h 112"/>
                <a:gd name="T2" fmla="*/ 100 w 211"/>
                <a:gd name="T3" fmla="*/ 112 h 112"/>
                <a:gd name="T4" fmla="*/ 83 w 211"/>
                <a:gd name="T5" fmla="*/ 104 h 112"/>
                <a:gd name="T6" fmla="*/ 0 w 211"/>
                <a:gd name="T7" fmla="*/ 29 h 112"/>
                <a:gd name="T8" fmla="*/ 1 w 211"/>
                <a:gd name="T9" fmla="*/ 28 h 112"/>
                <a:gd name="T10" fmla="*/ 0 w 211"/>
                <a:gd name="T11" fmla="*/ 27 h 112"/>
                <a:gd name="T12" fmla="*/ 28 w 211"/>
                <a:gd name="T13" fmla="*/ 2 h 112"/>
                <a:gd name="T14" fmla="*/ 36 w 211"/>
                <a:gd name="T15" fmla="*/ 2 h 112"/>
                <a:gd name="T16" fmla="*/ 35 w 211"/>
                <a:gd name="T17" fmla="*/ 9 h 112"/>
                <a:gd name="T18" fmla="*/ 15 w 211"/>
                <a:gd name="T19" fmla="*/ 28 h 112"/>
                <a:gd name="T20" fmla="*/ 90 w 211"/>
                <a:gd name="T21" fmla="*/ 96 h 112"/>
                <a:gd name="T22" fmla="*/ 101 w 211"/>
                <a:gd name="T23" fmla="*/ 101 h 112"/>
                <a:gd name="T24" fmla="*/ 106 w 211"/>
                <a:gd name="T25" fmla="*/ 107 h 112"/>
                <a:gd name="T26" fmla="*/ 101 w 211"/>
                <a:gd name="T27" fmla="*/ 112 h 112"/>
                <a:gd name="T28" fmla="*/ 116 w 211"/>
                <a:gd name="T29" fmla="*/ 109 h 112"/>
                <a:gd name="T30" fmla="*/ 111 w 211"/>
                <a:gd name="T31" fmla="*/ 106 h 112"/>
                <a:gd name="T32" fmla="*/ 111 w 211"/>
                <a:gd name="T33" fmla="*/ 102 h 112"/>
                <a:gd name="T34" fmla="*/ 114 w 211"/>
                <a:gd name="T35" fmla="*/ 99 h 112"/>
                <a:gd name="T36" fmla="*/ 119 w 211"/>
                <a:gd name="T37" fmla="*/ 96 h 112"/>
                <a:gd name="T38" fmla="*/ 119 w 211"/>
                <a:gd name="T39" fmla="*/ 96 h 112"/>
                <a:gd name="T40" fmla="*/ 195 w 211"/>
                <a:gd name="T41" fmla="*/ 29 h 112"/>
                <a:gd name="T42" fmla="*/ 194 w 211"/>
                <a:gd name="T43" fmla="*/ 28 h 112"/>
                <a:gd name="T44" fmla="*/ 194 w 211"/>
                <a:gd name="T45" fmla="*/ 28 h 112"/>
                <a:gd name="T46" fmla="*/ 175 w 211"/>
                <a:gd name="T47" fmla="*/ 10 h 112"/>
                <a:gd name="T48" fmla="*/ 173 w 211"/>
                <a:gd name="T49" fmla="*/ 7 h 112"/>
                <a:gd name="T50" fmla="*/ 175 w 211"/>
                <a:gd name="T51" fmla="*/ 3 h 112"/>
                <a:gd name="T52" fmla="*/ 182 w 211"/>
                <a:gd name="T53" fmla="*/ 3 h 112"/>
                <a:gd name="T54" fmla="*/ 210 w 211"/>
                <a:gd name="T55" fmla="*/ 27 h 112"/>
                <a:gd name="T56" fmla="*/ 210 w 211"/>
                <a:gd name="T57" fmla="*/ 27 h 112"/>
                <a:gd name="T58" fmla="*/ 211 w 211"/>
                <a:gd name="T59" fmla="*/ 29 h 112"/>
                <a:gd name="T60" fmla="*/ 126 w 211"/>
                <a:gd name="T61" fmla="*/ 104 h 112"/>
                <a:gd name="T62" fmla="*/ 118 w 211"/>
                <a:gd name="T63" fmla="*/ 109 h 112"/>
                <a:gd name="T64" fmla="*/ 116 w 211"/>
                <a:gd name="T65" fmla="*/ 10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1" h="112">
                  <a:moveTo>
                    <a:pt x="101" y="112"/>
                  </a:moveTo>
                  <a:cubicBezTo>
                    <a:pt x="100" y="112"/>
                    <a:pt x="100" y="112"/>
                    <a:pt x="100" y="112"/>
                  </a:cubicBezTo>
                  <a:cubicBezTo>
                    <a:pt x="94" y="111"/>
                    <a:pt x="88" y="108"/>
                    <a:pt x="83" y="10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1" y="0"/>
                    <a:pt x="34" y="0"/>
                    <a:pt x="36" y="2"/>
                  </a:cubicBezTo>
                  <a:cubicBezTo>
                    <a:pt x="38" y="4"/>
                    <a:pt x="38" y="8"/>
                    <a:pt x="35" y="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90" y="96"/>
                    <a:pt x="90" y="96"/>
                    <a:pt x="90" y="96"/>
                  </a:cubicBezTo>
                  <a:cubicBezTo>
                    <a:pt x="93" y="99"/>
                    <a:pt x="97" y="101"/>
                    <a:pt x="101" y="101"/>
                  </a:cubicBezTo>
                  <a:cubicBezTo>
                    <a:pt x="104" y="102"/>
                    <a:pt x="106" y="104"/>
                    <a:pt x="106" y="107"/>
                  </a:cubicBezTo>
                  <a:cubicBezTo>
                    <a:pt x="106" y="110"/>
                    <a:pt x="103" y="112"/>
                    <a:pt x="101" y="112"/>
                  </a:cubicBezTo>
                  <a:close/>
                  <a:moveTo>
                    <a:pt x="116" y="109"/>
                  </a:moveTo>
                  <a:cubicBezTo>
                    <a:pt x="114" y="109"/>
                    <a:pt x="112" y="108"/>
                    <a:pt x="111" y="106"/>
                  </a:cubicBezTo>
                  <a:cubicBezTo>
                    <a:pt x="111" y="105"/>
                    <a:pt x="111" y="104"/>
                    <a:pt x="111" y="102"/>
                  </a:cubicBezTo>
                  <a:cubicBezTo>
                    <a:pt x="112" y="101"/>
                    <a:pt x="113" y="100"/>
                    <a:pt x="114" y="99"/>
                  </a:cubicBezTo>
                  <a:cubicBezTo>
                    <a:pt x="116" y="99"/>
                    <a:pt x="118" y="98"/>
                    <a:pt x="119" y="96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4" y="9"/>
                    <a:pt x="173" y="8"/>
                    <a:pt x="173" y="7"/>
                  </a:cubicBezTo>
                  <a:cubicBezTo>
                    <a:pt x="173" y="5"/>
                    <a:pt x="174" y="4"/>
                    <a:pt x="175" y="3"/>
                  </a:cubicBezTo>
                  <a:cubicBezTo>
                    <a:pt x="177" y="1"/>
                    <a:pt x="180" y="1"/>
                    <a:pt x="182" y="3"/>
                  </a:cubicBezTo>
                  <a:cubicBezTo>
                    <a:pt x="210" y="27"/>
                    <a:pt x="210" y="27"/>
                    <a:pt x="210" y="27"/>
                  </a:cubicBezTo>
                  <a:cubicBezTo>
                    <a:pt x="210" y="27"/>
                    <a:pt x="210" y="27"/>
                    <a:pt x="210" y="27"/>
                  </a:cubicBezTo>
                  <a:cubicBezTo>
                    <a:pt x="211" y="29"/>
                    <a:pt x="211" y="29"/>
                    <a:pt x="211" y="29"/>
                  </a:cubicBezTo>
                  <a:cubicBezTo>
                    <a:pt x="126" y="104"/>
                    <a:pt x="126" y="104"/>
                    <a:pt x="126" y="104"/>
                  </a:cubicBezTo>
                  <a:cubicBezTo>
                    <a:pt x="124" y="106"/>
                    <a:pt x="121" y="108"/>
                    <a:pt x="118" y="109"/>
                  </a:cubicBezTo>
                  <a:cubicBezTo>
                    <a:pt x="117" y="109"/>
                    <a:pt x="117" y="109"/>
                    <a:pt x="116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3" name="Freeform 101">
              <a:extLst>
                <a:ext uri="{FF2B5EF4-FFF2-40B4-BE49-F238E27FC236}">
                  <a16:creationId xmlns:a16="http://schemas.microsoft.com/office/drawing/2014/main" id="{BD823C43-5E5D-4328-BFA9-541B9FE0F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2413" y="5072063"/>
              <a:ext cx="41275" cy="34925"/>
            </a:xfrm>
            <a:custGeom>
              <a:avLst/>
              <a:gdLst>
                <a:gd name="T0" fmla="*/ 7 w 13"/>
                <a:gd name="T1" fmla="*/ 11 h 11"/>
                <a:gd name="T2" fmla="*/ 4 w 13"/>
                <a:gd name="T3" fmla="*/ 10 h 11"/>
                <a:gd name="T4" fmla="*/ 3 w 13"/>
                <a:gd name="T5" fmla="*/ 9 h 11"/>
                <a:gd name="T6" fmla="*/ 2 w 13"/>
                <a:gd name="T7" fmla="*/ 2 h 11"/>
                <a:gd name="T8" fmla="*/ 10 w 13"/>
                <a:gd name="T9" fmla="*/ 2 h 11"/>
                <a:gd name="T10" fmla="*/ 11 w 13"/>
                <a:gd name="T11" fmla="*/ 2 h 11"/>
                <a:gd name="T12" fmla="*/ 11 w 13"/>
                <a:gd name="T13" fmla="*/ 10 h 11"/>
                <a:gd name="T14" fmla="*/ 7 w 13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cubicBezTo>
                    <a:pt x="6" y="11"/>
                    <a:pt x="5" y="11"/>
                    <a:pt x="4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4"/>
                    <a:pt x="13" y="8"/>
                    <a:pt x="11" y="10"/>
                  </a:cubicBezTo>
                  <a:cubicBezTo>
                    <a:pt x="10" y="11"/>
                    <a:pt x="9" y="11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4" name="Freeform 102">
              <a:extLst>
                <a:ext uri="{FF2B5EF4-FFF2-40B4-BE49-F238E27FC236}">
                  <a16:creationId xmlns:a16="http://schemas.microsoft.com/office/drawing/2014/main" id="{01E717FA-77F9-4BDF-9883-96C19AF1D3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5838" y="4856163"/>
              <a:ext cx="498475" cy="323850"/>
            </a:xfrm>
            <a:custGeom>
              <a:avLst/>
              <a:gdLst>
                <a:gd name="T0" fmla="*/ 5 w 157"/>
                <a:gd name="T1" fmla="*/ 102 h 102"/>
                <a:gd name="T2" fmla="*/ 0 w 157"/>
                <a:gd name="T3" fmla="*/ 97 h 102"/>
                <a:gd name="T4" fmla="*/ 0 w 157"/>
                <a:gd name="T5" fmla="*/ 24 h 102"/>
                <a:gd name="T6" fmla="*/ 24 w 157"/>
                <a:gd name="T7" fmla="*/ 0 h 102"/>
                <a:gd name="T8" fmla="*/ 78 w 157"/>
                <a:gd name="T9" fmla="*/ 0 h 102"/>
                <a:gd name="T10" fmla="*/ 83 w 157"/>
                <a:gd name="T11" fmla="*/ 5 h 102"/>
                <a:gd name="T12" fmla="*/ 78 w 157"/>
                <a:gd name="T13" fmla="*/ 10 h 102"/>
                <a:gd name="T14" fmla="*/ 24 w 157"/>
                <a:gd name="T15" fmla="*/ 10 h 102"/>
                <a:gd name="T16" fmla="*/ 10 w 157"/>
                <a:gd name="T17" fmla="*/ 24 h 102"/>
                <a:gd name="T18" fmla="*/ 10 w 157"/>
                <a:gd name="T19" fmla="*/ 97 h 102"/>
                <a:gd name="T20" fmla="*/ 5 w 157"/>
                <a:gd name="T21" fmla="*/ 102 h 102"/>
                <a:gd name="T22" fmla="*/ 152 w 157"/>
                <a:gd name="T23" fmla="*/ 102 h 102"/>
                <a:gd name="T24" fmla="*/ 146 w 157"/>
                <a:gd name="T25" fmla="*/ 96 h 102"/>
                <a:gd name="T26" fmla="*/ 146 w 157"/>
                <a:gd name="T27" fmla="*/ 24 h 102"/>
                <a:gd name="T28" fmla="*/ 132 w 157"/>
                <a:gd name="T29" fmla="*/ 10 h 102"/>
                <a:gd name="T30" fmla="*/ 93 w 157"/>
                <a:gd name="T31" fmla="*/ 10 h 102"/>
                <a:gd name="T32" fmla="*/ 88 w 157"/>
                <a:gd name="T33" fmla="*/ 5 h 102"/>
                <a:gd name="T34" fmla="*/ 93 w 157"/>
                <a:gd name="T35" fmla="*/ 0 h 102"/>
                <a:gd name="T36" fmla="*/ 132 w 157"/>
                <a:gd name="T37" fmla="*/ 0 h 102"/>
                <a:gd name="T38" fmla="*/ 157 w 157"/>
                <a:gd name="T39" fmla="*/ 24 h 102"/>
                <a:gd name="T40" fmla="*/ 157 w 157"/>
                <a:gd name="T41" fmla="*/ 96 h 102"/>
                <a:gd name="T42" fmla="*/ 152 w 157"/>
                <a:gd name="T4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7" h="102">
                  <a:moveTo>
                    <a:pt x="5" y="102"/>
                  </a:moveTo>
                  <a:cubicBezTo>
                    <a:pt x="2" y="102"/>
                    <a:pt x="0" y="100"/>
                    <a:pt x="0" y="9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2"/>
                    <a:pt x="83" y="5"/>
                  </a:cubicBezTo>
                  <a:cubicBezTo>
                    <a:pt x="83" y="8"/>
                    <a:pt x="81" y="10"/>
                    <a:pt x="78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17" y="10"/>
                    <a:pt x="10" y="16"/>
                    <a:pt x="10" y="24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100"/>
                    <a:pt x="8" y="102"/>
                    <a:pt x="5" y="102"/>
                  </a:cubicBezTo>
                  <a:close/>
                  <a:moveTo>
                    <a:pt x="152" y="102"/>
                  </a:moveTo>
                  <a:cubicBezTo>
                    <a:pt x="149" y="102"/>
                    <a:pt x="146" y="99"/>
                    <a:pt x="146" y="96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46" y="16"/>
                    <a:pt x="140" y="10"/>
                    <a:pt x="132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0" y="10"/>
                    <a:pt x="88" y="8"/>
                    <a:pt x="88" y="5"/>
                  </a:cubicBezTo>
                  <a:cubicBezTo>
                    <a:pt x="88" y="2"/>
                    <a:pt x="90" y="0"/>
                    <a:pt x="93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6" y="0"/>
                    <a:pt x="157" y="11"/>
                    <a:pt x="157" y="24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7" y="99"/>
                    <a:pt x="155" y="102"/>
                    <a:pt x="152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5" name="Freeform 103">
              <a:extLst>
                <a:ext uri="{FF2B5EF4-FFF2-40B4-BE49-F238E27FC236}">
                  <a16:creationId xmlns:a16="http://schemas.microsoft.com/office/drawing/2014/main" id="{CC55AB17-8BEF-449C-AA9F-14EAE18E3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3638" y="4919663"/>
              <a:ext cx="142875" cy="31750"/>
            </a:xfrm>
            <a:custGeom>
              <a:avLst/>
              <a:gdLst>
                <a:gd name="T0" fmla="*/ 40 w 45"/>
                <a:gd name="T1" fmla="*/ 10 h 10"/>
                <a:gd name="T2" fmla="*/ 5 w 45"/>
                <a:gd name="T3" fmla="*/ 10 h 10"/>
                <a:gd name="T4" fmla="*/ 0 w 45"/>
                <a:gd name="T5" fmla="*/ 5 h 10"/>
                <a:gd name="T6" fmla="*/ 5 w 45"/>
                <a:gd name="T7" fmla="*/ 0 h 10"/>
                <a:gd name="T8" fmla="*/ 40 w 45"/>
                <a:gd name="T9" fmla="*/ 0 h 10"/>
                <a:gd name="T10" fmla="*/ 45 w 45"/>
                <a:gd name="T11" fmla="*/ 5 h 10"/>
                <a:gd name="T12" fmla="*/ 40 w 45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0">
                  <a:moveTo>
                    <a:pt x="40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2"/>
                    <a:pt x="45" y="5"/>
                  </a:cubicBezTo>
                  <a:cubicBezTo>
                    <a:pt x="45" y="8"/>
                    <a:pt x="43" y="10"/>
                    <a:pt x="4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6" name="Freeform 104">
              <a:extLst>
                <a:ext uri="{FF2B5EF4-FFF2-40B4-BE49-F238E27FC236}">
                  <a16:creationId xmlns:a16="http://schemas.microsoft.com/office/drawing/2014/main" id="{4023BCEB-83C4-4953-8FAB-25CEB79BA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6163" y="4970463"/>
              <a:ext cx="377825" cy="31750"/>
            </a:xfrm>
            <a:custGeom>
              <a:avLst/>
              <a:gdLst>
                <a:gd name="T0" fmla="*/ 114 w 119"/>
                <a:gd name="T1" fmla="*/ 10 h 10"/>
                <a:gd name="T2" fmla="*/ 5 w 119"/>
                <a:gd name="T3" fmla="*/ 10 h 10"/>
                <a:gd name="T4" fmla="*/ 0 w 119"/>
                <a:gd name="T5" fmla="*/ 5 h 10"/>
                <a:gd name="T6" fmla="*/ 5 w 119"/>
                <a:gd name="T7" fmla="*/ 0 h 10"/>
                <a:gd name="T8" fmla="*/ 114 w 119"/>
                <a:gd name="T9" fmla="*/ 0 h 10"/>
                <a:gd name="T10" fmla="*/ 119 w 119"/>
                <a:gd name="T11" fmla="*/ 5 h 10"/>
                <a:gd name="T12" fmla="*/ 114 w 119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0">
                  <a:moveTo>
                    <a:pt x="114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9" y="2"/>
                    <a:pt x="119" y="5"/>
                  </a:cubicBezTo>
                  <a:cubicBezTo>
                    <a:pt x="119" y="8"/>
                    <a:pt x="116" y="10"/>
                    <a:pt x="11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7" name="Freeform 105">
              <a:extLst>
                <a:ext uri="{FF2B5EF4-FFF2-40B4-BE49-F238E27FC236}">
                  <a16:creationId xmlns:a16="http://schemas.microsoft.com/office/drawing/2014/main" id="{0E59C4F3-B7FB-4F82-B569-BBDFA30BB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6163" y="5021263"/>
              <a:ext cx="377825" cy="31750"/>
            </a:xfrm>
            <a:custGeom>
              <a:avLst/>
              <a:gdLst>
                <a:gd name="T0" fmla="*/ 114 w 119"/>
                <a:gd name="T1" fmla="*/ 10 h 10"/>
                <a:gd name="T2" fmla="*/ 5 w 119"/>
                <a:gd name="T3" fmla="*/ 10 h 10"/>
                <a:gd name="T4" fmla="*/ 0 w 119"/>
                <a:gd name="T5" fmla="*/ 5 h 10"/>
                <a:gd name="T6" fmla="*/ 5 w 119"/>
                <a:gd name="T7" fmla="*/ 0 h 10"/>
                <a:gd name="T8" fmla="*/ 114 w 119"/>
                <a:gd name="T9" fmla="*/ 0 h 10"/>
                <a:gd name="T10" fmla="*/ 119 w 119"/>
                <a:gd name="T11" fmla="*/ 5 h 10"/>
                <a:gd name="T12" fmla="*/ 114 w 119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0">
                  <a:moveTo>
                    <a:pt x="114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9" y="2"/>
                    <a:pt x="119" y="5"/>
                  </a:cubicBezTo>
                  <a:cubicBezTo>
                    <a:pt x="119" y="8"/>
                    <a:pt x="116" y="10"/>
                    <a:pt x="11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8" name="Freeform 106">
              <a:extLst>
                <a:ext uri="{FF2B5EF4-FFF2-40B4-BE49-F238E27FC236}">
                  <a16:creationId xmlns:a16="http://schemas.microsoft.com/office/drawing/2014/main" id="{66647415-67EF-4550-9398-14A91A280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6163" y="5072063"/>
              <a:ext cx="377825" cy="31750"/>
            </a:xfrm>
            <a:custGeom>
              <a:avLst/>
              <a:gdLst>
                <a:gd name="T0" fmla="*/ 114 w 119"/>
                <a:gd name="T1" fmla="*/ 10 h 10"/>
                <a:gd name="T2" fmla="*/ 5 w 119"/>
                <a:gd name="T3" fmla="*/ 10 h 10"/>
                <a:gd name="T4" fmla="*/ 0 w 119"/>
                <a:gd name="T5" fmla="*/ 5 h 10"/>
                <a:gd name="T6" fmla="*/ 5 w 119"/>
                <a:gd name="T7" fmla="*/ 0 h 10"/>
                <a:gd name="T8" fmla="*/ 114 w 119"/>
                <a:gd name="T9" fmla="*/ 0 h 10"/>
                <a:gd name="T10" fmla="*/ 119 w 119"/>
                <a:gd name="T11" fmla="*/ 5 h 10"/>
                <a:gd name="T12" fmla="*/ 114 w 119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0">
                  <a:moveTo>
                    <a:pt x="114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9" y="2"/>
                    <a:pt x="119" y="5"/>
                  </a:cubicBezTo>
                  <a:cubicBezTo>
                    <a:pt x="119" y="8"/>
                    <a:pt x="116" y="10"/>
                    <a:pt x="11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9" name="Freeform 107">
              <a:extLst>
                <a:ext uri="{FF2B5EF4-FFF2-40B4-BE49-F238E27FC236}">
                  <a16:creationId xmlns:a16="http://schemas.microsoft.com/office/drawing/2014/main" id="{D86282BB-D6A7-4859-A345-1889FBD16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6163" y="5119688"/>
              <a:ext cx="377825" cy="34925"/>
            </a:xfrm>
            <a:custGeom>
              <a:avLst/>
              <a:gdLst>
                <a:gd name="T0" fmla="*/ 114 w 119"/>
                <a:gd name="T1" fmla="*/ 11 h 11"/>
                <a:gd name="T2" fmla="*/ 5 w 119"/>
                <a:gd name="T3" fmla="*/ 11 h 11"/>
                <a:gd name="T4" fmla="*/ 0 w 119"/>
                <a:gd name="T5" fmla="*/ 6 h 11"/>
                <a:gd name="T6" fmla="*/ 5 w 119"/>
                <a:gd name="T7" fmla="*/ 0 h 11"/>
                <a:gd name="T8" fmla="*/ 114 w 119"/>
                <a:gd name="T9" fmla="*/ 0 h 11"/>
                <a:gd name="T10" fmla="*/ 119 w 119"/>
                <a:gd name="T11" fmla="*/ 6 h 11"/>
                <a:gd name="T12" fmla="*/ 114 w 119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1">
                  <a:moveTo>
                    <a:pt x="114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9" y="3"/>
                    <a:pt x="119" y="6"/>
                  </a:cubicBezTo>
                  <a:cubicBezTo>
                    <a:pt x="119" y="9"/>
                    <a:pt x="116" y="11"/>
                    <a:pt x="11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0" name="Freeform 108">
              <a:extLst>
                <a:ext uri="{FF2B5EF4-FFF2-40B4-BE49-F238E27FC236}">
                  <a16:creationId xmlns:a16="http://schemas.microsoft.com/office/drawing/2014/main" id="{DEB8D581-A8CC-4A83-9BE9-DFDB7D047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6163" y="5170488"/>
              <a:ext cx="377825" cy="34925"/>
            </a:xfrm>
            <a:custGeom>
              <a:avLst/>
              <a:gdLst>
                <a:gd name="T0" fmla="*/ 114 w 119"/>
                <a:gd name="T1" fmla="*/ 11 h 11"/>
                <a:gd name="T2" fmla="*/ 5 w 119"/>
                <a:gd name="T3" fmla="*/ 11 h 11"/>
                <a:gd name="T4" fmla="*/ 0 w 119"/>
                <a:gd name="T5" fmla="*/ 6 h 11"/>
                <a:gd name="T6" fmla="*/ 5 w 119"/>
                <a:gd name="T7" fmla="*/ 0 h 11"/>
                <a:gd name="T8" fmla="*/ 114 w 119"/>
                <a:gd name="T9" fmla="*/ 0 h 11"/>
                <a:gd name="T10" fmla="*/ 119 w 119"/>
                <a:gd name="T11" fmla="*/ 6 h 11"/>
                <a:gd name="T12" fmla="*/ 114 w 119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1">
                  <a:moveTo>
                    <a:pt x="114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9" y="3"/>
                    <a:pt x="119" y="6"/>
                  </a:cubicBezTo>
                  <a:cubicBezTo>
                    <a:pt x="119" y="9"/>
                    <a:pt x="116" y="11"/>
                    <a:pt x="11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1" name="Freeform 109">
              <a:extLst>
                <a:ext uri="{FF2B5EF4-FFF2-40B4-BE49-F238E27FC236}">
                  <a16:creationId xmlns:a16="http://schemas.microsoft.com/office/drawing/2014/main" id="{BCF7C98C-A760-472E-BF87-94EB0EFB8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8388" y="5221288"/>
              <a:ext cx="327025" cy="34925"/>
            </a:xfrm>
            <a:custGeom>
              <a:avLst/>
              <a:gdLst>
                <a:gd name="T0" fmla="*/ 98 w 103"/>
                <a:gd name="T1" fmla="*/ 11 h 11"/>
                <a:gd name="T2" fmla="*/ 5 w 103"/>
                <a:gd name="T3" fmla="*/ 11 h 11"/>
                <a:gd name="T4" fmla="*/ 0 w 103"/>
                <a:gd name="T5" fmla="*/ 6 h 11"/>
                <a:gd name="T6" fmla="*/ 5 w 103"/>
                <a:gd name="T7" fmla="*/ 0 h 11"/>
                <a:gd name="T8" fmla="*/ 98 w 103"/>
                <a:gd name="T9" fmla="*/ 0 h 11"/>
                <a:gd name="T10" fmla="*/ 103 w 103"/>
                <a:gd name="T11" fmla="*/ 6 h 11"/>
                <a:gd name="T12" fmla="*/ 98 w 103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1">
                  <a:moveTo>
                    <a:pt x="98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1" y="0"/>
                    <a:pt x="103" y="3"/>
                    <a:pt x="103" y="6"/>
                  </a:cubicBezTo>
                  <a:cubicBezTo>
                    <a:pt x="103" y="9"/>
                    <a:pt x="101" y="11"/>
                    <a:pt x="9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D9D667A-20FF-4C7B-AEDB-591E5A1F1379}"/>
              </a:ext>
            </a:extLst>
          </p:cNvPr>
          <p:cNvGrpSpPr/>
          <p:nvPr/>
        </p:nvGrpSpPr>
        <p:grpSpPr>
          <a:xfrm>
            <a:off x="4255255" y="1779803"/>
            <a:ext cx="430156" cy="326982"/>
            <a:chOff x="13120688" y="4016376"/>
            <a:chExt cx="860425" cy="654050"/>
          </a:xfrm>
        </p:grpSpPr>
        <p:sp>
          <p:nvSpPr>
            <p:cNvPr id="112" name="Freeform 110">
              <a:extLst>
                <a:ext uri="{FF2B5EF4-FFF2-40B4-BE49-F238E27FC236}">
                  <a16:creationId xmlns:a16="http://schemas.microsoft.com/office/drawing/2014/main" id="{4E0B2258-85BB-405C-B200-A8A3A9998E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20688" y="4124326"/>
              <a:ext cx="765175" cy="546100"/>
            </a:xfrm>
            <a:custGeom>
              <a:avLst/>
              <a:gdLst>
                <a:gd name="T0" fmla="*/ 212 w 241"/>
                <a:gd name="T1" fmla="*/ 172 h 172"/>
                <a:gd name="T2" fmla="*/ 29 w 241"/>
                <a:gd name="T3" fmla="*/ 172 h 172"/>
                <a:gd name="T4" fmla="*/ 0 w 241"/>
                <a:gd name="T5" fmla="*/ 142 h 172"/>
                <a:gd name="T6" fmla="*/ 0 w 241"/>
                <a:gd name="T7" fmla="*/ 29 h 172"/>
                <a:gd name="T8" fmla="*/ 9 w 241"/>
                <a:gd name="T9" fmla="*/ 8 h 172"/>
                <a:gd name="T10" fmla="*/ 12 w 241"/>
                <a:gd name="T11" fmla="*/ 5 h 172"/>
                <a:gd name="T12" fmla="*/ 20 w 241"/>
                <a:gd name="T13" fmla="*/ 6 h 172"/>
                <a:gd name="T14" fmla="*/ 18 w 241"/>
                <a:gd name="T15" fmla="*/ 14 h 172"/>
                <a:gd name="T16" fmla="*/ 16 w 241"/>
                <a:gd name="T17" fmla="*/ 15 h 172"/>
                <a:gd name="T18" fmla="*/ 10 w 241"/>
                <a:gd name="T19" fmla="*/ 29 h 172"/>
                <a:gd name="T20" fmla="*/ 10 w 241"/>
                <a:gd name="T21" fmla="*/ 142 h 172"/>
                <a:gd name="T22" fmla="*/ 29 w 241"/>
                <a:gd name="T23" fmla="*/ 161 h 172"/>
                <a:gd name="T24" fmla="*/ 212 w 241"/>
                <a:gd name="T25" fmla="*/ 161 h 172"/>
                <a:gd name="T26" fmla="*/ 218 w 241"/>
                <a:gd name="T27" fmla="*/ 160 h 172"/>
                <a:gd name="T28" fmla="*/ 225 w 241"/>
                <a:gd name="T29" fmla="*/ 163 h 172"/>
                <a:gd name="T30" fmla="*/ 222 w 241"/>
                <a:gd name="T31" fmla="*/ 170 h 172"/>
                <a:gd name="T32" fmla="*/ 212 w 241"/>
                <a:gd name="T33" fmla="*/ 172 h 172"/>
                <a:gd name="T34" fmla="*/ 232 w 241"/>
                <a:gd name="T35" fmla="*/ 160 h 172"/>
                <a:gd name="T36" fmla="*/ 229 w 241"/>
                <a:gd name="T37" fmla="*/ 160 h 172"/>
                <a:gd name="T38" fmla="*/ 228 w 241"/>
                <a:gd name="T39" fmla="*/ 152 h 172"/>
                <a:gd name="T40" fmla="*/ 228 w 241"/>
                <a:gd name="T41" fmla="*/ 152 h 172"/>
                <a:gd name="T42" fmla="*/ 235 w 241"/>
                <a:gd name="T43" fmla="*/ 151 h 172"/>
                <a:gd name="T44" fmla="*/ 237 w 241"/>
                <a:gd name="T45" fmla="*/ 158 h 172"/>
                <a:gd name="T46" fmla="*/ 232 w 241"/>
                <a:gd name="T47" fmla="*/ 160 h 172"/>
                <a:gd name="T48" fmla="*/ 236 w 241"/>
                <a:gd name="T49" fmla="*/ 145 h 172"/>
                <a:gd name="T50" fmla="*/ 231 w 241"/>
                <a:gd name="T51" fmla="*/ 140 h 172"/>
                <a:gd name="T52" fmla="*/ 231 w 241"/>
                <a:gd name="T53" fmla="*/ 57 h 172"/>
                <a:gd name="T54" fmla="*/ 193 w 241"/>
                <a:gd name="T55" fmla="*/ 43 h 172"/>
                <a:gd name="T56" fmla="*/ 192 w 241"/>
                <a:gd name="T57" fmla="*/ 39 h 172"/>
                <a:gd name="T58" fmla="*/ 193 w 241"/>
                <a:gd name="T59" fmla="*/ 36 h 172"/>
                <a:gd name="T60" fmla="*/ 201 w 241"/>
                <a:gd name="T61" fmla="*/ 36 h 172"/>
                <a:gd name="T62" fmla="*/ 235 w 241"/>
                <a:gd name="T63" fmla="*/ 45 h 172"/>
                <a:gd name="T64" fmla="*/ 241 w 241"/>
                <a:gd name="T65" fmla="*/ 44 h 172"/>
                <a:gd name="T66" fmla="*/ 241 w 241"/>
                <a:gd name="T67" fmla="*/ 140 h 172"/>
                <a:gd name="T68" fmla="*/ 236 w 241"/>
                <a:gd name="T69" fmla="*/ 145 h 172"/>
                <a:gd name="T70" fmla="*/ 186 w 241"/>
                <a:gd name="T71" fmla="*/ 10 h 172"/>
                <a:gd name="T72" fmla="*/ 30 w 241"/>
                <a:gd name="T73" fmla="*/ 10 h 172"/>
                <a:gd name="T74" fmla="*/ 25 w 241"/>
                <a:gd name="T75" fmla="*/ 5 h 172"/>
                <a:gd name="T76" fmla="*/ 30 w 241"/>
                <a:gd name="T77" fmla="*/ 0 h 172"/>
                <a:gd name="T78" fmla="*/ 186 w 241"/>
                <a:gd name="T79" fmla="*/ 0 h 172"/>
                <a:gd name="T80" fmla="*/ 192 w 241"/>
                <a:gd name="T81" fmla="*/ 5 h 172"/>
                <a:gd name="T82" fmla="*/ 186 w 241"/>
                <a:gd name="T83" fmla="*/ 1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" h="172">
                  <a:moveTo>
                    <a:pt x="212" y="172"/>
                  </a:moveTo>
                  <a:cubicBezTo>
                    <a:pt x="29" y="172"/>
                    <a:pt x="29" y="172"/>
                    <a:pt x="29" y="172"/>
                  </a:cubicBezTo>
                  <a:cubicBezTo>
                    <a:pt x="13" y="172"/>
                    <a:pt x="0" y="159"/>
                    <a:pt x="0" y="14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1"/>
                    <a:pt x="3" y="13"/>
                    <a:pt x="9" y="8"/>
                  </a:cubicBezTo>
                  <a:cubicBezTo>
                    <a:pt x="10" y="7"/>
                    <a:pt x="11" y="6"/>
                    <a:pt x="12" y="5"/>
                  </a:cubicBezTo>
                  <a:cubicBezTo>
                    <a:pt x="14" y="4"/>
                    <a:pt x="18" y="4"/>
                    <a:pt x="20" y="6"/>
                  </a:cubicBezTo>
                  <a:cubicBezTo>
                    <a:pt x="21" y="9"/>
                    <a:pt x="21" y="12"/>
                    <a:pt x="18" y="14"/>
                  </a:cubicBezTo>
                  <a:cubicBezTo>
                    <a:pt x="18" y="14"/>
                    <a:pt x="17" y="15"/>
                    <a:pt x="16" y="15"/>
                  </a:cubicBezTo>
                  <a:cubicBezTo>
                    <a:pt x="12" y="19"/>
                    <a:pt x="10" y="24"/>
                    <a:pt x="10" y="29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53"/>
                    <a:pt x="19" y="161"/>
                    <a:pt x="29" y="161"/>
                  </a:cubicBezTo>
                  <a:cubicBezTo>
                    <a:pt x="212" y="161"/>
                    <a:pt x="212" y="161"/>
                    <a:pt x="212" y="161"/>
                  </a:cubicBezTo>
                  <a:cubicBezTo>
                    <a:pt x="214" y="161"/>
                    <a:pt x="216" y="161"/>
                    <a:pt x="218" y="160"/>
                  </a:cubicBezTo>
                  <a:cubicBezTo>
                    <a:pt x="221" y="159"/>
                    <a:pt x="224" y="160"/>
                    <a:pt x="225" y="163"/>
                  </a:cubicBezTo>
                  <a:cubicBezTo>
                    <a:pt x="226" y="166"/>
                    <a:pt x="225" y="169"/>
                    <a:pt x="222" y="170"/>
                  </a:cubicBezTo>
                  <a:cubicBezTo>
                    <a:pt x="219" y="171"/>
                    <a:pt x="215" y="172"/>
                    <a:pt x="212" y="172"/>
                  </a:cubicBezTo>
                  <a:close/>
                  <a:moveTo>
                    <a:pt x="232" y="160"/>
                  </a:moveTo>
                  <a:cubicBezTo>
                    <a:pt x="231" y="160"/>
                    <a:pt x="230" y="160"/>
                    <a:pt x="229" y="160"/>
                  </a:cubicBezTo>
                  <a:cubicBezTo>
                    <a:pt x="227" y="158"/>
                    <a:pt x="226" y="155"/>
                    <a:pt x="228" y="152"/>
                  </a:cubicBezTo>
                  <a:cubicBezTo>
                    <a:pt x="228" y="152"/>
                    <a:pt x="228" y="152"/>
                    <a:pt x="228" y="152"/>
                  </a:cubicBezTo>
                  <a:cubicBezTo>
                    <a:pt x="229" y="150"/>
                    <a:pt x="233" y="149"/>
                    <a:pt x="235" y="151"/>
                  </a:cubicBezTo>
                  <a:cubicBezTo>
                    <a:pt x="237" y="152"/>
                    <a:pt x="238" y="156"/>
                    <a:pt x="237" y="158"/>
                  </a:cubicBezTo>
                  <a:cubicBezTo>
                    <a:pt x="236" y="160"/>
                    <a:pt x="234" y="160"/>
                    <a:pt x="232" y="160"/>
                  </a:cubicBezTo>
                  <a:close/>
                  <a:moveTo>
                    <a:pt x="236" y="145"/>
                  </a:moveTo>
                  <a:cubicBezTo>
                    <a:pt x="233" y="145"/>
                    <a:pt x="231" y="143"/>
                    <a:pt x="231" y="140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17" y="58"/>
                    <a:pt x="203" y="53"/>
                    <a:pt x="193" y="43"/>
                  </a:cubicBezTo>
                  <a:cubicBezTo>
                    <a:pt x="192" y="42"/>
                    <a:pt x="192" y="41"/>
                    <a:pt x="192" y="39"/>
                  </a:cubicBezTo>
                  <a:cubicBezTo>
                    <a:pt x="192" y="38"/>
                    <a:pt x="193" y="37"/>
                    <a:pt x="193" y="36"/>
                  </a:cubicBezTo>
                  <a:cubicBezTo>
                    <a:pt x="195" y="34"/>
                    <a:pt x="199" y="34"/>
                    <a:pt x="201" y="36"/>
                  </a:cubicBezTo>
                  <a:cubicBezTo>
                    <a:pt x="210" y="45"/>
                    <a:pt x="222" y="48"/>
                    <a:pt x="235" y="45"/>
                  </a:cubicBezTo>
                  <a:cubicBezTo>
                    <a:pt x="241" y="44"/>
                    <a:pt x="241" y="44"/>
                    <a:pt x="241" y="44"/>
                  </a:cubicBezTo>
                  <a:cubicBezTo>
                    <a:pt x="241" y="140"/>
                    <a:pt x="241" y="140"/>
                    <a:pt x="241" y="140"/>
                  </a:cubicBezTo>
                  <a:cubicBezTo>
                    <a:pt x="241" y="143"/>
                    <a:pt x="239" y="145"/>
                    <a:pt x="236" y="145"/>
                  </a:cubicBezTo>
                  <a:close/>
                  <a:moveTo>
                    <a:pt x="186" y="10"/>
                  </a:moveTo>
                  <a:cubicBezTo>
                    <a:pt x="30" y="10"/>
                    <a:pt x="30" y="10"/>
                    <a:pt x="30" y="10"/>
                  </a:cubicBezTo>
                  <a:cubicBezTo>
                    <a:pt x="27" y="10"/>
                    <a:pt x="25" y="8"/>
                    <a:pt x="25" y="5"/>
                  </a:cubicBezTo>
                  <a:cubicBezTo>
                    <a:pt x="25" y="2"/>
                    <a:pt x="27" y="0"/>
                    <a:pt x="30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2"/>
                    <a:pt x="192" y="5"/>
                  </a:cubicBezTo>
                  <a:cubicBezTo>
                    <a:pt x="192" y="8"/>
                    <a:pt x="189" y="10"/>
                    <a:pt x="186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3" name="Freeform 111">
              <a:extLst>
                <a:ext uri="{FF2B5EF4-FFF2-40B4-BE49-F238E27FC236}">
                  <a16:creationId xmlns:a16="http://schemas.microsoft.com/office/drawing/2014/main" id="{EA03F7D9-DF3D-4B59-9BB5-794BD79048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42913" y="4143376"/>
              <a:ext cx="622300" cy="307975"/>
            </a:xfrm>
            <a:custGeom>
              <a:avLst/>
              <a:gdLst>
                <a:gd name="T0" fmla="*/ 113 w 196"/>
                <a:gd name="T1" fmla="*/ 97 h 97"/>
                <a:gd name="T2" fmla="*/ 89 w 196"/>
                <a:gd name="T3" fmla="*/ 88 h 97"/>
                <a:gd name="T4" fmla="*/ 89 w 196"/>
                <a:gd name="T5" fmla="*/ 88 h 97"/>
                <a:gd name="T6" fmla="*/ 62 w 196"/>
                <a:gd name="T7" fmla="*/ 64 h 97"/>
                <a:gd name="T8" fmla="*/ 61 w 196"/>
                <a:gd name="T9" fmla="*/ 60 h 97"/>
                <a:gd name="T10" fmla="*/ 62 w 196"/>
                <a:gd name="T11" fmla="*/ 57 h 97"/>
                <a:gd name="T12" fmla="*/ 69 w 196"/>
                <a:gd name="T13" fmla="*/ 56 h 97"/>
                <a:gd name="T14" fmla="*/ 96 w 196"/>
                <a:gd name="T15" fmla="*/ 80 h 97"/>
                <a:gd name="T16" fmla="*/ 129 w 196"/>
                <a:gd name="T17" fmla="*/ 81 h 97"/>
                <a:gd name="T18" fmla="*/ 187 w 196"/>
                <a:gd name="T19" fmla="*/ 30 h 97"/>
                <a:gd name="T20" fmla="*/ 194 w 196"/>
                <a:gd name="T21" fmla="*/ 30 h 97"/>
                <a:gd name="T22" fmla="*/ 194 w 196"/>
                <a:gd name="T23" fmla="*/ 37 h 97"/>
                <a:gd name="T24" fmla="*/ 136 w 196"/>
                <a:gd name="T25" fmla="*/ 89 h 97"/>
                <a:gd name="T26" fmla="*/ 113 w 196"/>
                <a:gd name="T27" fmla="*/ 97 h 97"/>
                <a:gd name="T28" fmla="*/ 54 w 196"/>
                <a:gd name="T29" fmla="*/ 55 h 97"/>
                <a:gd name="T30" fmla="*/ 51 w 196"/>
                <a:gd name="T31" fmla="*/ 54 h 97"/>
                <a:gd name="T32" fmla="*/ 2 w 196"/>
                <a:gd name="T33" fmla="*/ 10 h 97"/>
                <a:gd name="T34" fmla="*/ 0 w 196"/>
                <a:gd name="T35" fmla="*/ 6 h 97"/>
                <a:gd name="T36" fmla="*/ 2 w 196"/>
                <a:gd name="T37" fmla="*/ 2 h 97"/>
                <a:gd name="T38" fmla="*/ 9 w 196"/>
                <a:gd name="T39" fmla="*/ 2 h 97"/>
                <a:gd name="T40" fmla="*/ 58 w 196"/>
                <a:gd name="T41" fmla="*/ 46 h 97"/>
                <a:gd name="T42" fmla="*/ 59 w 196"/>
                <a:gd name="T43" fmla="*/ 49 h 97"/>
                <a:gd name="T44" fmla="*/ 58 w 196"/>
                <a:gd name="T45" fmla="*/ 53 h 97"/>
                <a:gd name="T46" fmla="*/ 54 w 196"/>
                <a:gd name="T47" fmla="*/ 5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97">
                  <a:moveTo>
                    <a:pt x="113" y="97"/>
                  </a:moveTo>
                  <a:cubicBezTo>
                    <a:pt x="104" y="97"/>
                    <a:pt x="96" y="94"/>
                    <a:pt x="89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1" y="63"/>
                    <a:pt x="61" y="62"/>
                    <a:pt x="61" y="60"/>
                  </a:cubicBezTo>
                  <a:cubicBezTo>
                    <a:pt x="60" y="59"/>
                    <a:pt x="61" y="58"/>
                    <a:pt x="62" y="57"/>
                  </a:cubicBezTo>
                  <a:cubicBezTo>
                    <a:pt x="64" y="55"/>
                    <a:pt x="67" y="54"/>
                    <a:pt x="69" y="56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105" y="88"/>
                    <a:pt x="120" y="88"/>
                    <a:pt x="129" y="81"/>
                  </a:cubicBezTo>
                  <a:cubicBezTo>
                    <a:pt x="187" y="30"/>
                    <a:pt x="187" y="30"/>
                    <a:pt x="187" y="30"/>
                  </a:cubicBezTo>
                  <a:cubicBezTo>
                    <a:pt x="189" y="28"/>
                    <a:pt x="192" y="28"/>
                    <a:pt x="194" y="30"/>
                  </a:cubicBezTo>
                  <a:cubicBezTo>
                    <a:pt x="196" y="32"/>
                    <a:pt x="196" y="35"/>
                    <a:pt x="194" y="37"/>
                  </a:cubicBezTo>
                  <a:cubicBezTo>
                    <a:pt x="136" y="89"/>
                    <a:pt x="136" y="89"/>
                    <a:pt x="136" y="89"/>
                  </a:cubicBezTo>
                  <a:cubicBezTo>
                    <a:pt x="129" y="94"/>
                    <a:pt x="121" y="97"/>
                    <a:pt x="113" y="97"/>
                  </a:cubicBezTo>
                  <a:close/>
                  <a:moveTo>
                    <a:pt x="54" y="55"/>
                  </a:moveTo>
                  <a:cubicBezTo>
                    <a:pt x="53" y="55"/>
                    <a:pt x="52" y="54"/>
                    <a:pt x="51" y="5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9"/>
                    <a:pt x="0" y="7"/>
                    <a:pt x="0" y="6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7" y="0"/>
                    <a:pt x="9" y="2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7"/>
                    <a:pt x="59" y="48"/>
                    <a:pt x="59" y="49"/>
                  </a:cubicBezTo>
                  <a:cubicBezTo>
                    <a:pt x="59" y="51"/>
                    <a:pt x="59" y="52"/>
                    <a:pt x="58" y="53"/>
                  </a:cubicBezTo>
                  <a:cubicBezTo>
                    <a:pt x="57" y="54"/>
                    <a:pt x="56" y="55"/>
                    <a:pt x="54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4" name="Freeform 112">
              <a:extLst>
                <a:ext uri="{FF2B5EF4-FFF2-40B4-BE49-F238E27FC236}">
                  <a16:creationId xmlns:a16="http://schemas.microsoft.com/office/drawing/2014/main" id="{72552AC7-5E56-4F06-9E13-7712A63D9B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95363" y="4016376"/>
              <a:ext cx="285750" cy="285750"/>
            </a:xfrm>
            <a:custGeom>
              <a:avLst/>
              <a:gdLst>
                <a:gd name="T0" fmla="*/ 55 w 90"/>
                <a:gd name="T1" fmla="*/ 90 h 90"/>
                <a:gd name="T2" fmla="*/ 50 w 90"/>
                <a:gd name="T3" fmla="*/ 86 h 90"/>
                <a:gd name="T4" fmla="*/ 54 w 90"/>
                <a:gd name="T5" fmla="*/ 79 h 90"/>
                <a:gd name="T6" fmla="*/ 80 w 90"/>
                <a:gd name="T7" fmla="*/ 46 h 90"/>
                <a:gd name="T8" fmla="*/ 45 w 90"/>
                <a:gd name="T9" fmla="*/ 11 h 90"/>
                <a:gd name="T10" fmla="*/ 15 w 90"/>
                <a:gd name="T11" fmla="*/ 28 h 90"/>
                <a:gd name="T12" fmla="*/ 8 w 90"/>
                <a:gd name="T13" fmla="*/ 30 h 90"/>
                <a:gd name="T14" fmla="*/ 6 w 90"/>
                <a:gd name="T15" fmla="*/ 26 h 90"/>
                <a:gd name="T16" fmla="*/ 6 w 90"/>
                <a:gd name="T17" fmla="*/ 22 h 90"/>
                <a:gd name="T18" fmla="*/ 45 w 90"/>
                <a:gd name="T19" fmla="*/ 0 h 90"/>
                <a:gd name="T20" fmla="*/ 90 w 90"/>
                <a:gd name="T21" fmla="*/ 46 h 90"/>
                <a:gd name="T22" fmla="*/ 56 w 90"/>
                <a:gd name="T23" fmla="*/ 89 h 90"/>
                <a:gd name="T24" fmla="*/ 55 w 90"/>
                <a:gd name="T25" fmla="*/ 90 h 90"/>
                <a:gd name="T26" fmla="*/ 16 w 90"/>
                <a:gd name="T27" fmla="*/ 79 h 90"/>
                <a:gd name="T28" fmla="*/ 12 w 90"/>
                <a:gd name="T29" fmla="*/ 77 h 90"/>
                <a:gd name="T30" fmla="*/ 0 w 90"/>
                <a:gd name="T31" fmla="*/ 46 h 90"/>
                <a:gd name="T32" fmla="*/ 0 w 90"/>
                <a:gd name="T33" fmla="*/ 39 h 90"/>
                <a:gd name="T34" fmla="*/ 6 w 90"/>
                <a:gd name="T35" fmla="*/ 35 h 90"/>
                <a:gd name="T36" fmla="*/ 10 w 90"/>
                <a:gd name="T37" fmla="*/ 37 h 90"/>
                <a:gd name="T38" fmla="*/ 11 w 90"/>
                <a:gd name="T39" fmla="*/ 41 h 90"/>
                <a:gd name="T40" fmla="*/ 10 w 90"/>
                <a:gd name="T41" fmla="*/ 46 h 90"/>
                <a:gd name="T42" fmla="*/ 20 w 90"/>
                <a:gd name="T43" fmla="*/ 70 h 90"/>
                <a:gd name="T44" fmla="*/ 21 w 90"/>
                <a:gd name="T45" fmla="*/ 73 h 90"/>
                <a:gd name="T46" fmla="*/ 20 w 90"/>
                <a:gd name="T47" fmla="*/ 77 h 90"/>
                <a:gd name="T48" fmla="*/ 16 w 90"/>
                <a:gd name="T49" fmla="*/ 7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" h="90">
                  <a:moveTo>
                    <a:pt x="55" y="90"/>
                  </a:moveTo>
                  <a:cubicBezTo>
                    <a:pt x="52" y="90"/>
                    <a:pt x="50" y="88"/>
                    <a:pt x="50" y="86"/>
                  </a:cubicBezTo>
                  <a:cubicBezTo>
                    <a:pt x="49" y="83"/>
                    <a:pt x="51" y="80"/>
                    <a:pt x="54" y="79"/>
                  </a:cubicBezTo>
                  <a:cubicBezTo>
                    <a:pt x="69" y="75"/>
                    <a:pt x="80" y="61"/>
                    <a:pt x="80" y="46"/>
                  </a:cubicBezTo>
                  <a:cubicBezTo>
                    <a:pt x="80" y="27"/>
                    <a:pt x="64" y="11"/>
                    <a:pt x="45" y="11"/>
                  </a:cubicBezTo>
                  <a:cubicBezTo>
                    <a:pt x="33" y="11"/>
                    <a:pt x="21" y="17"/>
                    <a:pt x="15" y="28"/>
                  </a:cubicBezTo>
                  <a:cubicBezTo>
                    <a:pt x="14" y="30"/>
                    <a:pt x="10" y="31"/>
                    <a:pt x="8" y="30"/>
                  </a:cubicBezTo>
                  <a:cubicBezTo>
                    <a:pt x="7" y="29"/>
                    <a:pt x="6" y="28"/>
                    <a:pt x="6" y="26"/>
                  </a:cubicBezTo>
                  <a:cubicBezTo>
                    <a:pt x="5" y="25"/>
                    <a:pt x="5" y="24"/>
                    <a:pt x="6" y="22"/>
                  </a:cubicBezTo>
                  <a:cubicBezTo>
                    <a:pt x="14" y="9"/>
                    <a:pt x="29" y="0"/>
                    <a:pt x="45" y="0"/>
                  </a:cubicBezTo>
                  <a:cubicBezTo>
                    <a:pt x="70" y="0"/>
                    <a:pt x="90" y="21"/>
                    <a:pt x="90" y="46"/>
                  </a:cubicBezTo>
                  <a:cubicBezTo>
                    <a:pt x="90" y="66"/>
                    <a:pt x="76" y="84"/>
                    <a:pt x="56" y="89"/>
                  </a:cubicBezTo>
                  <a:cubicBezTo>
                    <a:pt x="56" y="89"/>
                    <a:pt x="55" y="90"/>
                    <a:pt x="55" y="90"/>
                  </a:cubicBezTo>
                  <a:close/>
                  <a:moveTo>
                    <a:pt x="16" y="79"/>
                  </a:moveTo>
                  <a:cubicBezTo>
                    <a:pt x="15" y="79"/>
                    <a:pt x="13" y="78"/>
                    <a:pt x="12" y="77"/>
                  </a:cubicBezTo>
                  <a:cubicBezTo>
                    <a:pt x="4" y="69"/>
                    <a:pt x="0" y="57"/>
                    <a:pt x="0" y="46"/>
                  </a:cubicBezTo>
                  <a:cubicBezTo>
                    <a:pt x="0" y="43"/>
                    <a:pt x="0" y="41"/>
                    <a:pt x="0" y="39"/>
                  </a:cubicBezTo>
                  <a:cubicBezTo>
                    <a:pt x="1" y="36"/>
                    <a:pt x="3" y="34"/>
                    <a:pt x="6" y="35"/>
                  </a:cubicBezTo>
                  <a:cubicBezTo>
                    <a:pt x="7" y="35"/>
                    <a:pt x="9" y="35"/>
                    <a:pt x="10" y="37"/>
                  </a:cubicBezTo>
                  <a:cubicBezTo>
                    <a:pt x="10" y="38"/>
                    <a:pt x="11" y="39"/>
                    <a:pt x="11" y="41"/>
                  </a:cubicBezTo>
                  <a:cubicBezTo>
                    <a:pt x="10" y="42"/>
                    <a:pt x="10" y="44"/>
                    <a:pt x="10" y="46"/>
                  </a:cubicBezTo>
                  <a:cubicBezTo>
                    <a:pt x="10" y="55"/>
                    <a:pt x="14" y="63"/>
                    <a:pt x="20" y="70"/>
                  </a:cubicBezTo>
                  <a:cubicBezTo>
                    <a:pt x="21" y="71"/>
                    <a:pt x="21" y="72"/>
                    <a:pt x="21" y="73"/>
                  </a:cubicBezTo>
                  <a:cubicBezTo>
                    <a:pt x="21" y="75"/>
                    <a:pt x="21" y="76"/>
                    <a:pt x="20" y="77"/>
                  </a:cubicBezTo>
                  <a:cubicBezTo>
                    <a:pt x="19" y="78"/>
                    <a:pt x="18" y="79"/>
                    <a:pt x="16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5" name="Freeform 113">
              <a:extLst>
                <a:ext uri="{FF2B5EF4-FFF2-40B4-BE49-F238E27FC236}">
                  <a16:creationId xmlns:a16="http://schemas.microsoft.com/office/drawing/2014/main" id="{6B9437C4-2C90-4969-B89C-041ACCD53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6963" y="4083051"/>
              <a:ext cx="60325" cy="60325"/>
            </a:xfrm>
            <a:custGeom>
              <a:avLst/>
              <a:gdLst>
                <a:gd name="T0" fmla="*/ 5 w 19"/>
                <a:gd name="T1" fmla="*/ 19 h 19"/>
                <a:gd name="T2" fmla="*/ 2 w 19"/>
                <a:gd name="T3" fmla="*/ 18 h 19"/>
                <a:gd name="T4" fmla="*/ 0 w 19"/>
                <a:gd name="T5" fmla="*/ 14 h 19"/>
                <a:gd name="T6" fmla="*/ 2 w 19"/>
                <a:gd name="T7" fmla="*/ 10 h 19"/>
                <a:gd name="T8" fmla="*/ 9 w 19"/>
                <a:gd name="T9" fmla="*/ 2 h 19"/>
                <a:gd name="T10" fmla="*/ 16 w 19"/>
                <a:gd name="T11" fmla="*/ 1 h 19"/>
                <a:gd name="T12" fmla="*/ 17 w 19"/>
                <a:gd name="T13" fmla="*/ 9 h 19"/>
                <a:gd name="T14" fmla="*/ 9 w 19"/>
                <a:gd name="T15" fmla="*/ 17 h 19"/>
                <a:gd name="T16" fmla="*/ 5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5" y="19"/>
                  </a:moveTo>
                  <a:cubicBezTo>
                    <a:pt x="4" y="19"/>
                    <a:pt x="3" y="19"/>
                    <a:pt x="2" y="18"/>
                  </a:cubicBezTo>
                  <a:cubicBezTo>
                    <a:pt x="1" y="17"/>
                    <a:pt x="0" y="15"/>
                    <a:pt x="0" y="14"/>
                  </a:cubicBezTo>
                  <a:cubicBezTo>
                    <a:pt x="0" y="13"/>
                    <a:pt x="1" y="11"/>
                    <a:pt x="2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0"/>
                    <a:pt x="14" y="0"/>
                    <a:pt x="16" y="1"/>
                  </a:cubicBezTo>
                  <a:cubicBezTo>
                    <a:pt x="19" y="3"/>
                    <a:pt x="19" y="7"/>
                    <a:pt x="17" y="9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8"/>
                    <a:pt x="7" y="19"/>
                    <a:pt x="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6" name="Freeform 114">
              <a:extLst>
                <a:ext uri="{FF2B5EF4-FFF2-40B4-BE49-F238E27FC236}">
                  <a16:creationId xmlns:a16="http://schemas.microsoft.com/office/drawing/2014/main" id="{85D47681-9B99-4B7E-A942-380E731CD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2363" y="4083051"/>
              <a:ext cx="31750" cy="142875"/>
            </a:xfrm>
            <a:custGeom>
              <a:avLst/>
              <a:gdLst>
                <a:gd name="T0" fmla="*/ 5 w 10"/>
                <a:gd name="T1" fmla="*/ 45 h 45"/>
                <a:gd name="T2" fmla="*/ 0 w 10"/>
                <a:gd name="T3" fmla="*/ 40 h 45"/>
                <a:gd name="T4" fmla="*/ 0 w 10"/>
                <a:gd name="T5" fmla="*/ 5 h 45"/>
                <a:gd name="T6" fmla="*/ 5 w 10"/>
                <a:gd name="T7" fmla="*/ 0 h 45"/>
                <a:gd name="T8" fmla="*/ 10 w 10"/>
                <a:gd name="T9" fmla="*/ 5 h 45"/>
                <a:gd name="T10" fmla="*/ 10 w 10"/>
                <a:gd name="T11" fmla="*/ 40 h 45"/>
                <a:gd name="T12" fmla="*/ 5 w 10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5">
                  <a:moveTo>
                    <a:pt x="5" y="45"/>
                  </a:moveTo>
                  <a:cubicBezTo>
                    <a:pt x="2" y="45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3"/>
                    <a:pt x="8" y="45"/>
                    <a:pt x="5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7" name="Freeform 115">
              <a:extLst>
                <a:ext uri="{FF2B5EF4-FFF2-40B4-BE49-F238E27FC236}">
                  <a16:creationId xmlns:a16="http://schemas.microsoft.com/office/drawing/2014/main" id="{5EA73274-8D3A-4C37-904C-E0A4E62A9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4263" y="4194176"/>
              <a:ext cx="104775" cy="31750"/>
            </a:xfrm>
            <a:custGeom>
              <a:avLst/>
              <a:gdLst>
                <a:gd name="T0" fmla="*/ 28 w 33"/>
                <a:gd name="T1" fmla="*/ 10 h 10"/>
                <a:gd name="T2" fmla="*/ 6 w 33"/>
                <a:gd name="T3" fmla="*/ 10 h 10"/>
                <a:gd name="T4" fmla="*/ 0 w 33"/>
                <a:gd name="T5" fmla="*/ 5 h 10"/>
                <a:gd name="T6" fmla="*/ 6 w 33"/>
                <a:gd name="T7" fmla="*/ 0 h 10"/>
                <a:gd name="T8" fmla="*/ 28 w 33"/>
                <a:gd name="T9" fmla="*/ 0 h 10"/>
                <a:gd name="T10" fmla="*/ 33 w 33"/>
                <a:gd name="T11" fmla="*/ 5 h 10"/>
                <a:gd name="T12" fmla="*/ 28 w 3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0">
                  <a:moveTo>
                    <a:pt x="28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cubicBezTo>
                    <a:pt x="33" y="8"/>
                    <a:pt x="31" y="10"/>
                    <a:pt x="28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0E8902-B62C-4D31-BA02-54C81CD897A7}"/>
              </a:ext>
            </a:extLst>
          </p:cNvPr>
          <p:cNvGrpSpPr/>
          <p:nvPr/>
        </p:nvGrpSpPr>
        <p:grpSpPr>
          <a:xfrm flipH="1">
            <a:off x="4823646" y="2037739"/>
            <a:ext cx="1617629" cy="3247602"/>
            <a:chOff x="6388100" y="2830513"/>
            <a:chExt cx="4160838" cy="8353425"/>
          </a:xfrm>
        </p:grpSpPr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B82C8ED9-E352-4F9E-8289-23FB242BE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1700" y="8650288"/>
              <a:ext cx="654050" cy="655638"/>
            </a:xfrm>
            <a:custGeom>
              <a:avLst/>
              <a:gdLst>
                <a:gd name="T0" fmla="*/ 130 w 206"/>
                <a:gd name="T1" fmla="*/ 206 h 206"/>
                <a:gd name="T2" fmla="*/ 76 w 206"/>
                <a:gd name="T3" fmla="*/ 206 h 206"/>
                <a:gd name="T4" fmla="*/ 0 w 206"/>
                <a:gd name="T5" fmla="*/ 130 h 206"/>
                <a:gd name="T6" fmla="*/ 0 w 206"/>
                <a:gd name="T7" fmla="*/ 75 h 206"/>
                <a:gd name="T8" fmla="*/ 76 w 206"/>
                <a:gd name="T9" fmla="*/ 0 h 206"/>
                <a:gd name="T10" fmla="*/ 130 w 206"/>
                <a:gd name="T11" fmla="*/ 0 h 206"/>
                <a:gd name="T12" fmla="*/ 206 w 206"/>
                <a:gd name="T13" fmla="*/ 75 h 206"/>
                <a:gd name="T14" fmla="*/ 206 w 206"/>
                <a:gd name="T15" fmla="*/ 130 h 206"/>
                <a:gd name="T16" fmla="*/ 130 w 206"/>
                <a:gd name="T1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06">
                  <a:moveTo>
                    <a:pt x="130" y="206"/>
                  </a:moveTo>
                  <a:cubicBezTo>
                    <a:pt x="76" y="206"/>
                    <a:pt x="76" y="206"/>
                    <a:pt x="76" y="206"/>
                  </a:cubicBezTo>
                  <a:cubicBezTo>
                    <a:pt x="34" y="206"/>
                    <a:pt x="0" y="172"/>
                    <a:pt x="0" y="13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72" y="0"/>
                    <a:pt x="206" y="34"/>
                    <a:pt x="206" y="75"/>
                  </a:cubicBezTo>
                  <a:cubicBezTo>
                    <a:pt x="206" y="130"/>
                    <a:pt x="206" y="130"/>
                    <a:pt x="206" y="130"/>
                  </a:cubicBezTo>
                  <a:cubicBezTo>
                    <a:pt x="206" y="172"/>
                    <a:pt x="172" y="206"/>
                    <a:pt x="130" y="206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DF90318B-5624-40AE-8537-565692FD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900" y="8424863"/>
              <a:ext cx="654050" cy="655638"/>
            </a:xfrm>
            <a:custGeom>
              <a:avLst/>
              <a:gdLst>
                <a:gd name="T0" fmla="*/ 130 w 206"/>
                <a:gd name="T1" fmla="*/ 206 h 206"/>
                <a:gd name="T2" fmla="*/ 76 w 206"/>
                <a:gd name="T3" fmla="*/ 206 h 206"/>
                <a:gd name="T4" fmla="*/ 0 w 206"/>
                <a:gd name="T5" fmla="*/ 130 h 206"/>
                <a:gd name="T6" fmla="*/ 0 w 206"/>
                <a:gd name="T7" fmla="*/ 76 h 206"/>
                <a:gd name="T8" fmla="*/ 76 w 206"/>
                <a:gd name="T9" fmla="*/ 0 h 206"/>
                <a:gd name="T10" fmla="*/ 130 w 206"/>
                <a:gd name="T11" fmla="*/ 0 h 206"/>
                <a:gd name="T12" fmla="*/ 206 w 206"/>
                <a:gd name="T13" fmla="*/ 76 h 206"/>
                <a:gd name="T14" fmla="*/ 206 w 206"/>
                <a:gd name="T15" fmla="*/ 130 h 206"/>
                <a:gd name="T16" fmla="*/ 130 w 206"/>
                <a:gd name="T1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06">
                  <a:moveTo>
                    <a:pt x="130" y="206"/>
                  </a:moveTo>
                  <a:cubicBezTo>
                    <a:pt x="76" y="206"/>
                    <a:pt x="76" y="206"/>
                    <a:pt x="76" y="206"/>
                  </a:cubicBezTo>
                  <a:cubicBezTo>
                    <a:pt x="34" y="206"/>
                    <a:pt x="0" y="172"/>
                    <a:pt x="0" y="13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72" y="0"/>
                    <a:pt x="206" y="34"/>
                    <a:pt x="206" y="76"/>
                  </a:cubicBezTo>
                  <a:cubicBezTo>
                    <a:pt x="206" y="130"/>
                    <a:pt x="206" y="130"/>
                    <a:pt x="206" y="130"/>
                  </a:cubicBezTo>
                  <a:cubicBezTo>
                    <a:pt x="206" y="172"/>
                    <a:pt x="172" y="206"/>
                    <a:pt x="130" y="206"/>
                  </a:cubicBezTo>
                  <a:close/>
                </a:path>
              </a:pathLst>
            </a:custGeom>
            <a:solidFill>
              <a:srgbClr val="D2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76C2F440-ADAF-46EC-A2E0-53F2CCF71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8100" y="2830513"/>
              <a:ext cx="4160838" cy="8353425"/>
            </a:xfrm>
            <a:custGeom>
              <a:avLst/>
              <a:gdLst>
                <a:gd name="T0" fmla="*/ 855 w 1310"/>
                <a:gd name="T1" fmla="*/ 1256 h 2628"/>
                <a:gd name="T2" fmla="*/ 954 w 1310"/>
                <a:gd name="T3" fmla="*/ 916 h 2628"/>
                <a:gd name="T4" fmla="*/ 770 w 1310"/>
                <a:gd name="T5" fmla="*/ 526 h 2628"/>
                <a:gd name="T6" fmla="*/ 868 w 1310"/>
                <a:gd name="T7" fmla="*/ 317 h 2628"/>
                <a:gd name="T8" fmla="*/ 609 w 1310"/>
                <a:gd name="T9" fmla="*/ 13 h 2628"/>
                <a:gd name="T10" fmla="*/ 305 w 1310"/>
                <a:gd name="T11" fmla="*/ 271 h 2628"/>
                <a:gd name="T12" fmla="*/ 338 w 1310"/>
                <a:gd name="T13" fmla="*/ 430 h 2628"/>
                <a:gd name="T14" fmla="*/ 49 w 1310"/>
                <a:gd name="T15" fmla="*/ 839 h 2628"/>
                <a:gd name="T16" fmla="*/ 230 w 1310"/>
                <a:gd name="T17" fmla="*/ 1332 h 2628"/>
                <a:gd name="T18" fmla="*/ 3 w 1310"/>
                <a:gd name="T19" fmla="*/ 1842 h 2628"/>
                <a:gd name="T20" fmla="*/ 735 w 1310"/>
                <a:gd name="T21" fmla="*/ 2571 h 2628"/>
                <a:gd name="T22" fmla="*/ 1252 w 1310"/>
                <a:gd name="T23" fmla="*/ 1753 h 2628"/>
                <a:gd name="T24" fmla="*/ 855 w 1310"/>
                <a:gd name="T25" fmla="*/ 1256 h 2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0" h="2628">
                  <a:moveTo>
                    <a:pt x="855" y="1256"/>
                  </a:moveTo>
                  <a:cubicBezTo>
                    <a:pt x="840" y="1078"/>
                    <a:pt x="955" y="1129"/>
                    <a:pt x="954" y="916"/>
                  </a:cubicBezTo>
                  <a:cubicBezTo>
                    <a:pt x="953" y="730"/>
                    <a:pt x="773" y="627"/>
                    <a:pt x="770" y="526"/>
                  </a:cubicBezTo>
                  <a:cubicBezTo>
                    <a:pt x="768" y="426"/>
                    <a:pt x="863" y="374"/>
                    <a:pt x="868" y="317"/>
                  </a:cubicBezTo>
                  <a:cubicBezTo>
                    <a:pt x="880" y="161"/>
                    <a:pt x="764" y="25"/>
                    <a:pt x="609" y="13"/>
                  </a:cubicBezTo>
                  <a:cubicBezTo>
                    <a:pt x="453" y="0"/>
                    <a:pt x="317" y="116"/>
                    <a:pt x="305" y="271"/>
                  </a:cubicBezTo>
                  <a:cubicBezTo>
                    <a:pt x="300" y="328"/>
                    <a:pt x="336" y="341"/>
                    <a:pt x="338" y="430"/>
                  </a:cubicBezTo>
                  <a:cubicBezTo>
                    <a:pt x="341" y="518"/>
                    <a:pt x="21" y="655"/>
                    <a:pt x="49" y="839"/>
                  </a:cubicBezTo>
                  <a:cubicBezTo>
                    <a:pt x="77" y="1024"/>
                    <a:pt x="241" y="1109"/>
                    <a:pt x="230" y="1332"/>
                  </a:cubicBezTo>
                  <a:cubicBezTo>
                    <a:pt x="222" y="1497"/>
                    <a:pt x="0" y="1568"/>
                    <a:pt x="3" y="1842"/>
                  </a:cubicBezTo>
                  <a:cubicBezTo>
                    <a:pt x="7" y="2287"/>
                    <a:pt x="328" y="2628"/>
                    <a:pt x="735" y="2571"/>
                  </a:cubicBezTo>
                  <a:cubicBezTo>
                    <a:pt x="1143" y="2513"/>
                    <a:pt x="1310" y="2161"/>
                    <a:pt x="1252" y="1753"/>
                  </a:cubicBezTo>
                  <a:cubicBezTo>
                    <a:pt x="1214" y="1483"/>
                    <a:pt x="871" y="1435"/>
                    <a:pt x="855" y="1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FB04A732-7C8B-4DF3-BC41-F9CD739E2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3708401"/>
              <a:ext cx="615950" cy="6496050"/>
            </a:xfrm>
            <a:custGeom>
              <a:avLst/>
              <a:gdLst>
                <a:gd name="T0" fmla="*/ 60 w 194"/>
                <a:gd name="T1" fmla="*/ 0 h 2044"/>
                <a:gd name="T2" fmla="*/ 34 w 194"/>
                <a:gd name="T3" fmla="*/ 257 h 2044"/>
                <a:gd name="T4" fmla="*/ 18 w 194"/>
                <a:gd name="T5" fmla="*/ 515 h 2044"/>
                <a:gd name="T6" fmla="*/ 12 w 194"/>
                <a:gd name="T7" fmla="*/ 773 h 2044"/>
                <a:gd name="T8" fmla="*/ 18 w 194"/>
                <a:gd name="T9" fmla="*/ 1031 h 2044"/>
                <a:gd name="T10" fmla="*/ 35 w 194"/>
                <a:gd name="T11" fmla="*/ 1288 h 2044"/>
                <a:gd name="T12" fmla="*/ 68 w 194"/>
                <a:gd name="T13" fmla="*/ 1544 h 2044"/>
                <a:gd name="T14" fmla="*/ 119 w 194"/>
                <a:gd name="T15" fmla="*/ 1797 h 2044"/>
                <a:gd name="T16" fmla="*/ 194 w 194"/>
                <a:gd name="T17" fmla="*/ 2044 h 2044"/>
                <a:gd name="T18" fmla="*/ 114 w 194"/>
                <a:gd name="T19" fmla="*/ 1798 h 2044"/>
                <a:gd name="T20" fmla="*/ 60 w 194"/>
                <a:gd name="T21" fmla="*/ 1546 h 2044"/>
                <a:gd name="T22" fmla="*/ 25 w 194"/>
                <a:gd name="T23" fmla="*/ 1289 h 2044"/>
                <a:gd name="T24" fmla="*/ 7 w 194"/>
                <a:gd name="T25" fmla="*/ 1031 h 2044"/>
                <a:gd name="T26" fmla="*/ 10 w 194"/>
                <a:gd name="T27" fmla="*/ 515 h 2044"/>
                <a:gd name="T28" fmla="*/ 60 w 194"/>
                <a:gd name="T29" fmla="*/ 0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2044">
                  <a:moveTo>
                    <a:pt x="60" y="0"/>
                  </a:moveTo>
                  <a:cubicBezTo>
                    <a:pt x="49" y="86"/>
                    <a:pt x="41" y="172"/>
                    <a:pt x="34" y="257"/>
                  </a:cubicBezTo>
                  <a:cubicBezTo>
                    <a:pt x="27" y="343"/>
                    <a:pt x="22" y="429"/>
                    <a:pt x="18" y="515"/>
                  </a:cubicBezTo>
                  <a:cubicBezTo>
                    <a:pt x="15" y="601"/>
                    <a:pt x="12" y="687"/>
                    <a:pt x="12" y="773"/>
                  </a:cubicBezTo>
                  <a:cubicBezTo>
                    <a:pt x="12" y="859"/>
                    <a:pt x="14" y="945"/>
                    <a:pt x="18" y="1031"/>
                  </a:cubicBezTo>
                  <a:cubicBezTo>
                    <a:pt x="21" y="1117"/>
                    <a:pt x="27" y="1203"/>
                    <a:pt x="35" y="1288"/>
                  </a:cubicBezTo>
                  <a:cubicBezTo>
                    <a:pt x="43" y="1374"/>
                    <a:pt x="55" y="1459"/>
                    <a:pt x="68" y="1544"/>
                  </a:cubicBezTo>
                  <a:cubicBezTo>
                    <a:pt x="82" y="1629"/>
                    <a:pt x="99" y="1713"/>
                    <a:pt x="119" y="1797"/>
                  </a:cubicBezTo>
                  <a:cubicBezTo>
                    <a:pt x="140" y="1880"/>
                    <a:pt x="165" y="1963"/>
                    <a:pt x="194" y="2044"/>
                  </a:cubicBezTo>
                  <a:cubicBezTo>
                    <a:pt x="163" y="1964"/>
                    <a:pt x="137" y="1882"/>
                    <a:pt x="114" y="1798"/>
                  </a:cubicBezTo>
                  <a:cubicBezTo>
                    <a:pt x="93" y="1715"/>
                    <a:pt x="75" y="1631"/>
                    <a:pt x="60" y="1546"/>
                  </a:cubicBezTo>
                  <a:cubicBezTo>
                    <a:pt x="45" y="1461"/>
                    <a:pt x="34" y="1375"/>
                    <a:pt x="25" y="1289"/>
                  </a:cubicBezTo>
                  <a:cubicBezTo>
                    <a:pt x="17" y="1204"/>
                    <a:pt x="11" y="1118"/>
                    <a:pt x="7" y="1031"/>
                  </a:cubicBezTo>
                  <a:cubicBezTo>
                    <a:pt x="0" y="859"/>
                    <a:pt x="1" y="687"/>
                    <a:pt x="10" y="515"/>
                  </a:cubicBezTo>
                  <a:cubicBezTo>
                    <a:pt x="19" y="343"/>
                    <a:pt x="34" y="171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3C787567-F042-4883-BEB7-22832BFF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4346576"/>
              <a:ext cx="644525" cy="614363"/>
            </a:xfrm>
            <a:custGeom>
              <a:avLst/>
              <a:gdLst>
                <a:gd name="T0" fmla="*/ 0 w 203"/>
                <a:gd name="T1" fmla="*/ 193 h 193"/>
                <a:gd name="T2" fmla="*/ 106 w 203"/>
                <a:gd name="T3" fmla="*/ 102 h 193"/>
                <a:gd name="T4" fmla="*/ 119 w 203"/>
                <a:gd name="T5" fmla="*/ 90 h 193"/>
                <a:gd name="T6" fmla="*/ 132 w 203"/>
                <a:gd name="T7" fmla="*/ 77 h 193"/>
                <a:gd name="T8" fmla="*/ 156 w 203"/>
                <a:gd name="T9" fmla="*/ 52 h 193"/>
                <a:gd name="T10" fmla="*/ 203 w 203"/>
                <a:gd name="T11" fmla="*/ 0 h 193"/>
                <a:gd name="T12" fmla="*/ 163 w 203"/>
                <a:gd name="T13" fmla="*/ 58 h 193"/>
                <a:gd name="T14" fmla="*/ 114 w 203"/>
                <a:gd name="T15" fmla="*/ 110 h 193"/>
                <a:gd name="T16" fmla="*/ 59 w 203"/>
                <a:gd name="T17" fmla="*/ 155 h 193"/>
                <a:gd name="T18" fmla="*/ 0 w 203"/>
                <a:gd name="T1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93">
                  <a:moveTo>
                    <a:pt x="0" y="193"/>
                  </a:moveTo>
                  <a:cubicBezTo>
                    <a:pt x="36" y="164"/>
                    <a:pt x="72" y="134"/>
                    <a:pt x="106" y="102"/>
                  </a:cubicBezTo>
                  <a:cubicBezTo>
                    <a:pt x="119" y="90"/>
                    <a:pt x="119" y="90"/>
                    <a:pt x="119" y="90"/>
                  </a:cubicBezTo>
                  <a:cubicBezTo>
                    <a:pt x="132" y="77"/>
                    <a:pt x="132" y="77"/>
                    <a:pt x="132" y="77"/>
                  </a:cubicBezTo>
                  <a:cubicBezTo>
                    <a:pt x="140" y="69"/>
                    <a:pt x="148" y="61"/>
                    <a:pt x="156" y="52"/>
                  </a:cubicBezTo>
                  <a:cubicBezTo>
                    <a:pt x="172" y="35"/>
                    <a:pt x="188" y="18"/>
                    <a:pt x="203" y="0"/>
                  </a:cubicBezTo>
                  <a:cubicBezTo>
                    <a:pt x="191" y="20"/>
                    <a:pt x="178" y="40"/>
                    <a:pt x="163" y="58"/>
                  </a:cubicBezTo>
                  <a:cubicBezTo>
                    <a:pt x="147" y="76"/>
                    <a:pt x="131" y="93"/>
                    <a:pt x="114" y="110"/>
                  </a:cubicBezTo>
                  <a:cubicBezTo>
                    <a:pt x="96" y="126"/>
                    <a:pt x="78" y="141"/>
                    <a:pt x="59" y="155"/>
                  </a:cubicBezTo>
                  <a:cubicBezTo>
                    <a:pt x="40" y="169"/>
                    <a:pt x="21" y="182"/>
                    <a:pt x="0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FD223B0E-6A47-4C52-BBEB-0F2C88E58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6400" y="4635501"/>
              <a:ext cx="644525" cy="614363"/>
            </a:xfrm>
            <a:custGeom>
              <a:avLst/>
              <a:gdLst>
                <a:gd name="T0" fmla="*/ 0 w 203"/>
                <a:gd name="T1" fmla="*/ 193 h 193"/>
                <a:gd name="T2" fmla="*/ 107 w 203"/>
                <a:gd name="T3" fmla="*/ 102 h 193"/>
                <a:gd name="T4" fmla="*/ 120 w 203"/>
                <a:gd name="T5" fmla="*/ 90 h 193"/>
                <a:gd name="T6" fmla="*/ 132 w 203"/>
                <a:gd name="T7" fmla="*/ 77 h 193"/>
                <a:gd name="T8" fmla="*/ 157 w 203"/>
                <a:gd name="T9" fmla="*/ 52 h 193"/>
                <a:gd name="T10" fmla="*/ 203 w 203"/>
                <a:gd name="T11" fmla="*/ 0 h 193"/>
                <a:gd name="T12" fmla="*/ 163 w 203"/>
                <a:gd name="T13" fmla="*/ 58 h 193"/>
                <a:gd name="T14" fmla="*/ 114 w 203"/>
                <a:gd name="T15" fmla="*/ 110 h 193"/>
                <a:gd name="T16" fmla="*/ 60 w 203"/>
                <a:gd name="T17" fmla="*/ 155 h 193"/>
                <a:gd name="T18" fmla="*/ 0 w 203"/>
                <a:gd name="T1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93">
                  <a:moveTo>
                    <a:pt x="0" y="193"/>
                  </a:moveTo>
                  <a:cubicBezTo>
                    <a:pt x="37" y="164"/>
                    <a:pt x="73" y="134"/>
                    <a:pt x="107" y="102"/>
                  </a:cubicBezTo>
                  <a:cubicBezTo>
                    <a:pt x="120" y="90"/>
                    <a:pt x="120" y="90"/>
                    <a:pt x="120" y="90"/>
                  </a:cubicBezTo>
                  <a:cubicBezTo>
                    <a:pt x="132" y="77"/>
                    <a:pt x="132" y="77"/>
                    <a:pt x="132" y="77"/>
                  </a:cubicBezTo>
                  <a:cubicBezTo>
                    <a:pt x="141" y="69"/>
                    <a:pt x="149" y="61"/>
                    <a:pt x="157" y="52"/>
                  </a:cubicBezTo>
                  <a:cubicBezTo>
                    <a:pt x="173" y="36"/>
                    <a:pt x="188" y="18"/>
                    <a:pt x="203" y="0"/>
                  </a:cubicBezTo>
                  <a:cubicBezTo>
                    <a:pt x="192" y="20"/>
                    <a:pt x="178" y="40"/>
                    <a:pt x="163" y="58"/>
                  </a:cubicBezTo>
                  <a:cubicBezTo>
                    <a:pt x="148" y="76"/>
                    <a:pt x="132" y="93"/>
                    <a:pt x="114" y="110"/>
                  </a:cubicBezTo>
                  <a:cubicBezTo>
                    <a:pt x="97" y="126"/>
                    <a:pt x="79" y="141"/>
                    <a:pt x="60" y="155"/>
                  </a:cubicBezTo>
                  <a:cubicBezTo>
                    <a:pt x="41" y="169"/>
                    <a:pt x="21" y="182"/>
                    <a:pt x="0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9707DEB4-4746-4EDD-990E-ADD764FBB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3225" y="6353176"/>
              <a:ext cx="644525" cy="615950"/>
            </a:xfrm>
            <a:custGeom>
              <a:avLst/>
              <a:gdLst>
                <a:gd name="T0" fmla="*/ 0 w 203"/>
                <a:gd name="T1" fmla="*/ 194 h 194"/>
                <a:gd name="T2" fmla="*/ 106 w 203"/>
                <a:gd name="T3" fmla="*/ 102 h 194"/>
                <a:gd name="T4" fmla="*/ 119 w 203"/>
                <a:gd name="T5" fmla="*/ 90 h 194"/>
                <a:gd name="T6" fmla="*/ 132 w 203"/>
                <a:gd name="T7" fmla="*/ 78 h 194"/>
                <a:gd name="T8" fmla="*/ 156 w 203"/>
                <a:gd name="T9" fmla="*/ 53 h 194"/>
                <a:gd name="T10" fmla="*/ 203 w 203"/>
                <a:gd name="T11" fmla="*/ 0 h 194"/>
                <a:gd name="T12" fmla="*/ 163 w 203"/>
                <a:gd name="T13" fmla="*/ 59 h 194"/>
                <a:gd name="T14" fmla="*/ 114 w 203"/>
                <a:gd name="T15" fmla="*/ 110 h 194"/>
                <a:gd name="T16" fmla="*/ 59 w 203"/>
                <a:gd name="T17" fmla="*/ 156 h 194"/>
                <a:gd name="T18" fmla="*/ 0 w 203"/>
                <a:gd name="T1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94">
                  <a:moveTo>
                    <a:pt x="0" y="194"/>
                  </a:moveTo>
                  <a:cubicBezTo>
                    <a:pt x="36" y="164"/>
                    <a:pt x="72" y="134"/>
                    <a:pt x="106" y="102"/>
                  </a:cubicBezTo>
                  <a:cubicBezTo>
                    <a:pt x="119" y="90"/>
                    <a:pt x="119" y="90"/>
                    <a:pt x="119" y="90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40" y="70"/>
                    <a:pt x="148" y="61"/>
                    <a:pt x="156" y="53"/>
                  </a:cubicBezTo>
                  <a:cubicBezTo>
                    <a:pt x="172" y="36"/>
                    <a:pt x="188" y="18"/>
                    <a:pt x="203" y="0"/>
                  </a:cubicBezTo>
                  <a:cubicBezTo>
                    <a:pt x="191" y="21"/>
                    <a:pt x="178" y="41"/>
                    <a:pt x="163" y="59"/>
                  </a:cubicBezTo>
                  <a:cubicBezTo>
                    <a:pt x="147" y="77"/>
                    <a:pt x="131" y="94"/>
                    <a:pt x="114" y="110"/>
                  </a:cubicBezTo>
                  <a:cubicBezTo>
                    <a:pt x="96" y="126"/>
                    <a:pt x="78" y="142"/>
                    <a:pt x="59" y="156"/>
                  </a:cubicBezTo>
                  <a:cubicBezTo>
                    <a:pt x="40" y="170"/>
                    <a:pt x="21" y="183"/>
                    <a:pt x="0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DAF63E71-035D-43CD-88EC-99F2A526D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5925" y="6613526"/>
              <a:ext cx="644525" cy="615950"/>
            </a:xfrm>
            <a:custGeom>
              <a:avLst/>
              <a:gdLst>
                <a:gd name="T0" fmla="*/ 0 w 203"/>
                <a:gd name="T1" fmla="*/ 194 h 194"/>
                <a:gd name="T2" fmla="*/ 107 w 203"/>
                <a:gd name="T3" fmla="*/ 102 h 194"/>
                <a:gd name="T4" fmla="*/ 120 w 203"/>
                <a:gd name="T5" fmla="*/ 90 h 194"/>
                <a:gd name="T6" fmla="*/ 132 w 203"/>
                <a:gd name="T7" fmla="*/ 78 h 194"/>
                <a:gd name="T8" fmla="*/ 157 w 203"/>
                <a:gd name="T9" fmla="*/ 53 h 194"/>
                <a:gd name="T10" fmla="*/ 203 w 203"/>
                <a:gd name="T11" fmla="*/ 0 h 194"/>
                <a:gd name="T12" fmla="*/ 163 w 203"/>
                <a:gd name="T13" fmla="*/ 59 h 194"/>
                <a:gd name="T14" fmla="*/ 114 w 203"/>
                <a:gd name="T15" fmla="*/ 110 h 194"/>
                <a:gd name="T16" fmla="*/ 60 w 203"/>
                <a:gd name="T17" fmla="*/ 156 h 194"/>
                <a:gd name="T18" fmla="*/ 0 w 203"/>
                <a:gd name="T1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94">
                  <a:moveTo>
                    <a:pt x="0" y="194"/>
                  </a:moveTo>
                  <a:cubicBezTo>
                    <a:pt x="37" y="164"/>
                    <a:pt x="73" y="134"/>
                    <a:pt x="107" y="102"/>
                  </a:cubicBezTo>
                  <a:cubicBezTo>
                    <a:pt x="120" y="90"/>
                    <a:pt x="120" y="90"/>
                    <a:pt x="120" y="90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41" y="70"/>
                    <a:pt x="148" y="62"/>
                    <a:pt x="157" y="53"/>
                  </a:cubicBezTo>
                  <a:cubicBezTo>
                    <a:pt x="173" y="36"/>
                    <a:pt x="188" y="19"/>
                    <a:pt x="203" y="0"/>
                  </a:cubicBezTo>
                  <a:cubicBezTo>
                    <a:pt x="192" y="21"/>
                    <a:pt x="178" y="41"/>
                    <a:pt x="163" y="59"/>
                  </a:cubicBezTo>
                  <a:cubicBezTo>
                    <a:pt x="148" y="77"/>
                    <a:pt x="132" y="94"/>
                    <a:pt x="114" y="110"/>
                  </a:cubicBezTo>
                  <a:cubicBezTo>
                    <a:pt x="97" y="126"/>
                    <a:pt x="79" y="142"/>
                    <a:pt x="60" y="156"/>
                  </a:cubicBezTo>
                  <a:cubicBezTo>
                    <a:pt x="41" y="170"/>
                    <a:pt x="21" y="183"/>
                    <a:pt x="0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72BEB147-7E84-4468-A098-E129A3A74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5395913"/>
              <a:ext cx="1019175" cy="622300"/>
            </a:xfrm>
            <a:custGeom>
              <a:avLst/>
              <a:gdLst>
                <a:gd name="T0" fmla="*/ 0 w 321"/>
                <a:gd name="T1" fmla="*/ 0 h 196"/>
                <a:gd name="T2" fmla="*/ 74 w 321"/>
                <a:gd name="T3" fmla="*/ 59 h 196"/>
                <a:gd name="T4" fmla="*/ 152 w 321"/>
                <a:gd name="T5" fmla="*/ 112 h 196"/>
                <a:gd name="T6" fmla="*/ 193 w 321"/>
                <a:gd name="T7" fmla="*/ 136 h 196"/>
                <a:gd name="T8" fmla="*/ 213 w 321"/>
                <a:gd name="T9" fmla="*/ 148 h 196"/>
                <a:gd name="T10" fmla="*/ 224 w 321"/>
                <a:gd name="T11" fmla="*/ 153 h 196"/>
                <a:gd name="T12" fmla="*/ 234 w 321"/>
                <a:gd name="T13" fmla="*/ 158 h 196"/>
                <a:gd name="T14" fmla="*/ 255 w 321"/>
                <a:gd name="T15" fmla="*/ 169 h 196"/>
                <a:gd name="T16" fmla="*/ 277 w 321"/>
                <a:gd name="T17" fmla="*/ 178 h 196"/>
                <a:gd name="T18" fmla="*/ 288 w 321"/>
                <a:gd name="T19" fmla="*/ 183 h 196"/>
                <a:gd name="T20" fmla="*/ 299 w 321"/>
                <a:gd name="T21" fmla="*/ 188 h 196"/>
                <a:gd name="T22" fmla="*/ 321 w 321"/>
                <a:gd name="T23" fmla="*/ 196 h 196"/>
                <a:gd name="T24" fmla="*/ 231 w 321"/>
                <a:gd name="T25" fmla="*/ 166 h 196"/>
                <a:gd name="T26" fmla="*/ 220 w 321"/>
                <a:gd name="T27" fmla="*/ 161 h 196"/>
                <a:gd name="T28" fmla="*/ 209 w 321"/>
                <a:gd name="T29" fmla="*/ 156 h 196"/>
                <a:gd name="T30" fmla="*/ 188 w 321"/>
                <a:gd name="T31" fmla="*/ 145 h 196"/>
                <a:gd name="T32" fmla="*/ 146 w 321"/>
                <a:gd name="T33" fmla="*/ 121 h 196"/>
                <a:gd name="T34" fmla="*/ 69 w 321"/>
                <a:gd name="T35" fmla="*/ 66 h 196"/>
                <a:gd name="T36" fmla="*/ 0 w 321"/>
                <a:gd name="T3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1" h="196">
                  <a:moveTo>
                    <a:pt x="0" y="0"/>
                  </a:moveTo>
                  <a:cubicBezTo>
                    <a:pt x="24" y="21"/>
                    <a:pt x="49" y="41"/>
                    <a:pt x="74" y="59"/>
                  </a:cubicBezTo>
                  <a:cubicBezTo>
                    <a:pt x="99" y="78"/>
                    <a:pt x="125" y="96"/>
                    <a:pt x="152" y="112"/>
                  </a:cubicBezTo>
                  <a:cubicBezTo>
                    <a:pt x="165" y="121"/>
                    <a:pt x="179" y="128"/>
                    <a:pt x="193" y="13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234" y="158"/>
                    <a:pt x="234" y="158"/>
                    <a:pt x="234" y="158"/>
                  </a:cubicBezTo>
                  <a:cubicBezTo>
                    <a:pt x="255" y="169"/>
                    <a:pt x="255" y="169"/>
                    <a:pt x="255" y="169"/>
                  </a:cubicBezTo>
                  <a:cubicBezTo>
                    <a:pt x="277" y="178"/>
                    <a:pt x="277" y="178"/>
                    <a:pt x="277" y="178"/>
                  </a:cubicBezTo>
                  <a:cubicBezTo>
                    <a:pt x="281" y="180"/>
                    <a:pt x="284" y="182"/>
                    <a:pt x="288" y="183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306" y="190"/>
                    <a:pt x="313" y="193"/>
                    <a:pt x="321" y="196"/>
                  </a:cubicBezTo>
                  <a:cubicBezTo>
                    <a:pt x="290" y="189"/>
                    <a:pt x="260" y="179"/>
                    <a:pt x="231" y="166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09" y="156"/>
                    <a:pt x="209" y="156"/>
                    <a:pt x="209" y="156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74" y="138"/>
                    <a:pt x="160" y="130"/>
                    <a:pt x="146" y="121"/>
                  </a:cubicBezTo>
                  <a:cubicBezTo>
                    <a:pt x="119" y="105"/>
                    <a:pt x="93" y="86"/>
                    <a:pt x="69" y="66"/>
                  </a:cubicBezTo>
                  <a:cubicBezTo>
                    <a:pt x="44" y="46"/>
                    <a:pt x="21" y="2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2F95425-CAED-436C-BF2D-761D815E9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2425" y="5348288"/>
              <a:ext cx="1308100" cy="852488"/>
            </a:xfrm>
            <a:custGeom>
              <a:avLst/>
              <a:gdLst>
                <a:gd name="T0" fmla="*/ 0 w 412"/>
                <a:gd name="T1" fmla="*/ 0 h 268"/>
                <a:gd name="T2" fmla="*/ 48 w 412"/>
                <a:gd name="T3" fmla="*/ 39 h 268"/>
                <a:gd name="T4" fmla="*/ 72 w 412"/>
                <a:gd name="T5" fmla="*/ 58 h 268"/>
                <a:gd name="T6" fmla="*/ 96 w 412"/>
                <a:gd name="T7" fmla="*/ 77 h 268"/>
                <a:gd name="T8" fmla="*/ 121 w 412"/>
                <a:gd name="T9" fmla="*/ 96 h 268"/>
                <a:gd name="T10" fmla="*/ 146 w 412"/>
                <a:gd name="T11" fmla="*/ 114 h 268"/>
                <a:gd name="T12" fmla="*/ 171 w 412"/>
                <a:gd name="T13" fmla="*/ 132 h 268"/>
                <a:gd name="T14" fmla="*/ 196 w 412"/>
                <a:gd name="T15" fmla="*/ 150 h 268"/>
                <a:gd name="T16" fmla="*/ 222 w 412"/>
                <a:gd name="T17" fmla="*/ 167 h 268"/>
                <a:gd name="T18" fmla="*/ 235 w 412"/>
                <a:gd name="T19" fmla="*/ 175 h 268"/>
                <a:gd name="T20" fmla="*/ 248 w 412"/>
                <a:gd name="T21" fmla="*/ 184 h 268"/>
                <a:gd name="T22" fmla="*/ 274 w 412"/>
                <a:gd name="T23" fmla="*/ 200 h 268"/>
                <a:gd name="T24" fmla="*/ 300 w 412"/>
                <a:gd name="T25" fmla="*/ 215 h 268"/>
                <a:gd name="T26" fmla="*/ 412 w 412"/>
                <a:gd name="T27" fmla="*/ 268 h 268"/>
                <a:gd name="T28" fmla="*/ 296 w 412"/>
                <a:gd name="T29" fmla="*/ 223 h 268"/>
                <a:gd name="T30" fmla="*/ 190 w 412"/>
                <a:gd name="T31" fmla="*/ 159 h 268"/>
                <a:gd name="T32" fmla="*/ 91 w 412"/>
                <a:gd name="T33" fmla="*/ 84 h 268"/>
                <a:gd name="T34" fmla="*/ 0 w 412"/>
                <a:gd name="T3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2" h="268">
                  <a:moveTo>
                    <a:pt x="0" y="0"/>
                  </a:moveTo>
                  <a:cubicBezTo>
                    <a:pt x="16" y="13"/>
                    <a:pt x="32" y="26"/>
                    <a:pt x="48" y="39"/>
                  </a:cubicBezTo>
                  <a:cubicBezTo>
                    <a:pt x="56" y="46"/>
                    <a:pt x="64" y="52"/>
                    <a:pt x="72" y="58"/>
                  </a:cubicBezTo>
                  <a:cubicBezTo>
                    <a:pt x="80" y="65"/>
                    <a:pt x="88" y="71"/>
                    <a:pt x="96" y="77"/>
                  </a:cubicBezTo>
                  <a:cubicBezTo>
                    <a:pt x="105" y="83"/>
                    <a:pt x="113" y="90"/>
                    <a:pt x="121" y="96"/>
                  </a:cubicBezTo>
                  <a:cubicBezTo>
                    <a:pt x="129" y="102"/>
                    <a:pt x="137" y="108"/>
                    <a:pt x="146" y="114"/>
                  </a:cubicBezTo>
                  <a:cubicBezTo>
                    <a:pt x="171" y="132"/>
                    <a:pt x="171" y="132"/>
                    <a:pt x="171" y="132"/>
                  </a:cubicBezTo>
                  <a:cubicBezTo>
                    <a:pt x="196" y="150"/>
                    <a:pt x="196" y="150"/>
                    <a:pt x="196" y="150"/>
                  </a:cubicBezTo>
                  <a:cubicBezTo>
                    <a:pt x="205" y="156"/>
                    <a:pt x="213" y="161"/>
                    <a:pt x="222" y="167"/>
                  </a:cubicBezTo>
                  <a:cubicBezTo>
                    <a:pt x="235" y="175"/>
                    <a:pt x="235" y="175"/>
                    <a:pt x="235" y="175"/>
                  </a:cubicBezTo>
                  <a:cubicBezTo>
                    <a:pt x="248" y="184"/>
                    <a:pt x="248" y="184"/>
                    <a:pt x="248" y="184"/>
                  </a:cubicBezTo>
                  <a:cubicBezTo>
                    <a:pt x="256" y="189"/>
                    <a:pt x="265" y="195"/>
                    <a:pt x="274" y="200"/>
                  </a:cubicBezTo>
                  <a:cubicBezTo>
                    <a:pt x="300" y="215"/>
                    <a:pt x="300" y="215"/>
                    <a:pt x="300" y="215"/>
                  </a:cubicBezTo>
                  <a:cubicBezTo>
                    <a:pt x="336" y="235"/>
                    <a:pt x="373" y="254"/>
                    <a:pt x="412" y="268"/>
                  </a:cubicBezTo>
                  <a:cubicBezTo>
                    <a:pt x="372" y="258"/>
                    <a:pt x="333" y="242"/>
                    <a:pt x="296" y="223"/>
                  </a:cubicBezTo>
                  <a:cubicBezTo>
                    <a:pt x="259" y="204"/>
                    <a:pt x="224" y="182"/>
                    <a:pt x="190" y="159"/>
                  </a:cubicBezTo>
                  <a:cubicBezTo>
                    <a:pt x="156" y="135"/>
                    <a:pt x="123" y="110"/>
                    <a:pt x="91" y="84"/>
                  </a:cubicBezTo>
                  <a:cubicBezTo>
                    <a:pt x="59" y="57"/>
                    <a:pt x="29" y="3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3E2938DA-2AF3-48C0-B15B-6E2604A8D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8175" y="7875588"/>
              <a:ext cx="1187450" cy="685800"/>
            </a:xfrm>
            <a:custGeom>
              <a:avLst/>
              <a:gdLst>
                <a:gd name="T0" fmla="*/ 0 w 374"/>
                <a:gd name="T1" fmla="*/ 0 h 216"/>
                <a:gd name="T2" fmla="*/ 76 w 374"/>
                <a:gd name="T3" fmla="*/ 80 h 216"/>
                <a:gd name="T4" fmla="*/ 86 w 374"/>
                <a:gd name="T5" fmla="*/ 89 h 216"/>
                <a:gd name="T6" fmla="*/ 97 w 374"/>
                <a:gd name="T7" fmla="*/ 97 h 216"/>
                <a:gd name="T8" fmla="*/ 120 w 374"/>
                <a:gd name="T9" fmla="*/ 113 h 216"/>
                <a:gd name="T10" fmla="*/ 143 w 374"/>
                <a:gd name="T11" fmla="*/ 128 h 216"/>
                <a:gd name="T12" fmla="*/ 166 w 374"/>
                <a:gd name="T13" fmla="*/ 142 h 216"/>
                <a:gd name="T14" fmla="*/ 191 w 374"/>
                <a:gd name="T15" fmla="*/ 155 h 216"/>
                <a:gd name="T16" fmla="*/ 203 w 374"/>
                <a:gd name="T17" fmla="*/ 161 h 216"/>
                <a:gd name="T18" fmla="*/ 216 w 374"/>
                <a:gd name="T19" fmla="*/ 166 h 216"/>
                <a:gd name="T20" fmla="*/ 241 w 374"/>
                <a:gd name="T21" fmla="*/ 177 h 216"/>
                <a:gd name="T22" fmla="*/ 267 w 374"/>
                <a:gd name="T23" fmla="*/ 186 h 216"/>
                <a:gd name="T24" fmla="*/ 280 w 374"/>
                <a:gd name="T25" fmla="*/ 191 h 216"/>
                <a:gd name="T26" fmla="*/ 293 w 374"/>
                <a:gd name="T27" fmla="*/ 195 h 216"/>
                <a:gd name="T28" fmla="*/ 320 w 374"/>
                <a:gd name="T29" fmla="*/ 203 h 216"/>
                <a:gd name="T30" fmla="*/ 374 w 374"/>
                <a:gd name="T31" fmla="*/ 216 h 216"/>
                <a:gd name="T32" fmla="*/ 346 w 374"/>
                <a:gd name="T33" fmla="*/ 212 h 216"/>
                <a:gd name="T34" fmla="*/ 332 w 374"/>
                <a:gd name="T35" fmla="*/ 210 h 216"/>
                <a:gd name="T36" fmla="*/ 319 w 374"/>
                <a:gd name="T37" fmla="*/ 208 h 216"/>
                <a:gd name="T38" fmla="*/ 291 w 374"/>
                <a:gd name="T39" fmla="*/ 202 h 216"/>
                <a:gd name="T40" fmla="*/ 278 w 374"/>
                <a:gd name="T41" fmla="*/ 199 h 216"/>
                <a:gd name="T42" fmla="*/ 264 w 374"/>
                <a:gd name="T43" fmla="*/ 194 h 216"/>
                <a:gd name="T44" fmla="*/ 238 w 374"/>
                <a:gd name="T45" fmla="*/ 186 h 216"/>
                <a:gd name="T46" fmla="*/ 212 w 374"/>
                <a:gd name="T47" fmla="*/ 176 h 216"/>
                <a:gd name="T48" fmla="*/ 199 w 374"/>
                <a:gd name="T49" fmla="*/ 170 h 216"/>
                <a:gd name="T50" fmla="*/ 186 w 374"/>
                <a:gd name="T51" fmla="*/ 164 h 216"/>
                <a:gd name="T52" fmla="*/ 161 w 374"/>
                <a:gd name="T53" fmla="*/ 151 h 216"/>
                <a:gd name="T54" fmla="*/ 70 w 374"/>
                <a:gd name="T55" fmla="*/ 86 h 216"/>
                <a:gd name="T56" fmla="*/ 0 w 374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4" h="216">
                  <a:moveTo>
                    <a:pt x="0" y="0"/>
                  </a:moveTo>
                  <a:cubicBezTo>
                    <a:pt x="21" y="30"/>
                    <a:pt x="48" y="56"/>
                    <a:pt x="76" y="80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90" y="91"/>
                    <a:pt x="94" y="94"/>
                    <a:pt x="97" y="97"/>
                  </a:cubicBezTo>
                  <a:cubicBezTo>
                    <a:pt x="105" y="102"/>
                    <a:pt x="112" y="108"/>
                    <a:pt x="120" y="113"/>
                  </a:cubicBezTo>
                  <a:cubicBezTo>
                    <a:pt x="127" y="118"/>
                    <a:pt x="135" y="124"/>
                    <a:pt x="143" y="128"/>
                  </a:cubicBezTo>
                  <a:cubicBezTo>
                    <a:pt x="166" y="142"/>
                    <a:pt x="166" y="142"/>
                    <a:pt x="166" y="142"/>
                  </a:cubicBezTo>
                  <a:cubicBezTo>
                    <a:pt x="174" y="146"/>
                    <a:pt x="183" y="150"/>
                    <a:pt x="191" y="155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16" y="166"/>
                    <a:pt x="216" y="166"/>
                    <a:pt x="216" y="166"/>
                  </a:cubicBezTo>
                  <a:cubicBezTo>
                    <a:pt x="224" y="170"/>
                    <a:pt x="233" y="174"/>
                    <a:pt x="241" y="177"/>
                  </a:cubicBezTo>
                  <a:cubicBezTo>
                    <a:pt x="267" y="186"/>
                    <a:pt x="267" y="186"/>
                    <a:pt x="267" y="186"/>
                  </a:cubicBezTo>
                  <a:cubicBezTo>
                    <a:pt x="280" y="191"/>
                    <a:pt x="280" y="191"/>
                    <a:pt x="280" y="191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320" y="203"/>
                    <a:pt x="320" y="203"/>
                    <a:pt x="320" y="203"/>
                  </a:cubicBezTo>
                  <a:cubicBezTo>
                    <a:pt x="338" y="208"/>
                    <a:pt x="356" y="211"/>
                    <a:pt x="374" y="216"/>
                  </a:cubicBezTo>
                  <a:cubicBezTo>
                    <a:pt x="365" y="214"/>
                    <a:pt x="356" y="213"/>
                    <a:pt x="346" y="212"/>
                  </a:cubicBezTo>
                  <a:cubicBezTo>
                    <a:pt x="332" y="210"/>
                    <a:pt x="332" y="210"/>
                    <a:pt x="332" y="210"/>
                  </a:cubicBezTo>
                  <a:cubicBezTo>
                    <a:pt x="328" y="210"/>
                    <a:pt x="323" y="209"/>
                    <a:pt x="319" y="208"/>
                  </a:cubicBezTo>
                  <a:cubicBezTo>
                    <a:pt x="291" y="202"/>
                    <a:pt x="291" y="202"/>
                    <a:pt x="291" y="202"/>
                  </a:cubicBezTo>
                  <a:cubicBezTo>
                    <a:pt x="287" y="201"/>
                    <a:pt x="282" y="200"/>
                    <a:pt x="278" y="199"/>
                  </a:cubicBezTo>
                  <a:cubicBezTo>
                    <a:pt x="264" y="194"/>
                    <a:pt x="264" y="194"/>
                    <a:pt x="264" y="194"/>
                  </a:cubicBezTo>
                  <a:cubicBezTo>
                    <a:pt x="238" y="186"/>
                    <a:pt x="238" y="186"/>
                    <a:pt x="238" y="186"/>
                  </a:cubicBezTo>
                  <a:cubicBezTo>
                    <a:pt x="229" y="183"/>
                    <a:pt x="220" y="179"/>
                    <a:pt x="212" y="176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86" y="164"/>
                    <a:pt x="186" y="164"/>
                    <a:pt x="186" y="164"/>
                  </a:cubicBezTo>
                  <a:cubicBezTo>
                    <a:pt x="178" y="160"/>
                    <a:pt x="169" y="156"/>
                    <a:pt x="161" y="151"/>
                  </a:cubicBezTo>
                  <a:cubicBezTo>
                    <a:pt x="129" y="133"/>
                    <a:pt x="98" y="111"/>
                    <a:pt x="70" y="86"/>
                  </a:cubicBezTo>
                  <a:cubicBezTo>
                    <a:pt x="43" y="61"/>
                    <a:pt x="18" y="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F2E7BD12-AE64-436F-950B-D3CA49585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825" y="8453438"/>
              <a:ext cx="1276350" cy="554038"/>
            </a:xfrm>
            <a:custGeom>
              <a:avLst/>
              <a:gdLst>
                <a:gd name="T0" fmla="*/ 0 w 402"/>
                <a:gd name="T1" fmla="*/ 0 h 174"/>
                <a:gd name="T2" fmla="*/ 88 w 402"/>
                <a:gd name="T3" fmla="*/ 69 h 174"/>
                <a:gd name="T4" fmla="*/ 186 w 402"/>
                <a:gd name="T5" fmla="*/ 121 h 174"/>
                <a:gd name="T6" fmla="*/ 292 w 402"/>
                <a:gd name="T7" fmla="*/ 156 h 174"/>
                <a:gd name="T8" fmla="*/ 347 w 402"/>
                <a:gd name="T9" fmla="*/ 167 h 174"/>
                <a:gd name="T10" fmla="*/ 375 w 402"/>
                <a:gd name="T11" fmla="*/ 171 h 174"/>
                <a:gd name="T12" fmla="*/ 402 w 402"/>
                <a:gd name="T13" fmla="*/ 174 h 174"/>
                <a:gd name="T14" fmla="*/ 374 w 402"/>
                <a:gd name="T15" fmla="*/ 173 h 174"/>
                <a:gd name="T16" fmla="*/ 346 w 402"/>
                <a:gd name="T17" fmla="*/ 172 h 174"/>
                <a:gd name="T18" fmla="*/ 318 w 402"/>
                <a:gd name="T19" fmla="*/ 169 h 174"/>
                <a:gd name="T20" fmla="*/ 304 w 402"/>
                <a:gd name="T21" fmla="*/ 167 h 174"/>
                <a:gd name="T22" fmla="*/ 290 w 402"/>
                <a:gd name="T23" fmla="*/ 164 h 174"/>
                <a:gd name="T24" fmla="*/ 262 w 402"/>
                <a:gd name="T25" fmla="*/ 158 h 174"/>
                <a:gd name="T26" fmla="*/ 235 w 402"/>
                <a:gd name="T27" fmla="*/ 151 h 174"/>
                <a:gd name="T28" fmla="*/ 228 w 402"/>
                <a:gd name="T29" fmla="*/ 149 h 174"/>
                <a:gd name="T30" fmla="*/ 222 w 402"/>
                <a:gd name="T31" fmla="*/ 146 h 174"/>
                <a:gd name="T32" fmla="*/ 208 w 402"/>
                <a:gd name="T33" fmla="*/ 142 h 174"/>
                <a:gd name="T34" fmla="*/ 182 w 402"/>
                <a:gd name="T35" fmla="*/ 131 h 174"/>
                <a:gd name="T36" fmla="*/ 83 w 402"/>
                <a:gd name="T37" fmla="*/ 76 h 174"/>
                <a:gd name="T38" fmla="*/ 72 w 402"/>
                <a:gd name="T39" fmla="*/ 67 h 174"/>
                <a:gd name="T40" fmla="*/ 61 w 402"/>
                <a:gd name="T41" fmla="*/ 59 h 174"/>
                <a:gd name="T42" fmla="*/ 39 w 402"/>
                <a:gd name="T43" fmla="*/ 41 h 174"/>
                <a:gd name="T44" fmla="*/ 0 w 402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2" h="174">
                  <a:moveTo>
                    <a:pt x="0" y="0"/>
                  </a:moveTo>
                  <a:cubicBezTo>
                    <a:pt x="27" y="26"/>
                    <a:pt x="57" y="48"/>
                    <a:pt x="88" y="69"/>
                  </a:cubicBezTo>
                  <a:cubicBezTo>
                    <a:pt x="119" y="89"/>
                    <a:pt x="152" y="107"/>
                    <a:pt x="186" y="121"/>
                  </a:cubicBezTo>
                  <a:cubicBezTo>
                    <a:pt x="220" y="136"/>
                    <a:pt x="256" y="148"/>
                    <a:pt x="292" y="156"/>
                  </a:cubicBezTo>
                  <a:cubicBezTo>
                    <a:pt x="310" y="161"/>
                    <a:pt x="328" y="164"/>
                    <a:pt x="347" y="167"/>
                  </a:cubicBezTo>
                  <a:cubicBezTo>
                    <a:pt x="356" y="169"/>
                    <a:pt x="365" y="170"/>
                    <a:pt x="375" y="171"/>
                  </a:cubicBezTo>
                  <a:cubicBezTo>
                    <a:pt x="384" y="172"/>
                    <a:pt x="393" y="173"/>
                    <a:pt x="402" y="174"/>
                  </a:cubicBezTo>
                  <a:cubicBezTo>
                    <a:pt x="393" y="174"/>
                    <a:pt x="384" y="174"/>
                    <a:pt x="374" y="173"/>
                  </a:cubicBezTo>
                  <a:cubicBezTo>
                    <a:pt x="365" y="173"/>
                    <a:pt x="355" y="173"/>
                    <a:pt x="346" y="172"/>
                  </a:cubicBezTo>
                  <a:cubicBezTo>
                    <a:pt x="318" y="169"/>
                    <a:pt x="318" y="169"/>
                    <a:pt x="318" y="169"/>
                  </a:cubicBezTo>
                  <a:cubicBezTo>
                    <a:pt x="313" y="169"/>
                    <a:pt x="309" y="168"/>
                    <a:pt x="304" y="167"/>
                  </a:cubicBezTo>
                  <a:cubicBezTo>
                    <a:pt x="290" y="164"/>
                    <a:pt x="290" y="164"/>
                    <a:pt x="290" y="164"/>
                  </a:cubicBezTo>
                  <a:cubicBezTo>
                    <a:pt x="281" y="162"/>
                    <a:pt x="271" y="161"/>
                    <a:pt x="262" y="158"/>
                  </a:cubicBezTo>
                  <a:cubicBezTo>
                    <a:pt x="235" y="151"/>
                    <a:pt x="235" y="151"/>
                    <a:pt x="235" y="151"/>
                  </a:cubicBezTo>
                  <a:cubicBezTo>
                    <a:pt x="228" y="149"/>
                    <a:pt x="228" y="149"/>
                    <a:pt x="228" y="149"/>
                  </a:cubicBezTo>
                  <a:cubicBezTo>
                    <a:pt x="222" y="146"/>
                    <a:pt x="222" y="146"/>
                    <a:pt x="222" y="146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199" y="138"/>
                    <a:pt x="190" y="135"/>
                    <a:pt x="182" y="131"/>
                  </a:cubicBezTo>
                  <a:cubicBezTo>
                    <a:pt x="147" y="116"/>
                    <a:pt x="114" y="98"/>
                    <a:pt x="83" y="76"/>
                  </a:cubicBezTo>
                  <a:cubicBezTo>
                    <a:pt x="79" y="73"/>
                    <a:pt x="75" y="70"/>
                    <a:pt x="72" y="67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53" y="53"/>
                    <a:pt x="46" y="47"/>
                    <a:pt x="39" y="41"/>
                  </a:cubicBezTo>
                  <a:cubicBezTo>
                    <a:pt x="25" y="28"/>
                    <a:pt x="12" y="1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A3A51ED-153B-4AF3-A0C0-AA97377CC32C}"/>
              </a:ext>
            </a:extLst>
          </p:cNvPr>
          <p:cNvGrpSpPr/>
          <p:nvPr/>
        </p:nvGrpSpPr>
        <p:grpSpPr>
          <a:xfrm flipH="1">
            <a:off x="4749584" y="3140022"/>
            <a:ext cx="1452225" cy="2119397"/>
            <a:chOff x="7004050" y="5665788"/>
            <a:chExt cx="3735388" cy="5451475"/>
          </a:xfrm>
        </p:grpSpPr>
        <p:sp>
          <p:nvSpPr>
            <p:cNvPr id="140" name="Freeform 21">
              <a:extLst>
                <a:ext uri="{FF2B5EF4-FFF2-40B4-BE49-F238E27FC236}">
                  <a16:creationId xmlns:a16="http://schemas.microsoft.com/office/drawing/2014/main" id="{267C291A-AEC6-49E9-8D38-F6109D08B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6943726"/>
              <a:ext cx="2395538" cy="4141788"/>
            </a:xfrm>
            <a:custGeom>
              <a:avLst/>
              <a:gdLst>
                <a:gd name="T0" fmla="*/ 603 w 754"/>
                <a:gd name="T1" fmla="*/ 556 h 1303"/>
                <a:gd name="T2" fmla="*/ 629 w 754"/>
                <a:gd name="T3" fmla="*/ 1250 h 1303"/>
                <a:gd name="T4" fmla="*/ 150 w 754"/>
                <a:gd name="T5" fmla="*/ 747 h 1303"/>
                <a:gd name="T6" fmla="*/ 125 w 754"/>
                <a:gd name="T7" fmla="*/ 53 h 1303"/>
                <a:gd name="T8" fmla="*/ 603 w 754"/>
                <a:gd name="T9" fmla="*/ 556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4" h="1303">
                  <a:moveTo>
                    <a:pt x="603" y="556"/>
                  </a:moveTo>
                  <a:cubicBezTo>
                    <a:pt x="742" y="887"/>
                    <a:pt x="754" y="1198"/>
                    <a:pt x="629" y="1250"/>
                  </a:cubicBezTo>
                  <a:cubicBezTo>
                    <a:pt x="504" y="1303"/>
                    <a:pt x="289" y="1078"/>
                    <a:pt x="150" y="747"/>
                  </a:cubicBezTo>
                  <a:cubicBezTo>
                    <a:pt x="11" y="416"/>
                    <a:pt x="0" y="105"/>
                    <a:pt x="125" y="53"/>
                  </a:cubicBezTo>
                  <a:cubicBezTo>
                    <a:pt x="250" y="0"/>
                    <a:pt x="464" y="225"/>
                    <a:pt x="603" y="55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1" name="Freeform 22">
              <a:extLst>
                <a:ext uri="{FF2B5EF4-FFF2-40B4-BE49-F238E27FC236}">
                  <a16:creationId xmlns:a16="http://schemas.microsoft.com/office/drawing/2014/main" id="{BA357665-190A-4525-B8E7-D8979FD94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6400" y="5665788"/>
              <a:ext cx="2713038" cy="5451475"/>
            </a:xfrm>
            <a:custGeom>
              <a:avLst/>
              <a:gdLst>
                <a:gd name="T0" fmla="*/ 734 w 854"/>
                <a:gd name="T1" fmla="*/ 939 h 1715"/>
                <a:gd name="T2" fmla="*/ 211 w 854"/>
                <a:gd name="T3" fmla="*/ 1670 h 1715"/>
                <a:gd name="T4" fmla="*/ 120 w 854"/>
                <a:gd name="T5" fmla="*/ 775 h 1715"/>
                <a:gd name="T6" fmla="*/ 643 w 854"/>
                <a:gd name="T7" fmla="*/ 45 h 1715"/>
                <a:gd name="T8" fmla="*/ 734 w 854"/>
                <a:gd name="T9" fmla="*/ 939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4" h="1715">
                  <a:moveTo>
                    <a:pt x="734" y="939"/>
                  </a:moveTo>
                  <a:cubicBezTo>
                    <a:pt x="615" y="1388"/>
                    <a:pt x="381" y="1715"/>
                    <a:pt x="211" y="1670"/>
                  </a:cubicBezTo>
                  <a:cubicBezTo>
                    <a:pt x="41" y="1625"/>
                    <a:pt x="0" y="1224"/>
                    <a:pt x="120" y="775"/>
                  </a:cubicBezTo>
                  <a:cubicBezTo>
                    <a:pt x="239" y="327"/>
                    <a:pt x="474" y="0"/>
                    <a:pt x="643" y="45"/>
                  </a:cubicBezTo>
                  <a:cubicBezTo>
                    <a:pt x="813" y="90"/>
                    <a:pt x="854" y="490"/>
                    <a:pt x="734" y="93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2" name="Freeform 23">
              <a:extLst>
                <a:ext uri="{FF2B5EF4-FFF2-40B4-BE49-F238E27FC236}">
                  <a16:creationId xmlns:a16="http://schemas.microsoft.com/office/drawing/2014/main" id="{AAB9DC7B-5306-4726-B2BC-F3C87E3FF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072188"/>
              <a:ext cx="2446338" cy="4521200"/>
            </a:xfrm>
            <a:custGeom>
              <a:avLst/>
              <a:gdLst>
                <a:gd name="T0" fmla="*/ 0 w 770"/>
                <a:gd name="T1" fmla="*/ 452 h 1422"/>
                <a:gd name="T2" fmla="*/ 110 w 770"/>
                <a:gd name="T3" fmla="*/ 689 h 1422"/>
                <a:gd name="T4" fmla="*/ 218 w 770"/>
                <a:gd name="T5" fmla="*/ 927 h 1422"/>
                <a:gd name="T6" fmla="*/ 327 w 770"/>
                <a:gd name="T7" fmla="*/ 1166 h 1422"/>
                <a:gd name="T8" fmla="*/ 434 w 770"/>
                <a:gd name="T9" fmla="*/ 1404 h 1422"/>
                <a:gd name="T10" fmla="*/ 425 w 770"/>
                <a:gd name="T11" fmla="*/ 1405 h 1422"/>
                <a:gd name="T12" fmla="*/ 467 w 770"/>
                <a:gd name="T13" fmla="*/ 1229 h 1422"/>
                <a:gd name="T14" fmla="*/ 510 w 770"/>
                <a:gd name="T15" fmla="*/ 1053 h 1422"/>
                <a:gd name="T16" fmla="*/ 596 w 770"/>
                <a:gd name="T17" fmla="*/ 702 h 1422"/>
                <a:gd name="T18" fmla="*/ 682 w 770"/>
                <a:gd name="T19" fmla="*/ 351 h 1422"/>
                <a:gd name="T20" fmla="*/ 770 w 770"/>
                <a:gd name="T21" fmla="*/ 0 h 1422"/>
                <a:gd name="T22" fmla="*/ 688 w 770"/>
                <a:gd name="T23" fmla="*/ 352 h 1422"/>
                <a:gd name="T24" fmla="*/ 604 w 770"/>
                <a:gd name="T25" fmla="*/ 704 h 1422"/>
                <a:gd name="T26" fmla="*/ 520 w 770"/>
                <a:gd name="T27" fmla="*/ 1056 h 1422"/>
                <a:gd name="T28" fmla="*/ 477 w 770"/>
                <a:gd name="T29" fmla="*/ 1232 h 1422"/>
                <a:gd name="T30" fmla="*/ 435 w 770"/>
                <a:gd name="T31" fmla="*/ 1407 h 1422"/>
                <a:gd name="T32" fmla="*/ 431 w 770"/>
                <a:gd name="T33" fmla="*/ 1422 h 1422"/>
                <a:gd name="T34" fmla="*/ 425 w 770"/>
                <a:gd name="T35" fmla="*/ 1408 h 1422"/>
                <a:gd name="T36" fmla="*/ 318 w 770"/>
                <a:gd name="T37" fmla="*/ 1169 h 1422"/>
                <a:gd name="T38" fmla="*/ 212 w 770"/>
                <a:gd name="T39" fmla="*/ 930 h 1422"/>
                <a:gd name="T40" fmla="*/ 105 w 770"/>
                <a:gd name="T41" fmla="*/ 691 h 1422"/>
                <a:gd name="T42" fmla="*/ 0 w 770"/>
                <a:gd name="T43" fmla="*/ 452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0" h="1422">
                  <a:moveTo>
                    <a:pt x="0" y="452"/>
                  </a:moveTo>
                  <a:cubicBezTo>
                    <a:pt x="110" y="689"/>
                    <a:pt x="110" y="689"/>
                    <a:pt x="110" y="689"/>
                  </a:cubicBezTo>
                  <a:cubicBezTo>
                    <a:pt x="146" y="769"/>
                    <a:pt x="182" y="848"/>
                    <a:pt x="218" y="927"/>
                  </a:cubicBezTo>
                  <a:cubicBezTo>
                    <a:pt x="327" y="1166"/>
                    <a:pt x="327" y="1166"/>
                    <a:pt x="327" y="1166"/>
                  </a:cubicBezTo>
                  <a:cubicBezTo>
                    <a:pt x="434" y="1404"/>
                    <a:pt x="434" y="1404"/>
                    <a:pt x="434" y="1404"/>
                  </a:cubicBezTo>
                  <a:cubicBezTo>
                    <a:pt x="425" y="1405"/>
                    <a:pt x="425" y="1405"/>
                    <a:pt x="425" y="1405"/>
                  </a:cubicBezTo>
                  <a:cubicBezTo>
                    <a:pt x="467" y="1229"/>
                    <a:pt x="467" y="1229"/>
                    <a:pt x="467" y="1229"/>
                  </a:cubicBezTo>
                  <a:cubicBezTo>
                    <a:pt x="510" y="1053"/>
                    <a:pt x="510" y="1053"/>
                    <a:pt x="510" y="1053"/>
                  </a:cubicBezTo>
                  <a:cubicBezTo>
                    <a:pt x="596" y="702"/>
                    <a:pt x="596" y="702"/>
                    <a:pt x="596" y="702"/>
                  </a:cubicBezTo>
                  <a:cubicBezTo>
                    <a:pt x="682" y="351"/>
                    <a:pt x="682" y="351"/>
                    <a:pt x="682" y="351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688" y="352"/>
                    <a:pt x="688" y="352"/>
                    <a:pt x="688" y="352"/>
                  </a:cubicBezTo>
                  <a:cubicBezTo>
                    <a:pt x="604" y="704"/>
                    <a:pt x="604" y="704"/>
                    <a:pt x="604" y="704"/>
                  </a:cubicBezTo>
                  <a:cubicBezTo>
                    <a:pt x="520" y="1056"/>
                    <a:pt x="520" y="1056"/>
                    <a:pt x="520" y="1056"/>
                  </a:cubicBezTo>
                  <a:cubicBezTo>
                    <a:pt x="477" y="1232"/>
                    <a:pt x="477" y="1232"/>
                    <a:pt x="477" y="1232"/>
                  </a:cubicBezTo>
                  <a:cubicBezTo>
                    <a:pt x="435" y="1407"/>
                    <a:pt x="435" y="1407"/>
                    <a:pt x="435" y="1407"/>
                  </a:cubicBezTo>
                  <a:cubicBezTo>
                    <a:pt x="431" y="1422"/>
                    <a:pt x="431" y="1422"/>
                    <a:pt x="431" y="1422"/>
                  </a:cubicBezTo>
                  <a:cubicBezTo>
                    <a:pt x="425" y="1408"/>
                    <a:pt x="425" y="1408"/>
                    <a:pt x="425" y="1408"/>
                  </a:cubicBezTo>
                  <a:cubicBezTo>
                    <a:pt x="318" y="1169"/>
                    <a:pt x="318" y="1169"/>
                    <a:pt x="318" y="1169"/>
                  </a:cubicBezTo>
                  <a:cubicBezTo>
                    <a:pt x="212" y="930"/>
                    <a:pt x="212" y="930"/>
                    <a:pt x="212" y="930"/>
                  </a:cubicBezTo>
                  <a:cubicBezTo>
                    <a:pt x="176" y="851"/>
                    <a:pt x="140" y="771"/>
                    <a:pt x="105" y="691"/>
                  </a:cubicBezTo>
                  <a:lnTo>
                    <a:pt x="0" y="4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3" name="Freeform 24">
              <a:extLst>
                <a:ext uri="{FF2B5EF4-FFF2-40B4-BE49-F238E27FC236}">
                  <a16:creationId xmlns:a16="http://schemas.microsoft.com/office/drawing/2014/main" id="{D187DCA2-3B2B-47DD-87A0-625DFBDDB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5850" y="8485188"/>
              <a:ext cx="427038" cy="1049338"/>
            </a:xfrm>
            <a:custGeom>
              <a:avLst/>
              <a:gdLst>
                <a:gd name="T0" fmla="*/ 0 w 134"/>
                <a:gd name="T1" fmla="*/ 0 h 330"/>
                <a:gd name="T2" fmla="*/ 29 w 134"/>
                <a:gd name="T3" fmla="*/ 85 h 330"/>
                <a:gd name="T4" fmla="*/ 57 w 134"/>
                <a:gd name="T5" fmla="*/ 170 h 330"/>
                <a:gd name="T6" fmla="*/ 89 w 134"/>
                <a:gd name="T7" fmla="*/ 254 h 330"/>
                <a:gd name="T8" fmla="*/ 134 w 134"/>
                <a:gd name="T9" fmla="*/ 330 h 330"/>
                <a:gd name="T10" fmla="*/ 81 w 134"/>
                <a:gd name="T11" fmla="*/ 257 h 330"/>
                <a:gd name="T12" fmla="*/ 47 w 134"/>
                <a:gd name="T13" fmla="*/ 174 h 330"/>
                <a:gd name="T14" fmla="*/ 20 w 134"/>
                <a:gd name="T15" fmla="*/ 88 h 330"/>
                <a:gd name="T16" fmla="*/ 0 w 134"/>
                <a:gd name="T17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330">
                  <a:moveTo>
                    <a:pt x="0" y="0"/>
                  </a:moveTo>
                  <a:cubicBezTo>
                    <a:pt x="10" y="28"/>
                    <a:pt x="19" y="57"/>
                    <a:pt x="29" y="85"/>
                  </a:cubicBezTo>
                  <a:cubicBezTo>
                    <a:pt x="38" y="114"/>
                    <a:pt x="47" y="142"/>
                    <a:pt x="57" y="170"/>
                  </a:cubicBezTo>
                  <a:cubicBezTo>
                    <a:pt x="67" y="199"/>
                    <a:pt x="77" y="226"/>
                    <a:pt x="89" y="254"/>
                  </a:cubicBezTo>
                  <a:cubicBezTo>
                    <a:pt x="101" y="281"/>
                    <a:pt x="115" y="307"/>
                    <a:pt x="134" y="330"/>
                  </a:cubicBezTo>
                  <a:cubicBezTo>
                    <a:pt x="112" y="310"/>
                    <a:pt x="95" y="284"/>
                    <a:pt x="81" y="257"/>
                  </a:cubicBezTo>
                  <a:cubicBezTo>
                    <a:pt x="68" y="230"/>
                    <a:pt x="57" y="202"/>
                    <a:pt x="47" y="174"/>
                  </a:cubicBezTo>
                  <a:cubicBezTo>
                    <a:pt x="37" y="146"/>
                    <a:pt x="28" y="117"/>
                    <a:pt x="20" y="88"/>
                  </a:cubicBezTo>
                  <a:cubicBezTo>
                    <a:pt x="13" y="59"/>
                    <a:pt x="6" y="3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4" name="Freeform 25">
              <a:extLst>
                <a:ext uri="{FF2B5EF4-FFF2-40B4-BE49-F238E27FC236}">
                  <a16:creationId xmlns:a16="http://schemas.microsoft.com/office/drawing/2014/main" id="{8408A8D0-3CEC-4948-8E1E-2FA9FC1F8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7300" y="8015288"/>
              <a:ext cx="373063" cy="1036638"/>
            </a:xfrm>
            <a:custGeom>
              <a:avLst/>
              <a:gdLst>
                <a:gd name="T0" fmla="*/ 0 w 117"/>
                <a:gd name="T1" fmla="*/ 0 h 326"/>
                <a:gd name="T2" fmla="*/ 26 w 117"/>
                <a:gd name="T3" fmla="*/ 83 h 326"/>
                <a:gd name="T4" fmla="*/ 52 w 117"/>
                <a:gd name="T5" fmla="*/ 166 h 326"/>
                <a:gd name="T6" fmla="*/ 80 w 117"/>
                <a:gd name="T7" fmla="*/ 248 h 326"/>
                <a:gd name="T8" fmla="*/ 117 w 117"/>
                <a:gd name="T9" fmla="*/ 326 h 326"/>
                <a:gd name="T10" fmla="*/ 72 w 117"/>
                <a:gd name="T11" fmla="*/ 251 h 326"/>
                <a:gd name="T12" fmla="*/ 41 w 117"/>
                <a:gd name="T13" fmla="*/ 169 h 326"/>
                <a:gd name="T14" fmla="*/ 18 w 117"/>
                <a:gd name="T15" fmla="*/ 86 h 326"/>
                <a:gd name="T16" fmla="*/ 0 w 117"/>
                <a:gd name="T1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326">
                  <a:moveTo>
                    <a:pt x="0" y="0"/>
                  </a:moveTo>
                  <a:cubicBezTo>
                    <a:pt x="9" y="28"/>
                    <a:pt x="18" y="56"/>
                    <a:pt x="26" y="83"/>
                  </a:cubicBezTo>
                  <a:cubicBezTo>
                    <a:pt x="35" y="111"/>
                    <a:pt x="43" y="139"/>
                    <a:pt x="52" y="166"/>
                  </a:cubicBezTo>
                  <a:cubicBezTo>
                    <a:pt x="60" y="194"/>
                    <a:pt x="70" y="221"/>
                    <a:pt x="80" y="248"/>
                  </a:cubicBezTo>
                  <a:cubicBezTo>
                    <a:pt x="90" y="275"/>
                    <a:pt x="101" y="301"/>
                    <a:pt x="117" y="326"/>
                  </a:cubicBezTo>
                  <a:cubicBezTo>
                    <a:pt x="98" y="304"/>
                    <a:pt x="84" y="278"/>
                    <a:pt x="72" y="251"/>
                  </a:cubicBezTo>
                  <a:cubicBezTo>
                    <a:pt x="60" y="225"/>
                    <a:pt x="50" y="197"/>
                    <a:pt x="41" y="169"/>
                  </a:cubicBezTo>
                  <a:cubicBezTo>
                    <a:pt x="33" y="142"/>
                    <a:pt x="25" y="114"/>
                    <a:pt x="18" y="86"/>
                  </a:cubicBezTo>
                  <a:cubicBezTo>
                    <a:pt x="11" y="57"/>
                    <a:pt x="5" y="2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5" name="Freeform 26">
              <a:extLst>
                <a:ext uri="{FF2B5EF4-FFF2-40B4-BE49-F238E27FC236}">
                  <a16:creationId xmlns:a16="http://schemas.microsoft.com/office/drawing/2014/main" id="{1E1BB354-C0F8-46FF-B611-5D3F5C8EB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6688" y="6997701"/>
              <a:ext cx="425450" cy="1103313"/>
            </a:xfrm>
            <a:custGeom>
              <a:avLst/>
              <a:gdLst>
                <a:gd name="T0" fmla="*/ 0 w 134"/>
                <a:gd name="T1" fmla="*/ 0 h 347"/>
                <a:gd name="T2" fmla="*/ 28 w 134"/>
                <a:gd name="T3" fmla="*/ 89 h 347"/>
                <a:gd name="T4" fmla="*/ 57 w 134"/>
                <a:gd name="T5" fmla="*/ 178 h 347"/>
                <a:gd name="T6" fmla="*/ 89 w 134"/>
                <a:gd name="T7" fmla="*/ 266 h 347"/>
                <a:gd name="T8" fmla="*/ 98 w 134"/>
                <a:gd name="T9" fmla="*/ 287 h 347"/>
                <a:gd name="T10" fmla="*/ 109 w 134"/>
                <a:gd name="T11" fmla="*/ 308 h 347"/>
                <a:gd name="T12" fmla="*/ 134 w 134"/>
                <a:gd name="T13" fmla="*/ 347 h 347"/>
                <a:gd name="T14" fmla="*/ 81 w 134"/>
                <a:gd name="T15" fmla="*/ 269 h 347"/>
                <a:gd name="T16" fmla="*/ 46 w 134"/>
                <a:gd name="T17" fmla="*/ 182 h 347"/>
                <a:gd name="T18" fmla="*/ 20 w 134"/>
                <a:gd name="T19" fmla="*/ 92 h 347"/>
                <a:gd name="T20" fmla="*/ 0 w 134"/>
                <a:gd name="T2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347">
                  <a:moveTo>
                    <a:pt x="0" y="0"/>
                  </a:moveTo>
                  <a:cubicBezTo>
                    <a:pt x="10" y="30"/>
                    <a:pt x="19" y="59"/>
                    <a:pt x="28" y="89"/>
                  </a:cubicBezTo>
                  <a:cubicBezTo>
                    <a:pt x="38" y="119"/>
                    <a:pt x="47" y="149"/>
                    <a:pt x="57" y="178"/>
                  </a:cubicBezTo>
                  <a:cubicBezTo>
                    <a:pt x="66" y="208"/>
                    <a:pt x="77" y="237"/>
                    <a:pt x="89" y="266"/>
                  </a:cubicBezTo>
                  <a:cubicBezTo>
                    <a:pt x="92" y="273"/>
                    <a:pt x="95" y="280"/>
                    <a:pt x="98" y="287"/>
                  </a:cubicBezTo>
                  <a:cubicBezTo>
                    <a:pt x="102" y="294"/>
                    <a:pt x="105" y="301"/>
                    <a:pt x="109" y="308"/>
                  </a:cubicBezTo>
                  <a:cubicBezTo>
                    <a:pt x="116" y="322"/>
                    <a:pt x="124" y="335"/>
                    <a:pt x="134" y="347"/>
                  </a:cubicBezTo>
                  <a:cubicBezTo>
                    <a:pt x="111" y="325"/>
                    <a:pt x="95" y="298"/>
                    <a:pt x="81" y="269"/>
                  </a:cubicBezTo>
                  <a:cubicBezTo>
                    <a:pt x="67" y="241"/>
                    <a:pt x="56" y="212"/>
                    <a:pt x="46" y="182"/>
                  </a:cubicBezTo>
                  <a:cubicBezTo>
                    <a:pt x="37" y="152"/>
                    <a:pt x="28" y="122"/>
                    <a:pt x="20" y="92"/>
                  </a:cubicBezTo>
                  <a:cubicBezTo>
                    <a:pt x="13" y="61"/>
                    <a:pt x="6" y="3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6" name="Freeform 27">
              <a:extLst>
                <a:ext uri="{FF2B5EF4-FFF2-40B4-BE49-F238E27FC236}">
                  <a16:creationId xmlns:a16="http://schemas.microsoft.com/office/drawing/2014/main" id="{92BFC96B-9273-4AA6-B6B6-082459B89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5963" y="6854826"/>
              <a:ext cx="765175" cy="735013"/>
            </a:xfrm>
            <a:custGeom>
              <a:avLst/>
              <a:gdLst>
                <a:gd name="T0" fmla="*/ 0 w 241"/>
                <a:gd name="T1" fmla="*/ 231 h 231"/>
                <a:gd name="T2" fmla="*/ 64 w 241"/>
                <a:gd name="T3" fmla="*/ 178 h 231"/>
                <a:gd name="T4" fmla="*/ 124 w 241"/>
                <a:gd name="T5" fmla="*/ 120 h 231"/>
                <a:gd name="T6" fmla="*/ 183 w 241"/>
                <a:gd name="T7" fmla="*/ 60 h 231"/>
                <a:gd name="T8" fmla="*/ 241 w 241"/>
                <a:gd name="T9" fmla="*/ 0 h 231"/>
                <a:gd name="T10" fmla="*/ 189 w 241"/>
                <a:gd name="T11" fmla="*/ 65 h 231"/>
                <a:gd name="T12" fmla="*/ 132 w 241"/>
                <a:gd name="T13" fmla="*/ 127 h 231"/>
                <a:gd name="T14" fmla="*/ 70 w 241"/>
                <a:gd name="T15" fmla="*/ 185 h 231"/>
                <a:gd name="T16" fmla="*/ 0 w 241"/>
                <a:gd name="T17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231">
                  <a:moveTo>
                    <a:pt x="0" y="231"/>
                  </a:moveTo>
                  <a:cubicBezTo>
                    <a:pt x="23" y="215"/>
                    <a:pt x="44" y="197"/>
                    <a:pt x="64" y="178"/>
                  </a:cubicBezTo>
                  <a:cubicBezTo>
                    <a:pt x="85" y="159"/>
                    <a:pt x="105" y="140"/>
                    <a:pt x="124" y="120"/>
                  </a:cubicBezTo>
                  <a:cubicBezTo>
                    <a:pt x="144" y="100"/>
                    <a:pt x="163" y="80"/>
                    <a:pt x="183" y="60"/>
                  </a:cubicBezTo>
                  <a:cubicBezTo>
                    <a:pt x="202" y="39"/>
                    <a:pt x="221" y="19"/>
                    <a:pt x="241" y="0"/>
                  </a:cubicBezTo>
                  <a:cubicBezTo>
                    <a:pt x="225" y="22"/>
                    <a:pt x="207" y="44"/>
                    <a:pt x="189" y="65"/>
                  </a:cubicBezTo>
                  <a:cubicBezTo>
                    <a:pt x="171" y="87"/>
                    <a:pt x="152" y="107"/>
                    <a:pt x="132" y="127"/>
                  </a:cubicBezTo>
                  <a:cubicBezTo>
                    <a:pt x="112" y="147"/>
                    <a:pt x="92" y="167"/>
                    <a:pt x="70" y="185"/>
                  </a:cubicBezTo>
                  <a:cubicBezTo>
                    <a:pt x="48" y="202"/>
                    <a:pt x="25" y="219"/>
                    <a:pt x="0" y="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7" name="Freeform 28">
              <a:extLst>
                <a:ext uri="{FF2B5EF4-FFF2-40B4-BE49-F238E27FC236}">
                  <a16:creationId xmlns:a16="http://schemas.microsoft.com/office/drawing/2014/main" id="{CDDD615E-3472-4D17-99C7-0D33F6638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1963" y="8056563"/>
              <a:ext cx="927100" cy="577850"/>
            </a:xfrm>
            <a:custGeom>
              <a:avLst/>
              <a:gdLst>
                <a:gd name="T0" fmla="*/ 0 w 292"/>
                <a:gd name="T1" fmla="*/ 182 h 182"/>
                <a:gd name="T2" fmla="*/ 76 w 292"/>
                <a:gd name="T3" fmla="*/ 143 h 182"/>
                <a:gd name="T4" fmla="*/ 148 w 292"/>
                <a:gd name="T5" fmla="*/ 96 h 182"/>
                <a:gd name="T6" fmla="*/ 220 w 292"/>
                <a:gd name="T7" fmla="*/ 48 h 182"/>
                <a:gd name="T8" fmla="*/ 292 w 292"/>
                <a:gd name="T9" fmla="*/ 0 h 182"/>
                <a:gd name="T10" fmla="*/ 225 w 292"/>
                <a:gd name="T11" fmla="*/ 55 h 182"/>
                <a:gd name="T12" fmla="*/ 154 w 292"/>
                <a:gd name="T13" fmla="*/ 105 h 182"/>
                <a:gd name="T14" fmla="*/ 80 w 292"/>
                <a:gd name="T15" fmla="*/ 150 h 182"/>
                <a:gd name="T16" fmla="*/ 0 w 292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182">
                  <a:moveTo>
                    <a:pt x="0" y="182"/>
                  </a:moveTo>
                  <a:cubicBezTo>
                    <a:pt x="27" y="172"/>
                    <a:pt x="52" y="158"/>
                    <a:pt x="76" y="143"/>
                  </a:cubicBezTo>
                  <a:cubicBezTo>
                    <a:pt x="101" y="128"/>
                    <a:pt x="125" y="112"/>
                    <a:pt x="148" y="96"/>
                  </a:cubicBezTo>
                  <a:cubicBezTo>
                    <a:pt x="220" y="48"/>
                    <a:pt x="220" y="48"/>
                    <a:pt x="220" y="48"/>
                  </a:cubicBezTo>
                  <a:cubicBezTo>
                    <a:pt x="244" y="32"/>
                    <a:pt x="268" y="16"/>
                    <a:pt x="292" y="0"/>
                  </a:cubicBezTo>
                  <a:cubicBezTo>
                    <a:pt x="270" y="19"/>
                    <a:pt x="248" y="37"/>
                    <a:pt x="225" y="55"/>
                  </a:cubicBezTo>
                  <a:cubicBezTo>
                    <a:pt x="202" y="72"/>
                    <a:pt x="178" y="89"/>
                    <a:pt x="154" y="105"/>
                  </a:cubicBezTo>
                  <a:cubicBezTo>
                    <a:pt x="130" y="121"/>
                    <a:pt x="106" y="136"/>
                    <a:pt x="80" y="150"/>
                  </a:cubicBezTo>
                  <a:cubicBezTo>
                    <a:pt x="55" y="164"/>
                    <a:pt x="28" y="176"/>
                    <a:pt x="0" y="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8" name="Freeform 29">
              <a:extLst>
                <a:ext uri="{FF2B5EF4-FFF2-40B4-BE49-F238E27FC236}">
                  <a16:creationId xmlns:a16="http://schemas.microsoft.com/office/drawing/2014/main" id="{B0808250-FCA9-4016-BF87-DB245EDE1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388" y="8726488"/>
              <a:ext cx="835025" cy="550863"/>
            </a:xfrm>
            <a:custGeom>
              <a:avLst/>
              <a:gdLst>
                <a:gd name="T0" fmla="*/ 0 w 263"/>
                <a:gd name="T1" fmla="*/ 173 h 173"/>
                <a:gd name="T2" fmla="*/ 36 w 263"/>
                <a:gd name="T3" fmla="*/ 158 h 173"/>
                <a:gd name="T4" fmla="*/ 53 w 263"/>
                <a:gd name="T5" fmla="*/ 148 h 173"/>
                <a:gd name="T6" fmla="*/ 70 w 263"/>
                <a:gd name="T7" fmla="*/ 138 h 173"/>
                <a:gd name="T8" fmla="*/ 134 w 263"/>
                <a:gd name="T9" fmla="*/ 92 h 173"/>
                <a:gd name="T10" fmla="*/ 198 w 263"/>
                <a:gd name="T11" fmla="*/ 45 h 173"/>
                <a:gd name="T12" fmla="*/ 263 w 263"/>
                <a:gd name="T13" fmla="*/ 0 h 173"/>
                <a:gd name="T14" fmla="*/ 203 w 263"/>
                <a:gd name="T15" fmla="*/ 52 h 173"/>
                <a:gd name="T16" fmla="*/ 141 w 263"/>
                <a:gd name="T17" fmla="*/ 101 h 173"/>
                <a:gd name="T18" fmla="*/ 74 w 263"/>
                <a:gd name="T19" fmla="*/ 145 h 173"/>
                <a:gd name="T20" fmla="*/ 57 w 263"/>
                <a:gd name="T21" fmla="*/ 155 h 173"/>
                <a:gd name="T22" fmla="*/ 39 w 263"/>
                <a:gd name="T23" fmla="*/ 163 h 173"/>
                <a:gd name="T24" fmla="*/ 0 w 263"/>
                <a:gd name="T25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3" h="173">
                  <a:moveTo>
                    <a:pt x="0" y="173"/>
                  </a:moveTo>
                  <a:cubicBezTo>
                    <a:pt x="13" y="170"/>
                    <a:pt x="25" y="164"/>
                    <a:pt x="36" y="158"/>
                  </a:cubicBezTo>
                  <a:cubicBezTo>
                    <a:pt x="42" y="155"/>
                    <a:pt x="48" y="152"/>
                    <a:pt x="53" y="148"/>
                  </a:cubicBezTo>
                  <a:cubicBezTo>
                    <a:pt x="59" y="145"/>
                    <a:pt x="64" y="141"/>
                    <a:pt x="70" y="138"/>
                  </a:cubicBezTo>
                  <a:cubicBezTo>
                    <a:pt x="92" y="123"/>
                    <a:pt x="113" y="108"/>
                    <a:pt x="134" y="92"/>
                  </a:cubicBezTo>
                  <a:cubicBezTo>
                    <a:pt x="198" y="45"/>
                    <a:pt x="198" y="45"/>
                    <a:pt x="198" y="45"/>
                  </a:cubicBezTo>
                  <a:cubicBezTo>
                    <a:pt x="219" y="30"/>
                    <a:pt x="241" y="14"/>
                    <a:pt x="263" y="0"/>
                  </a:cubicBezTo>
                  <a:cubicBezTo>
                    <a:pt x="243" y="18"/>
                    <a:pt x="223" y="35"/>
                    <a:pt x="203" y="52"/>
                  </a:cubicBezTo>
                  <a:cubicBezTo>
                    <a:pt x="183" y="69"/>
                    <a:pt x="162" y="85"/>
                    <a:pt x="141" y="101"/>
                  </a:cubicBezTo>
                  <a:cubicBezTo>
                    <a:pt x="119" y="116"/>
                    <a:pt x="97" y="132"/>
                    <a:pt x="74" y="145"/>
                  </a:cubicBezTo>
                  <a:cubicBezTo>
                    <a:pt x="69" y="148"/>
                    <a:pt x="63" y="152"/>
                    <a:pt x="57" y="155"/>
                  </a:cubicBezTo>
                  <a:cubicBezTo>
                    <a:pt x="51" y="158"/>
                    <a:pt x="45" y="160"/>
                    <a:pt x="39" y="163"/>
                  </a:cubicBezTo>
                  <a:cubicBezTo>
                    <a:pt x="26" y="168"/>
                    <a:pt x="14" y="173"/>
                    <a:pt x="0" y="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9" name="Freeform 30">
              <a:extLst>
                <a:ext uri="{FF2B5EF4-FFF2-40B4-BE49-F238E27FC236}">
                  <a16:creationId xmlns:a16="http://schemas.microsoft.com/office/drawing/2014/main" id="{BB709D55-B6AC-43EE-B544-47D18AB24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8913" y="9207501"/>
              <a:ext cx="885825" cy="555625"/>
            </a:xfrm>
            <a:custGeom>
              <a:avLst/>
              <a:gdLst>
                <a:gd name="T0" fmla="*/ 0 w 279"/>
                <a:gd name="T1" fmla="*/ 175 h 175"/>
                <a:gd name="T2" fmla="*/ 75 w 279"/>
                <a:gd name="T3" fmla="*/ 142 h 175"/>
                <a:gd name="T4" fmla="*/ 145 w 279"/>
                <a:gd name="T5" fmla="*/ 97 h 175"/>
                <a:gd name="T6" fmla="*/ 212 w 279"/>
                <a:gd name="T7" fmla="*/ 49 h 175"/>
                <a:gd name="T8" fmla="*/ 279 w 279"/>
                <a:gd name="T9" fmla="*/ 0 h 175"/>
                <a:gd name="T10" fmla="*/ 217 w 279"/>
                <a:gd name="T11" fmla="*/ 56 h 175"/>
                <a:gd name="T12" fmla="*/ 151 w 279"/>
                <a:gd name="T13" fmla="*/ 106 h 175"/>
                <a:gd name="T14" fmla="*/ 79 w 279"/>
                <a:gd name="T15" fmla="*/ 149 h 175"/>
                <a:gd name="T16" fmla="*/ 0 w 279"/>
                <a:gd name="T1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175">
                  <a:moveTo>
                    <a:pt x="0" y="175"/>
                  </a:moveTo>
                  <a:cubicBezTo>
                    <a:pt x="26" y="167"/>
                    <a:pt x="51" y="155"/>
                    <a:pt x="75" y="142"/>
                  </a:cubicBezTo>
                  <a:cubicBezTo>
                    <a:pt x="99" y="128"/>
                    <a:pt x="122" y="113"/>
                    <a:pt x="145" y="97"/>
                  </a:cubicBezTo>
                  <a:cubicBezTo>
                    <a:pt x="168" y="82"/>
                    <a:pt x="190" y="65"/>
                    <a:pt x="212" y="49"/>
                  </a:cubicBezTo>
                  <a:cubicBezTo>
                    <a:pt x="234" y="32"/>
                    <a:pt x="256" y="16"/>
                    <a:pt x="279" y="0"/>
                  </a:cubicBezTo>
                  <a:cubicBezTo>
                    <a:pt x="259" y="19"/>
                    <a:pt x="239" y="38"/>
                    <a:pt x="217" y="56"/>
                  </a:cubicBezTo>
                  <a:cubicBezTo>
                    <a:pt x="196" y="73"/>
                    <a:pt x="174" y="90"/>
                    <a:pt x="151" y="106"/>
                  </a:cubicBezTo>
                  <a:cubicBezTo>
                    <a:pt x="128" y="122"/>
                    <a:pt x="104" y="137"/>
                    <a:pt x="79" y="149"/>
                  </a:cubicBezTo>
                  <a:cubicBezTo>
                    <a:pt x="54" y="161"/>
                    <a:pt x="28" y="171"/>
                    <a:pt x="0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0" name="Freeform 31">
              <a:extLst>
                <a:ext uri="{FF2B5EF4-FFF2-40B4-BE49-F238E27FC236}">
                  <a16:creationId xmlns:a16="http://schemas.microsoft.com/office/drawing/2014/main" id="{91E096AC-0E08-4C2D-9AE5-A8E00BBAF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50" y="8081963"/>
              <a:ext cx="447675" cy="279400"/>
            </a:xfrm>
            <a:custGeom>
              <a:avLst/>
              <a:gdLst>
                <a:gd name="T0" fmla="*/ 0 w 141"/>
                <a:gd name="T1" fmla="*/ 0 h 88"/>
                <a:gd name="T2" fmla="*/ 30 w 141"/>
                <a:gd name="T3" fmla="*/ 29 h 88"/>
                <a:gd name="T4" fmla="*/ 64 w 141"/>
                <a:gd name="T5" fmla="*/ 53 h 88"/>
                <a:gd name="T6" fmla="*/ 101 w 141"/>
                <a:gd name="T7" fmla="*/ 71 h 88"/>
                <a:gd name="T8" fmla="*/ 141 w 141"/>
                <a:gd name="T9" fmla="*/ 88 h 88"/>
                <a:gd name="T10" fmla="*/ 98 w 141"/>
                <a:gd name="T11" fmla="*/ 79 h 88"/>
                <a:gd name="T12" fmla="*/ 59 w 141"/>
                <a:gd name="T13" fmla="*/ 62 h 88"/>
                <a:gd name="T14" fmla="*/ 24 w 141"/>
                <a:gd name="T15" fmla="*/ 36 h 88"/>
                <a:gd name="T16" fmla="*/ 0 w 141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88">
                  <a:moveTo>
                    <a:pt x="0" y="0"/>
                  </a:moveTo>
                  <a:cubicBezTo>
                    <a:pt x="9" y="11"/>
                    <a:pt x="19" y="21"/>
                    <a:pt x="30" y="29"/>
                  </a:cubicBezTo>
                  <a:cubicBezTo>
                    <a:pt x="41" y="38"/>
                    <a:pt x="52" y="46"/>
                    <a:pt x="64" y="53"/>
                  </a:cubicBezTo>
                  <a:cubicBezTo>
                    <a:pt x="76" y="60"/>
                    <a:pt x="89" y="66"/>
                    <a:pt x="101" y="71"/>
                  </a:cubicBezTo>
                  <a:cubicBezTo>
                    <a:pt x="114" y="77"/>
                    <a:pt x="127" y="82"/>
                    <a:pt x="141" y="88"/>
                  </a:cubicBezTo>
                  <a:cubicBezTo>
                    <a:pt x="126" y="86"/>
                    <a:pt x="112" y="84"/>
                    <a:pt x="98" y="79"/>
                  </a:cubicBezTo>
                  <a:cubicBezTo>
                    <a:pt x="85" y="75"/>
                    <a:pt x="71" y="69"/>
                    <a:pt x="59" y="62"/>
                  </a:cubicBezTo>
                  <a:cubicBezTo>
                    <a:pt x="46" y="55"/>
                    <a:pt x="34" y="46"/>
                    <a:pt x="24" y="36"/>
                  </a:cubicBezTo>
                  <a:cubicBezTo>
                    <a:pt x="14" y="25"/>
                    <a:pt x="5" y="1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1" name="Freeform 32">
              <a:extLst>
                <a:ext uri="{FF2B5EF4-FFF2-40B4-BE49-F238E27FC236}">
                  <a16:creationId xmlns:a16="http://schemas.microsoft.com/office/drawing/2014/main" id="{822C73A6-D101-4B38-A8E4-EF9F8E87D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5600" y="7796213"/>
              <a:ext cx="171450" cy="714375"/>
            </a:xfrm>
            <a:custGeom>
              <a:avLst/>
              <a:gdLst>
                <a:gd name="T0" fmla="*/ 0 w 54"/>
                <a:gd name="T1" fmla="*/ 225 h 225"/>
                <a:gd name="T2" fmla="*/ 19 w 54"/>
                <a:gd name="T3" fmla="*/ 170 h 225"/>
                <a:gd name="T4" fmla="*/ 34 w 54"/>
                <a:gd name="T5" fmla="*/ 114 h 225"/>
                <a:gd name="T6" fmla="*/ 45 w 54"/>
                <a:gd name="T7" fmla="*/ 58 h 225"/>
                <a:gd name="T8" fmla="*/ 51 w 54"/>
                <a:gd name="T9" fmla="*/ 0 h 225"/>
                <a:gd name="T10" fmla="*/ 53 w 54"/>
                <a:gd name="T11" fmla="*/ 59 h 225"/>
                <a:gd name="T12" fmla="*/ 45 w 54"/>
                <a:gd name="T13" fmla="*/ 117 h 225"/>
                <a:gd name="T14" fmla="*/ 27 w 54"/>
                <a:gd name="T15" fmla="*/ 173 h 225"/>
                <a:gd name="T16" fmla="*/ 0 w 54"/>
                <a:gd name="T17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225">
                  <a:moveTo>
                    <a:pt x="0" y="225"/>
                  </a:moveTo>
                  <a:cubicBezTo>
                    <a:pt x="7" y="207"/>
                    <a:pt x="13" y="189"/>
                    <a:pt x="19" y="170"/>
                  </a:cubicBezTo>
                  <a:cubicBezTo>
                    <a:pt x="24" y="152"/>
                    <a:pt x="30" y="133"/>
                    <a:pt x="34" y="114"/>
                  </a:cubicBezTo>
                  <a:cubicBezTo>
                    <a:pt x="38" y="96"/>
                    <a:pt x="42" y="77"/>
                    <a:pt x="45" y="58"/>
                  </a:cubicBezTo>
                  <a:cubicBezTo>
                    <a:pt x="48" y="39"/>
                    <a:pt x="50" y="20"/>
                    <a:pt x="51" y="0"/>
                  </a:cubicBezTo>
                  <a:cubicBezTo>
                    <a:pt x="54" y="19"/>
                    <a:pt x="54" y="39"/>
                    <a:pt x="53" y="59"/>
                  </a:cubicBezTo>
                  <a:cubicBezTo>
                    <a:pt x="52" y="78"/>
                    <a:pt x="49" y="98"/>
                    <a:pt x="45" y="117"/>
                  </a:cubicBezTo>
                  <a:cubicBezTo>
                    <a:pt x="40" y="136"/>
                    <a:pt x="34" y="155"/>
                    <a:pt x="27" y="173"/>
                  </a:cubicBezTo>
                  <a:cubicBezTo>
                    <a:pt x="19" y="191"/>
                    <a:pt x="11" y="209"/>
                    <a:pt x="0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2" name="Freeform 33">
              <a:extLst>
                <a:ext uri="{FF2B5EF4-FFF2-40B4-BE49-F238E27FC236}">
                  <a16:creationId xmlns:a16="http://schemas.microsoft.com/office/drawing/2014/main" id="{2A45602E-3584-49BF-9EA2-EB2BDE18F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5" y="8815388"/>
              <a:ext cx="796925" cy="277813"/>
            </a:xfrm>
            <a:custGeom>
              <a:avLst/>
              <a:gdLst>
                <a:gd name="T0" fmla="*/ 251 w 251"/>
                <a:gd name="T1" fmla="*/ 87 h 87"/>
                <a:gd name="T2" fmla="*/ 184 w 251"/>
                <a:gd name="T3" fmla="*/ 80 h 87"/>
                <a:gd name="T4" fmla="*/ 119 w 251"/>
                <a:gd name="T5" fmla="*/ 63 h 87"/>
                <a:gd name="T6" fmla="*/ 57 w 251"/>
                <a:gd name="T7" fmla="*/ 36 h 87"/>
                <a:gd name="T8" fmla="*/ 0 w 251"/>
                <a:gd name="T9" fmla="*/ 0 h 87"/>
                <a:gd name="T10" fmla="*/ 61 w 251"/>
                <a:gd name="T11" fmla="*/ 28 h 87"/>
                <a:gd name="T12" fmla="*/ 123 w 251"/>
                <a:gd name="T13" fmla="*/ 53 h 87"/>
                <a:gd name="T14" fmla="*/ 186 w 251"/>
                <a:gd name="T15" fmla="*/ 72 h 87"/>
                <a:gd name="T16" fmla="*/ 251 w 25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87">
                  <a:moveTo>
                    <a:pt x="251" y="87"/>
                  </a:moveTo>
                  <a:cubicBezTo>
                    <a:pt x="229" y="87"/>
                    <a:pt x="206" y="84"/>
                    <a:pt x="184" y="80"/>
                  </a:cubicBezTo>
                  <a:cubicBezTo>
                    <a:pt x="162" y="76"/>
                    <a:pt x="140" y="70"/>
                    <a:pt x="119" y="63"/>
                  </a:cubicBezTo>
                  <a:cubicBezTo>
                    <a:pt x="98" y="55"/>
                    <a:pt x="77" y="46"/>
                    <a:pt x="57" y="36"/>
                  </a:cubicBezTo>
                  <a:cubicBezTo>
                    <a:pt x="37" y="26"/>
                    <a:pt x="18" y="14"/>
                    <a:pt x="0" y="0"/>
                  </a:cubicBezTo>
                  <a:cubicBezTo>
                    <a:pt x="20" y="10"/>
                    <a:pt x="40" y="19"/>
                    <a:pt x="61" y="28"/>
                  </a:cubicBezTo>
                  <a:cubicBezTo>
                    <a:pt x="81" y="37"/>
                    <a:pt x="102" y="45"/>
                    <a:pt x="123" y="53"/>
                  </a:cubicBezTo>
                  <a:cubicBezTo>
                    <a:pt x="143" y="60"/>
                    <a:pt x="165" y="66"/>
                    <a:pt x="186" y="72"/>
                  </a:cubicBezTo>
                  <a:cubicBezTo>
                    <a:pt x="207" y="78"/>
                    <a:pt x="229" y="82"/>
                    <a:pt x="251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3" name="Freeform 34">
              <a:extLst>
                <a:ext uri="{FF2B5EF4-FFF2-40B4-BE49-F238E27FC236}">
                  <a16:creationId xmlns:a16="http://schemas.microsoft.com/office/drawing/2014/main" id="{19389231-1E52-489A-9BF3-451629CF6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600" y="8421688"/>
              <a:ext cx="152400" cy="941388"/>
            </a:xfrm>
            <a:custGeom>
              <a:avLst/>
              <a:gdLst>
                <a:gd name="T0" fmla="*/ 0 w 48"/>
                <a:gd name="T1" fmla="*/ 296 h 296"/>
                <a:gd name="T2" fmla="*/ 19 w 48"/>
                <a:gd name="T3" fmla="*/ 223 h 296"/>
                <a:gd name="T4" fmla="*/ 32 w 48"/>
                <a:gd name="T5" fmla="*/ 149 h 296"/>
                <a:gd name="T6" fmla="*/ 39 w 48"/>
                <a:gd name="T7" fmla="*/ 75 h 296"/>
                <a:gd name="T8" fmla="*/ 44 w 48"/>
                <a:gd name="T9" fmla="*/ 0 h 296"/>
                <a:gd name="T10" fmla="*/ 48 w 48"/>
                <a:gd name="T11" fmla="*/ 75 h 296"/>
                <a:gd name="T12" fmla="*/ 42 w 48"/>
                <a:gd name="T13" fmla="*/ 151 h 296"/>
                <a:gd name="T14" fmla="*/ 27 w 48"/>
                <a:gd name="T15" fmla="*/ 225 h 296"/>
                <a:gd name="T16" fmla="*/ 0 w 48"/>
                <a:gd name="T17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96">
                  <a:moveTo>
                    <a:pt x="0" y="296"/>
                  </a:moveTo>
                  <a:cubicBezTo>
                    <a:pt x="8" y="271"/>
                    <a:pt x="14" y="247"/>
                    <a:pt x="19" y="223"/>
                  </a:cubicBezTo>
                  <a:cubicBezTo>
                    <a:pt x="24" y="198"/>
                    <a:pt x="28" y="174"/>
                    <a:pt x="32" y="149"/>
                  </a:cubicBezTo>
                  <a:cubicBezTo>
                    <a:pt x="35" y="124"/>
                    <a:pt x="37" y="100"/>
                    <a:pt x="39" y="75"/>
                  </a:cubicBezTo>
                  <a:cubicBezTo>
                    <a:pt x="41" y="50"/>
                    <a:pt x="42" y="25"/>
                    <a:pt x="44" y="0"/>
                  </a:cubicBezTo>
                  <a:cubicBezTo>
                    <a:pt x="47" y="25"/>
                    <a:pt x="48" y="50"/>
                    <a:pt x="48" y="75"/>
                  </a:cubicBezTo>
                  <a:cubicBezTo>
                    <a:pt x="47" y="100"/>
                    <a:pt x="46" y="125"/>
                    <a:pt x="42" y="151"/>
                  </a:cubicBezTo>
                  <a:cubicBezTo>
                    <a:pt x="39" y="176"/>
                    <a:pt x="34" y="201"/>
                    <a:pt x="27" y="225"/>
                  </a:cubicBezTo>
                  <a:cubicBezTo>
                    <a:pt x="20" y="249"/>
                    <a:pt x="12" y="273"/>
                    <a:pt x="0" y="2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4" name="Freeform 35">
              <a:extLst>
                <a:ext uri="{FF2B5EF4-FFF2-40B4-BE49-F238E27FC236}">
                  <a16:creationId xmlns:a16="http://schemas.microsoft.com/office/drawing/2014/main" id="{8A04CA67-E92E-4D13-B157-9C4586170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725" y="9505951"/>
              <a:ext cx="685800" cy="222250"/>
            </a:xfrm>
            <a:custGeom>
              <a:avLst/>
              <a:gdLst>
                <a:gd name="T0" fmla="*/ 216 w 216"/>
                <a:gd name="T1" fmla="*/ 66 h 70"/>
                <a:gd name="T2" fmla="*/ 158 w 216"/>
                <a:gd name="T3" fmla="*/ 67 h 70"/>
                <a:gd name="T4" fmla="*/ 102 w 216"/>
                <a:gd name="T5" fmla="*/ 54 h 70"/>
                <a:gd name="T6" fmla="*/ 49 w 216"/>
                <a:gd name="T7" fmla="*/ 31 h 70"/>
                <a:gd name="T8" fmla="*/ 0 w 216"/>
                <a:gd name="T9" fmla="*/ 0 h 70"/>
                <a:gd name="T10" fmla="*/ 53 w 216"/>
                <a:gd name="T11" fmla="*/ 23 h 70"/>
                <a:gd name="T12" fmla="*/ 105 w 216"/>
                <a:gd name="T13" fmla="*/ 43 h 70"/>
                <a:gd name="T14" fmla="*/ 159 w 216"/>
                <a:gd name="T15" fmla="*/ 59 h 70"/>
                <a:gd name="T16" fmla="*/ 216 w 216"/>
                <a:gd name="T17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0">
                  <a:moveTo>
                    <a:pt x="216" y="66"/>
                  </a:moveTo>
                  <a:cubicBezTo>
                    <a:pt x="197" y="70"/>
                    <a:pt x="177" y="70"/>
                    <a:pt x="158" y="67"/>
                  </a:cubicBezTo>
                  <a:cubicBezTo>
                    <a:pt x="139" y="65"/>
                    <a:pt x="120" y="60"/>
                    <a:pt x="102" y="54"/>
                  </a:cubicBezTo>
                  <a:cubicBezTo>
                    <a:pt x="84" y="47"/>
                    <a:pt x="66" y="40"/>
                    <a:pt x="49" y="31"/>
                  </a:cubicBezTo>
                  <a:cubicBezTo>
                    <a:pt x="32" y="22"/>
                    <a:pt x="16" y="11"/>
                    <a:pt x="0" y="0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70" y="30"/>
                    <a:pt x="88" y="37"/>
                    <a:pt x="105" y="43"/>
                  </a:cubicBezTo>
                  <a:cubicBezTo>
                    <a:pt x="123" y="50"/>
                    <a:pt x="141" y="55"/>
                    <a:pt x="159" y="59"/>
                  </a:cubicBezTo>
                  <a:cubicBezTo>
                    <a:pt x="178" y="63"/>
                    <a:pt x="197" y="65"/>
                    <a:pt x="216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F4E8096-6CF8-4C23-8A55-6FEE745F2F8B}"/>
              </a:ext>
            </a:extLst>
          </p:cNvPr>
          <p:cNvGrpSpPr/>
          <p:nvPr/>
        </p:nvGrpSpPr>
        <p:grpSpPr>
          <a:xfrm>
            <a:off x="2487747" y="1729009"/>
            <a:ext cx="2770621" cy="3678552"/>
            <a:chOff x="9272588" y="3914776"/>
            <a:chExt cx="5541963" cy="7358062"/>
          </a:xfrm>
        </p:grpSpPr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377EABA7-7D55-4C5D-99D1-038366396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30213" y="10188576"/>
              <a:ext cx="273050" cy="642938"/>
            </a:xfrm>
            <a:custGeom>
              <a:avLst/>
              <a:gdLst>
                <a:gd name="T0" fmla="*/ 0 w 172"/>
                <a:gd name="T1" fmla="*/ 387 h 405"/>
                <a:gd name="T2" fmla="*/ 80 w 172"/>
                <a:gd name="T3" fmla="*/ 405 h 405"/>
                <a:gd name="T4" fmla="*/ 172 w 172"/>
                <a:gd name="T5" fmla="*/ 20 h 405"/>
                <a:gd name="T6" fmla="*/ 92 w 172"/>
                <a:gd name="T7" fmla="*/ 0 h 405"/>
                <a:gd name="T8" fmla="*/ 0 w 172"/>
                <a:gd name="T9" fmla="*/ 387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405">
                  <a:moveTo>
                    <a:pt x="0" y="387"/>
                  </a:moveTo>
                  <a:lnTo>
                    <a:pt x="80" y="405"/>
                  </a:lnTo>
                  <a:lnTo>
                    <a:pt x="172" y="20"/>
                  </a:lnTo>
                  <a:lnTo>
                    <a:pt x="92" y="0"/>
                  </a:lnTo>
                  <a:lnTo>
                    <a:pt x="0" y="387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8360F476-82B6-44E9-BBD9-75A1DB2D1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3813" y="7419976"/>
              <a:ext cx="3413125" cy="1590675"/>
            </a:xfrm>
            <a:custGeom>
              <a:avLst/>
              <a:gdLst>
                <a:gd name="T0" fmla="*/ 1075 w 1075"/>
                <a:gd name="T1" fmla="*/ 13 h 500"/>
                <a:gd name="T2" fmla="*/ 1071 w 1075"/>
                <a:gd name="T3" fmla="*/ 294 h 500"/>
                <a:gd name="T4" fmla="*/ 106 w 1075"/>
                <a:gd name="T5" fmla="*/ 409 h 500"/>
                <a:gd name="T6" fmla="*/ 0 w 1075"/>
                <a:gd name="T7" fmla="*/ 0 h 500"/>
                <a:gd name="T8" fmla="*/ 1075 w 1075"/>
                <a:gd name="T9" fmla="*/ 1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5" h="500">
                  <a:moveTo>
                    <a:pt x="1075" y="13"/>
                  </a:moveTo>
                  <a:cubicBezTo>
                    <a:pt x="1071" y="294"/>
                    <a:pt x="1071" y="294"/>
                    <a:pt x="1071" y="294"/>
                  </a:cubicBezTo>
                  <a:cubicBezTo>
                    <a:pt x="722" y="439"/>
                    <a:pt x="452" y="500"/>
                    <a:pt x="106" y="409"/>
                  </a:cubicBezTo>
                  <a:cubicBezTo>
                    <a:pt x="28" y="424"/>
                    <a:pt x="7" y="238"/>
                    <a:pt x="0" y="0"/>
                  </a:cubicBezTo>
                  <a:lnTo>
                    <a:pt x="1075" y="13"/>
                  </a:lnTo>
                  <a:close/>
                </a:path>
              </a:pathLst>
            </a:custGeom>
            <a:solidFill>
              <a:srgbClr val="767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ED6150B8-0DAC-4FBA-B079-A5D63FFB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7363" y="7461251"/>
              <a:ext cx="1476375" cy="3135313"/>
            </a:xfrm>
            <a:custGeom>
              <a:avLst/>
              <a:gdLst>
                <a:gd name="T0" fmla="*/ 48 w 465"/>
                <a:gd name="T1" fmla="*/ 986 h 986"/>
                <a:gd name="T2" fmla="*/ 0 w 465"/>
                <a:gd name="T3" fmla="*/ 936 h 986"/>
                <a:gd name="T4" fmla="*/ 69 w 465"/>
                <a:gd name="T5" fmla="*/ 428 h 986"/>
                <a:gd name="T6" fmla="*/ 127 w 465"/>
                <a:gd name="T7" fmla="*/ 0 h 986"/>
                <a:gd name="T8" fmla="*/ 410 w 465"/>
                <a:gd name="T9" fmla="*/ 124 h 986"/>
                <a:gd name="T10" fmla="*/ 439 w 465"/>
                <a:gd name="T11" fmla="*/ 295 h 986"/>
                <a:gd name="T12" fmla="*/ 48 w 465"/>
                <a:gd name="T13" fmla="*/ 98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5" h="986">
                  <a:moveTo>
                    <a:pt x="48" y="986"/>
                  </a:moveTo>
                  <a:cubicBezTo>
                    <a:pt x="0" y="936"/>
                    <a:pt x="0" y="936"/>
                    <a:pt x="0" y="936"/>
                  </a:cubicBezTo>
                  <a:cubicBezTo>
                    <a:pt x="4" y="685"/>
                    <a:pt x="12" y="447"/>
                    <a:pt x="69" y="428"/>
                  </a:cubicBezTo>
                  <a:cubicBezTo>
                    <a:pt x="132" y="383"/>
                    <a:pt x="124" y="179"/>
                    <a:pt x="127" y="0"/>
                  </a:cubicBezTo>
                  <a:cubicBezTo>
                    <a:pt x="245" y="11"/>
                    <a:pt x="340" y="52"/>
                    <a:pt x="410" y="124"/>
                  </a:cubicBezTo>
                  <a:cubicBezTo>
                    <a:pt x="454" y="170"/>
                    <a:pt x="465" y="238"/>
                    <a:pt x="439" y="295"/>
                  </a:cubicBezTo>
                  <a:cubicBezTo>
                    <a:pt x="303" y="587"/>
                    <a:pt x="173" y="809"/>
                    <a:pt x="48" y="986"/>
                  </a:cubicBezTo>
                  <a:close/>
                </a:path>
              </a:pathLst>
            </a:custGeom>
            <a:solidFill>
              <a:srgbClr val="767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025914C3-8B4F-4985-BBE5-B42AD4F7B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0513" y="10714038"/>
              <a:ext cx="717550" cy="447675"/>
            </a:xfrm>
            <a:custGeom>
              <a:avLst/>
              <a:gdLst>
                <a:gd name="T0" fmla="*/ 195 w 226"/>
                <a:gd name="T1" fmla="*/ 133 h 141"/>
                <a:gd name="T2" fmla="*/ 45 w 226"/>
                <a:gd name="T3" fmla="*/ 92 h 141"/>
                <a:gd name="T4" fmla="*/ 41 w 226"/>
                <a:gd name="T5" fmla="*/ 91 h 141"/>
                <a:gd name="T6" fmla="*/ 33 w 226"/>
                <a:gd name="T7" fmla="*/ 89 h 141"/>
                <a:gd name="T8" fmla="*/ 6 w 226"/>
                <a:gd name="T9" fmla="*/ 39 h 141"/>
                <a:gd name="T10" fmla="*/ 13 w 226"/>
                <a:gd name="T11" fmla="*/ 17 h 141"/>
                <a:gd name="T12" fmla="*/ 41 w 226"/>
                <a:gd name="T13" fmla="*/ 7 h 141"/>
                <a:gd name="T14" fmla="*/ 106 w 226"/>
                <a:gd name="T15" fmla="*/ 19 h 141"/>
                <a:gd name="T16" fmla="*/ 125 w 226"/>
                <a:gd name="T17" fmla="*/ 32 h 141"/>
                <a:gd name="T18" fmla="*/ 211 w 226"/>
                <a:gd name="T19" fmla="*/ 95 h 141"/>
                <a:gd name="T20" fmla="*/ 223 w 226"/>
                <a:gd name="T21" fmla="*/ 108 h 141"/>
                <a:gd name="T22" fmla="*/ 224 w 226"/>
                <a:gd name="T23" fmla="*/ 116 h 141"/>
                <a:gd name="T24" fmla="*/ 195 w 226"/>
                <a:gd name="T25" fmla="*/ 1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141">
                  <a:moveTo>
                    <a:pt x="195" y="133"/>
                  </a:moveTo>
                  <a:cubicBezTo>
                    <a:pt x="152" y="106"/>
                    <a:pt x="101" y="94"/>
                    <a:pt x="45" y="92"/>
                  </a:cubicBezTo>
                  <a:cubicBezTo>
                    <a:pt x="43" y="92"/>
                    <a:pt x="42" y="91"/>
                    <a:pt x="41" y="91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12" y="82"/>
                    <a:pt x="0" y="60"/>
                    <a:pt x="6" y="39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6" y="5"/>
                    <a:pt x="31" y="0"/>
                    <a:pt x="41" y="7"/>
                  </a:cubicBezTo>
                  <a:cubicBezTo>
                    <a:pt x="58" y="18"/>
                    <a:pt x="80" y="21"/>
                    <a:pt x="106" y="19"/>
                  </a:cubicBezTo>
                  <a:cubicBezTo>
                    <a:pt x="114" y="19"/>
                    <a:pt x="122" y="24"/>
                    <a:pt x="125" y="32"/>
                  </a:cubicBezTo>
                  <a:cubicBezTo>
                    <a:pt x="135" y="63"/>
                    <a:pt x="170" y="80"/>
                    <a:pt x="211" y="95"/>
                  </a:cubicBezTo>
                  <a:cubicBezTo>
                    <a:pt x="217" y="97"/>
                    <a:pt x="221" y="102"/>
                    <a:pt x="223" y="108"/>
                  </a:cubicBezTo>
                  <a:cubicBezTo>
                    <a:pt x="224" y="111"/>
                    <a:pt x="224" y="113"/>
                    <a:pt x="224" y="116"/>
                  </a:cubicBezTo>
                  <a:cubicBezTo>
                    <a:pt x="226" y="131"/>
                    <a:pt x="208" y="141"/>
                    <a:pt x="195" y="133"/>
                  </a:cubicBezTo>
                  <a:close/>
                </a:path>
              </a:pathLst>
            </a:custGeom>
            <a:solidFill>
              <a:srgbClr val="303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33D635D3-873E-4331-B299-1C7D9C2E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9438" y="10299701"/>
              <a:ext cx="273050" cy="642938"/>
            </a:xfrm>
            <a:custGeom>
              <a:avLst/>
              <a:gdLst>
                <a:gd name="T0" fmla="*/ 0 w 172"/>
                <a:gd name="T1" fmla="*/ 387 h 405"/>
                <a:gd name="T2" fmla="*/ 80 w 172"/>
                <a:gd name="T3" fmla="*/ 405 h 405"/>
                <a:gd name="T4" fmla="*/ 172 w 172"/>
                <a:gd name="T5" fmla="*/ 20 h 405"/>
                <a:gd name="T6" fmla="*/ 92 w 172"/>
                <a:gd name="T7" fmla="*/ 0 h 405"/>
                <a:gd name="T8" fmla="*/ 0 w 172"/>
                <a:gd name="T9" fmla="*/ 387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405">
                  <a:moveTo>
                    <a:pt x="0" y="387"/>
                  </a:moveTo>
                  <a:lnTo>
                    <a:pt x="80" y="405"/>
                  </a:lnTo>
                  <a:lnTo>
                    <a:pt x="172" y="20"/>
                  </a:lnTo>
                  <a:lnTo>
                    <a:pt x="92" y="0"/>
                  </a:lnTo>
                  <a:lnTo>
                    <a:pt x="0" y="387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FC383C82-A7CB-4F8D-A00D-2C1A842C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2213" y="7531101"/>
              <a:ext cx="4732338" cy="3176588"/>
            </a:xfrm>
            <a:custGeom>
              <a:avLst/>
              <a:gdLst>
                <a:gd name="T0" fmla="*/ 1464 w 1490"/>
                <a:gd name="T1" fmla="*/ 308 h 999"/>
                <a:gd name="T2" fmla="*/ 1073 w 1490"/>
                <a:gd name="T3" fmla="*/ 999 h 999"/>
                <a:gd name="T4" fmla="*/ 1025 w 1490"/>
                <a:gd name="T5" fmla="*/ 949 h 999"/>
                <a:gd name="T6" fmla="*/ 1094 w 1490"/>
                <a:gd name="T7" fmla="*/ 441 h 999"/>
                <a:gd name="T8" fmla="*/ 1144 w 1490"/>
                <a:gd name="T9" fmla="*/ 296 h 999"/>
                <a:gd name="T10" fmla="*/ 107 w 1490"/>
                <a:gd name="T11" fmla="*/ 409 h 999"/>
                <a:gd name="T12" fmla="*/ 1 w 1490"/>
                <a:gd name="T13" fmla="*/ 0 h 999"/>
                <a:gd name="T14" fmla="*/ 1152 w 1490"/>
                <a:gd name="T15" fmla="*/ 13 h 999"/>
                <a:gd name="T16" fmla="*/ 1152 w 1490"/>
                <a:gd name="T17" fmla="*/ 13 h 999"/>
                <a:gd name="T18" fmla="*/ 1435 w 1490"/>
                <a:gd name="T19" fmla="*/ 137 h 999"/>
                <a:gd name="T20" fmla="*/ 1464 w 1490"/>
                <a:gd name="T21" fmla="*/ 308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0" h="999">
                  <a:moveTo>
                    <a:pt x="1464" y="308"/>
                  </a:moveTo>
                  <a:cubicBezTo>
                    <a:pt x="1328" y="600"/>
                    <a:pt x="1198" y="822"/>
                    <a:pt x="1073" y="999"/>
                  </a:cubicBezTo>
                  <a:cubicBezTo>
                    <a:pt x="1025" y="949"/>
                    <a:pt x="1025" y="949"/>
                    <a:pt x="1025" y="949"/>
                  </a:cubicBezTo>
                  <a:cubicBezTo>
                    <a:pt x="1029" y="698"/>
                    <a:pt x="1037" y="460"/>
                    <a:pt x="1094" y="441"/>
                  </a:cubicBezTo>
                  <a:cubicBezTo>
                    <a:pt x="1123" y="420"/>
                    <a:pt x="1137" y="366"/>
                    <a:pt x="1144" y="296"/>
                  </a:cubicBezTo>
                  <a:cubicBezTo>
                    <a:pt x="798" y="440"/>
                    <a:pt x="452" y="500"/>
                    <a:pt x="107" y="409"/>
                  </a:cubicBezTo>
                  <a:cubicBezTo>
                    <a:pt x="0" y="376"/>
                    <a:pt x="8" y="238"/>
                    <a:pt x="1" y="0"/>
                  </a:cubicBezTo>
                  <a:cubicBezTo>
                    <a:pt x="1152" y="13"/>
                    <a:pt x="1152" y="13"/>
                    <a:pt x="1152" y="13"/>
                  </a:cubicBezTo>
                  <a:cubicBezTo>
                    <a:pt x="1152" y="13"/>
                    <a:pt x="1152" y="13"/>
                    <a:pt x="1152" y="13"/>
                  </a:cubicBezTo>
                  <a:cubicBezTo>
                    <a:pt x="1270" y="24"/>
                    <a:pt x="1365" y="65"/>
                    <a:pt x="1435" y="137"/>
                  </a:cubicBezTo>
                  <a:cubicBezTo>
                    <a:pt x="1479" y="183"/>
                    <a:pt x="1490" y="251"/>
                    <a:pt x="1464" y="308"/>
                  </a:cubicBezTo>
                  <a:close/>
                </a:path>
              </a:pathLst>
            </a:custGeom>
            <a:solidFill>
              <a:srgbClr val="969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B90A0F71-1B43-4E46-B565-27006EEC4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9538" y="4076701"/>
              <a:ext cx="1057275" cy="1055688"/>
            </a:xfrm>
            <a:custGeom>
              <a:avLst/>
              <a:gdLst>
                <a:gd name="T0" fmla="*/ 333 w 333"/>
                <a:gd name="T1" fmla="*/ 115 h 332"/>
                <a:gd name="T2" fmla="*/ 222 w 333"/>
                <a:gd name="T3" fmla="*/ 296 h 332"/>
                <a:gd name="T4" fmla="*/ 210 w 333"/>
                <a:gd name="T5" fmla="*/ 311 h 332"/>
                <a:gd name="T6" fmla="*/ 144 w 333"/>
                <a:gd name="T7" fmla="*/ 325 h 332"/>
                <a:gd name="T8" fmla="*/ 129 w 333"/>
                <a:gd name="T9" fmla="*/ 318 h 332"/>
                <a:gd name="T10" fmla="*/ 0 w 333"/>
                <a:gd name="T11" fmla="*/ 238 h 332"/>
                <a:gd name="T12" fmla="*/ 146 w 333"/>
                <a:gd name="T13" fmla="*/ 0 h 332"/>
                <a:gd name="T14" fmla="*/ 333 w 333"/>
                <a:gd name="T15" fmla="*/ 11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3" h="332">
                  <a:moveTo>
                    <a:pt x="333" y="115"/>
                  </a:moveTo>
                  <a:cubicBezTo>
                    <a:pt x="222" y="296"/>
                    <a:pt x="222" y="296"/>
                    <a:pt x="222" y="296"/>
                  </a:cubicBezTo>
                  <a:cubicBezTo>
                    <a:pt x="219" y="301"/>
                    <a:pt x="215" y="306"/>
                    <a:pt x="210" y="311"/>
                  </a:cubicBezTo>
                  <a:cubicBezTo>
                    <a:pt x="192" y="327"/>
                    <a:pt x="167" y="332"/>
                    <a:pt x="144" y="325"/>
                  </a:cubicBezTo>
                  <a:cubicBezTo>
                    <a:pt x="139" y="323"/>
                    <a:pt x="134" y="321"/>
                    <a:pt x="129" y="318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46" y="0"/>
                    <a:pt x="146" y="0"/>
                    <a:pt x="146" y="0"/>
                  </a:cubicBezTo>
                  <a:lnTo>
                    <a:pt x="333" y="115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B7DFBDC3-B828-483C-A3F3-F813AFB6C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4388" y="4391026"/>
              <a:ext cx="355600" cy="576263"/>
            </a:xfrm>
            <a:custGeom>
              <a:avLst/>
              <a:gdLst>
                <a:gd name="T0" fmla="*/ 50 w 112"/>
                <a:gd name="T1" fmla="*/ 178 h 181"/>
                <a:gd name="T2" fmla="*/ 0 w 112"/>
                <a:gd name="T3" fmla="*/ 166 h 181"/>
                <a:gd name="T4" fmla="*/ 41 w 112"/>
                <a:gd name="T5" fmla="*/ 0 h 181"/>
                <a:gd name="T6" fmla="*/ 112 w 112"/>
                <a:gd name="T7" fmla="*/ 18 h 181"/>
                <a:gd name="T8" fmla="*/ 76 w 112"/>
                <a:gd name="T9" fmla="*/ 162 h 181"/>
                <a:gd name="T10" fmla="*/ 50 w 112"/>
                <a:gd name="T11" fmla="*/ 17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81">
                  <a:moveTo>
                    <a:pt x="50" y="178"/>
                  </a:moveTo>
                  <a:cubicBezTo>
                    <a:pt x="0" y="166"/>
                    <a:pt x="0" y="166"/>
                    <a:pt x="0" y="16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76" y="162"/>
                    <a:pt x="76" y="162"/>
                    <a:pt x="76" y="162"/>
                  </a:cubicBezTo>
                  <a:cubicBezTo>
                    <a:pt x="73" y="174"/>
                    <a:pt x="62" y="181"/>
                    <a:pt x="50" y="178"/>
                  </a:cubicBez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F3398BD5-1303-4131-972E-DE3E2309C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5388" y="4833938"/>
              <a:ext cx="574675" cy="590550"/>
            </a:xfrm>
            <a:custGeom>
              <a:avLst/>
              <a:gdLst>
                <a:gd name="T0" fmla="*/ 149 w 181"/>
                <a:gd name="T1" fmla="*/ 186 h 186"/>
                <a:gd name="T2" fmla="*/ 0 w 181"/>
                <a:gd name="T3" fmla="*/ 94 h 186"/>
                <a:gd name="T4" fmla="*/ 58 w 181"/>
                <a:gd name="T5" fmla="*/ 0 h 186"/>
                <a:gd name="T6" fmla="*/ 181 w 181"/>
                <a:gd name="T7" fmla="*/ 76 h 186"/>
                <a:gd name="T8" fmla="*/ 149 w 181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86">
                  <a:moveTo>
                    <a:pt x="149" y="186"/>
                  </a:moveTo>
                  <a:cubicBezTo>
                    <a:pt x="84" y="170"/>
                    <a:pt x="32" y="141"/>
                    <a:pt x="0" y="94"/>
                  </a:cubicBezTo>
                  <a:cubicBezTo>
                    <a:pt x="25" y="54"/>
                    <a:pt x="36" y="31"/>
                    <a:pt x="58" y="0"/>
                  </a:cubicBezTo>
                  <a:cubicBezTo>
                    <a:pt x="181" y="76"/>
                    <a:pt x="181" y="76"/>
                    <a:pt x="181" y="76"/>
                  </a:cubicBezTo>
                  <a:lnTo>
                    <a:pt x="149" y="186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FD5A663B-F09C-4CEA-9729-BD9BF4642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88" y="5059363"/>
              <a:ext cx="1933575" cy="3121025"/>
            </a:xfrm>
            <a:custGeom>
              <a:avLst/>
              <a:gdLst>
                <a:gd name="T0" fmla="*/ 542 w 609"/>
                <a:gd name="T1" fmla="*/ 783 h 982"/>
                <a:gd name="T2" fmla="*/ 72 w 609"/>
                <a:gd name="T3" fmla="*/ 932 h 982"/>
                <a:gd name="T4" fmla="*/ 64 w 609"/>
                <a:gd name="T5" fmla="*/ 778 h 982"/>
                <a:gd name="T6" fmla="*/ 54 w 609"/>
                <a:gd name="T7" fmla="*/ 0 h 982"/>
                <a:gd name="T8" fmla="*/ 221 w 609"/>
                <a:gd name="T9" fmla="*/ 53 h 982"/>
                <a:gd name="T10" fmla="*/ 542 w 609"/>
                <a:gd name="T11" fmla="*/ 783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9" h="982">
                  <a:moveTo>
                    <a:pt x="542" y="783"/>
                  </a:moveTo>
                  <a:cubicBezTo>
                    <a:pt x="433" y="934"/>
                    <a:pt x="276" y="982"/>
                    <a:pt x="72" y="932"/>
                  </a:cubicBezTo>
                  <a:cubicBezTo>
                    <a:pt x="59" y="880"/>
                    <a:pt x="74" y="829"/>
                    <a:pt x="64" y="778"/>
                  </a:cubicBezTo>
                  <a:cubicBezTo>
                    <a:pt x="7" y="491"/>
                    <a:pt x="0" y="230"/>
                    <a:pt x="54" y="0"/>
                  </a:cubicBezTo>
                  <a:cubicBezTo>
                    <a:pt x="107" y="33"/>
                    <a:pt x="125" y="36"/>
                    <a:pt x="221" y="53"/>
                  </a:cubicBezTo>
                  <a:cubicBezTo>
                    <a:pt x="564" y="481"/>
                    <a:pt x="609" y="668"/>
                    <a:pt x="542" y="783"/>
                  </a:cubicBezTo>
                  <a:close/>
                </a:path>
              </a:pathLst>
            </a:custGeom>
            <a:solidFill>
              <a:srgbClr val="4D4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id="{24E29A38-F84D-45B2-B37A-AEB952B41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3663" y="6880226"/>
              <a:ext cx="269875" cy="203200"/>
            </a:xfrm>
            <a:custGeom>
              <a:avLst/>
              <a:gdLst>
                <a:gd name="T0" fmla="*/ 170 w 170"/>
                <a:gd name="T1" fmla="*/ 16 h 128"/>
                <a:gd name="T2" fmla="*/ 160 w 170"/>
                <a:gd name="T3" fmla="*/ 128 h 128"/>
                <a:gd name="T4" fmla="*/ 0 w 170"/>
                <a:gd name="T5" fmla="*/ 112 h 128"/>
                <a:gd name="T6" fmla="*/ 10 w 170"/>
                <a:gd name="T7" fmla="*/ 0 h 128"/>
                <a:gd name="T8" fmla="*/ 170 w 170"/>
                <a:gd name="T9" fmla="*/ 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28">
                  <a:moveTo>
                    <a:pt x="170" y="16"/>
                  </a:moveTo>
                  <a:lnTo>
                    <a:pt x="160" y="128"/>
                  </a:lnTo>
                  <a:lnTo>
                    <a:pt x="0" y="112"/>
                  </a:lnTo>
                  <a:lnTo>
                    <a:pt x="10" y="0"/>
                  </a:lnTo>
                  <a:lnTo>
                    <a:pt x="170" y="16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82335E95-1DF2-4F0B-B1BE-9A6AB0B4A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39738" y="10825163"/>
              <a:ext cx="717550" cy="447675"/>
            </a:xfrm>
            <a:custGeom>
              <a:avLst/>
              <a:gdLst>
                <a:gd name="T0" fmla="*/ 195 w 226"/>
                <a:gd name="T1" fmla="*/ 133 h 141"/>
                <a:gd name="T2" fmla="*/ 45 w 226"/>
                <a:gd name="T3" fmla="*/ 92 h 141"/>
                <a:gd name="T4" fmla="*/ 41 w 226"/>
                <a:gd name="T5" fmla="*/ 91 h 141"/>
                <a:gd name="T6" fmla="*/ 33 w 226"/>
                <a:gd name="T7" fmla="*/ 89 h 141"/>
                <a:gd name="T8" fmla="*/ 6 w 226"/>
                <a:gd name="T9" fmla="*/ 39 h 141"/>
                <a:gd name="T10" fmla="*/ 13 w 226"/>
                <a:gd name="T11" fmla="*/ 17 h 141"/>
                <a:gd name="T12" fmla="*/ 41 w 226"/>
                <a:gd name="T13" fmla="*/ 7 h 141"/>
                <a:gd name="T14" fmla="*/ 105 w 226"/>
                <a:gd name="T15" fmla="*/ 19 h 141"/>
                <a:gd name="T16" fmla="*/ 125 w 226"/>
                <a:gd name="T17" fmla="*/ 32 h 141"/>
                <a:gd name="T18" fmla="*/ 211 w 226"/>
                <a:gd name="T19" fmla="*/ 95 h 141"/>
                <a:gd name="T20" fmla="*/ 223 w 226"/>
                <a:gd name="T21" fmla="*/ 107 h 141"/>
                <a:gd name="T22" fmla="*/ 224 w 226"/>
                <a:gd name="T23" fmla="*/ 116 h 141"/>
                <a:gd name="T24" fmla="*/ 195 w 226"/>
                <a:gd name="T25" fmla="*/ 1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141">
                  <a:moveTo>
                    <a:pt x="195" y="133"/>
                  </a:moveTo>
                  <a:cubicBezTo>
                    <a:pt x="152" y="106"/>
                    <a:pt x="101" y="94"/>
                    <a:pt x="45" y="92"/>
                  </a:cubicBezTo>
                  <a:cubicBezTo>
                    <a:pt x="43" y="92"/>
                    <a:pt x="42" y="91"/>
                    <a:pt x="41" y="91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12" y="82"/>
                    <a:pt x="0" y="60"/>
                    <a:pt x="6" y="39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6" y="5"/>
                    <a:pt x="31" y="0"/>
                    <a:pt x="41" y="7"/>
                  </a:cubicBezTo>
                  <a:cubicBezTo>
                    <a:pt x="58" y="18"/>
                    <a:pt x="80" y="21"/>
                    <a:pt x="105" y="19"/>
                  </a:cubicBezTo>
                  <a:cubicBezTo>
                    <a:pt x="114" y="19"/>
                    <a:pt x="122" y="24"/>
                    <a:pt x="125" y="32"/>
                  </a:cubicBezTo>
                  <a:cubicBezTo>
                    <a:pt x="135" y="63"/>
                    <a:pt x="170" y="80"/>
                    <a:pt x="211" y="95"/>
                  </a:cubicBezTo>
                  <a:cubicBezTo>
                    <a:pt x="217" y="97"/>
                    <a:pt x="221" y="102"/>
                    <a:pt x="223" y="107"/>
                  </a:cubicBezTo>
                  <a:cubicBezTo>
                    <a:pt x="224" y="111"/>
                    <a:pt x="224" y="113"/>
                    <a:pt x="224" y="116"/>
                  </a:cubicBezTo>
                  <a:cubicBezTo>
                    <a:pt x="226" y="131"/>
                    <a:pt x="208" y="141"/>
                    <a:pt x="195" y="133"/>
                  </a:cubicBezTo>
                  <a:close/>
                </a:path>
              </a:pathLst>
            </a:custGeom>
            <a:solidFill>
              <a:srgbClr val="303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id="{F253E23B-DF53-475A-A985-B03EF12B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913" y="4594226"/>
              <a:ext cx="50800" cy="53975"/>
            </a:xfrm>
            <a:custGeom>
              <a:avLst/>
              <a:gdLst>
                <a:gd name="T0" fmla="*/ 15 w 16"/>
                <a:gd name="T1" fmla="*/ 10 h 17"/>
                <a:gd name="T2" fmla="*/ 6 w 16"/>
                <a:gd name="T3" fmla="*/ 16 h 17"/>
                <a:gd name="T4" fmla="*/ 1 w 16"/>
                <a:gd name="T5" fmla="*/ 6 h 17"/>
                <a:gd name="T6" fmla="*/ 10 w 16"/>
                <a:gd name="T7" fmla="*/ 1 h 17"/>
                <a:gd name="T8" fmla="*/ 15 w 16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5" y="10"/>
                  </a:moveTo>
                  <a:cubicBezTo>
                    <a:pt x="14" y="14"/>
                    <a:pt x="10" y="17"/>
                    <a:pt x="6" y="16"/>
                  </a:cubicBezTo>
                  <a:cubicBezTo>
                    <a:pt x="2" y="15"/>
                    <a:pt x="0" y="10"/>
                    <a:pt x="1" y="6"/>
                  </a:cubicBezTo>
                  <a:cubicBezTo>
                    <a:pt x="2" y="2"/>
                    <a:pt x="6" y="0"/>
                    <a:pt x="10" y="1"/>
                  </a:cubicBezTo>
                  <a:cubicBezTo>
                    <a:pt x="14" y="2"/>
                    <a:pt x="16" y="6"/>
                    <a:pt x="15" y="10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" name="Freeform 75">
              <a:extLst>
                <a:ext uri="{FF2B5EF4-FFF2-40B4-BE49-F238E27FC236}">
                  <a16:creationId xmlns:a16="http://schemas.microsoft.com/office/drawing/2014/main" id="{EF5749ED-A107-42D5-A902-4446870BF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3914776"/>
              <a:ext cx="1209675" cy="603250"/>
            </a:xfrm>
            <a:custGeom>
              <a:avLst/>
              <a:gdLst>
                <a:gd name="T0" fmla="*/ 277 w 381"/>
                <a:gd name="T1" fmla="*/ 177 h 190"/>
                <a:gd name="T2" fmla="*/ 0 w 381"/>
                <a:gd name="T3" fmla="*/ 88 h 190"/>
                <a:gd name="T4" fmla="*/ 8 w 381"/>
                <a:gd name="T5" fmla="*/ 62 h 190"/>
                <a:gd name="T6" fmla="*/ 104 w 381"/>
                <a:gd name="T7" fmla="*/ 13 h 190"/>
                <a:gd name="T8" fmla="*/ 381 w 381"/>
                <a:gd name="T9" fmla="*/ 102 h 190"/>
                <a:gd name="T10" fmla="*/ 373 w 381"/>
                <a:gd name="T11" fmla="*/ 128 h 190"/>
                <a:gd name="T12" fmla="*/ 277 w 381"/>
                <a:gd name="T13" fmla="*/ 17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1" h="190">
                  <a:moveTo>
                    <a:pt x="277" y="177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21" y="22"/>
                    <a:pt x="64" y="0"/>
                    <a:pt x="104" y="13"/>
                  </a:cubicBezTo>
                  <a:cubicBezTo>
                    <a:pt x="381" y="102"/>
                    <a:pt x="381" y="102"/>
                    <a:pt x="381" y="102"/>
                  </a:cubicBezTo>
                  <a:cubicBezTo>
                    <a:pt x="373" y="128"/>
                    <a:pt x="373" y="128"/>
                    <a:pt x="373" y="128"/>
                  </a:cubicBezTo>
                  <a:cubicBezTo>
                    <a:pt x="360" y="168"/>
                    <a:pt x="317" y="190"/>
                    <a:pt x="277" y="177"/>
                  </a:cubicBezTo>
                  <a:close/>
                </a:path>
              </a:pathLst>
            </a:custGeom>
            <a:solidFill>
              <a:srgbClr val="0F0A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8" name="Freeform 76">
              <a:extLst>
                <a:ext uri="{FF2B5EF4-FFF2-40B4-BE49-F238E27FC236}">
                  <a16:creationId xmlns:a16="http://schemas.microsoft.com/office/drawing/2014/main" id="{08C7AE2D-E370-4128-BA21-3815E20CD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3838" y="4194176"/>
              <a:ext cx="384175" cy="482600"/>
            </a:xfrm>
            <a:custGeom>
              <a:avLst/>
              <a:gdLst>
                <a:gd name="T0" fmla="*/ 34 w 121"/>
                <a:gd name="T1" fmla="*/ 145 h 152"/>
                <a:gd name="T2" fmla="*/ 24 w 121"/>
                <a:gd name="T3" fmla="*/ 140 h 152"/>
                <a:gd name="T4" fmla="*/ 4 w 121"/>
                <a:gd name="T5" fmla="*/ 95 h 152"/>
                <a:gd name="T6" fmla="*/ 28 w 121"/>
                <a:gd name="T7" fmla="*/ 0 h 152"/>
                <a:gd name="T8" fmla="*/ 121 w 121"/>
                <a:gd name="T9" fmla="*/ 23 h 152"/>
                <a:gd name="T10" fmla="*/ 98 w 121"/>
                <a:gd name="T11" fmla="*/ 111 h 152"/>
                <a:gd name="T12" fmla="*/ 73 w 121"/>
                <a:gd name="T13" fmla="*/ 138 h 152"/>
                <a:gd name="T14" fmla="*/ 34 w 121"/>
                <a:gd name="T15" fmla="*/ 14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52">
                  <a:moveTo>
                    <a:pt x="34" y="145"/>
                  </a:moveTo>
                  <a:cubicBezTo>
                    <a:pt x="24" y="140"/>
                    <a:pt x="24" y="140"/>
                    <a:pt x="24" y="140"/>
                  </a:cubicBezTo>
                  <a:cubicBezTo>
                    <a:pt x="8" y="131"/>
                    <a:pt x="0" y="113"/>
                    <a:pt x="4" y="9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73" y="138"/>
                    <a:pt x="73" y="138"/>
                    <a:pt x="73" y="138"/>
                  </a:cubicBezTo>
                  <a:cubicBezTo>
                    <a:pt x="63" y="149"/>
                    <a:pt x="47" y="152"/>
                    <a:pt x="34" y="145"/>
                  </a:cubicBezTo>
                  <a:close/>
                </a:path>
              </a:pathLst>
            </a:custGeom>
            <a:solidFill>
              <a:srgbClr val="0F0A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" name="Freeform 77">
              <a:extLst>
                <a:ext uri="{FF2B5EF4-FFF2-40B4-BE49-F238E27FC236}">
                  <a16:creationId xmlns:a16="http://schemas.microsoft.com/office/drawing/2014/main" id="{D888FEAF-1943-4D7A-87B2-9752CAA15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5938" y="4254501"/>
              <a:ext cx="485775" cy="433388"/>
            </a:xfrm>
            <a:custGeom>
              <a:avLst/>
              <a:gdLst>
                <a:gd name="T0" fmla="*/ 153 w 153"/>
                <a:gd name="T1" fmla="*/ 51 h 136"/>
                <a:gd name="T2" fmla="*/ 113 w 153"/>
                <a:gd name="T3" fmla="*/ 77 h 136"/>
                <a:gd name="T4" fmla="*/ 105 w 153"/>
                <a:gd name="T5" fmla="*/ 84 h 136"/>
                <a:gd name="T6" fmla="*/ 62 w 153"/>
                <a:gd name="T7" fmla="*/ 131 h 136"/>
                <a:gd name="T8" fmla="*/ 49 w 153"/>
                <a:gd name="T9" fmla="*/ 127 h 136"/>
                <a:gd name="T10" fmla="*/ 55 w 153"/>
                <a:gd name="T11" fmla="*/ 101 h 136"/>
                <a:gd name="T12" fmla="*/ 0 w 153"/>
                <a:gd name="T13" fmla="*/ 111 h 136"/>
                <a:gd name="T14" fmla="*/ 14 w 153"/>
                <a:gd name="T15" fmla="*/ 0 h 136"/>
                <a:gd name="T16" fmla="*/ 100 w 153"/>
                <a:gd name="T17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36">
                  <a:moveTo>
                    <a:pt x="153" y="51"/>
                  </a:moveTo>
                  <a:cubicBezTo>
                    <a:pt x="113" y="77"/>
                    <a:pt x="113" y="77"/>
                    <a:pt x="113" y="77"/>
                  </a:cubicBezTo>
                  <a:cubicBezTo>
                    <a:pt x="110" y="79"/>
                    <a:pt x="107" y="81"/>
                    <a:pt x="105" y="84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58" y="136"/>
                    <a:pt x="49" y="133"/>
                    <a:pt x="49" y="127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0" y="3"/>
                    <a:pt x="100" y="3"/>
                    <a:pt x="100" y="3"/>
                  </a:cubicBezTo>
                </a:path>
              </a:pathLst>
            </a:custGeom>
            <a:solidFill>
              <a:srgbClr val="0F0A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0" name="Freeform 78">
              <a:extLst>
                <a:ext uri="{FF2B5EF4-FFF2-40B4-BE49-F238E27FC236}">
                  <a16:creationId xmlns:a16="http://schemas.microsoft.com/office/drawing/2014/main" id="{5304EF67-8F3D-4A31-8348-AD5962C2D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1638" y="4565651"/>
              <a:ext cx="374650" cy="566738"/>
            </a:xfrm>
            <a:custGeom>
              <a:avLst/>
              <a:gdLst>
                <a:gd name="T0" fmla="*/ 118 w 118"/>
                <a:gd name="T1" fmla="*/ 157 h 178"/>
                <a:gd name="T2" fmla="*/ 52 w 118"/>
                <a:gd name="T3" fmla="*/ 171 h 178"/>
                <a:gd name="T4" fmla="*/ 11 w 118"/>
                <a:gd name="T5" fmla="*/ 123 h 178"/>
                <a:gd name="T6" fmla="*/ 76 w 118"/>
                <a:gd name="T7" fmla="*/ 0 h 178"/>
                <a:gd name="T8" fmla="*/ 93 w 118"/>
                <a:gd name="T9" fmla="*/ 0 h 178"/>
                <a:gd name="T10" fmla="*/ 104 w 118"/>
                <a:gd name="T11" fmla="*/ 26 h 178"/>
                <a:gd name="T12" fmla="*/ 48 w 118"/>
                <a:gd name="T13" fmla="*/ 111 h 178"/>
                <a:gd name="T14" fmla="*/ 118 w 118"/>
                <a:gd name="T15" fmla="*/ 15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78">
                  <a:moveTo>
                    <a:pt x="118" y="157"/>
                  </a:moveTo>
                  <a:cubicBezTo>
                    <a:pt x="100" y="173"/>
                    <a:pt x="75" y="178"/>
                    <a:pt x="52" y="171"/>
                  </a:cubicBezTo>
                  <a:cubicBezTo>
                    <a:pt x="31" y="158"/>
                    <a:pt x="17" y="142"/>
                    <a:pt x="11" y="123"/>
                  </a:cubicBezTo>
                  <a:cubicBezTo>
                    <a:pt x="0" y="90"/>
                    <a:pt x="39" y="39"/>
                    <a:pt x="76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86" y="45"/>
                    <a:pt x="40" y="88"/>
                    <a:pt x="48" y="111"/>
                  </a:cubicBezTo>
                  <a:cubicBezTo>
                    <a:pt x="54" y="130"/>
                    <a:pt x="79" y="146"/>
                    <a:pt x="118" y="157"/>
                  </a:cubicBezTo>
                  <a:close/>
                </a:path>
              </a:pathLst>
            </a:custGeom>
            <a:solidFill>
              <a:srgbClr val="0F0A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1" name="Freeform 79">
              <a:extLst>
                <a:ext uri="{FF2B5EF4-FFF2-40B4-BE49-F238E27FC236}">
                  <a16:creationId xmlns:a16="http://schemas.microsoft.com/office/drawing/2014/main" id="{DDF372A5-A978-42B7-A176-83FDDC4B7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5138" y="4441826"/>
              <a:ext cx="231775" cy="300038"/>
            </a:xfrm>
            <a:custGeom>
              <a:avLst/>
              <a:gdLst>
                <a:gd name="T0" fmla="*/ 1 w 73"/>
                <a:gd name="T1" fmla="*/ 46 h 94"/>
                <a:gd name="T2" fmla="*/ 31 w 73"/>
                <a:gd name="T3" fmla="*/ 84 h 94"/>
                <a:gd name="T4" fmla="*/ 60 w 73"/>
                <a:gd name="T5" fmla="*/ 44 h 94"/>
                <a:gd name="T6" fmla="*/ 29 w 73"/>
                <a:gd name="T7" fmla="*/ 6 h 94"/>
                <a:gd name="T8" fmla="*/ 1 w 73"/>
                <a:gd name="T9" fmla="*/ 4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94">
                  <a:moveTo>
                    <a:pt x="1" y="46"/>
                  </a:moveTo>
                  <a:cubicBezTo>
                    <a:pt x="1" y="68"/>
                    <a:pt x="19" y="94"/>
                    <a:pt x="31" y="84"/>
                  </a:cubicBezTo>
                  <a:cubicBezTo>
                    <a:pt x="41" y="77"/>
                    <a:pt x="51" y="62"/>
                    <a:pt x="60" y="44"/>
                  </a:cubicBezTo>
                  <a:cubicBezTo>
                    <a:pt x="73" y="17"/>
                    <a:pt x="51" y="0"/>
                    <a:pt x="29" y="6"/>
                  </a:cubicBezTo>
                  <a:cubicBezTo>
                    <a:pt x="13" y="11"/>
                    <a:pt x="0" y="25"/>
                    <a:pt x="1" y="46"/>
                  </a:cubicBezTo>
                  <a:close/>
                </a:path>
              </a:pathLst>
            </a:custGeom>
            <a:solidFill>
              <a:srgbClr val="F9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2" name="Freeform 80">
              <a:extLst>
                <a:ext uri="{FF2B5EF4-FFF2-40B4-BE49-F238E27FC236}">
                  <a16:creationId xmlns:a16="http://schemas.microsoft.com/office/drawing/2014/main" id="{B09AB3E9-E0FF-405C-BCA0-93993F768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9988" y="5278438"/>
              <a:ext cx="1108075" cy="1868488"/>
            </a:xfrm>
            <a:custGeom>
              <a:avLst/>
              <a:gdLst>
                <a:gd name="T0" fmla="*/ 280 w 349"/>
                <a:gd name="T1" fmla="*/ 539 h 588"/>
                <a:gd name="T2" fmla="*/ 121 w 349"/>
                <a:gd name="T3" fmla="*/ 576 h 588"/>
                <a:gd name="T4" fmla="*/ 7 w 349"/>
                <a:gd name="T5" fmla="*/ 108 h 588"/>
                <a:gd name="T6" fmla="*/ 109 w 349"/>
                <a:gd name="T7" fmla="*/ 11 h 588"/>
                <a:gd name="T8" fmla="*/ 134 w 349"/>
                <a:gd name="T9" fmla="*/ 17 h 588"/>
                <a:gd name="T10" fmla="*/ 175 w 349"/>
                <a:gd name="T11" fmla="*/ 48 h 588"/>
                <a:gd name="T12" fmla="*/ 280 w 349"/>
                <a:gd name="T13" fmla="*/ 539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" h="588">
                  <a:moveTo>
                    <a:pt x="280" y="539"/>
                  </a:moveTo>
                  <a:cubicBezTo>
                    <a:pt x="242" y="568"/>
                    <a:pt x="196" y="588"/>
                    <a:pt x="121" y="576"/>
                  </a:cubicBezTo>
                  <a:cubicBezTo>
                    <a:pt x="63" y="471"/>
                    <a:pt x="31" y="300"/>
                    <a:pt x="7" y="108"/>
                  </a:cubicBezTo>
                  <a:cubicBezTo>
                    <a:pt x="0" y="50"/>
                    <a:pt x="51" y="0"/>
                    <a:pt x="109" y="11"/>
                  </a:cubicBezTo>
                  <a:cubicBezTo>
                    <a:pt x="117" y="12"/>
                    <a:pt x="125" y="14"/>
                    <a:pt x="134" y="17"/>
                  </a:cubicBezTo>
                  <a:cubicBezTo>
                    <a:pt x="150" y="23"/>
                    <a:pt x="165" y="34"/>
                    <a:pt x="175" y="48"/>
                  </a:cubicBezTo>
                  <a:cubicBezTo>
                    <a:pt x="335" y="270"/>
                    <a:pt x="349" y="424"/>
                    <a:pt x="280" y="539"/>
                  </a:cubicBezTo>
                  <a:close/>
                </a:path>
              </a:pathLst>
            </a:custGeom>
            <a:solidFill>
              <a:srgbClr val="4646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3" name="Freeform 81">
              <a:extLst>
                <a:ext uri="{FF2B5EF4-FFF2-40B4-BE49-F238E27FC236}">
                  <a16:creationId xmlns:a16="http://schemas.microsoft.com/office/drawing/2014/main" id="{50596167-F26A-4862-97AB-7EE939560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1463" y="6327776"/>
              <a:ext cx="2397125" cy="898525"/>
            </a:xfrm>
            <a:custGeom>
              <a:avLst/>
              <a:gdLst>
                <a:gd name="T0" fmla="*/ 755 w 755"/>
                <a:gd name="T1" fmla="*/ 167 h 283"/>
                <a:gd name="T2" fmla="*/ 748 w 755"/>
                <a:gd name="T3" fmla="*/ 243 h 283"/>
                <a:gd name="T4" fmla="*/ 0 w 755"/>
                <a:gd name="T5" fmla="*/ 231 h 283"/>
                <a:gd name="T6" fmla="*/ 15 w 755"/>
                <a:gd name="T7" fmla="*/ 69 h 283"/>
                <a:gd name="T8" fmla="*/ 755 w 755"/>
                <a:gd name="T9" fmla="*/ 167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5" h="283">
                  <a:moveTo>
                    <a:pt x="755" y="167"/>
                  </a:moveTo>
                  <a:cubicBezTo>
                    <a:pt x="748" y="243"/>
                    <a:pt x="748" y="243"/>
                    <a:pt x="748" y="243"/>
                  </a:cubicBezTo>
                  <a:cubicBezTo>
                    <a:pt x="403" y="226"/>
                    <a:pt x="48" y="283"/>
                    <a:pt x="0" y="231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05" y="0"/>
                    <a:pt x="449" y="129"/>
                    <a:pt x="755" y="167"/>
                  </a:cubicBezTo>
                  <a:close/>
                </a:path>
              </a:pathLst>
            </a:custGeom>
            <a:solidFill>
              <a:srgbClr val="4646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4" name="Freeform 82">
              <a:extLst>
                <a:ext uri="{FF2B5EF4-FFF2-40B4-BE49-F238E27FC236}">
                  <a16:creationId xmlns:a16="http://schemas.microsoft.com/office/drawing/2014/main" id="{8A924A3D-46D0-4F82-BB55-834822DD7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6913" y="4999038"/>
              <a:ext cx="825500" cy="1862138"/>
            </a:xfrm>
            <a:custGeom>
              <a:avLst/>
              <a:gdLst>
                <a:gd name="T0" fmla="*/ 191 w 260"/>
                <a:gd name="T1" fmla="*/ 574 h 586"/>
                <a:gd name="T2" fmla="*/ 139 w 260"/>
                <a:gd name="T3" fmla="*/ 581 h 586"/>
                <a:gd name="T4" fmla="*/ 57 w 260"/>
                <a:gd name="T5" fmla="*/ 517 h 586"/>
                <a:gd name="T6" fmla="*/ 5 w 260"/>
                <a:gd name="T7" fmla="*/ 93 h 586"/>
                <a:gd name="T8" fmla="*/ 70 w 260"/>
                <a:gd name="T9" fmla="*/ 11 h 586"/>
                <a:gd name="T10" fmla="*/ 122 w 260"/>
                <a:gd name="T11" fmla="*/ 5 h 586"/>
                <a:gd name="T12" fmla="*/ 204 w 260"/>
                <a:gd name="T13" fmla="*/ 69 h 586"/>
                <a:gd name="T14" fmla="*/ 255 w 260"/>
                <a:gd name="T15" fmla="*/ 493 h 586"/>
                <a:gd name="T16" fmla="*/ 191 w 260"/>
                <a:gd name="T17" fmla="*/ 57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586">
                  <a:moveTo>
                    <a:pt x="191" y="574"/>
                  </a:moveTo>
                  <a:cubicBezTo>
                    <a:pt x="139" y="581"/>
                    <a:pt x="139" y="581"/>
                    <a:pt x="139" y="581"/>
                  </a:cubicBezTo>
                  <a:cubicBezTo>
                    <a:pt x="98" y="586"/>
                    <a:pt x="62" y="557"/>
                    <a:pt x="57" y="517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0" y="53"/>
                    <a:pt x="29" y="16"/>
                    <a:pt x="70" y="11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62" y="0"/>
                    <a:pt x="199" y="29"/>
                    <a:pt x="204" y="69"/>
                  </a:cubicBezTo>
                  <a:cubicBezTo>
                    <a:pt x="255" y="493"/>
                    <a:pt x="255" y="493"/>
                    <a:pt x="255" y="493"/>
                  </a:cubicBezTo>
                  <a:cubicBezTo>
                    <a:pt x="260" y="533"/>
                    <a:pt x="231" y="570"/>
                    <a:pt x="191" y="5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5" name="Freeform 83">
              <a:extLst>
                <a:ext uri="{FF2B5EF4-FFF2-40B4-BE49-F238E27FC236}">
                  <a16:creationId xmlns:a16="http://schemas.microsoft.com/office/drawing/2014/main" id="{6764E18D-3B89-4ABA-A691-94C6D873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2588" y="5386388"/>
              <a:ext cx="993775" cy="3273425"/>
            </a:xfrm>
            <a:custGeom>
              <a:avLst/>
              <a:gdLst>
                <a:gd name="T0" fmla="*/ 244 w 313"/>
                <a:gd name="T1" fmla="*/ 1019 h 1030"/>
                <a:gd name="T2" fmla="*/ 192 w 313"/>
                <a:gd name="T3" fmla="*/ 1025 h 1030"/>
                <a:gd name="T4" fmla="*/ 110 w 313"/>
                <a:gd name="T5" fmla="*/ 961 h 1030"/>
                <a:gd name="T6" fmla="*/ 4 w 313"/>
                <a:gd name="T7" fmla="*/ 93 h 1030"/>
                <a:gd name="T8" fmla="*/ 69 w 313"/>
                <a:gd name="T9" fmla="*/ 11 h 1030"/>
                <a:gd name="T10" fmla="*/ 121 w 313"/>
                <a:gd name="T11" fmla="*/ 4 h 1030"/>
                <a:gd name="T12" fmla="*/ 203 w 313"/>
                <a:gd name="T13" fmla="*/ 69 h 1030"/>
                <a:gd name="T14" fmla="*/ 308 w 313"/>
                <a:gd name="T15" fmla="*/ 937 h 1030"/>
                <a:gd name="T16" fmla="*/ 244 w 313"/>
                <a:gd name="T17" fmla="*/ 1019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3" h="1030">
                  <a:moveTo>
                    <a:pt x="244" y="1019"/>
                  </a:moveTo>
                  <a:cubicBezTo>
                    <a:pt x="192" y="1025"/>
                    <a:pt x="192" y="1025"/>
                    <a:pt x="192" y="1025"/>
                  </a:cubicBezTo>
                  <a:cubicBezTo>
                    <a:pt x="151" y="1030"/>
                    <a:pt x="115" y="1001"/>
                    <a:pt x="110" y="961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0" y="52"/>
                    <a:pt x="28" y="16"/>
                    <a:pt x="69" y="11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61" y="0"/>
                    <a:pt x="198" y="28"/>
                    <a:pt x="203" y="69"/>
                  </a:cubicBezTo>
                  <a:cubicBezTo>
                    <a:pt x="308" y="937"/>
                    <a:pt x="308" y="937"/>
                    <a:pt x="308" y="937"/>
                  </a:cubicBezTo>
                  <a:cubicBezTo>
                    <a:pt x="313" y="977"/>
                    <a:pt x="284" y="1014"/>
                    <a:pt x="244" y="101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6" name="Freeform 84">
              <a:extLst>
                <a:ext uri="{FF2B5EF4-FFF2-40B4-BE49-F238E27FC236}">
                  <a16:creationId xmlns:a16="http://schemas.microsoft.com/office/drawing/2014/main" id="{1377AF3B-E004-41D7-BF47-DA072DF9D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3938" y="9007476"/>
              <a:ext cx="666750" cy="1697038"/>
            </a:xfrm>
            <a:custGeom>
              <a:avLst/>
              <a:gdLst>
                <a:gd name="T0" fmla="*/ 173 w 210"/>
                <a:gd name="T1" fmla="*/ 531 h 534"/>
                <a:gd name="T2" fmla="*/ 46 w 210"/>
                <a:gd name="T3" fmla="*/ 534 h 534"/>
                <a:gd name="T4" fmla="*/ 9 w 210"/>
                <a:gd name="T5" fmla="*/ 498 h 534"/>
                <a:gd name="T6" fmla="*/ 0 w 210"/>
                <a:gd name="T7" fmla="*/ 40 h 534"/>
                <a:gd name="T8" fmla="*/ 36 w 210"/>
                <a:gd name="T9" fmla="*/ 3 h 534"/>
                <a:gd name="T10" fmla="*/ 163 w 210"/>
                <a:gd name="T11" fmla="*/ 1 h 534"/>
                <a:gd name="T12" fmla="*/ 200 w 210"/>
                <a:gd name="T13" fmla="*/ 36 h 534"/>
                <a:gd name="T14" fmla="*/ 209 w 210"/>
                <a:gd name="T15" fmla="*/ 494 h 534"/>
                <a:gd name="T16" fmla="*/ 173 w 210"/>
                <a:gd name="T17" fmla="*/ 531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534">
                  <a:moveTo>
                    <a:pt x="173" y="531"/>
                  </a:moveTo>
                  <a:cubicBezTo>
                    <a:pt x="46" y="534"/>
                    <a:pt x="46" y="534"/>
                    <a:pt x="46" y="534"/>
                  </a:cubicBezTo>
                  <a:cubicBezTo>
                    <a:pt x="26" y="534"/>
                    <a:pt x="10" y="518"/>
                    <a:pt x="9" y="49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0"/>
                    <a:pt x="16" y="4"/>
                    <a:pt x="36" y="3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83" y="0"/>
                    <a:pt x="200" y="16"/>
                    <a:pt x="200" y="36"/>
                  </a:cubicBezTo>
                  <a:cubicBezTo>
                    <a:pt x="209" y="494"/>
                    <a:pt x="209" y="494"/>
                    <a:pt x="209" y="494"/>
                  </a:cubicBezTo>
                  <a:cubicBezTo>
                    <a:pt x="210" y="514"/>
                    <a:pt x="194" y="531"/>
                    <a:pt x="173" y="5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" name="Freeform 85">
              <a:extLst>
                <a:ext uri="{FF2B5EF4-FFF2-40B4-BE49-F238E27FC236}">
                  <a16:creationId xmlns:a16="http://schemas.microsoft.com/office/drawing/2014/main" id="{1EE87797-27BD-41B5-9D1B-658C4242C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2213" y="9010651"/>
              <a:ext cx="669925" cy="1830388"/>
            </a:xfrm>
            <a:custGeom>
              <a:avLst/>
              <a:gdLst>
                <a:gd name="T0" fmla="*/ 175 w 211"/>
                <a:gd name="T1" fmla="*/ 573 h 576"/>
                <a:gd name="T2" fmla="*/ 48 w 211"/>
                <a:gd name="T3" fmla="*/ 575 h 576"/>
                <a:gd name="T4" fmla="*/ 11 w 211"/>
                <a:gd name="T5" fmla="*/ 540 h 576"/>
                <a:gd name="T6" fmla="*/ 1 w 211"/>
                <a:gd name="T7" fmla="*/ 40 h 576"/>
                <a:gd name="T8" fmla="*/ 36 w 211"/>
                <a:gd name="T9" fmla="*/ 3 h 576"/>
                <a:gd name="T10" fmla="*/ 163 w 211"/>
                <a:gd name="T11" fmla="*/ 1 h 576"/>
                <a:gd name="T12" fmla="*/ 200 w 211"/>
                <a:gd name="T13" fmla="*/ 36 h 576"/>
                <a:gd name="T14" fmla="*/ 210 w 211"/>
                <a:gd name="T15" fmla="*/ 536 h 576"/>
                <a:gd name="T16" fmla="*/ 175 w 211"/>
                <a:gd name="T17" fmla="*/ 57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576">
                  <a:moveTo>
                    <a:pt x="175" y="573"/>
                  </a:moveTo>
                  <a:cubicBezTo>
                    <a:pt x="48" y="575"/>
                    <a:pt x="48" y="575"/>
                    <a:pt x="48" y="575"/>
                  </a:cubicBezTo>
                  <a:cubicBezTo>
                    <a:pt x="28" y="576"/>
                    <a:pt x="11" y="560"/>
                    <a:pt x="11" y="5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20"/>
                    <a:pt x="16" y="4"/>
                    <a:pt x="36" y="3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83" y="0"/>
                    <a:pt x="200" y="16"/>
                    <a:pt x="200" y="36"/>
                  </a:cubicBezTo>
                  <a:cubicBezTo>
                    <a:pt x="210" y="536"/>
                    <a:pt x="210" y="536"/>
                    <a:pt x="210" y="536"/>
                  </a:cubicBezTo>
                  <a:cubicBezTo>
                    <a:pt x="211" y="556"/>
                    <a:pt x="195" y="572"/>
                    <a:pt x="175" y="57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DD6E4F89-1EA2-4565-8F1C-690CA492B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988" y="8770938"/>
              <a:ext cx="3251200" cy="696913"/>
            </a:xfrm>
            <a:custGeom>
              <a:avLst/>
              <a:gdLst>
                <a:gd name="T0" fmla="*/ 1022 w 1024"/>
                <a:gd name="T1" fmla="*/ 73 h 219"/>
                <a:gd name="T2" fmla="*/ 1023 w 1024"/>
                <a:gd name="T3" fmla="*/ 126 h 219"/>
                <a:gd name="T4" fmla="*/ 951 w 1024"/>
                <a:gd name="T5" fmla="*/ 201 h 219"/>
                <a:gd name="T6" fmla="*/ 77 w 1024"/>
                <a:gd name="T7" fmla="*/ 218 h 219"/>
                <a:gd name="T8" fmla="*/ 2 w 1024"/>
                <a:gd name="T9" fmla="*/ 146 h 219"/>
                <a:gd name="T10" fmla="*/ 1 w 1024"/>
                <a:gd name="T11" fmla="*/ 93 h 219"/>
                <a:gd name="T12" fmla="*/ 73 w 1024"/>
                <a:gd name="T13" fmla="*/ 18 h 219"/>
                <a:gd name="T14" fmla="*/ 947 w 1024"/>
                <a:gd name="T15" fmla="*/ 1 h 219"/>
                <a:gd name="T16" fmla="*/ 1022 w 1024"/>
                <a:gd name="T17" fmla="*/ 7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4" h="219">
                  <a:moveTo>
                    <a:pt x="1022" y="73"/>
                  </a:moveTo>
                  <a:cubicBezTo>
                    <a:pt x="1023" y="126"/>
                    <a:pt x="1023" y="126"/>
                    <a:pt x="1023" y="126"/>
                  </a:cubicBezTo>
                  <a:cubicBezTo>
                    <a:pt x="1024" y="166"/>
                    <a:pt x="992" y="200"/>
                    <a:pt x="951" y="201"/>
                  </a:cubicBezTo>
                  <a:cubicBezTo>
                    <a:pt x="77" y="218"/>
                    <a:pt x="77" y="218"/>
                    <a:pt x="77" y="218"/>
                  </a:cubicBezTo>
                  <a:cubicBezTo>
                    <a:pt x="36" y="219"/>
                    <a:pt x="3" y="187"/>
                    <a:pt x="2" y="146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0" y="53"/>
                    <a:pt x="32" y="19"/>
                    <a:pt x="73" y="18"/>
                  </a:cubicBezTo>
                  <a:cubicBezTo>
                    <a:pt x="947" y="1"/>
                    <a:pt x="947" y="1"/>
                    <a:pt x="947" y="1"/>
                  </a:cubicBezTo>
                  <a:cubicBezTo>
                    <a:pt x="988" y="0"/>
                    <a:pt x="1021" y="32"/>
                    <a:pt x="1022" y="7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9" name="Freeform 87">
              <a:extLst>
                <a:ext uri="{FF2B5EF4-FFF2-40B4-BE49-F238E27FC236}">
                  <a16:creationId xmlns:a16="http://schemas.microsoft.com/office/drawing/2014/main" id="{0FC45DF5-4953-4DE2-94CA-5CD294637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713" y="7127876"/>
              <a:ext cx="638175" cy="1993900"/>
            </a:xfrm>
            <a:custGeom>
              <a:avLst/>
              <a:gdLst>
                <a:gd name="T0" fmla="*/ 99 w 201"/>
                <a:gd name="T1" fmla="*/ 1 h 627"/>
                <a:gd name="T2" fmla="*/ 99 w 201"/>
                <a:gd name="T3" fmla="*/ 1 h 627"/>
                <a:gd name="T4" fmla="*/ 201 w 201"/>
                <a:gd name="T5" fmla="*/ 99 h 627"/>
                <a:gd name="T6" fmla="*/ 150 w 201"/>
                <a:gd name="T7" fmla="*/ 526 h 627"/>
                <a:gd name="T8" fmla="*/ 111 w 201"/>
                <a:gd name="T9" fmla="*/ 626 h 627"/>
                <a:gd name="T10" fmla="*/ 111 w 201"/>
                <a:gd name="T11" fmla="*/ 626 h 627"/>
                <a:gd name="T12" fmla="*/ 69 w 201"/>
                <a:gd name="T13" fmla="*/ 527 h 627"/>
                <a:gd name="T14" fmla="*/ 1 w 201"/>
                <a:gd name="T15" fmla="*/ 103 h 627"/>
                <a:gd name="T16" fmla="*/ 99 w 201"/>
                <a:gd name="T17" fmla="*/ 1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627">
                  <a:moveTo>
                    <a:pt x="99" y="1"/>
                  </a:moveTo>
                  <a:cubicBezTo>
                    <a:pt x="99" y="1"/>
                    <a:pt x="99" y="1"/>
                    <a:pt x="99" y="1"/>
                  </a:cubicBezTo>
                  <a:cubicBezTo>
                    <a:pt x="154" y="0"/>
                    <a:pt x="200" y="44"/>
                    <a:pt x="201" y="99"/>
                  </a:cubicBezTo>
                  <a:cubicBezTo>
                    <a:pt x="150" y="526"/>
                    <a:pt x="150" y="526"/>
                    <a:pt x="150" y="526"/>
                  </a:cubicBezTo>
                  <a:cubicBezTo>
                    <a:pt x="151" y="581"/>
                    <a:pt x="134" y="626"/>
                    <a:pt x="111" y="626"/>
                  </a:cubicBezTo>
                  <a:cubicBezTo>
                    <a:pt x="111" y="626"/>
                    <a:pt x="111" y="626"/>
                    <a:pt x="111" y="626"/>
                  </a:cubicBezTo>
                  <a:cubicBezTo>
                    <a:pt x="89" y="627"/>
                    <a:pt x="70" y="582"/>
                    <a:pt x="69" y="527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0" y="48"/>
                    <a:pt x="44" y="2"/>
                    <a:pt x="99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0" name="Freeform 88">
              <a:extLst>
                <a:ext uri="{FF2B5EF4-FFF2-40B4-BE49-F238E27FC236}">
                  <a16:creationId xmlns:a16="http://schemas.microsoft.com/office/drawing/2014/main" id="{83368897-0634-4D34-9DA2-891A4CB90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4638" y="6950076"/>
              <a:ext cx="3175000" cy="795338"/>
            </a:xfrm>
            <a:custGeom>
              <a:avLst/>
              <a:gdLst>
                <a:gd name="T0" fmla="*/ 6 w 1000"/>
                <a:gd name="T1" fmla="*/ 55 h 250"/>
                <a:gd name="T2" fmla="*/ 6 w 1000"/>
                <a:gd name="T3" fmla="*/ 55 h 250"/>
                <a:gd name="T4" fmla="*/ 109 w 1000"/>
                <a:gd name="T5" fmla="*/ 27 h 250"/>
                <a:gd name="T6" fmla="*/ 905 w 1000"/>
                <a:gd name="T7" fmla="*/ 45 h 250"/>
                <a:gd name="T8" fmla="*/ 995 w 1000"/>
                <a:gd name="T9" fmla="*/ 155 h 250"/>
                <a:gd name="T10" fmla="*/ 995 w 1000"/>
                <a:gd name="T11" fmla="*/ 155 h 250"/>
                <a:gd name="T12" fmla="*/ 885 w 1000"/>
                <a:gd name="T13" fmla="*/ 244 h 250"/>
                <a:gd name="T14" fmla="*/ 101 w 1000"/>
                <a:gd name="T15" fmla="*/ 103 h 250"/>
                <a:gd name="T16" fmla="*/ 6 w 1000"/>
                <a:gd name="T17" fmla="*/ 5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0" h="250">
                  <a:moveTo>
                    <a:pt x="6" y="55"/>
                  </a:moveTo>
                  <a:cubicBezTo>
                    <a:pt x="6" y="55"/>
                    <a:pt x="6" y="55"/>
                    <a:pt x="6" y="55"/>
                  </a:cubicBezTo>
                  <a:cubicBezTo>
                    <a:pt x="11" y="0"/>
                    <a:pt x="54" y="21"/>
                    <a:pt x="109" y="27"/>
                  </a:cubicBezTo>
                  <a:cubicBezTo>
                    <a:pt x="905" y="45"/>
                    <a:pt x="905" y="45"/>
                    <a:pt x="905" y="45"/>
                  </a:cubicBezTo>
                  <a:cubicBezTo>
                    <a:pt x="960" y="51"/>
                    <a:pt x="1000" y="100"/>
                    <a:pt x="995" y="155"/>
                  </a:cubicBezTo>
                  <a:cubicBezTo>
                    <a:pt x="995" y="155"/>
                    <a:pt x="995" y="155"/>
                    <a:pt x="995" y="155"/>
                  </a:cubicBezTo>
                  <a:cubicBezTo>
                    <a:pt x="989" y="210"/>
                    <a:pt x="940" y="250"/>
                    <a:pt x="885" y="244"/>
                  </a:cubicBezTo>
                  <a:cubicBezTo>
                    <a:pt x="101" y="103"/>
                    <a:pt x="101" y="103"/>
                    <a:pt x="101" y="103"/>
                  </a:cubicBezTo>
                  <a:cubicBezTo>
                    <a:pt x="47" y="97"/>
                    <a:pt x="0" y="110"/>
                    <a:pt x="6" y="5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1" name="Freeform 89">
              <a:extLst>
                <a:ext uri="{FF2B5EF4-FFF2-40B4-BE49-F238E27FC236}">
                  <a16:creationId xmlns:a16="http://schemas.microsoft.com/office/drawing/2014/main" id="{F6B22248-159A-4D62-8CB3-3D8FDCF17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0838" y="6429376"/>
              <a:ext cx="400050" cy="511175"/>
            </a:xfrm>
            <a:custGeom>
              <a:avLst/>
              <a:gdLst>
                <a:gd name="T0" fmla="*/ 26 w 126"/>
                <a:gd name="T1" fmla="*/ 161 h 161"/>
                <a:gd name="T2" fmla="*/ 17 w 126"/>
                <a:gd name="T3" fmla="*/ 154 h 161"/>
                <a:gd name="T4" fmla="*/ 10 w 126"/>
                <a:gd name="T5" fmla="*/ 109 h 161"/>
                <a:gd name="T6" fmla="*/ 85 w 126"/>
                <a:gd name="T7" fmla="*/ 9 h 161"/>
                <a:gd name="T8" fmla="*/ 108 w 126"/>
                <a:gd name="T9" fmla="*/ 5 h 161"/>
                <a:gd name="T10" fmla="*/ 117 w 126"/>
                <a:gd name="T11" fmla="*/ 12 h 161"/>
                <a:gd name="T12" fmla="*/ 120 w 126"/>
                <a:gd name="T13" fmla="*/ 35 h 161"/>
                <a:gd name="T14" fmla="*/ 26 w 126"/>
                <a:gd name="T15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61">
                  <a:moveTo>
                    <a:pt x="26" y="161"/>
                  </a:moveTo>
                  <a:cubicBezTo>
                    <a:pt x="17" y="154"/>
                    <a:pt x="17" y="154"/>
                    <a:pt x="17" y="154"/>
                  </a:cubicBezTo>
                  <a:cubicBezTo>
                    <a:pt x="3" y="144"/>
                    <a:pt x="0" y="124"/>
                    <a:pt x="10" y="10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91" y="2"/>
                    <a:pt x="101" y="0"/>
                    <a:pt x="108" y="5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24" y="17"/>
                    <a:pt x="126" y="27"/>
                    <a:pt x="120" y="35"/>
                  </a:cubicBezTo>
                  <a:lnTo>
                    <a:pt x="26" y="161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2" name="Freeform 90">
              <a:extLst>
                <a:ext uri="{FF2B5EF4-FFF2-40B4-BE49-F238E27FC236}">
                  <a16:creationId xmlns:a16="http://schemas.microsoft.com/office/drawing/2014/main" id="{76604AB3-87F7-431C-BF42-D374A192B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2263" y="6407151"/>
              <a:ext cx="511175" cy="622300"/>
            </a:xfrm>
            <a:custGeom>
              <a:avLst/>
              <a:gdLst>
                <a:gd name="T0" fmla="*/ 35 w 161"/>
                <a:gd name="T1" fmla="*/ 196 h 196"/>
                <a:gd name="T2" fmla="*/ 0 w 161"/>
                <a:gd name="T3" fmla="*/ 170 h 196"/>
                <a:gd name="T4" fmla="*/ 121 w 161"/>
                <a:gd name="T5" fmla="*/ 9 h 196"/>
                <a:gd name="T6" fmla="*/ 143 w 161"/>
                <a:gd name="T7" fmla="*/ 6 h 196"/>
                <a:gd name="T8" fmla="*/ 152 w 161"/>
                <a:gd name="T9" fmla="*/ 13 h 196"/>
                <a:gd name="T10" fmla="*/ 156 w 161"/>
                <a:gd name="T11" fmla="*/ 35 h 196"/>
                <a:gd name="T12" fmla="*/ 35 w 161"/>
                <a:gd name="T1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96">
                  <a:moveTo>
                    <a:pt x="35" y="196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6" y="2"/>
                    <a:pt x="136" y="0"/>
                    <a:pt x="143" y="6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9" y="18"/>
                    <a:pt x="161" y="28"/>
                    <a:pt x="156" y="35"/>
                  </a:cubicBezTo>
                  <a:lnTo>
                    <a:pt x="35" y="196"/>
                  </a:lnTo>
                  <a:close/>
                </a:path>
              </a:pathLst>
            </a:custGeom>
            <a:solidFill>
              <a:srgbClr val="072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id="{8CBA3563-2413-4465-8050-165BC43A2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0663" y="6775451"/>
              <a:ext cx="558800" cy="320675"/>
            </a:xfrm>
            <a:custGeom>
              <a:avLst/>
              <a:gdLst>
                <a:gd name="T0" fmla="*/ 174 w 176"/>
                <a:gd name="T1" fmla="*/ 43 h 101"/>
                <a:gd name="T2" fmla="*/ 174 w 176"/>
                <a:gd name="T3" fmla="*/ 43 h 101"/>
                <a:gd name="T4" fmla="*/ 162 w 176"/>
                <a:gd name="T5" fmla="*/ 61 h 101"/>
                <a:gd name="T6" fmla="*/ 31 w 176"/>
                <a:gd name="T7" fmla="*/ 99 h 101"/>
                <a:gd name="T8" fmla="*/ 12 w 176"/>
                <a:gd name="T9" fmla="*/ 90 h 101"/>
                <a:gd name="T10" fmla="*/ 4 w 176"/>
                <a:gd name="T11" fmla="*/ 63 h 101"/>
                <a:gd name="T12" fmla="*/ 27 w 176"/>
                <a:gd name="T13" fmla="*/ 26 h 101"/>
                <a:gd name="T14" fmla="*/ 75 w 176"/>
                <a:gd name="T15" fmla="*/ 10 h 101"/>
                <a:gd name="T16" fmla="*/ 174 w 176"/>
                <a:gd name="T17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174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6" y="50"/>
                    <a:pt x="171" y="58"/>
                    <a:pt x="162" y="61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23" y="101"/>
                    <a:pt x="14" y="97"/>
                    <a:pt x="12" y="90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0" y="48"/>
                    <a:pt x="10" y="31"/>
                    <a:pt x="27" y="26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0"/>
                    <a:pt x="165" y="13"/>
                    <a:pt x="174" y="43"/>
                  </a:cubicBez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4" name="Freeform 92">
              <a:extLst>
                <a:ext uri="{FF2B5EF4-FFF2-40B4-BE49-F238E27FC236}">
                  <a16:creationId xmlns:a16="http://schemas.microsoft.com/office/drawing/2014/main" id="{34F59D06-9A2A-4146-B400-D2354E2DC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77813" y="6657976"/>
              <a:ext cx="212725" cy="279400"/>
            </a:xfrm>
            <a:custGeom>
              <a:avLst/>
              <a:gdLst>
                <a:gd name="T0" fmla="*/ 32 w 67"/>
                <a:gd name="T1" fmla="*/ 88 h 88"/>
                <a:gd name="T2" fmla="*/ 0 w 67"/>
                <a:gd name="T3" fmla="*/ 72 h 88"/>
                <a:gd name="T4" fmla="*/ 32 w 67"/>
                <a:gd name="T5" fmla="*/ 9 h 88"/>
                <a:gd name="T6" fmla="*/ 50 w 67"/>
                <a:gd name="T7" fmla="*/ 3 h 88"/>
                <a:gd name="T8" fmla="*/ 58 w 67"/>
                <a:gd name="T9" fmla="*/ 7 h 88"/>
                <a:gd name="T10" fmla="*/ 64 w 67"/>
                <a:gd name="T11" fmla="*/ 25 h 88"/>
                <a:gd name="T12" fmla="*/ 32 w 67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88">
                  <a:moveTo>
                    <a:pt x="32" y="88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5" y="2"/>
                    <a:pt x="43" y="0"/>
                    <a:pt x="50" y="3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65" y="11"/>
                    <a:pt x="67" y="18"/>
                    <a:pt x="64" y="25"/>
                  </a:cubicBezTo>
                  <a:lnTo>
                    <a:pt x="32" y="88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AEC8733-7E75-4BEB-B927-2F493D7A85C6}"/>
              </a:ext>
            </a:extLst>
          </p:cNvPr>
          <p:cNvSpPr txBox="1"/>
          <p:nvPr/>
        </p:nvSpPr>
        <p:spPr>
          <a:xfrm>
            <a:off x="5108782" y="618375"/>
            <a:ext cx="5414273" cy="110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3299" b="1" dirty="0">
                <a:solidFill>
                  <a:srgbClr val="4A86FF"/>
                </a:solidFill>
                <a:latin typeface="Century Gothic"/>
              </a:rPr>
              <a:t>Online Appointment Booking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912F21C-3278-4B40-B787-21B5B8C18177}"/>
              </a:ext>
            </a:extLst>
          </p:cNvPr>
          <p:cNvSpPr txBox="1"/>
          <p:nvPr/>
        </p:nvSpPr>
        <p:spPr>
          <a:xfrm>
            <a:off x="6937022" y="2613820"/>
            <a:ext cx="4950178" cy="579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1. This feature will allow a user to book an appointment of doctors.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0707B9C-12B2-40BC-B3D1-8B792764D26B}"/>
              </a:ext>
            </a:extLst>
          </p:cNvPr>
          <p:cNvSpPr txBox="1"/>
          <p:nvPr/>
        </p:nvSpPr>
        <p:spPr>
          <a:xfrm>
            <a:off x="8453021" y="4989318"/>
            <a:ext cx="1048184" cy="32459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 defTabSz="228554"/>
            <a:r>
              <a:rPr lang="en-US" sz="900" b="1" dirty="0">
                <a:solidFill>
                  <a:srgbClr val="FFFFFF"/>
                </a:solidFill>
                <a:latin typeface="Century Gothic"/>
              </a:rPr>
              <a:t>BOOK NOW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C924947-DACA-4F98-B897-60B393F8BD4F}"/>
              </a:ext>
            </a:extLst>
          </p:cNvPr>
          <p:cNvSpPr txBox="1"/>
          <p:nvPr/>
        </p:nvSpPr>
        <p:spPr>
          <a:xfrm>
            <a:off x="6937022" y="3623947"/>
            <a:ext cx="5128366" cy="33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2. </a:t>
            </a:r>
            <a:r>
              <a:rPr lang="en" sz="1400" b="1" dirty="0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Patient can track their appointment by their booking id.</a:t>
            </a:r>
            <a:endParaRPr lang="en-US" sz="1400" b="1" dirty="0">
              <a:solidFill>
                <a:srgbClr val="3F3F3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57A7045-36BC-49FF-B4DE-620F3B7E581E}"/>
              </a:ext>
            </a:extLst>
          </p:cNvPr>
          <p:cNvSpPr txBox="1"/>
          <p:nvPr/>
        </p:nvSpPr>
        <p:spPr>
          <a:xfrm>
            <a:off x="6937022" y="4386314"/>
            <a:ext cx="5128366" cy="33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b="1" dirty="0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3. Patient can update and cancel their booking.</a:t>
            </a:r>
          </a:p>
        </p:txBody>
      </p:sp>
    </p:spTree>
    <p:extLst>
      <p:ext uri="{BB962C8B-B14F-4D97-AF65-F5344CB8AC3E}">
        <p14:creationId xmlns:p14="http://schemas.microsoft.com/office/powerpoint/2010/main" val="3318842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1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1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1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1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4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4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4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4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4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4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8" grpId="0"/>
          <p:bldP spid="160" grpId="0" animBg="1"/>
          <p:bldP spid="155" grpId="0"/>
          <p:bldP spid="15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4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4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4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4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4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4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8" grpId="0"/>
          <p:bldP spid="160" grpId="0" animBg="1"/>
          <p:bldP spid="155" grpId="0"/>
          <p:bldP spid="156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88;p23">
            <a:extLst>
              <a:ext uri="{FF2B5EF4-FFF2-40B4-BE49-F238E27FC236}">
                <a16:creationId xmlns:a16="http://schemas.microsoft.com/office/drawing/2014/main" id="{9E6E2C52-1C89-4EAC-B2A9-751250529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8840084"/>
              </p:ext>
            </p:extLst>
          </p:nvPr>
        </p:nvGraphicFramePr>
        <p:xfrm>
          <a:off x="868069" y="544656"/>
          <a:ext cx="10301678" cy="5842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9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16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16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07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</a:rPr>
                        <a:t>Id</a:t>
                      </a:r>
                      <a:endParaRPr sz="16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</a:rPr>
                        <a:t>As a</a:t>
                      </a:r>
                      <a:endParaRPr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</a:rPr>
                        <a:t>I want to be able to</a:t>
                      </a:r>
                      <a:endParaRPr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</a:rPr>
                        <a:t>So that</a:t>
                      </a:r>
                      <a:endParaRPr sz="16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</a:rPr>
                        <a:t>Priority</a:t>
                      </a:r>
                      <a:endParaRPr sz="16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</a:rPr>
                        <a:t>Sprint</a:t>
                      </a:r>
                      <a:endParaRPr sz="16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visitor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register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To book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Done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User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Login as patient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To appoint a doctor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Done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1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User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Login as doctor 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To confirm booking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Done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1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User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As a patient contact doctor/Compounder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For emergency medical help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Done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1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User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As a patient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Can cancel booking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On progress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14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User 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As a doctor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Can reschedule 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appointment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On progress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51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User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As a doctor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Can set availability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On progress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51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User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As a doctor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Can cancel appointment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On progress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38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23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5">
            <a:extLst>
              <a:ext uri="{FF2B5EF4-FFF2-40B4-BE49-F238E27FC236}">
                <a16:creationId xmlns:a16="http://schemas.microsoft.com/office/drawing/2014/main" id="{475835AB-49F6-410C-9771-95AA1A5D8CFE}"/>
              </a:ext>
            </a:extLst>
          </p:cNvPr>
          <p:cNvSpPr>
            <a:spLocks/>
          </p:cNvSpPr>
          <p:nvPr/>
        </p:nvSpPr>
        <p:spPr bwMode="auto">
          <a:xfrm>
            <a:off x="690832" y="2299385"/>
            <a:ext cx="6149174" cy="3551569"/>
          </a:xfrm>
          <a:custGeom>
            <a:avLst/>
            <a:gdLst>
              <a:gd name="T0" fmla="*/ 3664 w 4456"/>
              <a:gd name="T1" fmla="*/ 2115 h 2572"/>
              <a:gd name="T2" fmla="*/ 793 w 4456"/>
              <a:gd name="T3" fmla="*/ 2115 h 2572"/>
              <a:gd name="T4" fmla="*/ 793 w 4456"/>
              <a:gd name="T5" fmla="*/ 458 h 2572"/>
              <a:gd name="T6" fmla="*/ 3664 w 4456"/>
              <a:gd name="T7" fmla="*/ 458 h 2572"/>
              <a:gd name="T8" fmla="*/ 3664 w 4456"/>
              <a:gd name="T9" fmla="*/ 2115 h 2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2572">
                <a:moveTo>
                  <a:pt x="3664" y="2115"/>
                </a:moveTo>
                <a:cubicBezTo>
                  <a:pt x="2871" y="2572"/>
                  <a:pt x="1586" y="2572"/>
                  <a:pt x="793" y="2115"/>
                </a:cubicBezTo>
                <a:cubicBezTo>
                  <a:pt x="0" y="1657"/>
                  <a:pt x="0" y="915"/>
                  <a:pt x="793" y="458"/>
                </a:cubicBezTo>
                <a:cubicBezTo>
                  <a:pt x="1586" y="0"/>
                  <a:pt x="2871" y="0"/>
                  <a:pt x="3664" y="458"/>
                </a:cubicBezTo>
                <a:cubicBezTo>
                  <a:pt x="4456" y="915"/>
                  <a:pt x="4456" y="1657"/>
                  <a:pt x="3664" y="2115"/>
                </a:cubicBezTo>
              </a:path>
            </a:pathLst>
          </a:custGeom>
          <a:solidFill>
            <a:srgbClr val="025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>
              <a:solidFill>
                <a:srgbClr val="283147"/>
              </a:solidFill>
              <a:latin typeface="Open Sans Light"/>
            </a:endParaRPr>
          </a:p>
        </p:txBody>
      </p:sp>
      <p:sp>
        <p:nvSpPr>
          <p:cNvPr id="106" name="Freeform 6">
            <a:extLst>
              <a:ext uri="{FF2B5EF4-FFF2-40B4-BE49-F238E27FC236}">
                <a16:creationId xmlns:a16="http://schemas.microsoft.com/office/drawing/2014/main" id="{1A05BA33-7B9D-4140-A77C-6938746C7EEB}"/>
              </a:ext>
            </a:extLst>
          </p:cNvPr>
          <p:cNvSpPr>
            <a:spLocks/>
          </p:cNvSpPr>
          <p:nvPr/>
        </p:nvSpPr>
        <p:spPr bwMode="auto">
          <a:xfrm>
            <a:off x="603531" y="2046212"/>
            <a:ext cx="6325364" cy="3654743"/>
          </a:xfrm>
          <a:custGeom>
            <a:avLst/>
            <a:gdLst>
              <a:gd name="T0" fmla="*/ 3768 w 4583"/>
              <a:gd name="T1" fmla="*/ 2175 h 2646"/>
              <a:gd name="T2" fmla="*/ 815 w 4583"/>
              <a:gd name="T3" fmla="*/ 2175 h 2646"/>
              <a:gd name="T4" fmla="*/ 815 w 4583"/>
              <a:gd name="T5" fmla="*/ 471 h 2646"/>
              <a:gd name="T6" fmla="*/ 3767 w 4583"/>
              <a:gd name="T7" fmla="*/ 471 h 2646"/>
              <a:gd name="T8" fmla="*/ 3768 w 4583"/>
              <a:gd name="T9" fmla="*/ 2175 h 2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3" h="2646">
                <a:moveTo>
                  <a:pt x="3768" y="2175"/>
                </a:moveTo>
                <a:cubicBezTo>
                  <a:pt x="2952" y="2646"/>
                  <a:pt x="1630" y="2646"/>
                  <a:pt x="815" y="2175"/>
                </a:cubicBezTo>
                <a:cubicBezTo>
                  <a:pt x="0" y="1705"/>
                  <a:pt x="0" y="942"/>
                  <a:pt x="815" y="471"/>
                </a:cubicBezTo>
                <a:cubicBezTo>
                  <a:pt x="1630" y="0"/>
                  <a:pt x="2952" y="0"/>
                  <a:pt x="3767" y="471"/>
                </a:cubicBezTo>
                <a:cubicBezTo>
                  <a:pt x="4583" y="942"/>
                  <a:pt x="4583" y="1705"/>
                  <a:pt x="3768" y="2175"/>
                </a:cubicBezTo>
              </a:path>
            </a:pathLst>
          </a:custGeom>
          <a:solidFill>
            <a:srgbClr val="457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>
              <a:solidFill>
                <a:srgbClr val="283147"/>
              </a:solidFill>
              <a:latin typeface="Open Sans Light"/>
            </a:endParaRPr>
          </a:p>
        </p:txBody>
      </p:sp>
      <p:sp>
        <p:nvSpPr>
          <p:cNvPr id="107" name="Freeform 7">
            <a:extLst>
              <a:ext uri="{FF2B5EF4-FFF2-40B4-BE49-F238E27FC236}">
                <a16:creationId xmlns:a16="http://schemas.microsoft.com/office/drawing/2014/main" id="{D5BD68CC-4BE3-4DFD-BC46-1783413509B9}"/>
              </a:ext>
            </a:extLst>
          </p:cNvPr>
          <p:cNvSpPr>
            <a:spLocks/>
          </p:cNvSpPr>
          <p:nvPr/>
        </p:nvSpPr>
        <p:spPr bwMode="auto">
          <a:xfrm>
            <a:off x="1670192" y="2663669"/>
            <a:ext cx="4191248" cy="2420622"/>
          </a:xfrm>
          <a:custGeom>
            <a:avLst/>
            <a:gdLst>
              <a:gd name="T0" fmla="*/ 2496 w 3037"/>
              <a:gd name="T1" fmla="*/ 1441 h 1753"/>
              <a:gd name="T2" fmla="*/ 540 w 3037"/>
              <a:gd name="T3" fmla="*/ 1441 h 1753"/>
              <a:gd name="T4" fmla="*/ 540 w 3037"/>
              <a:gd name="T5" fmla="*/ 311 h 1753"/>
              <a:gd name="T6" fmla="*/ 2496 w 3037"/>
              <a:gd name="T7" fmla="*/ 311 h 1753"/>
              <a:gd name="T8" fmla="*/ 2496 w 3037"/>
              <a:gd name="T9" fmla="*/ 1441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7" h="1753">
                <a:moveTo>
                  <a:pt x="2496" y="1441"/>
                </a:moveTo>
                <a:cubicBezTo>
                  <a:pt x="1956" y="1753"/>
                  <a:pt x="1080" y="1753"/>
                  <a:pt x="540" y="1441"/>
                </a:cubicBezTo>
                <a:cubicBezTo>
                  <a:pt x="0" y="1129"/>
                  <a:pt x="0" y="623"/>
                  <a:pt x="540" y="311"/>
                </a:cubicBezTo>
                <a:cubicBezTo>
                  <a:pt x="1080" y="0"/>
                  <a:pt x="1956" y="0"/>
                  <a:pt x="2496" y="311"/>
                </a:cubicBezTo>
                <a:cubicBezTo>
                  <a:pt x="3037" y="623"/>
                  <a:pt x="3037" y="1129"/>
                  <a:pt x="2496" y="1441"/>
                </a:cubicBezTo>
              </a:path>
            </a:pathLst>
          </a:custGeom>
          <a:solidFill>
            <a:srgbClr val="79BB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>
              <a:solidFill>
                <a:srgbClr val="283147"/>
              </a:solidFill>
              <a:latin typeface="Open Sans Light"/>
            </a:endParaRP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52BECC91-3123-43E7-A198-DFBBF2E3FA1E}"/>
              </a:ext>
            </a:extLst>
          </p:cNvPr>
          <p:cNvGrpSpPr/>
          <p:nvPr/>
        </p:nvGrpSpPr>
        <p:grpSpPr>
          <a:xfrm>
            <a:off x="4585256" y="2570018"/>
            <a:ext cx="1047614" cy="619838"/>
            <a:chOff x="14127163" y="5257800"/>
            <a:chExt cx="2095500" cy="1239838"/>
          </a:xfrm>
        </p:grpSpPr>
        <p:sp>
          <p:nvSpPr>
            <p:cNvPr id="196" name="Freeform 96">
              <a:extLst>
                <a:ext uri="{FF2B5EF4-FFF2-40B4-BE49-F238E27FC236}">
                  <a16:creationId xmlns:a16="http://schemas.microsoft.com/office/drawing/2014/main" id="{F0170E0E-4678-44D4-B060-046770B59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7163" y="5284788"/>
              <a:ext cx="2095500" cy="1212850"/>
            </a:xfrm>
            <a:custGeom>
              <a:avLst/>
              <a:gdLst>
                <a:gd name="T0" fmla="*/ 748 w 759"/>
                <a:gd name="T1" fmla="*/ 253 h 439"/>
                <a:gd name="T2" fmla="*/ 437 w 759"/>
                <a:gd name="T3" fmla="*/ 432 h 439"/>
                <a:gd name="T4" fmla="*/ 395 w 759"/>
                <a:gd name="T5" fmla="*/ 430 h 439"/>
                <a:gd name="T6" fmla="*/ 14 w 759"/>
                <a:gd name="T7" fmla="*/ 211 h 439"/>
                <a:gd name="T8" fmla="*/ 11 w 759"/>
                <a:gd name="T9" fmla="*/ 186 h 439"/>
                <a:gd name="T10" fmla="*/ 321 w 759"/>
                <a:gd name="T11" fmla="*/ 6 h 439"/>
                <a:gd name="T12" fmla="*/ 364 w 759"/>
                <a:gd name="T13" fmla="*/ 8 h 439"/>
                <a:gd name="T14" fmla="*/ 745 w 759"/>
                <a:gd name="T15" fmla="*/ 228 h 439"/>
                <a:gd name="T16" fmla="*/ 748 w 759"/>
                <a:gd name="T17" fmla="*/ 25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9" h="439">
                  <a:moveTo>
                    <a:pt x="748" y="253"/>
                  </a:moveTo>
                  <a:cubicBezTo>
                    <a:pt x="437" y="432"/>
                    <a:pt x="437" y="432"/>
                    <a:pt x="437" y="432"/>
                  </a:cubicBezTo>
                  <a:cubicBezTo>
                    <a:pt x="426" y="439"/>
                    <a:pt x="407" y="438"/>
                    <a:pt x="395" y="430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" y="203"/>
                    <a:pt x="0" y="192"/>
                    <a:pt x="11" y="186"/>
                  </a:cubicBezTo>
                  <a:cubicBezTo>
                    <a:pt x="321" y="6"/>
                    <a:pt x="321" y="6"/>
                    <a:pt x="321" y="6"/>
                  </a:cubicBezTo>
                  <a:cubicBezTo>
                    <a:pt x="332" y="0"/>
                    <a:pt x="352" y="1"/>
                    <a:pt x="364" y="8"/>
                  </a:cubicBezTo>
                  <a:cubicBezTo>
                    <a:pt x="745" y="228"/>
                    <a:pt x="745" y="228"/>
                    <a:pt x="745" y="228"/>
                  </a:cubicBezTo>
                  <a:cubicBezTo>
                    <a:pt x="758" y="235"/>
                    <a:pt x="759" y="246"/>
                    <a:pt x="748" y="253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97" name="Freeform 97">
              <a:extLst>
                <a:ext uri="{FF2B5EF4-FFF2-40B4-BE49-F238E27FC236}">
                  <a16:creationId xmlns:a16="http://schemas.microsoft.com/office/drawing/2014/main" id="{DE5CB63D-36BB-4DD9-86BF-82F2C7FC7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7163" y="5257800"/>
              <a:ext cx="2095500" cy="1209675"/>
            </a:xfrm>
            <a:custGeom>
              <a:avLst/>
              <a:gdLst>
                <a:gd name="T0" fmla="*/ 748 w 759"/>
                <a:gd name="T1" fmla="*/ 253 h 438"/>
                <a:gd name="T2" fmla="*/ 437 w 759"/>
                <a:gd name="T3" fmla="*/ 432 h 438"/>
                <a:gd name="T4" fmla="*/ 395 w 759"/>
                <a:gd name="T5" fmla="*/ 430 h 438"/>
                <a:gd name="T6" fmla="*/ 14 w 759"/>
                <a:gd name="T7" fmla="*/ 210 h 438"/>
                <a:gd name="T8" fmla="*/ 11 w 759"/>
                <a:gd name="T9" fmla="*/ 186 h 438"/>
                <a:gd name="T10" fmla="*/ 321 w 759"/>
                <a:gd name="T11" fmla="*/ 6 h 438"/>
                <a:gd name="T12" fmla="*/ 364 w 759"/>
                <a:gd name="T13" fmla="*/ 8 h 438"/>
                <a:gd name="T14" fmla="*/ 745 w 759"/>
                <a:gd name="T15" fmla="*/ 228 h 438"/>
                <a:gd name="T16" fmla="*/ 748 w 759"/>
                <a:gd name="T17" fmla="*/ 25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9" h="438">
                  <a:moveTo>
                    <a:pt x="748" y="253"/>
                  </a:moveTo>
                  <a:cubicBezTo>
                    <a:pt x="437" y="432"/>
                    <a:pt x="437" y="432"/>
                    <a:pt x="437" y="432"/>
                  </a:cubicBezTo>
                  <a:cubicBezTo>
                    <a:pt x="426" y="438"/>
                    <a:pt x="407" y="438"/>
                    <a:pt x="395" y="430"/>
                  </a:cubicBezTo>
                  <a:cubicBezTo>
                    <a:pt x="14" y="210"/>
                    <a:pt x="14" y="210"/>
                    <a:pt x="14" y="210"/>
                  </a:cubicBezTo>
                  <a:cubicBezTo>
                    <a:pt x="1" y="203"/>
                    <a:pt x="0" y="192"/>
                    <a:pt x="11" y="186"/>
                  </a:cubicBezTo>
                  <a:cubicBezTo>
                    <a:pt x="321" y="6"/>
                    <a:pt x="321" y="6"/>
                    <a:pt x="321" y="6"/>
                  </a:cubicBezTo>
                  <a:cubicBezTo>
                    <a:pt x="332" y="0"/>
                    <a:pt x="352" y="1"/>
                    <a:pt x="364" y="8"/>
                  </a:cubicBezTo>
                  <a:cubicBezTo>
                    <a:pt x="745" y="228"/>
                    <a:pt x="745" y="228"/>
                    <a:pt x="745" y="228"/>
                  </a:cubicBezTo>
                  <a:cubicBezTo>
                    <a:pt x="758" y="235"/>
                    <a:pt x="759" y="246"/>
                    <a:pt x="748" y="253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98" name="Freeform 98">
              <a:extLst>
                <a:ext uri="{FF2B5EF4-FFF2-40B4-BE49-F238E27FC236}">
                  <a16:creationId xmlns:a16="http://schemas.microsoft.com/office/drawing/2014/main" id="{D6204480-F347-47E4-8C73-B804494C3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8451" y="5345113"/>
              <a:ext cx="960438" cy="552450"/>
            </a:xfrm>
            <a:custGeom>
              <a:avLst/>
              <a:gdLst>
                <a:gd name="T0" fmla="*/ 343 w 348"/>
                <a:gd name="T1" fmla="*/ 36 h 200"/>
                <a:gd name="T2" fmla="*/ 63 w 348"/>
                <a:gd name="T3" fmla="*/ 198 h 200"/>
                <a:gd name="T4" fmla="*/ 45 w 348"/>
                <a:gd name="T5" fmla="*/ 197 h 200"/>
                <a:gd name="T6" fmla="*/ 6 w 348"/>
                <a:gd name="T7" fmla="*/ 174 h 200"/>
                <a:gd name="T8" fmla="*/ 5 w 348"/>
                <a:gd name="T9" fmla="*/ 164 h 200"/>
                <a:gd name="T10" fmla="*/ 285 w 348"/>
                <a:gd name="T11" fmla="*/ 2 h 200"/>
                <a:gd name="T12" fmla="*/ 303 w 348"/>
                <a:gd name="T13" fmla="*/ 3 h 200"/>
                <a:gd name="T14" fmla="*/ 342 w 348"/>
                <a:gd name="T15" fmla="*/ 26 h 200"/>
                <a:gd name="T16" fmla="*/ 343 w 348"/>
                <a:gd name="T17" fmla="*/ 3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200">
                  <a:moveTo>
                    <a:pt x="343" y="36"/>
                  </a:moveTo>
                  <a:cubicBezTo>
                    <a:pt x="63" y="198"/>
                    <a:pt x="63" y="198"/>
                    <a:pt x="63" y="198"/>
                  </a:cubicBezTo>
                  <a:cubicBezTo>
                    <a:pt x="58" y="200"/>
                    <a:pt x="50" y="200"/>
                    <a:pt x="45" y="197"/>
                  </a:cubicBezTo>
                  <a:cubicBezTo>
                    <a:pt x="6" y="174"/>
                    <a:pt x="6" y="174"/>
                    <a:pt x="6" y="174"/>
                  </a:cubicBezTo>
                  <a:cubicBezTo>
                    <a:pt x="0" y="171"/>
                    <a:pt x="0" y="167"/>
                    <a:pt x="5" y="164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9" y="0"/>
                    <a:pt x="297" y="0"/>
                    <a:pt x="303" y="3"/>
                  </a:cubicBezTo>
                  <a:cubicBezTo>
                    <a:pt x="342" y="26"/>
                    <a:pt x="342" y="26"/>
                    <a:pt x="342" y="26"/>
                  </a:cubicBezTo>
                  <a:cubicBezTo>
                    <a:pt x="347" y="29"/>
                    <a:pt x="348" y="33"/>
                    <a:pt x="343" y="36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99" name="Freeform 99">
              <a:extLst>
                <a:ext uri="{FF2B5EF4-FFF2-40B4-BE49-F238E27FC236}">
                  <a16:creationId xmlns:a16="http://schemas.microsoft.com/office/drawing/2014/main" id="{A724DFA4-3B94-45FA-887D-FD5E02134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4838" y="5881688"/>
              <a:ext cx="287338" cy="165100"/>
            </a:xfrm>
            <a:custGeom>
              <a:avLst/>
              <a:gdLst>
                <a:gd name="T0" fmla="*/ 101 w 104"/>
                <a:gd name="T1" fmla="*/ 25 h 60"/>
                <a:gd name="T2" fmla="*/ 43 w 104"/>
                <a:gd name="T3" fmla="*/ 58 h 60"/>
                <a:gd name="T4" fmla="*/ 28 w 104"/>
                <a:gd name="T5" fmla="*/ 58 h 60"/>
                <a:gd name="T6" fmla="*/ 4 w 104"/>
                <a:gd name="T7" fmla="*/ 44 h 60"/>
                <a:gd name="T8" fmla="*/ 3 w 104"/>
                <a:gd name="T9" fmla="*/ 35 h 60"/>
                <a:gd name="T10" fmla="*/ 61 w 104"/>
                <a:gd name="T11" fmla="*/ 2 h 60"/>
                <a:gd name="T12" fmla="*/ 76 w 104"/>
                <a:gd name="T13" fmla="*/ 2 h 60"/>
                <a:gd name="T14" fmla="*/ 100 w 104"/>
                <a:gd name="T15" fmla="*/ 16 h 60"/>
                <a:gd name="T16" fmla="*/ 101 w 104"/>
                <a:gd name="T17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1" y="25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39" y="60"/>
                    <a:pt x="33" y="60"/>
                    <a:pt x="28" y="5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1"/>
                    <a:pt x="0" y="37"/>
                    <a:pt x="3" y="35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5" y="0"/>
                    <a:pt x="71" y="0"/>
                    <a:pt x="76" y="2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4" y="19"/>
                    <a:pt x="104" y="22"/>
                    <a:pt x="101" y="2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00" name="Freeform 100">
              <a:extLst>
                <a:ext uri="{FF2B5EF4-FFF2-40B4-BE49-F238E27FC236}">
                  <a16:creationId xmlns:a16="http://schemas.microsoft.com/office/drawing/2014/main" id="{308C36CD-8E8B-4B8D-8E87-CE6AC34AD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1213" y="5759450"/>
              <a:ext cx="290513" cy="168275"/>
            </a:xfrm>
            <a:custGeom>
              <a:avLst/>
              <a:gdLst>
                <a:gd name="T0" fmla="*/ 101 w 105"/>
                <a:gd name="T1" fmla="*/ 25 h 61"/>
                <a:gd name="T2" fmla="*/ 43 w 105"/>
                <a:gd name="T3" fmla="*/ 59 h 61"/>
                <a:gd name="T4" fmla="*/ 29 w 105"/>
                <a:gd name="T5" fmla="*/ 58 h 61"/>
                <a:gd name="T6" fmla="*/ 4 w 105"/>
                <a:gd name="T7" fmla="*/ 44 h 61"/>
                <a:gd name="T8" fmla="*/ 3 w 105"/>
                <a:gd name="T9" fmla="*/ 36 h 61"/>
                <a:gd name="T10" fmla="*/ 62 w 105"/>
                <a:gd name="T11" fmla="*/ 2 h 61"/>
                <a:gd name="T12" fmla="*/ 76 w 105"/>
                <a:gd name="T13" fmla="*/ 3 h 61"/>
                <a:gd name="T14" fmla="*/ 100 w 105"/>
                <a:gd name="T15" fmla="*/ 17 h 61"/>
                <a:gd name="T16" fmla="*/ 101 w 105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1">
                  <a:moveTo>
                    <a:pt x="101" y="25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39" y="61"/>
                    <a:pt x="33" y="61"/>
                    <a:pt x="29" y="5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2"/>
                    <a:pt x="0" y="38"/>
                    <a:pt x="3" y="36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5" y="0"/>
                    <a:pt x="72" y="1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4" y="19"/>
                    <a:pt x="105" y="23"/>
                    <a:pt x="101" y="2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01" name="Freeform 101">
              <a:extLst>
                <a:ext uri="{FF2B5EF4-FFF2-40B4-BE49-F238E27FC236}">
                  <a16:creationId xmlns:a16="http://schemas.microsoft.com/office/drawing/2014/main" id="{6A7980B1-265E-4450-8AF2-1958568CD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9176" y="5641975"/>
              <a:ext cx="288925" cy="165100"/>
            </a:xfrm>
            <a:custGeom>
              <a:avLst/>
              <a:gdLst>
                <a:gd name="T0" fmla="*/ 101 w 105"/>
                <a:gd name="T1" fmla="*/ 25 h 60"/>
                <a:gd name="T2" fmla="*/ 43 w 105"/>
                <a:gd name="T3" fmla="*/ 58 h 60"/>
                <a:gd name="T4" fmla="*/ 29 w 105"/>
                <a:gd name="T5" fmla="*/ 58 h 60"/>
                <a:gd name="T6" fmla="*/ 5 w 105"/>
                <a:gd name="T7" fmla="*/ 44 h 60"/>
                <a:gd name="T8" fmla="*/ 4 w 105"/>
                <a:gd name="T9" fmla="*/ 36 h 60"/>
                <a:gd name="T10" fmla="*/ 62 w 105"/>
                <a:gd name="T11" fmla="*/ 2 h 60"/>
                <a:gd name="T12" fmla="*/ 76 w 105"/>
                <a:gd name="T13" fmla="*/ 3 h 60"/>
                <a:gd name="T14" fmla="*/ 100 w 105"/>
                <a:gd name="T15" fmla="*/ 17 h 60"/>
                <a:gd name="T16" fmla="*/ 101 w 105"/>
                <a:gd name="T17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25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39" y="60"/>
                    <a:pt x="33" y="60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1"/>
                    <a:pt x="0" y="38"/>
                    <a:pt x="4" y="36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5" y="0"/>
                    <a:pt x="72" y="0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4" y="19"/>
                    <a:pt x="105" y="23"/>
                    <a:pt x="101" y="2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02" name="Freeform 102">
              <a:extLst>
                <a:ext uri="{FF2B5EF4-FFF2-40B4-BE49-F238E27FC236}">
                  <a16:creationId xmlns:a16="http://schemas.microsoft.com/office/drawing/2014/main" id="{A4596E85-1550-43A9-8D08-7622CDCB0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5551" y="5522913"/>
              <a:ext cx="290513" cy="165100"/>
            </a:xfrm>
            <a:custGeom>
              <a:avLst/>
              <a:gdLst>
                <a:gd name="T0" fmla="*/ 101 w 105"/>
                <a:gd name="T1" fmla="*/ 24 h 60"/>
                <a:gd name="T2" fmla="*/ 43 w 105"/>
                <a:gd name="T3" fmla="*/ 58 h 60"/>
                <a:gd name="T4" fmla="*/ 29 w 105"/>
                <a:gd name="T5" fmla="*/ 57 h 60"/>
                <a:gd name="T6" fmla="*/ 5 w 105"/>
                <a:gd name="T7" fmla="*/ 43 h 60"/>
                <a:gd name="T8" fmla="*/ 4 w 105"/>
                <a:gd name="T9" fmla="*/ 35 h 60"/>
                <a:gd name="T10" fmla="*/ 62 w 105"/>
                <a:gd name="T11" fmla="*/ 2 h 60"/>
                <a:gd name="T12" fmla="*/ 76 w 105"/>
                <a:gd name="T13" fmla="*/ 2 h 60"/>
                <a:gd name="T14" fmla="*/ 100 w 105"/>
                <a:gd name="T15" fmla="*/ 16 h 60"/>
                <a:gd name="T16" fmla="*/ 101 w 105"/>
                <a:gd name="T17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24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39" y="60"/>
                    <a:pt x="33" y="60"/>
                    <a:pt x="29" y="57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1" y="41"/>
                    <a:pt x="0" y="37"/>
                    <a:pt x="4" y="35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6" y="0"/>
                    <a:pt x="72" y="0"/>
                    <a:pt x="76" y="2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4" y="19"/>
                    <a:pt x="105" y="22"/>
                    <a:pt x="101" y="24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03" name="Freeform 103">
              <a:extLst>
                <a:ext uri="{FF2B5EF4-FFF2-40B4-BE49-F238E27FC236}">
                  <a16:creationId xmlns:a16="http://schemas.microsoft.com/office/drawing/2014/main" id="{FD4719A1-619E-4CC8-A3E8-646391A6E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2313" y="5949950"/>
              <a:ext cx="290513" cy="166688"/>
            </a:xfrm>
            <a:custGeom>
              <a:avLst/>
              <a:gdLst>
                <a:gd name="T0" fmla="*/ 101 w 105"/>
                <a:gd name="T1" fmla="*/ 25 h 60"/>
                <a:gd name="T2" fmla="*/ 43 w 105"/>
                <a:gd name="T3" fmla="*/ 58 h 60"/>
                <a:gd name="T4" fmla="*/ 29 w 105"/>
                <a:gd name="T5" fmla="*/ 58 h 60"/>
                <a:gd name="T6" fmla="*/ 5 w 105"/>
                <a:gd name="T7" fmla="*/ 44 h 60"/>
                <a:gd name="T8" fmla="*/ 4 w 105"/>
                <a:gd name="T9" fmla="*/ 35 h 60"/>
                <a:gd name="T10" fmla="*/ 62 w 105"/>
                <a:gd name="T11" fmla="*/ 2 h 60"/>
                <a:gd name="T12" fmla="*/ 76 w 105"/>
                <a:gd name="T13" fmla="*/ 2 h 60"/>
                <a:gd name="T14" fmla="*/ 100 w 105"/>
                <a:gd name="T15" fmla="*/ 16 h 60"/>
                <a:gd name="T16" fmla="*/ 101 w 105"/>
                <a:gd name="T17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25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39" y="60"/>
                    <a:pt x="33" y="60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1"/>
                    <a:pt x="0" y="38"/>
                    <a:pt x="4" y="35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5" y="0"/>
                    <a:pt x="72" y="0"/>
                    <a:pt x="76" y="2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4" y="19"/>
                    <a:pt x="105" y="22"/>
                    <a:pt x="101" y="2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04" name="Freeform 104">
              <a:extLst>
                <a:ext uri="{FF2B5EF4-FFF2-40B4-BE49-F238E27FC236}">
                  <a16:creationId xmlns:a16="http://schemas.microsoft.com/office/drawing/2014/main" id="{7B853BB4-F8CC-44B8-BC2F-61A29A1A0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0276" y="5829300"/>
              <a:ext cx="288925" cy="168275"/>
            </a:xfrm>
            <a:custGeom>
              <a:avLst/>
              <a:gdLst>
                <a:gd name="T0" fmla="*/ 101 w 105"/>
                <a:gd name="T1" fmla="*/ 25 h 61"/>
                <a:gd name="T2" fmla="*/ 43 w 105"/>
                <a:gd name="T3" fmla="*/ 59 h 61"/>
                <a:gd name="T4" fmla="*/ 29 w 105"/>
                <a:gd name="T5" fmla="*/ 58 h 61"/>
                <a:gd name="T6" fmla="*/ 5 w 105"/>
                <a:gd name="T7" fmla="*/ 44 h 61"/>
                <a:gd name="T8" fmla="*/ 4 w 105"/>
                <a:gd name="T9" fmla="*/ 36 h 61"/>
                <a:gd name="T10" fmla="*/ 62 w 105"/>
                <a:gd name="T11" fmla="*/ 2 h 61"/>
                <a:gd name="T12" fmla="*/ 76 w 105"/>
                <a:gd name="T13" fmla="*/ 3 h 61"/>
                <a:gd name="T14" fmla="*/ 100 w 105"/>
                <a:gd name="T15" fmla="*/ 17 h 61"/>
                <a:gd name="T16" fmla="*/ 101 w 105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1">
                  <a:moveTo>
                    <a:pt x="101" y="25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40" y="61"/>
                    <a:pt x="33" y="61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" y="42"/>
                    <a:pt x="0" y="38"/>
                    <a:pt x="4" y="36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6" y="0"/>
                    <a:pt x="72" y="1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5" y="19"/>
                    <a:pt x="105" y="23"/>
                    <a:pt x="101" y="2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05" name="Freeform 105">
              <a:extLst>
                <a:ext uri="{FF2B5EF4-FFF2-40B4-BE49-F238E27FC236}">
                  <a16:creationId xmlns:a16="http://schemas.microsoft.com/office/drawing/2014/main" id="{6FB3E4C7-F13F-4ADD-9A3F-E5CFF9A04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6651" y="5710238"/>
              <a:ext cx="290513" cy="168275"/>
            </a:xfrm>
            <a:custGeom>
              <a:avLst/>
              <a:gdLst>
                <a:gd name="T0" fmla="*/ 102 w 105"/>
                <a:gd name="T1" fmla="*/ 25 h 61"/>
                <a:gd name="T2" fmla="*/ 43 w 105"/>
                <a:gd name="T3" fmla="*/ 58 h 61"/>
                <a:gd name="T4" fmla="*/ 29 w 105"/>
                <a:gd name="T5" fmla="*/ 58 h 61"/>
                <a:gd name="T6" fmla="*/ 5 w 105"/>
                <a:gd name="T7" fmla="*/ 44 h 61"/>
                <a:gd name="T8" fmla="*/ 4 w 105"/>
                <a:gd name="T9" fmla="*/ 36 h 61"/>
                <a:gd name="T10" fmla="*/ 62 w 105"/>
                <a:gd name="T11" fmla="*/ 2 h 61"/>
                <a:gd name="T12" fmla="*/ 76 w 105"/>
                <a:gd name="T13" fmla="*/ 3 h 61"/>
                <a:gd name="T14" fmla="*/ 101 w 105"/>
                <a:gd name="T15" fmla="*/ 17 h 61"/>
                <a:gd name="T16" fmla="*/ 102 w 105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1">
                  <a:moveTo>
                    <a:pt x="102" y="25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40" y="61"/>
                    <a:pt x="33" y="60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" y="41"/>
                    <a:pt x="0" y="38"/>
                    <a:pt x="4" y="36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6" y="0"/>
                    <a:pt x="72" y="0"/>
                    <a:pt x="76" y="3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5" y="19"/>
                    <a:pt x="105" y="23"/>
                    <a:pt x="102" y="2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06" name="Freeform 106">
              <a:extLst>
                <a:ext uri="{FF2B5EF4-FFF2-40B4-BE49-F238E27FC236}">
                  <a16:creationId xmlns:a16="http://schemas.microsoft.com/office/drawing/2014/main" id="{6A7147E6-22C2-4231-8535-76FBC98A7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14613" y="5591175"/>
              <a:ext cx="288925" cy="166688"/>
            </a:xfrm>
            <a:custGeom>
              <a:avLst/>
              <a:gdLst>
                <a:gd name="T0" fmla="*/ 102 w 105"/>
                <a:gd name="T1" fmla="*/ 24 h 60"/>
                <a:gd name="T2" fmla="*/ 43 w 105"/>
                <a:gd name="T3" fmla="*/ 58 h 60"/>
                <a:gd name="T4" fmla="*/ 29 w 105"/>
                <a:gd name="T5" fmla="*/ 57 h 60"/>
                <a:gd name="T6" fmla="*/ 5 w 105"/>
                <a:gd name="T7" fmla="*/ 43 h 60"/>
                <a:gd name="T8" fmla="*/ 4 w 105"/>
                <a:gd name="T9" fmla="*/ 35 h 60"/>
                <a:gd name="T10" fmla="*/ 62 w 105"/>
                <a:gd name="T11" fmla="*/ 2 h 60"/>
                <a:gd name="T12" fmla="*/ 76 w 105"/>
                <a:gd name="T13" fmla="*/ 2 h 60"/>
                <a:gd name="T14" fmla="*/ 101 w 105"/>
                <a:gd name="T15" fmla="*/ 16 h 60"/>
                <a:gd name="T16" fmla="*/ 102 w 105"/>
                <a:gd name="T17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2" y="24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40" y="60"/>
                    <a:pt x="34" y="60"/>
                    <a:pt x="29" y="57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1" y="41"/>
                    <a:pt x="0" y="37"/>
                    <a:pt x="4" y="35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6" y="0"/>
                    <a:pt x="72" y="0"/>
                    <a:pt x="76" y="2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5" y="19"/>
                    <a:pt x="105" y="22"/>
                    <a:pt x="102" y="24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07" name="Freeform 107">
              <a:extLst>
                <a:ext uri="{FF2B5EF4-FFF2-40B4-BE49-F238E27FC236}">
                  <a16:creationId xmlns:a16="http://schemas.microsoft.com/office/drawing/2014/main" id="{49A5ACAD-7925-4462-B950-D8E7002CC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1376" y="6019800"/>
              <a:ext cx="290513" cy="165100"/>
            </a:xfrm>
            <a:custGeom>
              <a:avLst/>
              <a:gdLst>
                <a:gd name="T0" fmla="*/ 102 w 105"/>
                <a:gd name="T1" fmla="*/ 25 h 60"/>
                <a:gd name="T2" fmla="*/ 43 w 105"/>
                <a:gd name="T3" fmla="*/ 58 h 60"/>
                <a:gd name="T4" fmla="*/ 29 w 105"/>
                <a:gd name="T5" fmla="*/ 58 h 60"/>
                <a:gd name="T6" fmla="*/ 5 w 105"/>
                <a:gd name="T7" fmla="*/ 44 h 60"/>
                <a:gd name="T8" fmla="*/ 4 w 105"/>
                <a:gd name="T9" fmla="*/ 35 h 60"/>
                <a:gd name="T10" fmla="*/ 62 w 105"/>
                <a:gd name="T11" fmla="*/ 2 h 60"/>
                <a:gd name="T12" fmla="*/ 76 w 105"/>
                <a:gd name="T13" fmla="*/ 2 h 60"/>
                <a:gd name="T14" fmla="*/ 101 w 105"/>
                <a:gd name="T15" fmla="*/ 16 h 60"/>
                <a:gd name="T16" fmla="*/ 102 w 105"/>
                <a:gd name="T17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2" y="25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40" y="60"/>
                    <a:pt x="33" y="60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" y="41"/>
                    <a:pt x="0" y="38"/>
                    <a:pt x="4" y="35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6" y="0"/>
                    <a:pt x="72" y="0"/>
                    <a:pt x="76" y="2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5" y="19"/>
                    <a:pt x="105" y="23"/>
                    <a:pt x="102" y="2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08" name="Freeform 108">
              <a:extLst>
                <a:ext uri="{FF2B5EF4-FFF2-40B4-BE49-F238E27FC236}">
                  <a16:creationId xmlns:a16="http://schemas.microsoft.com/office/drawing/2014/main" id="{2654E817-B67A-494A-93D3-571569E08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0926" y="5897563"/>
              <a:ext cx="287338" cy="168275"/>
            </a:xfrm>
            <a:custGeom>
              <a:avLst/>
              <a:gdLst>
                <a:gd name="T0" fmla="*/ 101 w 104"/>
                <a:gd name="T1" fmla="*/ 25 h 61"/>
                <a:gd name="T2" fmla="*/ 43 w 104"/>
                <a:gd name="T3" fmla="*/ 59 h 61"/>
                <a:gd name="T4" fmla="*/ 28 w 104"/>
                <a:gd name="T5" fmla="*/ 58 h 61"/>
                <a:gd name="T6" fmla="*/ 4 w 104"/>
                <a:gd name="T7" fmla="*/ 44 h 61"/>
                <a:gd name="T8" fmla="*/ 3 w 104"/>
                <a:gd name="T9" fmla="*/ 36 h 61"/>
                <a:gd name="T10" fmla="*/ 61 w 104"/>
                <a:gd name="T11" fmla="*/ 2 h 61"/>
                <a:gd name="T12" fmla="*/ 76 w 104"/>
                <a:gd name="T13" fmla="*/ 3 h 61"/>
                <a:gd name="T14" fmla="*/ 100 w 104"/>
                <a:gd name="T15" fmla="*/ 17 h 61"/>
                <a:gd name="T16" fmla="*/ 101 w 104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1" y="25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39" y="61"/>
                    <a:pt x="33" y="61"/>
                    <a:pt x="28" y="5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2"/>
                    <a:pt x="0" y="38"/>
                    <a:pt x="3" y="36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5" y="0"/>
                    <a:pt x="71" y="1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4" y="19"/>
                    <a:pt x="104" y="23"/>
                    <a:pt x="101" y="2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09" name="Freeform 109">
              <a:extLst>
                <a:ext uri="{FF2B5EF4-FFF2-40B4-BE49-F238E27FC236}">
                  <a16:creationId xmlns:a16="http://schemas.microsoft.com/office/drawing/2014/main" id="{F74F5DD3-020C-4790-8247-01415FE26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8888" y="5780088"/>
              <a:ext cx="288925" cy="168275"/>
            </a:xfrm>
            <a:custGeom>
              <a:avLst/>
              <a:gdLst>
                <a:gd name="T0" fmla="*/ 101 w 105"/>
                <a:gd name="T1" fmla="*/ 25 h 61"/>
                <a:gd name="T2" fmla="*/ 43 w 105"/>
                <a:gd name="T3" fmla="*/ 58 h 61"/>
                <a:gd name="T4" fmla="*/ 29 w 105"/>
                <a:gd name="T5" fmla="*/ 58 h 61"/>
                <a:gd name="T6" fmla="*/ 4 w 105"/>
                <a:gd name="T7" fmla="*/ 44 h 61"/>
                <a:gd name="T8" fmla="*/ 3 w 105"/>
                <a:gd name="T9" fmla="*/ 36 h 61"/>
                <a:gd name="T10" fmla="*/ 62 w 105"/>
                <a:gd name="T11" fmla="*/ 2 h 61"/>
                <a:gd name="T12" fmla="*/ 76 w 105"/>
                <a:gd name="T13" fmla="*/ 3 h 61"/>
                <a:gd name="T14" fmla="*/ 100 w 105"/>
                <a:gd name="T15" fmla="*/ 17 h 61"/>
                <a:gd name="T16" fmla="*/ 101 w 105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1">
                  <a:moveTo>
                    <a:pt x="101" y="25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39" y="61"/>
                    <a:pt x="33" y="60"/>
                    <a:pt x="29" y="5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1"/>
                    <a:pt x="0" y="38"/>
                    <a:pt x="3" y="36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5" y="0"/>
                    <a:pt x="71" y="0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4" y="19"/>
                    <a:pt x="105" y="23"/>
                    <a:pt x="101" y="2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10" name="Freeform 110">
              <a:extLst>
                <a:ext uri="{FF2B5EF4-FFF2-40B4-BE49-F238E27FC236}">
                  <a16:creationId xmlns:a16="http://schemas.microsoft.com/office/drawing/2014/main" id="{15013F39-2C36-43F9-9133-152762B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5263" y="5661025"/>
              <a:ext cx="290513" cy="165100"/>
            </a:xfrm>
            <a:custGeom>
              <a:avLst/>
              <a:gdLst>
                <a:gd name="T0" fmla="*/ 101 w 105"/>
                <a:gd name="T1" fmla="*/ 24 h 60"/>
                <a:gd name="T2" fmla="*/ 43 w 105"/>
                <a:gd name="T3" fmla="*/ 58 h 60"/>
                <a:gd name="T4" fmla="*/ 29 w 105"/>
                <a:gd name="T5" fmla="*/ 57 h 60"/>
                <a:gd name="T6" fmla="*/ 4 w 105"/>
                <a:gd name="T7" fmla="*/ 43 h 60"/>
                <a:gd name="T8" fmla="*/ 3 w 105"/>
                <a:gd name="T9" fmla="*/ 35 h 60"/>
                <a:gd name="T10" fmla="*/ 62 w 105"/>
                <a:gd name="T11" fmla="*/ 2 h 60"/>
                <a:gd name="T12" fmla="*/ 76 w 105"/>
                <a:gd name="T13" fmla="*/ 2 h 60"/>
                <a:gd name="T14" fmla="*/ 100 w 105"/>
                <a:gd name="T15" fmla="*/ 16 h 60"/>
                <a:gd name="T16" fmla="*/ 101 w 105"/>
                <a:gd name="T17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24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39" y="60"/>
                    <a:pt x="33" y="60"/>
                    <a:pt x="29" y="57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41"/>
                    <a:pt x="0" y="37"/>
                    <a:pt x="3" y="35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5" y="0"/>
                    <a:pt x="72" y="0"/>
                    <a:pt x="76" y="2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4" y="19"/>
                    <a:pt x="105" y="22"/>
                    <a:pt x="101" y="24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11" name="Freeform 111">
              <a:extLst>
                <a:ext uri="{FF2B5EF4-FFF2-40B4-BE49-F238E27FC236}">
                  <a16:creationId xmlns:a16="http://schemas.microsoft.com/office/drawing/2014/main" id="{7A3023F5-B5C3-4D45-A71F-EFBEFBF89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33613" y="6088063"/>
              <a:ext cx="288925" cy="166688"/>
            </a:xfrm>
            <a:custGeom>
              <a:avLst/>
              <a:gdLst>
                <a:gd name="T0" fmla="*/ 101 w 105"/>
                <a:gd name="T1" fmla="*/ 25 h 60"/>
                <a:gd name="T2" fmla="*/ 43 w 105"/>
                <a:gd name="T3" fmla="*/ 58 h 60"/>
                <a:gd name="T4" fmla="*/ 29 w 105"/>
                <a:gd name="T5" fmla="*/ 58 h 60"/>
                <a:gd name="T6" fmla="*/ 4 w 105"/>
                <a:gd name="T7" fmla="*/ 44 h 60"/>
                <a:gd name="T8" fmla="*/ 3 w 105"/>
                <a:gd name="T9" fmla="*/ 36 h 60"/>
                <a:gd name="T10" fmla="*/ 62 w 105"/>
                <a:gd name="T11" fmla="*/ 2 h 60"/>
                <a:gd name="T12" fmla="*/ 76 w 105"/>
                <a:gd name="T13" fmla="*/ 3 h 60"/>
                <a:gd name="T14" fmla="*/ 100 w 105"/>
                <a:gd name="T15" fmla="*/ 17 h 60"/>
                <a:gd name="T16" fmla="*/ 101 w 105"/>
                <a:gd name="T17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25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39" y="60"/>
                    <a:pt x="33" y="60"/>
                    <a:pt x="29" y="5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1"/>
                    <a:pt x="0" y="38"/>
                    <a:pt x="3" y="36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5" y="0"/>
                    <a:pt x="72" y="0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4" y="19"/>
                    <a:pt x="105" y="23"/>
                    <a:pt x="101" y="2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12" name="Freeform 112">
              <a:extLst>
                <a:ext uri="{FF2B5EF4-FFF2-40B4-BE49-F238E27FC236}">
                  <a16:creationId xmlns:a16="http://schemas.microsoft.com/office/drawing/2014/main" id="{3779E748-88D7-4F61-999C-3304F8697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9988" y="5967413"/>
              <a:ext cx="290513" cy="168275"/>
            </a:xfrm>
            <a:custGeom>
              <a:avLst/>
              <a:gdLst>
                <a:gd name="T0" fmla="*/ 101 w 105"/>
                <a:gd name="T1" fmla="*/ 25 h 61"/>
                <a:gd name="T2" fmla="*/ 43 w 105"/>
                <a:gd name="T3" fmla="*/ 59 h 61"/>
                <a:gd name="T4" fmla="*/ 29 w 105"/>
                <a:gd name="T5" fmla="*/ 58 h 61"/>
                <a:gd name="T6" fmla="*/ 5 w 105"/>
                <a:gd name="T7" fmla="*/ 44 h 61"/>
                <a:gd name="T8" fmla="*/ 4 w 105"/>
                <a:gd name="T9" fmla="*/ 36 h 61"/>
                <a:gd name="T10" fmla="*/ 62 w 105"/>
                <a:gd name="T11" fmla="*/ 3 h 61"/>
                <a:gd name="T12" fmla="*/ 76 w 105"/>
                <a:gd name="T13" fmla="*/ 3 h 61"/>
                <a:gd name="T14" fmla="*/ 100 w 105"/>
                <a:gd name="T15" fmla="*/ 17 h 61"/>
                <a:gd name="T16" fmla="*/ 101 w 105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1">
                  <a:moveTo>
                    <a:pt x="101" y="25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39" y="61"/>
                    <a:pt x="33" y="61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2"/>
                    <a:pt x="0" y="38"/>
                    <a:pt x="4" y="36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5" y="0"/>
                    <a:pt x="72" y="1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4" y="20"/>
                    <a:pt x="105" y="23"/>
                    <a:pt x="101" y="2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13" name="Freeform 113">
              <a:extLst>
                <a:ext uri="{FF2B5EF4-FFF2-40B4-BE49-F238E27FC236}">
                  <a16:creationId xmlns:a16="http://schemas.microsoft.com/office/drawing/2014/main" id="{808C8D45-3426-493A-A4A4-30F82A97F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7951" y="5848350"/>
              <a:ext cx="288925" cy="168275"/>
            </a:xfrm>
            <a:custGeom>
              <a:avLst/>
              <a:gdLst>
                <a:gd name="T0" fmla="*/ 101 w 105"/>
                <a:gd name="T1" fmla="*/ 25 h 61"/>
                <a:gd name="T2" fmla="*/ 43 w 105"/>
                <a:gd name="T3" fmla="*/ 59 h 61"/>
                <a:gd name="T4" fmla="*/ 29 w 105"/>
                <a:gd name="T5" fmla="*/ 58 h 61"/>
                <a:gd name="T6" fmla="*/ 5 w 105"/>
                <a:gd name="T7" fmla="*/ 44 h 61"/>
                <a:gd name="T8" fmla="*/ 4 w 105"/>
                <a:gd name="T9" fmla="*/ 36 h 61"/>
                <a:gd name="T10" fmla="*/ 62 w 105"/>
                <a:gd name="T11" fmla="*/ 2 h 61"/>
                <a:gd name="T12" fmla="*/ 76 w 105"/>
                <a:gd name="T13" fmla="*/ 3 h 61"/>
                <a:gd name="T14" fmla="*/ 100 w 105"/>
                <a:gd name="T15" fmla="*/ 17 h 61"/>
                <a:gd name="T16" fmla="*/ 101 w 105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1">
                  <a:moveTo>
                    <a:pt x="101" y="25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39" y="61"/>
                    <a:pt x="33" y="60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" y="42"/>
                    <a:pt x="0" y="38"/>
                    <a:pt x="4" y="36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6" y="0"/>
                    <a:pt x="72" y="0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4" y="19"/>
                    <a:pt x="105" y="23"/>
                    <a:pt x="101" y="2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14" name="Freeform 114">
              <a:extLst>
                <a:ext uri="{FF2B5EF4-FFF2-40B4-BE49-F238E27FC236}">
                  <a16:creationId xmlns:a16="http://schemas.microsoft.com/office/drawing/2014/main" id="{1D45E09F-233B-4780-A37D-7FEBBC53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4326" y="5729288"/>
              <a:ext cx="290513" cy="166688"/>
            </a:xfrm>
            <a:custGeom>
              <a:avLst/>
              <a:gdLst>
                <a:gd name="T0" fmla="*/ 101 w 105"/>
                <a:gd name="T1" fmla="*/ 25 h 60"/>
                <a:gd name="T2" fmla="*/ 43 w 105"/>
                <a:gd name="T3" fmla="*/ 58 h 60"/>
                <a:gd name="T4" fmla="*/ 29 w 105"/>
                <a:gd name="T5" fmla="*/ 58 h 60"/>
                <a:gd name="T6" fmla="*/ 5 w 105"/>
                <a:gd name="T7" fmla="*/ 44 h 60"/>
                <a:gd name="T8" fmla="*/ 4 w 105"/>
                <a:gd name="T9" fmla="*/ 35 h 60"/>
                <a:gd name="T10" fmla="*/ 62 w 105"/>
                <a:gd name="T11" fmla="*/ 2 h 60"/>
                <a:gd name="T12" fmla="*/ 76 w 105"/>
                <a:gd name="T13" fmla="*/ 2 h 60"/>
                <a:gd name="T14" fmla="*/ 100 w 105"/>
                <a:gd name="T15" fmla="*/ 16 h 60"/>
                <a:gd name="T16" fmla="*/ 101 w 105"/>
                <a:gd name="T17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25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40" y="60"/>
                    <a:pt x="33" y="60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" y="41"/>
                    <a:pt x="0" y="37"/>
                    <a:pt x="4" y="35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6" y="0"/>
                    <a:pt x="72" y="0"/>
                    <a:pt x="76" y="2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5" y="19"/>
                    <a:pt x="105" y="22"/>
                    <a:pt x="101" y="2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15" name="Freeform 115">
              <a:extLst>
                <a:ext uri="{FF2B5EF4-FFF2-40B4-BE49-F238E27FC236}">
                  <a16:creationId xmlns:a16="http://schemas.microsoft.com/office/drawing/2014/main" id="{299A2050-FA78-4DE8-8AC1-4EED15BFB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2676" y="6157913"/>
              <a:ext cx="288925" cy="165100"/>
            </a:xfrm>
            <a:custGeom>
              <a:avLst/>
              <a:gdLst>
                <a:gd name="T0" fmla="*/ 101 w 105"/>
                <a:gd name="T1" fmla="*/ 25 h 60"/>
                <a:gd name="T2" fmla="*/ 43 w 105"/>
                <a:gd name="T3" fmla="*/ 58 h 60"/>
                <a:gd name="T4" fmla="*/ 29 w 105"/>
                <a:gd name="T5" fmla="*/ 58 h 60"/>
                <a:gd name="T6" fmla="*/ 5 w 105"/>
                <a:gd name="T7" fmla="*/ 44 h 60"/>
                <a:gd name="T8" fmla="*/ 4 w 105"/>
                <a:gd name="T9" fmla="*/ 36 h 60"/>
                <a:gd name="T10" fmla="*/ 62 w 105"/>
                <a:gd name="T11" fmla="*/ 2 h 60"/>
                <a:gd name="T12" fmla="*/ 76 w 105"/>
                <a:gd name="T13" fmla="*/ 3 h 60"/>
                <a:gd name="T14" fmla="*/ 100 w 105"/>
                <a:gd name="T15" fmla="*/ 17 h 60"/>
                <a:gd name="T16" fmla="*/ 101 w 105"/>
                <a:gd name="T17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25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40" y="60"/>
                    <a:pt x="33" y="60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" y="41"/>
                    <a:pt x="0" y="38"/>
                    <a:pt x="4" y="36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6" y="0"/>
                    <a:pt x="72" y="0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5" y="19"/>
                    <a:pt x="105" y="23"/>
                    <a:pt x="101" y="2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16" name="Freeform 116">
              <a:extLst>
                <a:ext uri="{FF2B5EF4-FFF2-40B4-BE49-F238E27FC236}">
                  <a16:creationId xmlns:a16="http://schemas.microsoft.com/office/drawing/2014/main" id="{694F1BDD-27E3-4967-8627-24045ACAE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9051" y="6035675"/>
              <a:ext cx="290513" cy="168275"/>
            </a:xfrm>
            <a:custGeom>
              <a:avLst/>
              <a:gdLst>
                <a:gd name="T0" fmla="*/ 102 w 105"/>
                <a:gd name="T1" fmla="*/ 25 h 61"/>
                <a:gd name="T2" fmla="*/ 43 w 105"/>
                <a:gd name="T3" fmla="*/ 59 h 61"/>
                <a:gd name="T4" fmla="*/ 29 w 105"/>
                <a:gd name="T5" fmla="*/ 58 h 61"/>
                <a:gd name="T6" fmla="*/ 5 w 105"/>
                <a:gd name="T7" fmla="*/ 44 h 61"/>
                <a:gd name="T8" fmla="*/ 4 w 105"/>
                <a:gd name="T9" fmla="*/ 36 h 61"/>
                <a:gd name="T10" fmla="*/ 62 w 105"/>
                <a:gd name="T11" fmla="*/ 3 h 61"/>
                <a:gd name="T12" fmla="*/ 76 w 105"/>
                <a:gd name="T13" fmla="*/ 3 h 61"/>
                <a:gd name="T14" fmla="*/ 101 w 105"/>
                <a:gd name="T15" fmla="*/ 17 h 61"/>
                <a:gd name="T16" fmla="*/ 102 w 105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1">
                  <a:moveTo>
                    <a:pt x="102" y="25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40" y="61"/>
                    <a:pt x="33" y="61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" y="42"/>
                    <a:pt x="0" y="38"/>
                    <a:pt x="4" y="36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6" y="0"/>
                    <a:pt x="72" y="1"/>
                    <a:pt x="76" y="3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5" y="20"/>
                    <a:pt x="105" y="23"/>
                    <a:pt x="102" y="2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17" name="Freeform 117">
              <a:extLst>
                <a:ext uri="{FF2B5EF4-FFF2-40B4-BE49-F238E27FC236}">
                  <a16:creationId xmlns:a16="http://schemas.microsoft.com/office/drawing/2014/main" id="{4F85DBCC-DB21-46DF-AD9E-F054E7E0C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5426" y="5918200"/>
              <a:ext cx="290513" cy="168275"/>
            </a:xfrm>
            <a:custGeom>
              <a:avLst/>
              <a:gdLst>
                <a:gd name="T0" fmla="*/ 102 w 105"/>
                <a:gd name="T1" fmla="*/ 25 h 61"/>
                <a:gd name="T2" fmla="*/ 43 w 105"/>
                <a:gd name="T3" fmla="*/ 59 h 61"/>
                <a:gd name="T4" fmla="*/ 29 w 105"/>
                <a:gd name="T5" fmla="*/ 58 h 61"/>
                <a:gd name="T6" fmla="*/ 5 w 105"/>
                <a:gd name="T7" fmla="*/ 44 h 61"/>
                <a:gd name="T8" fmla="*/ 4 w 105"/>
                <a:gd name="T9" fmla="*/ 36 h 61"/>
                <a:gd name="T10" fmla="*/ 62 w 105"/>
                <a:gd name="T11" fmla="*/ 2 h 61"/>
                <a:gd name="T12" fmla="*/ 76 w 105"/>
                <a:gd name="T13" fmla="*/ 3 h 61"/>
                <a:gd name="T14" fmla="*/ 101 w 105"/>
                <a:gd name="T15" fmla="*/ 17 h 61"/>
                <a:gd name="T16" fmla="*/ 102 w 105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1">
                  <a:moveTo>
                    <a:pt x="102" y="25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40" y="61"/>
                    <a:pt x="34" y="60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" y="42"/>
                    <a:pt x="0" y="38"/>
                    <a:pt x="4" y="36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6" y="0"/>
                    <a:pt x="72" y="0"/>
                    <a:pt x="76" y="3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5" y="19"/>
                    <a:pt x="105" y="23"/>
                    <a:pt x="102" y="2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18" name="Freeform 118">
              <a:extLst>
                <a:ext uri="{FF2B5EF4-FFF2-40B4-BE49-F238E27FC236}">
                  <a16:creationId xmlns:a16="http://schemas.microsoft.com/office/drawing/2014/main" id="{6C863DC4-01AB-4166-A019-9D42D7F72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3326" y="6226175"/>
              <a:ext cx="287338" cy="166688"/>
            </a:xfrm>
            <a:custGeom>
              <a:avLst/>
              <a:gdLst>
                <a:gd name="T0" fmla="*/ 101 w 104"/>
                <a:gd name="T1" fmla="*/ 25 h 60"/>
                <a:gd name="T2" fmla="*/ 43 w 104"/>
                <a:gd name="T3" fmla="*/ 58 h 60"/>
                <a:gd name="T4" fmla="*/ 28 w 104"/>
                <a:gd name="T5" fmla="*/ 58 h 60"/>
                <a:gd name="T6" fmla="*/ 4 w 104"/>
                <a:gd name="T7" fmla="*/ 44 h 60"/>
                <a:gd name="T8" fmla="*/ 3 w 104"/>
                <a:gd name="T9" fmla="*/ 36 h 60"/>
                <a:gd name="T10" fmla="*/ 61 w 104"/>
                <a:gd name="T11" fmla="*/ 2 h 60"/>
                <a:gd name="T12" fmla="*/ 76 w 104"/>
                <a:gd name="T13" fmla="*/ 3 h 60"/>
                <a:gd name="T14" fmla="*/ 100 w 104"/>
                <a:gd name="T15" fmla="*/ 17 h 60"/>
                <a:gd name="T16" fmla="*/ 101 w 104"/>
                <a:gd name="T17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1" y="25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39" y="60"/>
                    <a:pt x="33" y="60"/>
                    <a:pt x="28" y="5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1"/>
                    <a:pt x="0" y="38"/>
                    <a:pt x="3" y="36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5" y="0"/>
                    <a:pt x="71" y="0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4" y="19"/>
                    <a:pt x="104" y="23"/>
                    <a:pt x="101" y="2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19" name="Freeform 119">
              <a:extLst>
                <a:ext uri="{FF2B5EF4-FFF2-40B4-BE49-F238E27FC236}">
                  <a16:creationId xmlns:a16="http://schemas.microsoft.com/office/drawing/2014/main" id="{C42F463D-7939-4DC6-916F-E33012F2B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79701" y="6108700"/>
              <a:ext cx="290513" cy="165100"/>
            </a:xfrm>
            <a:custGeom>
              <a:avLst/>
              <a:gdLst>
                <a:gd name="T0" fmla="*/ 101 w 105"/>
                <a:gd name="T1" fmla="*/ 24 h 60"/>
                <a:gd name="T2" fmla="*/ 43 w 105"/>
                <a:gd name="T3" fmla="*/ 58 h 60"/>
                <a:gd name="T4" fmla="*/ 29 w 105"/>
                <a:gd name="T5" fmla="*/ 57 h 60"/>
                <a:gd name="T6" fmla="*/ 4 w 105"/>
                <a:gd name="T7" fmla="*/ 43 h 60"/>
                <a:gd name="T8" fmla="*/ 3 w 105"/>
                <a:gd name="T9" fmla="*/ 35 h 60"/>
                <a:gd name="T10" fmla="*/ 62 w 105"/>
                <a:gd name="T11" fmla="*/ 2 h 60"/>
                <a:gd name="T12" fmla="*/ 76 w 105"/>
                <a:gd name="T13" fmla="*/ 2 h 60"/>
                <a:gd name="T14" fmla="*/ 100 w 105"/>
                <a:gd name="T15" fmla="*/ 16 h 60"/>
                <a:gd name="T16" fmla="*/ 101 w 105"/>
                <a:gd name="T17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24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39" y="60"/>
                    <a:pt x="33" y="60"/>
                    <a:pt x="29" y="57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41"/>
                    <a:pt x="0" y="37"/>
                    <a:pt x="3" y="35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5" y="0"/>
                    <a:pt x="71" y="0"/>
                    <a:pt x="76" y="2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4" y="19"/>
                    <a:pt x="105" y="22"/>
                    <a:pt x="101" y="24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20" name="Freeform 120">
              <a:extLst>
                <a:ext uri="{FF2B5EF4-FFF2-40B4-BE49-F238E27FC236}">
                  <a16:creationId xmlns:a16="http://schemas.microsoft.com/office/drawing/2014/main" id="{A463D4E4-4086-441A-ABB9-12BD380F1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7663" y="5986463"/>
              <a:ext cx="288925" cy="168275"/>
            </a:xfrm>
            <a:custGeom>
              <a:avLst/>
              <a:gdLst>
                <a:gd name="T0" fmla="*/ 101 w 105"/>
                <a:gd name="T1" fmla="*/ 25 h 61"/>
                <a:gd name="T2" fmla="*/ 43 w 105"/>
                <a:gd name="T3" fmla="*/ 59 h 61"/>
                <a:gd name="T4" fmla="*/ 29 w 105"/>
                <a:gd name="T5" fmla="*/ 58 h 61"/>
                <a:gd name="T6" fmla="*/ 4 w 105"/>
                <a:gd name="T7" fmla="*/ 44 h 61"/>
                <a:gd name="T8" fmla="*/ 3 w 105"/>
                <a:gd name="T9" fmla="*/ 36 h 61"/>
                <a:gd name="T10" fmla="*/ 62 w 105"/>
                <a:gd name="T11" fmla="*/ 2 h 61"/>
                <a:gd name="T12" fmla="*/ 76 w 105"/>
                <a:gd name="T13" fmla="*/ 3 h 61"/>
                <a:gd name="T14" fmla="*/ 100 w 105"/>
                <a:gd name="T15" fmla="*/ 17 h 61"/>
                <a:gd name="T16" fmla="*/ 101 w 105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1">
                  <a:moveTo>
                    <a:pt x="101" y="25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39" y="61"/>
                    <a:pt x="33" y="60"/>
                    <a:pt x="29" y="5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2"/>
                    <a:pt x="0" y="38"/>
                    <a:pt x="3" y="36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5" y="0"/>
                    <a:pt x="72" y="0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4" y="19"/>
                    <a:pt x="105" y="23"/>
                    <a:pt x="101" y="2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21" name="Freeform 121">
              <a:extLst>
                <a:ext uri="{FF2B5EF4-FFF2-40B4-BE49-F238E27FC236}">
                  <a16:creationId xmlns:a16="http://schemas.microsoft.com/office/drawing/2014/main" id="{0AC4434F-4EF5-4557-BFEA-71E03856D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76563" y="5799138"/>
              <a:ext cx="407988" cy="234950"/>
            </a:xfrm>
            <a:custGeom>
              <a:avLst/>
              <a:gdLst>
                <a:gd name="T0" fmla="*/ 144 w 148"/>
                <a:gd name="T1" fmla="*/ 50 h 85"/>
                <a:gd name="T2" fmla="*/ 86 w 148"/>
                <a:gd name="T3" fmla="*/ 83 h 85"/>
                <a:gd name="T4" fmla="*/ 72 w 148"/>
                <a:gd name="T5" fmla="*/ 82 h 85"/>
                <a:gd name="T6" fmla="*/ 5 w 148"/>
                <a:gd name="T7" fmla="*/ 44 h 85"/>
                <a:gd name="T8" fmla="*/ 3 w 148"/>
                <a:gd name="T9" fmla="*/ 35 h 85"/>
                <a:gd name="T10" fmla="*/ 61 w 148"/>
                <a:gd name="T11" fmla="*/ 2 h 85"/>
                <a:gd name="T12" fmla="*/ 76 w 148"/>
                <a:gd name="T13" fmla="*/ 3 h 85"/>
                <a:gd name="T14" fmla="*/ 143 w 148"/>
                <a:gd name="T15" fmla="*/ 41 h 85"/>
                <a:gd name="T16" fmla="*/ 144 w 148"/>
                <a:gd name="T17" fmla="*/ 5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85">
                  <a:moveTo>
                    <a:pt x="144" y="50"/>
                  </a:moveTo>
                  <a:cubicBezTo>
                    <a:pt x="86" y="83"/>
                    <a:pt x="86" y="83"/>
                    <a:pt x="86" y="83"/>
                  </a:cubicBezTo>
                  <a:cubicBezTo>
                    <a:pt x="83" y="85"/>
                    <a:pt x="76" y="85"/>
                    <a:pt x="72" y="82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1"/>
                    <a:pt x="0" y="37"/>
                    <a:pt x="3" y="35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5" y="0"/>
                    <a:pt x="72" y="0"/>
                    <a:pt x="76" y="3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7" y="44"/>
                    <a:pt x="148" y="48"/>
                    <a:pt x="144" y="5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22" name="Freeform 122">
              <a:extLst>
                <a:ext uri="{FF2B5EF4-FFF2-40B4-BE49-F238E27FC236}">
                  <a16:creationId xmlns:a16="http://schemas.microsoft.com/office/drawing/2014/main" id="{10B3F007-7F6E-40A9-B8AC-B1D7D0092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8451" y="5337175"/>
              <a:ext cx="960438" cy="555625"/>
            </a:xfrm>
            <a:custGeom>
              <a:avLst/>
              <a:gdLst>
                <a:gd name="T0" fmla="*/ 343 w 348"/>
                <a:gd name="T1" fmla="*/ 37 h 201"/>
                <a:gd name="T2" fmla="*/ 63 w 348"/>
                <a:gd name="T3" fmla="*/ 198 h 201"/>
                <a:gd name="T4" fmla="*/ 45 w 348"/>
                <a:gd name="T5" fmla="*/ 198 h 201"/>
                <a:gd name="T6" fmla="*/ 6 w 348"/>
                <a:gd name="T7" fmla="*/ 175 h 201"/>
                <a:gd name="T8" fmla="*/ 5 w 348"/>
                <a:gd name="T9" fmla="*/ 165 h 201"/>
                <a:gd name="T10" fmla="*/ 285 w 348"/>
                <a:gd name="T11" fmla="*/ 3 h 201"/>
                <a:gd name="T12" fmla="*/ 303 w 348"/>
                <a:gd name="T13" fmla="*/ 4 h 201"/>
                <a:gd name="T14" fmla="*/ 342 w 348"/>
                <a:gd name="T15" fmla="*/ 26 h 201"/>
                <a:gd name="T16" fmla="*/ 343 w 348"/>
                <a:gd name="T17" fmla="*/ 3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201">
                  <a:moveTo>
                    <a:pt x="343" y="37"/>
                  </a:moveTo>
                  <a:cubicBezTo>
                    <a:pt x="63" y="198"/>
                    <a:pt x="63" y="198"/>
                    <a:pt x="63" y="198"/>
                  </a:cubicBezTo>
                  <a:cubicBezTo>
                    <a:pt x="58" y="201"/>
                    <a:pt x="50" y="201"/>
                    <a:pt x="45" y="198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0" y="172"/>
                    <a:pt x="0" y="167"/>
                    <a:pt x="5" y="165"/>
                  </a:cubicBezTo>
                  <a:cubicBezTo>
                    <a:pt x="285" y="3"/>
                    <a:pt x="285" y="3"/>
                    <a:pt x="285" y="3"/>
                  </a:cubicBezTo>
                  <a:cubicBezTo>
                    <a:pt x="289" y="0"/>
                    <a:pt x="297" y="1"/>
                    <a:pt x="303" y="4"/>
                  </a:cubicBezTo>
                  <a:cubicBezTo>
                    <a:pt x="342" y="26"/>
                    <a:pt x="342" y="26"/>
                    <a:pt x="342" y="26"/>
                  </a:cubicBezTo>
                  <a:cubicBezTo>
                    <a:pt x="347" y="29"/>
                    <a:pt x="348" y="34"/>
                    <a:pt x="343" y="37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23" name="Freeform 123">
              <a:extLst>
                <a:ext uri="{FF2B5EF4-FFF2-40B4-BE49-F238E27FC236}">
                  <a16:creationId xmlns:a16="http://schemas.microsoft.com/office/drawing/2014/main" id="{5B9AD2E1-DCF1-4868-9F19-7C38AAC02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0926" y="5373688"/>
              <a:ext cx="141288" cy="85725"/>
            </a:xfrm>
            <a:custGeom>
              <a:avLst/>
              <a:gdLst>
                <a:gd name="T0" fmla="*/ 46 w 51"/>
                <a:gd name="T1" fmla="*/ 24 h 31"/>
                <a:gd name="T2" fmla="*/ 45 w 51"/>
                <a:gd name="T3" fmla="*/ 22 h 31"/>
                <a:gd name="T4" fmla="*/ 38 w 51"/>
                <a:gd name="T5" fmla="*/ 26 h 31"/>
                <a:gd name="T6" fmla="*/ 33 w 51"/>
                <a:gd name="T7" fmla="*/ 27 h 31"/>
                <a:gd name="T8" fmla="*/ 26 w 51"/>
                <a:gd name="T9" fmla="*/ 25 h 31"/>
                <a:gd name="T10" fmla="*/ 7 w 51"/>
                <a:gd name="T11" fmla="*/ 15 h 31"/>
                <a:gd name="T12" fmla="*/ 5 w 51"/>
                <a:gd name="T13" fmla="*/ 13 h 31"/>
                <a:gd name="T14" fmla="*/ 4 w 51"/>
                <a:gd name="T15" fmla="*/ 11 h 31"/>
                <a:gd name="T16" fmla="*/ 6 w 51"/>
                <a:gd name="T17" fmla="*/ 10 h 31"/>
                <a:gd name="T18" fmla="*/ 13 w 51"/>
                <a:gd name="T19" fmla="*/ 5 h 31"/>
                <a:gd name="T20" fmla="*/ 18 w 51"/>
                <a:gd name="T21" fmla="*/ 4 h 31"/>
                <a:gd name="T22" fmla="*/ 25 w 51"/>
                <a:gd name="T23" fmla="*/ 6 h 31"/>
                <a:gd name="T24" fmla="*/ 44 w 51"/>
                <a:gd name="T25" fmla="*/ 17 h 31"/>
                <a:gd name="T26" fmla="*/ 46 w 51"/>
                <a:gd name="T27" fmla="*/ 19 h 31"/>
                <a:gd name="T28" fmla="*/ 47 w 51"/>
                <a:gd name="T29" fmla="*/ 20 h 31"/>
                <a:gd name="T30" fmla="*/ 45 w 51"/>
                <a:gd name="T31" fmla="*/ 22 h 31"/>
                <a:gd name="T32" fmla="*/ 46 w 51"/>
                <a:gd name="T33" fmla="*/ 24 h 31"/>
                <a:gd name="T34" fmla="*/ 47 w 51"/>
                <a:gd name="T35" fmla="*/ 25 h 31"/>
                <a:gd name="T36" fmla="*/ 51 w 51"/>
                <a:gd name="T37" fmla="*/ 20 h 31"/>
                <a:gd name="T38" fmla="*/ 50 w 51"/>
                <a:gd name="T39" fmla="*/ 16 h 31"/>
                <a:gd name="T40" fmla="*/ 46 w 51"/>
                <a:gd name="T41" fmla="*/ 13 h 31"/>
                <a:gd name="T42" fmla="*/ 27 w 51"/>
                <a:gd name="T43" fmla="*/ 3 h 31"/>
                <a:gd name="T44" fmla="*/ 18 w 51"/>
                <a:gd name="T45" fmla="*/ 0 h 31"/>
                <a:gd name="T46" fmla="*/ 11 w 51"/>
                <a:gd name="T47" fmla="*/ 2 h 31"/>
                <a:gd name="T48" fmla="*/ 4 w 51"/>
                <a:gd name="T49" fmla="*/ 6 h 31"/>
                <a:gd name="T50" fmla="*/ 0 w 51"/>
                <a:gd name="T51" fmla="*/ 11 h 31"/>
                <a:gd name="T52" fmla="*/ 1 w 51"/>
                <a:gd name="T53" fmla="*/ 15 h 31"/>
                <a:gd name="T54" fmla="*/ 5 w 51"/>
                <a:gd name="T55" fmla="*/ 18 h 31"/>
                <a:gd name="T56" fmla="*/ 24 w 51"/>
                <a:gd name="T57" fmla="*/ 29 h 31"/>
                <a:gd name="T58" fmla="*/ 33 w 51"/>
                <a:gd name="T59" fmla="*/ 31 h 31"/>
                <a:gd name="T60" fmla="*/ 40 w 51"/>
                <a:gd name="T61" fmla="*/ 30 h 31"/>
                <a:gd name="T62" fmla="*/ 47 w 51"/>
                <a:gd name="T63" fmla="*/ 25 h 31"/>
                <a:gd name="T64" fmla="*/ 46 w 51"/>
                <a:gd name="T65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" h="31">
                  <a:moveTo>
                    <a:pt x="46" y="24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7"/>
                    <a:pt x="35" y="27"/>
                    <a:pt x="33" y="27"/>
                  </a:cubicBezTo>
                  <a:cubicBezTo>
                    <a:pt x="30" y="27"/>
                    <a:pt x="28" y="27"/>
                    <a:pt x="26" y="2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4"/>
                    <a:pt x="5" y="13"/>
                    <a:pt x="5" y="13"/>
                  </a:cubicBezTo>
                  <a:cubicBezTo>
                    <a:pt x="4" y="12"/>
                    <a:pt x="4" y="12"/>
                    <a:pt x="4" y="11"/>
                  </a:cubicBezTo>
                  <a:cubicBezTo>
                    <a:pt x="4" y="11"/>
                    <a:pt x="4" y="10"/>
                    <a:pt x="6" y="1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6" y="4"/>
                    <a:pt x="18" y="4"/>
                  </a:cubicBezTo>
                  <a:cubicBezTo>
                    <a:pt x="21" y="4"/>
                    <a:pt x="23" y="5"/>
                    <a:pt x="25" y="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8"/>
                    <a:pt x="46" y="18"/>
                    <a:pt x="46" y="19"/>
                  </a:cubicBezTo>
                  <a:cubicBezTo>
                    <a:pt x="47" y="19"/>
                    <a:pt x="47" y="20"/>
                    <a:pt x="47" y="20"/>
                  </a:cubicBezTo>
                  <a:cubicBezTo>
                    <a:pt x="47" y="21"/>
                    <a:pt x="47" y="21"/>
                    <a:pt x="45" y="22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4"/>
                    <a:pt x="51" y="22"/>
                    <a:pt x="51" y="20"/>
                  </a:cubicBezTo>
                  <a:cubicBezTo>
                    <a:pt x="51" y="19"/>
                    <a:pt x="50" y="17"/>
                    <a:pt x="50" y="16"/>
                  </a:cubicBezTo>
                  <a:cubicBezTo>
                    <a:pt x="49" y="15"/>
                    <a:pt x="48" y="14"/>
                    <a:pt x="46" y="1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5" y="1"/>
                    <a:pt x="21" y="0"/>
                    <a:pt x="18" y="0"/>
                  </a:cubicBezTo>
                  <a:cubicBezTo>
                    <a:pt x="15" y="0"/>
                    <a:pt x="13" y="1"/>
                    <a:pt x="11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16"/>
                    <a:pt x="3" y="17"/>
                    <a:pt x="5" y="18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6" y="31"/>
                    <a:pt x="30" y="31"/>
                    <a:pt x="33" y="31"/>
                  </a:cubicBezTo>
                  <a:cubicBezTo>
                    <a:pt x="36" y="31"/>
                    <a:pt x="38" y="31"/>
                    <a:pt x="40" y="30"/>
                  </a:cubicBezTo>
                  <a:cubicBezTo>
                    <a:pt x="47" y="25"/>
                    <a:pt x="47" y="25"/>
                    <a:pt x="47" y="25"/>
                  </a:cubicBezTo>
                  <a:lnTo>
                    <a:pt x="46" y="24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24" name="Freeform 124">
              <a:extLst>
                <a:ext uri="{FF2B5EF4-FFF2-40B4-BE49-F238E27FC236}">
                  <a16:creationId xmlns:a16="http://schemas.microsoft.com/office/drawing/2014/main" id="{B6B2341B-78CC-484D-866F-01095D0C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4838" y="5873750"/>
              <a:ext cx="287338" cy="168275"/>
            </a:xfrm>
            <a:custGeom>
              <a:avLst/>
              <a:gdLst>
                <a:gd name="T0" fmla="*/ 101 w 104"/>
                <a:gd name="T1" fmla="*/ 25 h 61"/>
                <a:gd name="T2" fmla="*/ 43 w 104"/>
                <a:gd name="T3" fmla="*/ 59 h 61"/>
                <a:gd name="T4" fmla="*/ 28 w 104"/>
                <a:gd name="T5" fmla="*/ 58 h 61"/>
                <a:gd name="T6" fmla="*/ 4 w 104"/>
                <a:gd name="T7" fmla="*/ 44 h 61"/>
                <a:gd name="T8" fmla="*/ 3 w 104"/>
                <a:gd name="T9" fmla="*/ 36 h 61"/>
                <a:gd name="T10" fmla="*/ 61 w 104"/>
                <a:gd name="T11" fmla="*/ 3 h 61"/>
                <a:gd name="T12" fmla="*/ 76 w 104"/>
                <a:gd name="T13" fmla="*/ 3 h 61"/>
                <a:gd name="T14" fmla="*/ 100 w 104"/>
                <a:gd name="T15" fmla="*/ 17 h 61"/>
                <a:gd name="T16" fmla="*/ 101 w 104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1" y="25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39" y="61"/>
                    <a:pt x="33" y="61"/>
                    <a:pt x="28" y="5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2"/>
                    <a:pt x="0" y="38"/>
                    <a:pt x="3" y="36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5" y="0"/>
                    <a:pt x="71" y="1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4" y="20"/>
                    <a:pt x="104" y="23"/>
                    <a:pt x="101" y="2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25" name="Freeform 125">
              <a:extLst>
                <a:ext uri="{FF2B5EF4-FFF2-40B4-BE49-F238E27FC236}">
                  <a16:creationId xmlns:a16="http://schemas.microsoft.com/office/drawing/2014/main" id="{99E33561-F8A9-4C4C-883D-21FC1C3E8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1213" y="5754688"/>
              <a:ext cx="290513" cy="168275"/>
            </a:xfrm>
            <a:custGeom>
              <a:avLst/>
              <a:gdLst>
                <a:gd name="T0" fmla="*/ 101 w 105"/>
                <a:gd name="T1" fmla="*/ 25 h 61"/>
                <a:gd name="T2" fmla="*/ 43 w 105"/>
                <a:gd name="T3" fmla="*/ 59 h 61"/>
                <a:gd name="T4" fmla="*/ 29 w 105"/>
                <a:gd name="T5" fmla="*/ 58 h 61"/>
                <a:gd name="T6" fmla="*/ 4 w 105"/>
                <a:gd name="T7" fmla="*/ 44 h 61"/>
                <a:gd name="T8" fmla="*/ 3 w 105"/>
                <a:gd name="T9" fmla="*/ 36 h 61"/>
                <a:gd name="T10" fmla="*/ 62 w 105"/>
                <a:gd name="T11" fmla="*/ 2 h 61"/>
                <a:gd name="T12" fmla="*/ 76 w 105"/>
                <a:gd name="T13" fmla="*/ 3 h 61"/>
                <a:gd name="T14" fmla="*/ 100 w 105"/>
                <a:gd name="T15" fmla="*/ 17 h 61"/>
                <a:gd name="T16" fmla="*/ 101 w 105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1">
                  <a:moveTo>
                    <a:pt x="101" y="25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39" y="61"/>
                    <a:pt x="33" y="60"/>
                    <a:pt x="29" y="5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2"/>
                    <a:pt x="0" y="38"/>
                    <a:pt x="3" y="36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5" y="0"/>
                    <a:pt x="72" y="0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4" y="19"/>
                    <a:pt x="105" y="23"/>
                    <a:pt x="101" y="2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26" name="Freeform 126">
              <a:extLst>
                <a:ext uri="{FF2B5EF4-FFF2-40B4-BE49-F238E27FC236}">
                  <a16:creationId xmlns:a16="http://schemas.microsoft.com/office/drawing/2014/main" id="{6E93875D-14F0-434C-8613-07F4A3E25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9176" y="5635625"/>
              <a:ext cx="288925" cy="165100"/>
            </a:xfrm>
            <a:custGeom>
              <a:avLst/>
              <a:gdLst>
                <a:gd name="T0" fmla="*/ 101 w 105"/>
                <a:gd name="T1" fmla="*/ 25 h 60"/>
                <a:gd name="T2" fmla="*/ 43 w 105"/>
                <a:gd name="T3" fmla="*/ 58 h 60"/>
                <a:gd name="T4" fmla="*/ 29 w 105"/>
                <a:gd name="T5" fmla="*/ 58 h 60"/>
                <a:gd name="T6" fmla="*/ 5 w 105"/>
                <a:gd name="T7" fmla="*/ 44 h 60"/>
                <a:gd name="T8" fmla="*/ 4 w 105"/>
                <a:gd name="T9" fmla="*/ 35 h 60"/>
                <a:gd name="T10" fmla="*/ 62 w 105"/>
                <a:gd name="T11" fmla="*/ 2 h 60"/>
                <a:gd name="T12" fmla="*/ 76 w 105"/>
                <a:gd name="T13" fmla="*/ 2 h 60"/>
                <a:gd name="T14" fmla="*/ 100 w 105"/>
                <a:gd name="T15" fmla="*/ 16 h 60"/>
                <a:gd name="T16" fmla="*/ 101 w 105"/>
                <a:gd name="T17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25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39" y="60"/>
                    <a:pt x="33" y="60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1"/>
                    <a:pt x="0" y="38"/>
                    <a:pt x="4" y="35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5" y="0"/>
                    <a:pt x="72" y="0"/>
                    <a:pt x="76" y="2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4" y="19"/>
                    <a:pt x="105" y="22"/>
                    <a:pt x="101" y="2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27" name="Freeform 127">
              <a:extLst>
                <a:ext uri="{FF2B5EF4-FFF2-40B4-BE49-F238E27FC236}">
                  <a16:creationId xmlns:a16="http://schemas.microsoft.com/office/drawing/2014/main" id="{F255244C-407E-4B2F-96A1-4E628AC8A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5551" y="5513388"/>
              <a:ext cx="290513" cy="169863"/>
            </a:xfrm>
            <a:custGeom>
              <a:avLst/>
              <a:gdLst>
                <a:gd name="T0" fmla="*/ 101 w 105"/>
                <a:gd name="T1" fmla="*/ 25 h 61"/>
                <a:gd name="T2" fmla="*/ 43 w 105"/>
                <a:gd name="T3" fmla="*/ 59 h 61"/>
                <a:gd name="T4" fmla="*/ 29 w 105"/>
                <a:gd name="T5" fmla="*/ 58 h 61"/>
                <a:gd name="T6" fmla="*/ 5 w 105"/>
                <a:gd name="T7" fmla="*/ 44 h 61"/>
                <a:gd name="T8" fmla="*/ 4 w 105"/>
                <a:gd name="T9" fmla="*/ 36 h 61"/>
                <a:gd name="T10" fmla="*/ 62 w 105"/>
                <a:gd name="T11" fmla="*/ 2 h 61"/>
                <a:gd name="T12" fmla="*/ 76 w 105"/>
                <a:gd name="T13" fmla="*/ 3 h 61"/>
                <a:gd name="T14" fmla="*/ 100 w 105"/>
                <a:gd name="T15" fmla="*/ 17 h 61"/>
                <a:gd name="T16" fmla="*/ 101 w 105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1">
                  <a:moveTo>
                    <a:pt x="101" y="25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39" y="61"/>
                    <a:pt x="33" y="61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" y="42"/>
                    <a:pt x="0" y="38"/>
                    <a:pt x="4" y="36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6" y="0"/>
                    <a:pt x="72" y="1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4" y="19"/>
                    <a:pt x="105" y="23"/>
                    <a:pt x="101" y="2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28" name="Freeform 128">
              <a:extLst>
                <a:ext uri="{FF2B5EF4-FFF2-40B4-BE49-F238E27FC236}">
                  <a16:creationId xmlns:a16="http://schemas.microsoft.com/office/drawing/2014/main" id="{1697CA0D-D850-4C85-8D06-C3FFF4A79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2313" y="5945188"/>
              <a:ext cx="290513" cy="165100"/>
            </a:xfrm>
            <a:custGeom>
              <a:avLst/>
              <a:gdLst>
                <a:gd name="T0" fmla="*/ 101 w 105"/>
                <a:gd name="T1" fmla="*/ 24 h 60"/>
                <a:gd name="T2" fmla="*/ 43 w 105"/>
                <a:gd name="T3" fmla="*/ 58 h 60"/>
                <a:gd name="T4" fmla="*/ 29 w 105"/>
                <a:gd name="T5" fmla="*/ 57 h 60"/>
                <a:gd name="T6" fmla="*/ 5 w 105"/>
                <a:gd name="T7" fmla="*/ 43 h 60"/>
                <a:gd name="T8" fmla="*/ 4 w 105"/>
                <a:gd name="T9" fmla="*/ 35 h 60"/>
                <a:gd name="T10" fmla="*/ 62 w 105"/>
                <a:gd name="T11" fmla="*/ 2 h 60"/>
                <a:gd name="T12" fmla="*/ 76 w 105"/>
                <a:gd name="T13" fmla="*/ 2 h 60"/>
                <a:gd name="T14" fmla="*/ 100 w 105"/>
                <a:gd name="T15" fmla="*/ 16 h 60"/>
                <a:gd name="T16" fmla="*/ 101 w 105"/>
                <a:gd name="T17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24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39" y="60"/>
                    <a:pt x="33" y="60"/>
                    <a:pt x="29" y="57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0" y="41"/>
                    <a:pt x="0" y="37"/>
                    <a:pt x="4" y="35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5" y="0"/>
                    <a:pt x="72" y="0"/>
                    <a:pt x="76" y="2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4" y="19"/>
                    <a:pt x="105" y="22"/>
                    <a:pt x="101" y="24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29" name="Freeform 129">
              <a:extLst>
                <a:ext uri="{FF2B5EF4-FFF2-40B4-BE49-F238E27FC236}">
                  <a16:creationId xmlns:a16="http://schemas.microsoft.com/office/drawing/2014/main" id="{21FA6074-A922-4DA4-AA36-DD44F3A40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0276" y="5822950"/>
              <a:ext cx="288925" cy="169863"/>
            </a:xfrm>
            <a:custGeom>
              <a:avLst/>
              <a:gdLst>
                <a:gd name="T0" fmla="*/ 101 w 105"/>
                <a:gd name="T1" fmla="*/ 25 h 61"/>
                <a:gd name="T2" fmla="*/ 43 w 105"/>
                <a:gd name="T3" fmla="*/ 59 h 61"/>
                <a:gd name="T4" fmla="*/ 29 w 105"/>
                <a:gd name="T5" fmla="*/ 58 h 61"/>
                <a:gd name="T6" fmla="*/ 5 w 105"/>
                <a:gd name="T7" fmla="*/ 44 h 61"/>
                <a:gd name="T8" fmla="*/ 4 w 105"/>
                <a:gd name="T9" fmla="*/ 36 h 61"/>
                <a:gd name="T10" fmla="*/ 62 w 105"/>
                <a:gd name="T11" fmla="*/ 2 h 61"/>
                <a:gd name="T12" fmla="*/ 76 w 105"/>
                <a:gd name="T13" fmla="*/ 3 h 61"/>
                <a:gd name="T14" fmla="*/ 100 w 105"/>
                <a:gd name="T15" fmla="*/ 17 h 61"/>
                <a:gd name="T16" fmla="*/ 101 w 105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1">
                  <a:moveTo>
                    <a:pt x="101" y="25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40" y="61"/>
                    <a:pt x="33" y="60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" y="42"/>
                    <a:pt x="0" y="38"/>
                    <a:pt x="4" y="36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6" y="0"/>
                    <a:pt x="72" y="0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5" y="19"/>
                    <a:pt x="105" y="23"/>
                    <a:pt x="101" y="2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30" name="Freeform 130">
              <a:extLst>
                <a:ext uri="{FF2B5EF4-FFF2-40B4-BE49-F238E27FC236}">
                  <a16:creationId xmlns:a16="http://schemas.microsoft.com/office/drawing/2014/main" id="{2CA3C265-CE1E-4FA1-BB75-7F42FC82C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6651" y="5705475"/>
              <a:ext cx="290513" cy="165100"/>
            </a:xfrm>
            <a:custGeom>
              <a:avLst/>
              <a:gdLst>
                <a:gd name="T0" fmla="*/ 102 w 105"/>
                <a:gd name="T1" fmla="*/ 25 h 60"/>
                <a:gd name="T2" fmla="*/ 43 w 105"/>
                <a:gd name="T3" fmla="*/ 58 h 60"/>
                <a:gd name="T4" fmla="*/ 29 w 105"/>
                <a:gd name="T5" fmla="*/ 58 h 60"/>
                <a:gd name="T6" fmla="*/ 5 w 105"/>
                <a:gd name="T7" fmla="*/ 44 h 60"/>
                <a:gd name="T8" fmla="*/ 4 w 105"/>
                <a:gd name="T9" fmla="*/ 35 h 60"/>
                <a:gd name="T10" fmla="*/ 62 w 105"/>
                <a:gd name="T11" fmla="*/ 2 h 60"/>
                <a:gd name="T12" fmla="*/ 76 w 105"/>
                <a:gd name="T13" fmla="*/ 2 h 60"/>
                <a:gd name="T14" fmla="*/ 101 w 105"/>
                <a:gd name="T15" fmla="*/ 16 h 60"/>
                <a:gd name="T16" fmla="*/ 102 w 105"/>
                <a:gd name="T17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2" y="25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40" y="60"/>
                    <a:pt x="33" y="60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" y="41"/>
                    <a:pt x="0" y="38"/>
                    <a:pt x="4" y="35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6" y="0"/>
                    <a:pt x="72" y="0"/>
                    <a:pt x="76" y="2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5" y="19"/>
                    <a:pt x="105" y="23"/>
                    <a:pt x="102" y="2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31" name="Freeform 131">
              <a:extLst>
                <a:ext uri="{FF2B5EF4-FFF2-40B4-BE49-F238E27FC236}">
                  <a16:creationId xmlns:a16="http://schemas.microsoft.com/office/drawing/2014/main" id="{6D566432-3979-4950-AE09-4980455E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14613" y="5583238"/>
              <a:ext cx="288925" cy="168275"/>
            </a:xfrm>
            <a:custGeom>
              <a:avLst/>
              <a:gdLst>
                <a:gd name="T0" fmla="*/ 102 w 105"/>
                <a:gd name="T1" fmla="*/ 25 h 61"/>
                <a:gd name="T2" fmla="*/ 43 w 105"/>
                <a:gd name="T3" fmla="*/ 59 h 61"/>
                <a:gd name="T4" fmla="*/ 29 w 105"/>
                <a:gd name="T5" fmla="*/ 58 h 61"/>
                <a:gd name="T6" fmla="*/ 5 w 105"/>
                <a:gd name="T7" fmla="*/ 44 h 61"/>
                <a:gd name="T8" fmla="*/ 4 w 105"/>
                <a:gd name="T9" fmla="*/ 36 h 61"/>
                <a:gd name="T10" fmla="*/ 62 w 105"/>
                <a:gd name="T11" fmla="*/ 2 h 61"/>
                <a:gd name="T12" fmla="*/ 76 w 105"/>
                <a:gd name="T13" fmla="*/ 3 h 61"/>
                <a:gd name="T14" fmla="*/ 101 w 105"/>
                <a:gd name="T15" fmla="*/ 17 h 61"/>
                <a:gd name="T16" fmla="*/ 102 w 105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1">
                  <a:moveTo>
                    <a:pt x="102" y="25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40" y="61"/>
                    <a:pt x="34" y="61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" y="42"/>
                    <a:pt x="0" y="38"/>
                    <a:pt x="4" y="36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6" y="0"/>
                    <a:pt x="72" y="1"/>
                    <a:pt x="76" y="3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5" y="19"/>
                    <a:pt x="105" y="23"/>
                    <a:pt x="102" y="2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32" name="Freeform 132">
              <a:extLst>
                <a:ext uri="{FF2B5EF4-FFF2-40B4-BE49-F238E27FC236}">
                  <a16:creationId xmlns:a16="http://schemas.microsoft.com/office/drawing/2014/main" id="{261D72A1-73D3-4719-AEB0-548FA7121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1376" y="6013450"/>
              <a:ext cx="290513" cy="166688"/>
            </a:xfrm>
            <a:custGeom>
              <a:avLst/>
              <a:gdLst>
                <a:gd name="T0" fmla="*/ 102 w 105"/>
                <a:gd name="T1" fmla="*/ 24 h 60"/>
                <a:gd name="T2" fmla="*/ 43 w 105"/>
                <a:gd name="T3" fmla="*/ 58 h 60"/>
                <a:gd name="T4" fmla="*/ 29 w 105"/>
                <a:gd name="T5" fmla="*/ 57 h 60"/>
                <a:gd name="T6" fmla="*/ 5 w 105"/>
                <a:gd name="T7" fmla="*/ 43 h 60"/>
                <a:gd name="T8" fmla="*/ 4 w 105"/>
                <a:gd name="T9" fmla="*/ 35 h 60"/>
                <a:gd name="T10" fmla="*/ 62 w 105"/>
                <a:gd name="T11" fmla="*/ 2 h 60"/>
                <a:gd name="T12" fmla="*/ 76 w 105"/>
                <a:gd name="T13" fmla="*/ 2 h 60"/>
                <a:gd name="T14" fmla="*/ 101 w 105"/>
                <a:gd name="T15" fmla="*/ 16 h 60"/>
                <a:gd name="T16" fmla="*/ 102 w 105"/>
                <a:gd name="T17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2" y="24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40" y="60"/>
                    <a:pt x="33" y="60"/>
                    <a:pt x="29" y="57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1" y="41"/>
                    <a:pt x="0" y="37"/>
                    <a:pt x="4" y="35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6" y="0"/>
                    <a:pt x="72" y="0"/>
                    <a:pt x="76" y="2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5" y="19"/>
                    <a:pt x="105" y="22"/>
                    <a:pt x="102" y="24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33" name="Freeform 133">
              <a:extLst>
                <a:ext uri="{FF2B5EF4-FFF2-40B4-BE49-F238E27FC236}">
                  <a16:creationId xmlns:a16="http://schemas.microsoft.com/office/drawing/2014/main" id="{48411B19-EDE5-4BF4-AE3B-A2118FE09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0926" y="5892800"/>
              <a:ext cx="287338" cy="168275"/>
            </a:xfrm>
            <a:custGeom>
              <a:avLst/>
              <a:gdLst>
                <a:gd name="T0" fmla="*/ 101 w 104"/>
                <a:gd name="T1" fmla="*/ 25 h 61"/>
                <a:gd name="T2" fmla="*/ 43 w 104"/>
                <a:gd name="T3" fmla="*/ 59 h 61"/>
                <a:gd name="T4" fmla="*/ 28 w 104"/>
                <a:gd name="T5" fmla="*/ 58 h 61"/>
                <a:gd name="T6" fmla="*/ 4 w 104"/>
                <a:gd name="T7" fmla="*/ 44 h 61"/>
                <a:gd name="T8" fmla="*/ 3 w 104"/>
                <a:gd name="T9" fmla="*/ 36 h 61"/>
                <a:gd name="T10" fmla="*/ 61 w 104"/>
                <a:gd name="T11" fmla="*/ 2 h 61"/>
                <a:gd name="T12" fmla="*/ 76 w 104"/>
                <a:gd name="T13" fmla="*/ 3 h 61"/>
                <a:gd name="T14" fmla="*/ 100 w 104"/>
                <a:gd name="T15" fmla="*/ 17 h 61"/>
                <a:gd name="T16" fmla="*/ 101 w 104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1" y="25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39" y="61"/>
                    <a:pt x="33" y="60"/>
                    <a:pt x="28" y="5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2"/>
                    <a:pt x="0" y="38"/>
                    <a:pt x="3" y="36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5" y="0"/>
                    <a:pt x="71" y="0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4" y="19"/>
                    <a:pt x="104" y="23"/>
                    <a:pt x="101" y="2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34" name="Freeform 134">
              <a:extLst>
                <a:ext uri="{FF2B5EF4-FFF2-40B4-BE49-F238E27FC236}">
                  <a16:creationId xmlns:a16="http://schemas.microsoft.com/office/drawing/2014/main" id="{5DC0EE2A-3E55-4E9D-B87B-8E3AB5D13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8888" y="5773738"/>
              <a:ext cx="288925" cy="165100"/>
            </a:xfrm>
            <a:custGeom>
              <a:avLst/>
              <a:gdLst>
                <a:gd name="T0" fmla="*/ 101 w 105"/>
                <a:gd name="T1" fmla="*/ 25 h 60"/>
                <a:gd name="T2" fmla="*/ 43 w 105"/>
                <a:gd name="T3" fmla="*/ 58 h 60"/>
                <a:gd name="T4" fmla="*/ 29 w 105"/>
                <a:gd name="T5" fmla="*/ 58 h 60"/>
                <a:gd name="T6" fmla="*/ 4 w 105"/>
                <a:gd name="T7" fmla="*/ 44 h 60"/>
                <a:gd name="T8" fmla="*/ 3 w 105"/>
                <a:gd name="T9" fmla="*/ 36 h 60"/>
                <a:gd name="T10" fmla="*/ 62 w 105"/>
                <a:gd name="T11" fmla="*/ 2 h 60"/>
                <a:gd name="T12" fmla="*/ 76 w 105"/>
                <a:gd name="T13" fmla="*/ 3 h 60"/>
                <a:gd name="T14" fmla="*/ 100 w 105"/>
                <a:gd name="T15" fmla="*/ 16 h 60"/>
                <a:gd name="T16" fmla="*/ 101 w 105"/>
                <a:gd name="T17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25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39" y="60"/>
                    <a:pt x="33" y="60"/>
                    <a:pt x="29" y="5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1"/>
                    <a:pt x="0" y="38"/>
                    <a:pt x="3" y="36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5" y="0"/>
                    <a:pt x="71" y="0"/>
                    <a:pt x="76" y="3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4" y="19"/>
                    <a:pt x="105" y="23"/>
                    <a:pt x="101" y="2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35" name="Freeform 135">
              <a:extLst>
                <a:ext uri="{FF2B5EF4-FFF2-40B4-BE49-F238E27FC236}">
                  <a16:creationId xmlns:a16="http://schemas.microsoft.com/office/drawing/2014/main" id="{10209E27-D118-44F0-8C2B-21B2FC0F9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5263" y="5651500"/>
              <a:ext cx="290513" cy="169863"/>
            </a:xfrm>
            <a:custGeom>
              <a:avLst/>
              <a:gdLst>
                <a:gd name="T0" fmla="*/ 101 w 105"/>
                <a:gd name="T1" fmla="*/ 25 h 61"/>
                <a:gd name="T2" fmla="*/ 43 w 105"/>
                <a:gd name="T3" fmla="*/ 59 h 61"/>
                <a:gd name="T4" fmla="*/ 29 w 105"/>
                <a:gd name="T5" fmla="*/ 58 h 61"/>
                <a:gd name="T6" fmla="*/ 4 w 105"/>
                <a:gd name="T7" fmla="*/ 44 h 61"/>
                <a:gd name="T8" fmla="*/ 3 w 105"/>
                <a:gd name="T9" fmla="*/ 36 h 61"/>
                <a:gd name="T10" fmla="*/ 62 w 105"/>
                <a:gd name="T11" fmla="*/ 3 h 61"/>
                <a:gd name="T12" fmla="*/ 76 w 105"/>
                <a:gd name="T13" fmla="*/ 3 h 61"/>
                <a:gd name="T14" fmla="*/ 100 w 105"/>
                <a:gd name="T15" fmla="*/ 17 h 61"/>
                <a:gd name="T16" fmla="*/ 101 w 105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1">
                  <a:moveTo>
                    <a:pt x="101" y="25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39" y="61"/>
                    <a:pt x="33" y="61"/>
                    <a:pt x="29" y="5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2"/>
                    <a:pt x="0" y="38"/>
                    <a:pt x="3" y="36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5" y="0"/>
                    <a:pt x="72" y="1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4" y="20"/>
                    <a:pt x="105" y="23"/>
                    <a:pt x="101" y="2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36" name="Freeform 136">
              <a:extLst>
                <a:ext uri="{FF2B5EF4-FFF2-40B4-BE49-F238E27FC236}">
                  <a16:creationId xmlns:a16="http://schemas.microsoft.com/office/drawing/2014/main" id="{4293FFE9-C9F7-440F-AFF6-5F8919B44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33613" y="6083300"/>
              <a:ext cx="288925" cy="165100"/>
            </a:xfrm>
            <a:custGeom>
              <a:avLst/>
              <a:gdLst>
                <a:gd name="T0" fmla="*/ 101 w 105"/>
                <a:gd name="T1" fmla="*/ 25 h 60"/>
                <a:gd name="T2" fmla="*/ 43 w 105"/>
                <a:gd name="T3" fmla="*/ 58 h 60"/>
                <a:gd name="T4" fmla="*/ 29 w 105"/>
                <a:gd name="T5" fmla="*/ 58 h 60"/>
                <a:gd name="T6" fmla="*/ 4 w 105"/>
                <a:gd name="T7" fmla="*/ 44 h 60"/>
                <a:gd name="T8" fmla="*/ 3 w 105"/>
                <a:gd name="T9" fmla="*/ 35 h 60"/>
                <a:gd name="T10" fmla="*/ 62 w 105"/>
                <a:gd name="T11" fmla="*/ 2 h 60"/>
                <a:gd name="T12" fmla="*/ 76 w 105"/>
                <a:gd name="T13" fmla="*/ 2 h 60"/>
                <a:gd name="T14" fmla="*/ 100 w 105"/>
                <a:gd name="T15" fmla="*/ 16 h 60"/>
                <a:gd name="T16" fmla="*/ 101 w 105"/>
                <a:gd name="T17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25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39" y="60"/>
                    <a:pt x="33" y="60"/>
                    <a:pt x="29" y="5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1"/>
                    <a:pt x="0" y="37"/>
                    <a:pt x="3" y="35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5" y="0"/>
                    <a:pt x="72" y="0"/>
                    <a:pt x="76" y="2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4" y="19"/>
                    <a:pt x="105" y="22"/>
                    <a:pt x="101" y="2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37" name="Freeform 137">
              <a:extLst>
                <a:ext uri="{FF2B5EF4-FFF2-40B4-BE49-F238E27FC236}">
                  <a16:creationId xmlns:a16="http://schemas.microsoft.com/office/drawing/2014/main" id="{748FAC98-6609-4F83-AC67-CA51B65AD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9988" y="5961063"/>
              <a:ext cx="290513" cy="169863"/>
            </a:xfrm>
            <a:custGeom>
              <a:avLst/>
              <a:gdLst>
                <a:gd name="T0" fmla="*/ 101 w 105"/>
                <a:gd name="T1" fmla="*/ 25 h 61"/>
                <a:gd name="T2" fmla="*/ 43 w 105"/>
                <a:gd name="T3" fmla="*/ 59 h 61"/>
                <a:gd name="T4" fmla="*/ 29 w 105"/>
                <a:gd name="T5" fmla="*/ 58 h 61"/>
                <a:gd name="T6" fmla="*/ 5 w 105"/>
                <a:gd name="T7" fmla="*/ 44 h 61"/>
                <a:gd name="T8" fmla="*/ 4 w 105"/>
                <a:gd name="T9" fmla="*/ 36 h 61"/>
                <a:gd name="T10" fmla="*/ 62 w 105"/>
                <a:gd name="T11" fmla="*/ 2 h 61"/>
                <a:gd name="T12" fmla="*/ 76 w 105"/>
                <a:gd name="T13" fmla="*/ 3 h 61"/>
                <a:gd name="T14" fmla="*/ 100 w 105"/>
                <a:gd name="T15" fmla="*/ 17 h 61"/>
                <a:gd name="T16" fmla="*/ 101 w 105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1">
                  <a:moveTo>
                    <a:pt x="101" y="25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39" y="61"/>
                    <a:pt x="33" y="61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2"/>
                    <a:pt x="0" y="38"/>
                    <a:pt x="4" y="36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5" y="0"/>
                    <a:pt x="72" y="1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4" y="19"/>
                    <a:pt x="105" y="23"/>
                    <a:pt x="101" y="2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38" name="Freeform 138">
              <a:extLst>
                <a:ext uri="{FF2B5EF4-FFF2-40B4-BE49-F238E27FC236}">
                  <a16:creationId xmlns:a16="http://schemas.microsoft.com/office/drawing/2014/main" id="{E2F21B7F-4C67-4AE7-A6B8-3928FAD90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7951" y="5843588"/>
              <a:ext cx="288925" cy="165100"/>
            </a:xfrm>
            <a:custGeom>
              <a:avLst/>
              <a:gdLst>
                <a:gd name="T0" fmla="*/ 101 w 105"/>
                <a:gd name="T1" fmla="*/ 25 h 60"/>
                <a:gd name="T2" fmla="*/ 43 w 105"/>
                <a:gd name="T3" fmla="*/ 58 h 60"/>
                <a:gd name="T4" fmla="*/ 29 w 105"/>
                <a:gd name="T5" fmla="*/ 58 h 60"/>
                <a:gd name="T6" fmla="*/ 5 w 105"/>
                <a:gd name="T7" fmla="*/ 44 h 60"/>
                <a:gd name="T8" fmla="*/ 4 w 105"/>
                <a:gd name="T9" fmla="*/ 36 h 60"/>
                <a:gd name="T10" fmla="*/ 62 w 105"/>
                <a:gd name="T11" fmla="*/ 2 h 60"/>
                <a:gd name="T12" fmla="*/ 76 w 105"/>
                <a:gd name="T13" fmla="*/ 3 h 60"/>
                <a:gd name="T14" fmla="*/ 100 w 105"/>
                <a:gd name="T15" fmla="*/ 17 h 60"/>
                <a:gd name="T16" fmla="*/ 101 w 105"/>
                <a:gd name="T17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25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39" y="60"/>
                    <a:pt x="33" y="60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" y="41"/>
                    <a:pt x="0" y="38"/>
                    <a:pt x="4" y="36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6" y="0"/>
                    <a:pt x="72" y="0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4" y="19"/>
                    <a:pt x="105" y="23"/>
                    <a:pt x="101" y="2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39" name="Freeform 139">
              <a:extLst>
                <a:ext uri="{FF2B5EF4-FFF2-40B4-BE49-F238E27FC236}">
                  <a16:creationId xmlns:a16="http://schemas.microsoft.com/office/drawing/2014/main" id="{F43AB4E7-F6FA-4B43-89AC-2B347B82B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4326" y="5721350"/>
              <a:ext cx="290513" cy="168275"/>
            </a:xfrm>
            <a:custGeom>
              <a:avLst/>
              <a:gdLst>
                <a:gd name="T0" fmla="*/ 101 w 105"/>
                <a:gd name="T1" fmla="*/ 25 h 61"/>
                <a:gd name="T2" fmla="*/ 43 w 105"/>
                <a:gd name="T3" fmla="*/ 59 h 61"/>
                <a:gd name="T4" fmla="*/ 29 w 105"/>
                <a:gd name="T5" fmla="*/ 58 h 61"/>
                <a:gd name="T6" fmla="*/ 5 w 105"/>
                <a:gd name="T7" fmla="*/ 44 h 61"/>
                <a:gd name="T8" fmla="*/ 4 w 105"/>
                <a:gd name="T9" fmla="*/ 36 h 61"/>
                <a:gd name="T10" fmla="*/ 62 w 105"/>
                <a:gd name="T11" fmla="*/ 3 h 61"/>
                <a:gd name="T12" fmla="*/ 76 w 105"/>
                <a:gd name="T13" fmla="*/ 3 h 61"/>
                <a:gd name="T14" fmla="*/ 100 w 105"/>
                <a:gd name="T15" fmla="*/ 17 h 61"/>
                <a:gd name="T16" fmla="*/ 101 w 105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1">
                  <a:moveTo>
                    <a:pt x="101" y="25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40" y="61"/>
                    <a:pt x="33" y="61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" y="42"/>
                    <a:pt x="0" y="38"/>
                    <a:pt x="4" y="36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6" y="0"/>
                    <a:pt x="72" y="1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5" y="20"/>
                    <a:pt x="105" y="23"/>
                    <a:pt x="101" y="2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40" name="Freeform 140">
              <a:extLst>
                <a:ext uri="{FF2B5EF4-FFF2-40B4-BE49-F238E27FC236}">
                  <a16:creationId xmlns:a16="http://schemas.microsoft.com/office/drawing/2014/main" id="{721C52A0-5B3C-4C44-8AAA-6114A4E46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2676" y="6151563"/>
              <a:ext cx="288925" cy="166688"/>
            </a:xfrm>
            <a:custGeom>
              <a:avLst/>
              <a:gdLst>
                <a:gd name="T0" fmla="*/ 101 w 105"/>
                <a:gd name="T1" fmla="*/ 25 h 60"/>
                <a:gd name="T2" fmla="*/ 43 w 105"/>
                <a:gd name="T3" fmla="*/ 58 h 60"/>
                <a:gd name="T4" fmla="*/ 29 w 105"/>
                <a:gd name="T5" fmla="*/ 58 h 60"/>
                <a:gd name="T6" fmla="*/ 5 w 105"/>
                <a:gd name="T7" fmla="*/ 44 h 60"/>
                <a:gd name="T8" fmla="*/ 4 w 105"/>
                <a:gd name="T9" fmla="*/ 35 h 60"/>
                <a:gd name="T10" fmla="*/ 62 w 105"/>
                <a:gd name="T11" fmla="*/ 2 h 60"/>
                <a:gd name="T12" fmla="*/ 76 w 105"/>
                <a:gd name="T13" fmla="*/ 2 h 60"/>
                <a:gd name="T14" fmla="*/ 100 w 105"/>
                <a:gd name="T15" fmla="*/ 16 h 60"/>
                <a:gd name="T16" fmla="*/ 101 w 105"/>
                <a:gd name="T17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25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40" y="60"/>
                    <a:pt x="33" y="60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" y="41"/>
                    <a:pt x="0" y="37"/>
                    <a:pt x="4" y="35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6" y="0"/>
                    <a:pt x="72" y="0"/>
                    <a:pt x="76" y="2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5" y="19"/>
                    <a:pt x="105" y="22"/>
                    <a:pt x="101" y="2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41" name="Freeform 141">
              <a:extLst>
                <a:ext uri="{FF2B5EF4-FFF2-40B4-BE49-F238E27FC236}">
                  <a16:creationId xmlns:a16="http://schemas.microsoft.com/office/drawing/2014/main" id="{EF944929-05A3-4E17-B67A-E2312CD1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9051" y="6030913"/>
              <a:ext cx="290513" cy="168275"/>
            </a:xfrm>
            <a:custGeom>
              <a:avLst/>
              <a:gdLst>
                <a:gd name="T0" fmla="*/ 102 w 105"/>
                <a:gd name="T1" fmla="*/ 25 h 61"/>
                <a:gd name="T2" fmla="*/ 43 w 105"/>
                <a:gd name="T3" fmla="*/ 59 h 61"/>
                <a:gd name="T4" fmla="*/ 29 w 105"/>
                <a:gd name="T5" fmla="*/ 58 h 61"/>
                <a:gd name="T6" fmla="*/ 5 w 105"/>
                <a:gd name="T7" fmla="*/ 44 h 61"/>
                <a:gd name="T8" fmla="*/ 4 w 105"/>
                <a:gd name="T9" fmla="*/ 36 h 61"/>
                <a:gd name="T10" fmla="*/ 62 w 105"/>
                <a:gd name="T11" fmla="*/ 2 h 61"/>
                <a:gd name="T12" fmla="*/ 76 w 105"/>
                <a:gd name="T13" fmla="*/ 3 h 61"/>
                <a:gd name="T14" fmla="*/ 101 w 105"/>
                <a:gd name="T15" fmla="*/ 17 h 61"/>
                <a:gd name="T16" fmla="*/ 102 w 105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1">
                  <a:moveTo>
                    <a:pt x="102" y="25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40" y="61"/>
                    <a:pt x="33" y="61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" y="42"/>
                    <a:pt x="0" y="38"/>
                    <a:pt x="4" y="36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6" y="0"/>
                    <a:pt x="72" y="1"/>
                    <a:pt x="76" y="3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5" y="19"/>
                    <a:pt x="105" y="23"/>
                    <a:pt x="102" y="2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42" name="Freeform 142">
              <a:extLst>
                <a:ext uri="{FF2B5EF4-FFF2-40B4-BE49-F238E27FC236}">
                  <a16:creationId xmlns:a16="http://schemas.microsoft.com/office/drawing/2014/main" id="{564DECDC-D986-43C7-827B-660FA8E83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5426" y="5911850"/>
              <a:ext cx="290513" cy="165100"/>
            </a:xfrm>
            <a:custGeom>
              <a:avLst/>
              <a:gdLst>
                <a:gd name="T0" fmla="*/ 102 w 105"/>
                <a:gd name="T1" fmla="*/ 25 h 60"/>
                <a:gd name="T2" fmla="*/ 43 w 105"/>
                <a:gd name="T3" fmla="*/ 58 h 60"/>
                <a:gd name="T4" fmla="*/ 29 w 105"/>
                <a:gd name="T5" fmla="*/ 58 h 60"/>
                <a:gd name="T6" fmla="*/ 5 w 105"/>
                <a:gd name="T7" fmla="*/ 44 h 60"/>
                <a:gd name="T8" fmla="*/ 4 w 105"/>
                <a:gd name="T9" fmla="*/ 36 h 60"/>
                <a:gd name="T10" fmla="*/ 62 w 105"/>
                <a:gd name="T11" fmla="*/ 2 h 60"/>
                <a:gd name="T12" fmla="*/ 76 w 105"/>
                <a:gd name="T13" fmla="*/ 3 h 60"/>
                <a:gd name="T14" fmla="*/ 101 w 105"/>
                <a:gd name="T15" fmla="*/ 17 h 60"/>
                <a:gd name="T16" fmla="*/ 102 w 105"/>
                <a:gd name="T17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2" y="25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40" y="60"/>
                    <a:pt x="34" y="60"/>
                    <a:pt x="29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" y="41"/>
                    <a:pt x="0" y="38"/>
                    <a:pt x="4" y="36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6" y="0"/>
                    <a:pt x="72" y="0"/>
                    <a:pt x="76" y="3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5" y="19"/>
                    <a:pt x="105" y="23"/>
                    <a:pt x="102" y="2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43" name="Freeform 143">
              <a:extLst>
                <a:ext uri="{FF2B5EF4-FFF2-40B4-BE49-F238E27FC236}">
                  <a16:creationId xmlns:a16="http://schemas.microsoft.com/office/drawing/2014/main" id="{8C015AB7-1DA7-496C-AD66-D13508943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3326" y="6221413"/>
              <a:ext cx="287338" cy="165100"/>
            </a:xfrm>
            <a:custGeom>
              <a:avLst/>
              <a:gdLst>
                <a:gd name="T0" fmla="*/ 101 w 104"/>
                <a:gd name="T1" fmla="*/ 25 h 60"/>
                <a:gd name="T2" fmla="*/ 43 w 104"/>
                <a:gd name="T3" fmla="*/ 58 h 60"/>
                <a:gd name="T4" fmla="*/ 28 w 104"/>
                <a:gd name="T5" fmla="*/ 58 h 60"/>
                <a:gd name="T6" fmla="*/ 4 w 104"/>
                <a:gd name="T7" fmla="*/ 44 h 60"/>
                <a:gd name="T8" fmla="*/ 3 w 104"/>
                <a:gd name="T9" fmla="*/ 35 h 60"/>
                <a:gd name="T10" fmla="*/ 61 w 104"/>
                <a:gd name="T11" fmla="*/ 2 h 60"/>
                <a:gd name="T12" fmla="*/ 76 w 104"/>
                <a:gd name="T13" fmla="*/ 2 h 60"/>
                <a:gd name="T14" fmla="*/ 100 w 104"/>
                <a:gd name="T15" fmla="*/ 16 h 60"/>
                <a:gd name="T16" fmla="*/ 101 w 104"/>
                <a:gd name="T17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1" y="25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39" y="60"/>
                    <a:pt x="33" y="60"/>
                    <a:pt x="28" y="5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1"/>
                    <a:pt x="0" y="38"/>
                    <a:pt x="3" y="35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5" y="0"/>
                    <a:pt x="71" y="0"/>
                    <a:pt x="76" y="2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4" y="19"/>
                    <a:pt x="104" y="23"/>
                    <a:pt x="101" y="2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44" name="Freeform 144">
              <a:extLst>
                <a:ext uri="{FF2B5EF4-FFF2-40B4-BE49-F238E27FC236}">
                  <a16:creationId xmlns:a16="http://schemas.microsoft.com/office/drawing/2014/main" id="{71839427-70EB-4CB9-AE34-9DA259160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79701" y="6099175"/>
              <a:ext cx="290513" cy="169863"/>
            </a:xfrm>
            <a:custGeom>
              <a:avLst/>
              <a:gdLst>
                <a:gd name="T0" fmla="*/ 101 w 105"/>
                <a:gd name="T1" fmla="*/ 25 h 61"/>
                <a:gd name="T2" fmla="*/ 43 w 105"/>
                <a:gd name="T3" fmla="*/ 59 h 61"/>
                <a:gd name="T4" fmla="*/ 29 w 105"/>
                <a:gd name="T5" fmla="*/ 58 h 61"/>
                <a:gd name="T6" fmla="*/ 4 w 105"/>
                <a:gd name="T7" fmla="*/ 44 h 61"/>
                <a:gd name="T8" fmla="*/ 3 w 105"/>
                <a:gd name="T9" fmla="*/ 36 h 61"/>
                <a:gd name="T10" fmla="*/ 62 w 105"/>
                <a:gd name="T11" fmla="*/ 2 h 61"/>
                <a:gd name="T12" fmla="*/ 76 w 105"/>
                <a:gd name="T13" fmla="*/ 3 h 61"/>
                <a:gd name="T14" fmla="*/ 100 w 105"/>
                <a:gd name="T15" fmla="*/ 17 h 61"/>
                <a:gd name="T16" fmla="*/ 101 w 105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1">
                  <a:moveTo>
                    <a:pt x="101" y="25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39" y="61"/>
                    <a:pt x="33" y="61"/>
                    <a:pt x="29" y="5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2"/>
                    <a:pt x="0" y="38"/>
                    <a:pt x="3" y="36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5" y="0"/>
                    <a:pt x="71" y="1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4" y="19"/>
                    <a:pt x="105" y="23"/>
                    <a:pt x="101" y="2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45" name="Freeform 145">
              <a:extLst>
                <a:ext uri="{FF2B5EF4-FFF2-40B4-BE49-F238E27FC236}">
                  <a16:creationId xmlns:a16="http://schemas.microsoft.com/office/drawing/2014/main" id="{34378A0C-7FE5-42AB-8CBC-706B890FC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7663" y="5981700"/>
              <a:ext cx="288925" cy="168275"/>
            </a:xfrm>
            <a:custGeom>
              <a:avLst/>
              <a:gdLst>
                <a:gd name="T0" fmla="*/ 101 w 105"/>
                <a:gd name="T1" fmla="*/ 25 h 61"/>
                <a:gd name="T2" fmla="*/ 43 w 105"/>
                <a:gd name="T3" fmla="*/ 58 h 61"/>
                <a:gd name="T4" fmla="*/ 29 w 105"/>
                <a:gd name="T5" fmla="*/ 58 h 61"/>
                <a:gd name="T6" fmla="*/ 4 w 105"/>
                <a:gd name="T7" fmla="*/ 44 h 61"/>
                <a:gd name="T8" fmla="*/ 3 w 105"/>
                <a:gd name="T9" fmla="*/ 36 h 61"/>
                <a:gd name="T10" fmla="*/ 62 w 105"/>
                <a:gd name="T11" fmla="*/ 2 h 61"/>
                <a:gd name="T12" fmla="*/ 76 w 105"/>
                <a:gd name="T13" fmla="*/ 3 h 61"/>
                <a:gd name="T14" fmla="*/ 100 w 105"/>
                <a:gd name="T15" fmla="*/ 17 h 61"/>
                <a:gd name="T16" fmla="*/ 101 w 105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1">
                  <a:moveTo>
                    <a:pt x="101" y="25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39" y="61"/>
                    <a:pt x="33" y="60"/>
                    <a:pt x="29" y="5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1"/>
                    <a:pt x="0" y="38"/>
                    <a:pt x="3" y="36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5" y="0"/>
                    <a:pt x="72" y="0"/>
                    <a:pt x="76" y="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4" y="19"/>
                    <a:pt x="105" y="23"/>
                    <a:pt x="101" y="2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46" name="Freeform 146">
              <a:extLst>
                <a:ext uri="{FF2B5EF4-FFF2-40B4-BE49-F238E27FC236}">
                  <a16:creationId xmlns:a16="http://schemas.microsoft.com/office/drawing/2014/main" id="{E8A5489D-51E3-4CFB-B142-88FD64213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76563" y="5792788"/>
              <a:ext cx="407988" cy="234950"/>
            </a:xfrm>
            <a:custGeom>
              <a:avLst/>
              <a:gdLst>
                <a:gd name="T0" fmla="*/ 144 w 148"/>
                <a:gd name="T1" fmla="*/ 50 h 85"/>
                <a:gd name="T2" fmla="*/ 86 w 148"/>
                <a:gd name="T3" fmla="*/ 83 h 85"/>
                <a:gd name="T4" fmla="*/ 72 w 148"/>
                <a:gd name="T5" fmla="*/ 82 h 85"/>
                <a:gd name="T6" fmla="*/ 5 w 148"/>
                <a:gd name="T7" fmla="*/ 44 h 85"/>
                <a:gd name="T8" fmla="*/ 3 w 148"/>
                <a:gd name="T9" fmla="*/ 35 h 85"/>
                <a:gd name="T10" fmla="*/ 61 w 148"/>
                <a:gd name="T11" fmla="*/ 2 h 85"/>
                <a:gd name="T12" fmla="*/ 76 w 148"/>
                <a:gd name="T13" fmla="*/ 2 h 85"/>
                <a:gd name="T14" fmla="*/ 143 w 148"/>
                <a:gd name="T15" fmla="*/ 41 h 85"/>
                <a:gd name="T16" fmla="*/ 144 w 148"/>
                <a:gd name="T17" fmla="*/ 5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85">
                  <a:moveTo>
                    <a:pt x="144" y="50"/>
                  </a:moveTo>
                  <a:cubicBezTo>
                    <a:pt x="86" y="83"/>
                    <a:pt x="86" y="83"/>
                    <a:pt x="86" y="83"/>
                  </a:cubicBezTo>
                  <a:cubicBezTo>
                    <a:pt x="83" y="85"/>
                    <a:pt x="76" y="85"/>
                    <a:pt x="72" y="82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1"/>
                    <a:pt x="0" y="37"/>
                    <a:pt x="3" y="35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5" y="0"/>
                    <a:pt x="72" y="0"/>
                    <a:pt x="76" y="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7" y="44"/>
                    <a:pt x="148" y="47"/>
                    <a:pt x="144" y="50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4AC547B3-1E2D-4231-9A0C-FE93355BE204}"/>
              </a:ext>
            </a:extLst>
          </p:cNvPr>
          <p:cNvGrpSpPr/>
          <p:nvPr/>
        </p:nvGrpSpPr>
        <p:grpSpPr>
          <a:xfrm>
            <a:off x="4945571" y="3404935"/>
            <a:ext cx="903964" cy="547616"/>
            <a:chOff x="14847888" y="6927850"/>
            <a:chExt cx="1808163" cy="1095375"/>
          </a:xfrm>
        </p:grpSpPr>
        <p:sp>
          <p:nvSpPr>
            <p:cNvPr id="247" name="Freeform 147">
              <a:extLst>
                <a:ext uri="{FF2B5EF4-FFF2-40B4-BE49-F238E27FC236}">
                  <a16:creationId xmlns:a16="http://schemas.microsoft.com/office/drawing/2014/main" id="{8BCB7CDD-FACA-45F9-A004-177B23A6A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7888" y="6927850"/>
              <a:ext cx="258763" cy="200025"/>
            </a:xfrm>
            <a:custGeom>
              <a:avLst/>
              <a:gdLst>
                <a:gd name="T0" fmla="*/ 94 w 94"/>
                <a:gd name="T1" fmla="*/ 18 h 72"/>
                <a:gd name="T2" fmla="*/ 8 w 94"/>
                <a:gd name="T3" fmla="*/ 1 h 72"/>
                <a:gd name="T4" fmla="*/ 3 w 94"/>
                <a:gd name="T5" fmla="*/ 10 h 72"/>
                <a:gd name="T6" fmla="*/ 66 w 94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72">
                  <a:moveTo>
                    <a:pt x="94" y="18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3" y="0"/>
                    <a:pt x="0" y="6"/>
                    <a:pt x="3" y="10"/>
                  </a:cubicBezTo>
                  <a:cubicBezTo>
                    <a:pt x="66" y="72"/>
                    <a:pt x="66" y="72"/>
                    <a:pt x="66" y="72"/>
                  </a:cubicBezTo>
                </a:path>
              </a:pathLst>
            </a:custGeom>
            <a:solidFill>
              <a:srgbClr val="829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48" name="Freeform 148">
              <a:extLst>
                <a:ext uri="{FF2B5EF4-FFF2-40B4-BE49-F238E27FC236}">
                  <a16:creationId xmlns:a16="http://schemas.microsoft.com/office/drawing/2014/main" id="{E3506970-D3FF-4B65-BD93-8CBD6754D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113" y="7842250"/>
              <a:ext cx="134938" cy="180975"/>
            </a:xfrm>
            <a:custGeom>
              <a:avLst/>
              <a:gdLst>
                <a:gd name="T0" fmla="*/ 49 w 49"/>
                <a:gd name="T1" fmla="*/ 18 h 65"/>
                <a:gd name="T2" fmla="*/ 24 w 49"/>
                <a:gd name="T3" fmla="*/ 61 h 65"/>
                <a:gd name="T4" fmla="*/ 7 w 49"/>
                <a:gd name="T5" fmla="*/ 62 h 65"/>
                <a:gd name="T6" fmla="*/ 0 w 49"/>
                <a:gd name="T7" fmla="*/ 46 h 65"/>
                <a:gd name="T8" fmla="*/ 24 w 49"/>
                <a:gd name="T9" fmla="*/ 4 h 65"/>
                <a:gd name="T10" fmla="*/ 40 w 49"/>
                <a:gd name="T11" fmla="*/ 2 h 65"/>
                <a:gd name="T12" fmla="*/ 42 w 49"/>
                <a:gd name="T13" fmla="*/ 3 h 65"/>
                <a:gd name="T14" fmla="*/ 49 w 49"/>
                <a:gd name="T15" fmla="*/ 1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65">
                  <a:moveTo>
                    <a:pt x="49" y="18"/>
                  </a:moveTo>
                  <a:cubicBezTo>
                    <a:pt x="49" y="34"/>
                    <a:pt x="38" y="53"/>
                    <a:pt x="24" y="61"/>
                  </a:cubicBezTo>
                  <a:cubicBezTo>
                    <a:pt x="17" y="65"/>
                    <a:pt x="11" y="65"/>
                    <a:pt x="7" y="62"/>
                  </a:cubicBezTo>
                  <a:cubicBezTo>
                    <a:pt x="3" y="59"/>
                    <a:pt x="0" y="54"/>
                    <a:pt x="0" y="46"/>
                  </a:cubicBezTo>
                  <a:cubicBezTo>
                    <a:pt x="0" y="31"/>
                    <a:pt x="11" y="12"/>
                    <a:pt x="24" y="4"/>
                  </a:cubicBezTo>
                  <a:cubicBezTo>
                    <a:pt x="30" y="1"/>
                    <a:pt x="36" y="0"/>
                    <a:pt x="40" y="2"/>
                  </a:cubicBezTo>
                  <a:cubicBezTo>
                    <a:pt x="41" y="2"/>
                    <a:pt x="42" y="3"/>
                    <a:pt x="42" y="3"/>
                  </a:cubicBezTo>
                  <a:cubicBezTo>
                    <a:pt x="46" y="6"/>
                    <a:pt x="49" y="11"/>
                    <a:pt x="49" y="18"/>
                  </a:cubicBez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49" name="Freeform 149">
              <a:extLst>
                <a:ext uri="{FF2B5EF4-FFF2-40B4-BE49-F238E27FC236}">
                  <a16:creationId xmlns:a16="http://schemas.microsoft.com/office/drawing/2014/main" id="{13635ADB-15DA-4DAF-8FD3-4934A2487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12988" y="6978650"/>
              <a:ext cx="1223963" cy="800100"/>
            </a:xfrm>
            <a:custGeom>
              <a:avLst/>
              <a:gdLst>
                <a:gd name="T0" fmla="*/ 443 w 443"/>
                <a:gd name="T1" fmla="*/ 237 h 290"/>
                <a:gd name="T2" fmla="*/ 436 w 443"/>
                <a:gd name="T3" fmla="*/ 240 h 290"/>
                <a:gd name="T4" fmla="*/ 411 w 443"/>
                <a:gd name="T5" fmla="*/ 282 h 290"/>
                <a:gd name="T6" fmla="*/ 412 w 443"/>
                <a:gd name="T7" fmla="*/ 290 h 290"/>
                <a:gd name="T8" fmla="*/ 6 w 443"/>
                <a:gd name="T9" fmla="*/ 55 h 290"/>
                <a:gd name="T10" fmla="*/ 6 w 443"/>
                <a:gd name="T11" fmla="*/ 54 h 290"/>
                <a:gd name="T12" fmla="*/ 0 w 443"/>
                <a:gd name="T13" fmla="*/ 41 h 290"/>
                <a:gd name="T14" fmla="*/ 21 w 443"/>
                <a:gd name="T15" fmla="*/ 3 h 290"/>
                <a:gd name="T16" fmla="*/ 34 w 443"/>
                <a:gd name="T17" fmla="*/ 0 h 290"/>
                <a:gd name="T18" fmla="*/ 39 w 443"/>
                <a:gd name="T19" fmla="*/ 3 h 290"/>
                <a:gd name="T20" fmla="*/ 443 w 443"/>
                <a:gd name="T21" fmla="*/ 23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3" h="290">
                  <a:moveTo>
                    <a:pt x="443" y="237"/>
                  </a:moveTo>
                  <a:cubicBezTo>
                    <a:pt x="440" y="237"/>
                    <a:pt x="438" y="238"/>
                    <a:pt x="436" y="240"/>
                  </a:cubicBezTo>
                  <a:cubicBezTo>
                    <a:pt x="422" y="247"/>
                    <a:pt x="411" y="266"/>
                    <a:pt x="411" y="282"/>
                  </a:cubicBezTo>
                  <a:cubicBezTo>
                    <a:pt x="411" y="285"/>
                    <a:pt x="412" y="287"/>
                    <a:pt x="412" y="290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2" y="52"/>
                    <a:pt x="0" y="47"/>
                    <a:pt x="0" y="41"/>
                  </a:cubicBezTo>
                  <a:cubicBezTo>
                    <a:pt x="0" y="27"/>
                    <a:pt x="9" y="10"/>
                    <a:pt x="21" y="3"/>
                  </a:cubicBezTo>
                  <a:cubicBezTo>
                    <a:pt x="26" y="0"/>
                    <a:pt x="30" y="0"/>
                    <a:pt x="34" y="0"/>
                  </a:cubicBezTo>
                  <a:cubicBezTo>
                    <a:pt x="39" y="3"/>
                    <a:pt x="39" y="3"/>
                    <a:pt x="39" y="3"/>
                  </a:cubicBezTo>
                  <a:lnTo>
                    <a:pt x="443" y="237"/>
                  </a:ln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50" name="Freeform 150">
              <a:extLst>
                <a:ext uri="{FF2B5EF4-FFF2-40B4-BE49-F238E27FC236}">
                  <a16:creationId xmlns:a16="http://schemas.microsoft.com/office/drawing/2014/main" id="{A967900C-3EB6-4D5C-83B0-8175523E7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8051" y="7629525"/>
              <a:ext cx="482600" cy="384175"/>
            </a:xfrm>
            <a:custGeom>
              <a:avLst/>
              <a:gdLst>
                <a:gd name="T0" fmla="*/ 175 w 175"/>
                <a:gd name="T1" fmla="*/ 79 h 139"/>
                <a:gd name="T2" fmla="*/ 159 w 175"/>
                <a:gd name="T3" fmla="*/ 81 h 139"/>
                <a:gd name="T4" fmla="*/ 135 w 175"/>
                <a:gd name="T5" fmla="*/ 123 h 139"/>
                <a:gd name="T6" fmla="*/ 142 w 175"/>
                <a:gd name="T7" fmla="*/ 139 h 139"/>
                <a:gd name="T8" fmla="*/ 7 w 175"/>
                <a:gd name="T9" fmla="*/ 61 h 139"/>
                <a:gd name="T10" fmla="*/ 1 w 175"/>
                <a:gd name="T11" fmla="*/ 54 h 139"/>
                <a:gd name="T12" fmla="*/ 0 w 175"/>
                <a:gd name="T13" fmla="*/ 46 h 139"/>
                <a:gd name="T14" fmla="*/ 25 w 175"/>
                <a:gd name="T15" fmla="*/ 4 h 139"/>
                <a:gd name="T16" fmla="*/ 32 w 175"/>
                <a:gd name="T17" fmla="*/ 1 h 139"/>
                <a:gd name="T18" fmla="*/ 32 w 175"/>
                <a:gd name="T19" fmla="*/ 1 h 139"/>
                <a:gd name="T20" fmla="*/ 41 w 175"/>
                <a:gd name="T21" fmla="*/ 1 h 139"/>
                <a:gd name="T22" fmla="*/ 43 w 175"/>
                <a:gd name="T23" fmla="*/ 3 h 139"/>
                <a:gd name="T24" fmla="*/ 175 w 175"/>
                <a:gd name="T25" fmla="*/ 7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39">
                  <a:moveTo>
                    <a:pt x="175" y="79"/>
                  </a:moveTo>
                  <a:cubicBezTo>
                    <a:pt x="171" y="77"/>
                    <a:pt x="165" y="78"/>
                    <a:pt x="159" y="81"/>
                  </a:cubicBezTo>
                  <a:cubicBezTo>
                    <a:pt x="146" y="89"/>
                    <a:pt x="135" y="108"/>
                    <a:pt x="135" y="123"/>
                  </a:cubicBezTo>
                  <a:cubicBezTo>
                    <a:pt x="135" y="131"/>
                    <a:pt x="138" y="136"/>
                    <a:pt x="142" y="139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0"/>
                    <a:pt x="3" y="57"/>
                    <a:pt x="1" y="54"/>
                  </a:cubicBezTo>
                  <a:cubicBezTo>
                    <a:pt x="1" y="51"/>
                    <a:pt x="0" y="49"/>
                    <a:pt x="0" y="46"/>
                  </a:cubicBezTo>
                  <a:cubicBezTo>
                    <a:pt x="0" y="30"/>
                    <a:pt x="11" y="11"/>
                    <a:pt x="25" y="4"/>
                  </a:cubicBezTo>
                  <a:cubicBezTo>
                    <a:pt x="27" y="2"/>
                    <a:pt x="29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5" y="0"/>
                    <a:pt x="38" y="0"/>
                    <a:pt x="41" y="1"/>
                  </a:cubicBezTo>
                  <a:cubicBezTo>
                    <a:pt x="43" y="3"/>
                    <a:pt x="43" y="3"/>
                    <a:pt x="43" y="3"/>
                  </a:cubicBezTo>
                  <a:lnTo>
                    <a:pt x="175" y="79"/>
                  </a:ln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51" name="Freeform 151">
              <a:extLst>
                <a:ext uri="{FF2B5EF4-FFF2-40B4-BE49-F238E27FC236}">
                  <a16:creationId xmlns:a16="http://schemas.microsoft.com/office/drawing/2014/main" id="{8FCCF202-4E6E-493E-9F7D-A2A9D4D78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63" y="7412038"/>
              <a:ext cx="785813" cy="466725"/>
            </a:xfrm>
            <a:custGeom>
              <a:avLst/>
              <a:gdLst>
                <a:gd name="T0" fmla="*/ 279 w 285"/>
                <a:gd name="T1" fmla="*/ 147 h 169"/>
                <a:gd name="T2" fmla="*/ 248 w 285"/>
                <a:gd name="T3" fmla="*/ 165 h 169"/>
                <a:gd name="T4" fmla="*/ 225 w 285"/>
                <a:gd name="T5" fmla="*/ 165 h 169"/>
                <a:gd name="T6" fmla="*/ 7 w 285"/>
                <a:gd name="T7" fmla="*/ 39 h 169"/>
                <a:gd name="T8" fmla="*/ 7 w 285"/>
                <a:gd name="T9" fmla="*/ 22 h 169"/>
                <a:gd name="T10" fmla="*/ 37 w 285"/>
                <a:gd name="T11" fmla="*/ 4 h 169"/>
                <a:gd name="T12" fmla="*/ 59 w 285"/>
                <a:gd name="T13" fmla="*/ 4 h 169"/>
                <a:gd name="T14" fmla="*/ 279 w 285"/>
                <a:gd name="T15" fmla="*/ 131 h 169"/>
                <a:gd name="T16" fmla="*/ 279 w 285"/>
                <a:gd name="T17" fmla="*/ 14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169">
                  <a:moveTo>
                    <a:pt x="279" y="147"/>
                  </a:moveTo>
                  <a:cubicBezTo>
                    <a:pt x="248" y="165"/>
                    <a:pt x="248" y="165"/>
                    <a:pt x="248" y="165"/>
                  </a:cubicBezTo>
                  <a:cubicBezTo>
                    <a:pt x="241" y="169"/>
                    <a:pt x="232" y="169"/>
                    <a:pt x="225" y="165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5"/>
                    <a:pt x="0" y="25"/>
                    <a:pt x="7" y="22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4" y="0"/>
                    <a:pt x="52" y="0"/>
                    <a:pt x="59" y="4"/>
                  </a:cubicBezTo>
                  <a:cubicBezTo>
                    <a:pt x="279" y="131"/>
                    <a:pt x="279" y="131"/>
                    <a:pt x="279" y="131"/>
                  </a:cubicBezTo>
                  <a:cubicBezTo>
                    <a:pt x="285" y="134"/>
                    <a:pt x="285" y="144"/>
                    <a:pt x="279" y="147"/>
                  </a:cubicBez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52" name="Freeform 152">
              <a:extLst>
                <a:ext uri="{FF2B5EF4-FFF2-40B4-BE49-F238E27FC236}">
                  <a16:creationId xmlns:a16="http://schemas.microsoft.com/office/drawing/2014/main" id="{8E859FA0-18C6-4E25-A9A0-B7B8F3F45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63" y="7397750"/>
              <a:ext cx="785813" cy="466725"/>
            </a:xfrm>
            <a:custGeom>
              <a:avLst/>
              <a:gdLst>
                <a:gd name="T0" fmla="*/ 279 w 285"/>
                <a:gd name="T1" fmla="*/ 147 h 169"/>
                <a:gd name="T2" fmla="*/ 248 w 285"/>
                <a:gd name="T3" fmla="*/ 165 h 169"/>
                <a:gd name="T4" fmla="*/ 225 w 285"/>
                <a:gd name="T5" fmla="*/ 165 h 169"/>
                <a:gd name="T6" fmla="*/ 7 w 285"/>
                <a:gd name="T7" fmla="*/ 38 h 169"/>
                <a:gd name="T8" fmla="*/ 7 w 285"/>
                <a:gd name="T9" fmla="*/ 21 h 169"/>
                <a:gd name="T10" fmla="*/ 37 w 285"/>
                <a:gd name="T11" fmla="*/ 4 h 169"/>
                <a:gd name="T12" fmla="*/ 59 w 285"/>
                <a:gd name="T13" fmla="*/ 4 h 169"/>
                <a:gd name="T14" fmla="*/ 279 w 285"/>
                <a:gd name="T15" fmla="*/ 131 h 169"/>
                <a:gd name="T16" fmla="*/ 279 w 285"/>
                <a:gd name="T17" fmla="*/ 14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169">
                  <a:moveTo>
                    <a:pt x="279" y="147"/>
                  </a:moveTo>
                  <a:cubicBezTo>
                    <a:pt x="248" y="165"/>
                    <a:pt x="248" y="165"/>
                    <a:pt x="248" y="165"/>
                  </a:cubicBezTo>
                  <a:cubicBezTo>
                    <a:pt x="241" y="169"/>
                    <a:pt x="232" y="169"/>
                    <a:pt x="225" y="16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0" y="35"/>
                    <a:pt x="0" y="25"/>
                    <a:pt x="7" y="21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4" y="0"/>
                    <a:pt x="52" y="0"/>
                    <a:pt x="59" y="4"/>
                  </a:cubicBezTo>
                  <a:cubicBezTo>
                    <a:pt x="279" y="131"/>
                    <a:pt x="279" y="131"/>
                    <a:pt x="279" y="131"/>
                  </a:cubicBezTo>
                  <a:cubicBezTo>
                    <a:pt x="285" y="134"/>
                    <a:pt x="285" y="143"/>
                    <a:pt x="279" y="147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DA896014-2AB2-4E7A-B9BB-6E319DC29AEA}"/>
              </a:ext>
            </a:extLst>
          </p:cNvPr>
          <p:cNvGrpSpPr/>
          <p:nvPr/>
        </p:nvGrpSpPr>
        <p:grpSpPr>
          <a:xfrm>
            <a:off x="4396368" y="1049391"/>
            <a:ext cx="935710" cy="1553167"/>
            <a:chOff x="13749338" y="2216150"/>
            <a:chExt cx="1871663" cy="3106738"/>
          </a:xfrm>
        </p:grpSpPr>
        <p:sp>
          <p:nvSpPr>
            <p:cNvPr id="253" name="Freeform 153">
              <a:extLst>
                <a:ext uri="{FF2B5EF4-FFF2-40B4-BE49-F238E27FC236}">
                  <a16:creationId xmlns:a16="http://schemas.microsoft.com/office/drawing/2014/main" id="{C8E72BE5-D069-47D3-BC17-56780FAC8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9338" y="2216150"/>
              <a:ext cx="1471613" cy="3106738"/>
            </a:xfrm>
            <a:custGeom>
              <a:avLst/>
              <a:gdLst>
                <a:gd name="T0" fmla="*/ 927 w 927"/>
                <a:gd name="T1" fmla="*/ 1517 h 1957"/>
                <a:gd name="T2" fmla="*/ 165 w 927"/>
                <a:gd name="T3" fmla="*/ 1957 h 1957"/>
                <a:gd name="T4" fmla="*/ 0 w 927"/>
                <a:gd name="T5" fmla="*/ 1865 h 1957"/>
                <a:gd name="T6" fmla="*/ 0 w 927"/>
                <a:gd name="T7" fmla="*/ 536 h 1957"/>
                <a:gd name="T8" fmla="*/ 927 w 927"/>
                <a:gd name="T9" fmla="*/ 0 h 1957"/>
                <a:gd name="T10" fmla="*/ 927 w 927"/>
                <a:gd name="T11" fmla="*/ 1517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7" h="1957">
                  <a:moveTo>
                    <a:pt x="927" y="1517"/>
                  </a:moveTo>
                  <a:lnTo>
                    <a:pt x="165" y="1957"/>
                  </a:lnTo>
                  <a:lnTo>
                    <a:pt x="0" y="1865"/>
                  </a:lnTo>
                  <a:lnTo>
                    <a:pt x="0" y="536"/>
                  </a:lnTo>
                  <a:lnTo>
                    <a:pt x="927" y="0"/>
                  </a:lnTo>
                  <a:lnTo>
                    <a:pt x="927" y="151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54" name="Freeform 154">
              <a:extLst>
                <a:ext uri="{FF2B5EF4-FFF2-40B4-BE49-F238E27FC236}">
                  <a16:creationId xmlns:a16="http://schemas.microsoft.com/office/drawing/2014/main" id="{35C0AD9E-FE8F-4563-9F32-6A90700FF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9338" y="5024438"/>
              <a:ext cx="261938" cy="298450"/>
            </a:xfrm>
            <a:custGeom>
              <a:avLst/>
              <a:gdLst>
                <a:gd name="T0" fmla="*/ 165 w 165"/>
                <a:gd name="T1" fmla="*/ 188 h 188"/>
                <a:gd name="T2" fmla="*/ 165 w 165"/>
                <a:gd name="T3" fmla="*/ 0 h 188"/>
                <a:gd name="T4" fmla="*/ 0 w 165"/>
                <a:gd name="T5" fmla="*/ 96 h 188"/>
                <a:gd name="T6" fmla="*/ 165 w 165"/>
                <a:gd name="T7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88">
                  <a:moveTo>
                    <a:pt x="165" y="188"/>
                  </a:moveTo>
                  <a:lnTo>
                    <a:pt x="165" y="0"/>
                  </a:lnTo>
                  <a:lnTo>
                    <a:pt x="0" y="96"/>
                  </a:lnTo>
                  <a:lnTo>
                    <a:pt x="165" y="188"/>
                  </a:ln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55" name="Freeform 155">
              <a:extLst>
                <a:ext uri="{FF2B5EF4-FFF2-40B4-BE49-F238E27FC236}">
                  <a16:creationId xmlns:a16="http://schemas.microsoft.com/office/drawing/2014/main" id="{4B89EA77-9452-4769-9349-5E36EBC96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1276" y="5024438"/>
              <a:ext cx="14288" cy="298450"/>
            </a:xfrm>
            <a:custGeom>
              <a:avLst/>
              <a:gdLst>
                <a:gd name="T0" fmla="*/ 0 w 9"/>
                <a:gd name="T1" fmla="*/ 0 h 188"/>
                <a:gd name="T2" fmla="*/ 9 w 9"/>
                <a:gd name="T3" fmla="*/ 7 h 188"/>
                <a:gd name="T4" fmla="*/ 9 w 9"/>
                <a:gd name="T5" fmla="*/ 183 h 188"/>
                <a:gd name="T6" fmla="*/ 0 w 9"/>
                <a:gd name="T7" fmla="*/ 188 h 188"/>
                <a:gd name="T8" fmla="*/ 0 w 9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8">
                  <a:moveTo>
                    <a:pt x="0" y="0"/>
                  </a:moveTo>
                  <a:lnTo>
                    <a:pt x="9" y="7"/>
                  </a:lnTo>
                  <a:lnTo>
                    <a:pt x="9" y="183"/>
                  </a:lnTo>
                  <a:lnTo>
                    <a:pt x="0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4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56" name="Freeform 156">
              <a:extLst>
                <a:ext uri="{FF2B5EF4-FFF2-40B4-BE49-F238E27FC236}">
                  <a16:creationId xmlns:a16="http://schemas.microsoft.com/office/drawing/2014/main" id="{E649BAD6-93F5-4104-A91C-1D0738C97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6438" y="2265363"/>
              <a:ext cx="927100" cy="1047750"/>
            </a:xfrm>
            <a:custGeom>
              <a:avLst/>
              <a:gdLst>
                <a:gd name="T0" fmla="*/ 0 w 336"/>
                <a:gd name="T1" fmla="*/ 379 h 379"/>
                <a:gd name="T2" fmla="*/ 336 w 336"/>
                <a:gd name="T3" fmla="*/ 185 h 379"/>
                <a:gd name="T4" fmla="*/ 336 w 336"/>
                <a:gd name="T5" fmla="*/ 41 h 379"/>
                <a:gd name="T6" fmla="*/ 297 w 336"/>
                <a:gd name="T7" fmla="*/ 12 h 379"/>
                <a:gd name="T8" fmla="*/ 0 w 336"/>
                <a:gd name="T9" fmla="*/ 184 h 379"/>
                <a:gd name="T10" fmla="*/ 0 w 336"/>
                <a:gd name="T11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379">
                  <a:moveTo>
                    <a:pt x="0" y="379"/>
                  </a:moveTo>
                  <a:cubicBezTo>
                    <a:pt x="336" y="185"/>
                    <a:pt x="336" y="185"/>
                    <a:pt x="336" y="185"/>
                  </a:cubicBezTo>
                  <a:cubicBezTo>
                    <a:pt x="336" y="41"/>
                    <a:pt x="336" y="41"/>
                    <a:pt x="336" y="41"/>
                  </a:cubicBezTo>
                  <a:cubicBezTo>
                    <a:pt x="336" y="13"/>
                    <a:pt x="319" y="0"/>
                    <a:pt x="297" y="12"/>
                  </a:cubicBezTo>
                  <a:cubicBezTo>
                    <a:pt x="0" y="184"/>
                    <a:pt x="0" y="184"/>
                    <a:pt x="0" y="184"/>
                  </a:cubicBezTo>
                  <a:lnTo>
                    <a:pt x="0" y="379"/>
                  </a:lnTo>
                  <a:close/>
                </a:path>
              </a:pathLst>
            </a:custGeom>
            <a:solidFill>
              <a:srgbClr val="384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57" name="Freeform 157">
              <a:extLst>
                <a:ext uri="{FF2B5EF4-FFF2-40B4-BE49-F238E27FC236}">
                  <a16:creationId xmlns:a16="http://schemas.microsoft.com/office/drawing/2014/main" id="{875D4649-7C67-49BF-A4CE-D74EFDF01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2313" y="2235200"/>
              <a:ext cx="928688" cy="1046163"/>
            </a:xfrm>
            <a:custGeom>
              <a:avLst/>
              <a:gdLst>
                <a:gd name="T0" fmla="*/ 0 w 336"/>
                <a:gd name="T1" fmla="*/ 379 h 379"/>
                <a:gd name="T2" fmla="*/ 336 w 336"/>
                <a:gd name="T3" fmla="*/ 185 h 379"/>
                <a:gd name="T4" fmla="*/ 336 w 336"/>
                <a:gd name="T5" fmla="*/ 41 h 379"/>
                <a:gd name="T6" fmla="*/ 297 w 336"/>
                <a:gd name="T7" fmla="*/ 12 h 379"/>
                <a:gd name="T8" fmla="*/ 0 w 336"/>
                <a:gd name="T9" fmla="*/ 184 h 379"/>
                <a:gd name="T10" fmla="*/ 0 w 336"/>
                <a:gd name="T11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379">
                  <a:moveTo>
                    <a:pt x="0" y="379"/>
                  </a:moveTo>
                  <a:cubicBezTo>
                    <a:pt x="336" y="185"/>
                    <a:pt x="336" y="185"/>
                    <a:pt x="336" y="185"/>
                  </a:cubicBezTo>
                  <a:cubicBezTo>
                    <a:pt x="336" y="41"/>
                    <a:pt x="336" y="41"/>
                    <a:pt x="336" y="41"/>
                  </a:cubicBezTo>
                  <a:cubicBezTo>
                    <a:pt x="336" y="13"/>
                    <a:pt x="319" y="0"/>
                    <a:pt x="297" y="12"/>
                  </a:cubicBezTo>
                  <a:cubicBezTo>
                    <a:pt x="0" y="184"/>
                    <a:pt x="0" y="184"/>
                    <a:pt x="0" y="184"/>
                  </a:cubicBezTo>
                  <a:lnTo>
                    <a:pt x="0" y="379"/>
                  </a:lnTo>
                  <a:close/>
                </a:path>
              </a:pathLst>
            </a:custGeom>
            <a:solidFill>
              <a:srgbClr val="CE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58" name="Freeform 158">
              <a:extLst>
                <a:ext uri="{FF2B5EF4-FFF2-40B4-BE49-F238E27FC236}">
                  <a16:creationId xmlns:a16="http://schemas.microsoft.com/office/drawing/2014/main" id="{92FCEC49-F039-4AF2-8AC3-F024BF3A7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3338" y="3182938"/>
              <a:ext cx="223838" cy="138113"/>
            </a:xfrm>
            <a:custGeom>
              <a:avLst/>
              <a:gdLst>
                <a:gd name="T0" fmla="*/ 3 w 141"/>
                <a:gd name="T1" fmla="*/ 87 h 87"/>
                <a:gd name="T2" fmla="*/ 141 w 141"/>
                <a:gd name="T3" fmla="*/ 7 h 87"/>
                <a:gd name="T4" fmla="*/ 137 w 141"/>
                <a:gd name="T5" fmla="*/ 0 h 87"/>
                <a:gd name="T6" fmla="*/ 0 w 141"/>
                <a:gd name="T7" fmla="*/ 80 h 87"/>
                <a:gd name="T8" fmla="*/ 3 w 141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7">
                  <a:moveTo>
                    <a:pt x="3" y="87"/>
                  </a:moveTo>
                  <a:lnTo>
                    <a:pt x="141" y="7"/>
                  </a:lnTo>
                  <a:lnTo>
                    <a:pt x="137" y="0"/>
                  </a:lnTo>
                  <a:lnTo>
                    <a:pt x="0" y="80"/>
                  </a:lnTo>
                  <a:lnTo>
                    <a:pt x="3" y="8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59" name="Freeform 159">
              <a:extLst>
                <a:ext uri="{FF2B5EF4-FFF2-40B4-BE49-F238E27FC236}">
                  <a16:creationId xmlns:a16="http://schemas.microsoft.com/office/drawing/2014/main" id="{BE376776-5F53-4BA9-8DBE-2C1FB51E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3338" y="3182938"/>
              <a:ext cx="223838" cy="138113"/>
            </a:xfrm>
            <a:custGeom>
              <a:avLst/>
              <a:gdLst>
                <a:gd name="T0" fmla="*/ 3 w 141"/>
                <a:gd name="T1" fmla="*/ 87 h 87"/>
                <a:gd name="T2" fmla="*/ 141 w 141"/>
                <a:gd name="T3" fmla="*/ 7 h 87"/>
                <a:gd name="T4" fmla="*/ 137 w 141"/>
                <a:gd name="T5" fmla="*/ 0 h 87"/>
                <a:gd name="T6" fmla="*/ 0 w 141"/>
                <a:gd name="T7" fmla="*/ 8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87">
                  <a:moveTo>
                    <a:pt x="3" y="87"/>
                  </a:moveTo>
                  <a:lnTo>
                    <a:pt x="141" y="7"/>
                  </a:lnTo>
                  <a:lnTo>
                    <a:pt x="137" y="0"/>
                  </a:lnTo>
                  <a:lnTo>
                    <a:pt x="0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60" name="Freeform 160">
              <a:extLst>
                <a:ext uri="{FF2B5EF4-FFF2-40B4-BE49-F238E27FC236}">
                  <a16:creationId xmlns:a16="http://schemas.microsoft.com/office/drawing/2014/main" id="{FB3499FD-D879-4C0C-922E-FB2D5BE70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3338" y="3171825"/>
              <a:ext cx="325438" cy="195263"/>
            </a:xfrm>
            <a:custGeom>
              <a:avLst/>
              <a:gdLst>
                <a:gd name="T0" fmla="*/ 3 w 205"/>
                <a:gd name="T1" fmla="*/ 123 h 123"/>
                <a:gd name="T2" fmla="*/ 205 w 205"/>
                <a:gd name="T3" fmla="*/ 7 h 123"/>
                <a:gd name="T4" fmla="*/ 201 w 205"/>
                <a:gd name="T5" fmla="*/ 0 h 123"/>
                <a:gd name="T6" fmla="*/ 0 w 205"/>
                <a:gd name="T7" fmla="*/ 116 h 123"/>
                <a:gd name="T8" fmla="*/ 3 w 205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23">
                  <a:moveTo>
                    <a:pt x="3" y="123"/>
                  </a:moveTo>
                  <a:lnTo>
                    <a:pt x="205" y="7"/>
                  </a:lnTo>
                  <a:lnTo>
                    <a:pt x="201" y="0"/>
                  </a:lnTo>
                  <a:lnTo>
                    <a:pt x="0" y="116"/>
                  </a:lnTo>
                  <a:lnTo>
                    <a:pt x="3" y="1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61" name="Freeform 161">
              <a:extLst>
                <a:ext uri="{FF2B5EF4-FFF2-40B4-BE49-F238E27FC236}">
                  <a16:creationId xmlns:a16="http://schemas.microsoft.com/office/drawing/2014/main" id="{38FF4E3D-D2A2-455E-841C-702CE27F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3338" y="3171825"/>
              <a:ext cx="325438" cy="195263"/>
            </a:xfrm>
            <a:custGeom>
              <a:avLst/>
              <a:gdLst>
                <a:gd name="T0" fmla="*/ 3 w 205"/>
                <a:gd name="T1" fmla="*/ 123 h 123"/>
                <a:gd name="T2" fmla="*/ 205 w 205"/>
                <a:gd name="T3" fmla="*/ 7 h 123"/>
                <a:gd name="T4" fmla="*/ 201 w 205"/>
                <a:gd name="T5" fmla="*/ 0 h 123"/>
                <a:gd name="T6" fmla="*/ 0 w 205"/>
                <a:gd name="T7" fmla="*/ 11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123">
                  <a:moveTo>
                    <a:pt x="3" y="123"/>
                  </a:moveTo>
                  <a:lnTo>
                    <a:pt x="205" y="7"/>
                  </a:lnTo>
                  <a:lnTo>
                    <a:pt x="201" y="0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62" name="Freeform 162">
              <a:extLst>
                <a:ext uri="{FF2B5EF4-FFF2-40B4-BE49-F238E27FC236}">
                  <a16:creationId xmlns:a16="http://schemas.microsoft.com/office/drawing/2014/main" id="{99995769-85EA-42FA-A17F-3614FF715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3338" y="3238500"/>
              <a:ext cx="295275" cy="176213"/>
            </a:xfrm>
            <a:custGeom>
              <a:avLst/>
              <a:gdLst>
                <a:gd name="T0" fmla="*/ 3 w 186"/>
                <a:gd name="T1" fmla="*/ 111 h 111"/>
                <a:gd name="T2" fmla="*/ 186 w 186"/>
                <a:gd name="T3" fmla="*/ 5 h 111"/>
                <a:gd name="T4" fmla="*/ 182 w 186"/>
                <a:gd name="T5" fmla="*/ 0 h 111"/>
                <a:gd name="T6" fmla="*/ 0 w 186"/>
                <a:gd name="T7" fmla="*/ 104 h 111"/>
                <a:gd name="T8" fmla="*/ 3 w 186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11">
                  <a:moveTo>
                    <a:pt x="3" y="111"/>
                  </a:moveTo>
                  <a:lnTo>
                    <a:pt x="186" y="5"/>
                  </a:lnTo>
                  <a:lnTo>
                    <a:pt x="182" y="0"/>
                  </a:lnTo>
                  <a:lnTo>
                    <a:pt x="0" y="104"/>
                  </a:lnTo>
                  <a:lnTo>
                    <a:pt x="3" y="1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63" name="Freeform 163">
              <a:extLst>
                <a:ext uri="{FF2B5EF4-FFF2-40B4-BE49-F238E27FC236}">
                  <a16:creationId xmlns:a16="http://schemas.microsoft.com/office/drawing/2014/main" id="{6D20D5EF-A2D6-4569-BDE8-43B5BBBA7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3338" y="3238500"/>
              <a:ext cx="295275" cy="176213"/>
            </a:xfrm>
            <a:custGeom>
              <a:avLst/>
              <a:gdLst>
                <a:gd name="T0" fmla="*/ 3 w 186"/>
                <a:gd name="T1" fmla="*/ 111 h 111"/>
                <a:gd name="T2" fmla="*/ 186 w 186"/>
                <a:gd name="T3" fmla="*/ 5 h 111"/>
                <a:gd name="T4" fmla="*/ 182 w 186"/>
                <a:gd name="T5" fmla="*/ 0 h 111"/>
                <a:gd name="T6" fmla="*/ 0 w 186"/>
                <a:gd name="T7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111">
                  <a:moveTo>
                    <a:pt x="3" y="111"/>
                  </a:moveTo>
                  <a:lnTo>
                    <a:pt x="186" y="5"/>
                  </a:lnTo>
                  <a:lnTo>
                    <a:pt x="182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64" name="Freeform 164">
              <a:extLst>
                <a:ext uri="{FF2B5EF4-FFF2-40B4-BE49-F238E27FC236}">
                  <a16:creationId xmlns:a16="http://schemas.microsoft.com/office/drawing/2014/main" id="{9A0733F8-BBD9-4A63-875F-5124B3074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3338" y="3238500"/>
              <a:ext cx="374650" cy="223838"/>
            </a:xfrm>
            <a:custGeom>
              <a:avLst/>
              <a:gdLst>
                <a:gd name="T0" fmla="*/ 3 w 236"/>
                <a:gd name="T1" fmla="*/ 141 h 141"/>
                <a:gd name="T2" fmla="*/ 236 w 236"/>
                <a:gd name="T3" fmla="*/ 7 h 141"/>
                <a:gd name="T4" fmla="*/ 233 w 236"/>
                <a:gd name="T5" fmla="*/ 0 h 141"/>
                <a:gd name="T6" fmla="*/ 0 w 236"/>
                <a:gd name="T7" fmla="*/ 135 h 141"/>
                <a:gd name="T8" fmla="*/ 3 w 236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41">
                  <a:moveTo>
                    <a:pt x="3" y="141"/>
                  </a:moveTo>
                  <a:lnTo>
                    <a:pt x="236" y="7"/>
                  </a:lnTo>
                  <a:lnTo>
                    <a:pt x="233" y="0"/>
                  </a:lnTo>
                  <a:lnTo>
                    <a:pt x="0" y="135"/>
                  </a:lnTo>
                  <a:lnTo>
                    <a:pt x="3" y="14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65" name="Freeform 165">
              <a:extLst>
                <a:ext uri="{FF2B5EF4-FFF2-40B4-BE49-F238E27FC236}">
                  <a16:creationId xmlns:a16="http://schemas.microsoft.com/office/drawing/2014/main" id="{CDDEF411-FE63-4FD0-8925-5E4F76815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3338" y="3238500"/>
              <a:ext cx="374650" cy="223838"/>
            </a:xfrm>
            <a:custGeom>
              <a:avLst/>
              <a:gdLst>
                <a:gd name="T0" fmla="*/ 3 w 236"/>
                <a:gd name="T1" fmla="*/ 141 h 141"/>
                <a:gd name="T2" fmla="*/ 236 w 236"/>
                <a:gd name="T3" fmla="*/ 7 h 141"/>
                <a:gd name="T4" fmla="*/ 233 w 236"/>
                <a:gd name="T5" fmla="*/ 0 h 141"/>
                <a:gd name="T6" fmla="*/ 0 w 236"/>
                <a:gd name="T7" fmla="*/ 13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141">
                  <a:moveTo>
                    <a:pt x="3" y="141"/>
                  </a:moveTo>
                  <a:lnTo>
                    <a:pt x="236" y="7"/>
                  </a:lnTo>
                  <a:lnTo>
                    <a:pt x="233" y="0"/>
                  </a:lnTo>
                  <a:lnTo>
                    <a:pt x="0" y="1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66" name="Freeform 166">
              <a:extLst>
                <a:ext uri="{FF2B5EF4-FFF2-40B4-BE49-F238E27FC236}">
                  <a16:creationId xmlns:a16="http://schemas.microsoft.com/office/drawing/2014/main" id="{53D7E405-5C64-42EF-99E2-D55DBB5A7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3338" y="3309938"/>
              <a:ext cx="330200" cy="198438"/>
            </a:xfrm>
            <a:custGeom>
              <a:avLst/>
              <a:gdLst>
                <a:gd name="T0" fmla="*/ 3 w 208"/>
                <a:gd name="T1" fmla="*/ 125 h 125"/>
                <a:gd name="T2" fmla="*/ 208 w 208"/>
                <a:gd name="T3" fmla="*/ 7 h 125"/>
                <a:gd name="T4" fmla="*/ 205 w 208"/>
                <a:gd name="T5" fmla="*/ 0 h 125"/>
                <a:gd name="T6" fmla="*/ 0 w 208"/>
                <a:gd name="T7" fmla="*/ 120 h 125"/>
                <a:gd name="T8" fmla="*/ 3 w 20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25">
                  <a:moveTo>
                    <a:pt x="3" y="125"/>
                  </a:moveTo>
                  <a:lnTo>
                    <a:pt x="208" y="7"/>
                  </a:lnTo>
                  <a:lnTo>
                    <a:pt x="205" y="0"/>
                  </a:lnTo>
                  <a:lnTo>
                    <a:pt x="0" y="120"/>
                  </a:lnTo>
                  <a:lnTo>
                    <a:pt x="3" y="12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67" name="Freeform 167">
              <a:extLst>
                <a:ext uri="{FF2B5EF4-FFF2-40B4-BE49-F238E27FC236}">
                  <a16:creationId xmlns:a16="http://schemas.microsoft.com/office/drawing/2014/main" id="{F8E25AD7-CFCC-4914-A0EC-DFDEC1516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3338" y="3309938"/>
              <a:ext cx="330200" cy="198438"/>
            </a:xfrm>
            <a:custGeom>
              <a:avLst/>
              <a:gdLst>
                <a:gd name="T0" fmla="*/ 3 w 208"/>
                <a:gd name="T1" fmla="*/ 125 h 125"/>
                <a:gd name="T2" fmla="*/ 208 w 208"/>
                <a:gd name="T3" fmla="*/ 7 h 125"/>
                <a:gd name="T4" fmla="*/ 205 w 208"/>
                <a:gd name="T5" fmla="*/ 0 h 125"/>
                <a:gd name="T6" fmla="*/ 0 w 208"/>
                <a:gd name="T7" fmla="*/ 12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25">
                  <a:moveTo>
                    <a:pt x="3" y="125"/>
                  </a:moveTo>
                  <a:lnTo>
                    <a:pt x="208" y="7"/>
                  </a:lnTo>
                  <a:lnTo>
                    <a:pt x="205" y="0"/>
                  </a:lnTo>
                  <a:lnTo>
                    <a:pt x="0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68" name="Freeform 168">
              <a:extLst>
                <a:ext uri="{FF2B5EF4-FFF2-40B4-BE49-F238E27FC236}">
                  <a16:creationId xmlns:a16="http://schemas.microsoft.com/office/drawing/2014/main" id="{A1F5C213-1162-4A45-A726-F50C43D69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2538" y="3332163"/>
              <a:ext cx="1063625" cy="620713"/>
            </a:xfrm>
            <a:custGeom>
              <a:avLst/>
              <a:gdLst>
                <a:gd name="T0" fmla="*/ 4 w 670"/>
                <a:gd name="T1" fmla="*/ 391 h 391"/>
                <a:gd name="T2" fmla="*/ 670 w 670"/>
                <a:gd name="T3" fmla="*/ 7 h 391"/>
                <a:gd name="T4" fmla="*/ 666 w 670"/>
                <a:gd name="T5" fmla="*/ 0 h 391"/>
                <a:gd name="T6" fmla="*/ 0 w 670"/>
                <a:gd name="T7" fmla="*/ 384 h 391"/>
                <a:gd name="T8" fmla="*/ 4 w 670"/>
                <a:gd name="T9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0" h="391">
                  <a:moveTo>
                    <a:pt x="4" y="391"/>
                  </a:moveTo>
                  <a:lnTo>
                    <a:pt x="670" y="7"/>
                  </a:lnTo>
                  <a:lnTo>
                    <a:pt x="666" y="0"/>
                  </a:lnTo>
                  <a:lnTo>
                    <a:pt x="0" y="384"/>
                  </a:lnTo>
                  <a:lnTo>
                    <a:pt x="4" y="39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69" name="Freeform 169">
              <a:extLst>
                <a:ext uri="{FF2B5EF4-FFF2-40B4-BE49-F238E27FC236}">
                  <a16:creationId xmlns:a16="http://schemas.microsoft.com/office/drawing/2014/main" id="{AF07647A-0235-4F74-9D5A-1427FFF78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2538" y="3332163"/>
              <a:ext cx="1063625" cy="620713"/>
            </a:xfrm>
            <a:custGeom>
              <a:avLst/>
              <a:gdLst>
                <a:gd name="T0" fmla="*/ 4 w 670"/>
                <a:gd name="T1" fmla="*/ 391 h 391"/>
                <a:gd name="T2" fmla="*/ 670 w 670"/>
                <a:gd name="T3" fmla="*/ 7 h 391"/>
                <a:gd name="T4" fmla="*/ 666 w 670"/>
                <a:gd name="T5" fmla="*/ 0 h 391"/>
                <a:gd name="T6" fmla="*/ 0 w 670"/>
                <a:gd name="T7" fmla="*/ 38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0" h="391">
                  <a:moveTo>
                    <a:pt x="4" y="391"/>
                  </a:moveTo>
                  <a:lnTo>
                    <a:pt x="670" y="7"/>
                  </a:lnTo>
                  <a:lnTo>
                    <a:pt x="666" y="0"/>
                  </a:lnTo>
                  <a:lnTo>
                    <a:pt x="0" y="3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70" name="Freeform 170">
              <a:extLst>
                <a:ext uri="{FF2B5EF4-FFF2-40B4-BE49-F238E27FC236}">
                  <a16:creationId xmlns:a16="http://schemas.microsoft.com/office/drawing/2014/main" id="{BA8B184C-FAF6-4E2F-8175-8BEC88776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2538" y="3440113"/>
              <a:ext cx="1063625" cy="620713"/>
            </a:xfrm>
            <a:custGeom>
              <a:avLst/>
              <a:gdLst>
                <a:gd name="T0" fmla="*/ 4 w 670"/>
                <a:gd name="T1" fmla="*/ 391 h 391"/>
                <a:gd name="T2" fmla="*/ 670 w 670"/>
                <a:gd name="T3" fmla="*/ 7 h 391"/>
                <a:gd name="T4" fmla="*/ 666 w 670"/>
                <a:gd name="T5" fmla="*/ 0 h 391"/>
                <a:gd name="T6" fmla="*/ 0 w 670"/>
                <a:gd name="T7" fmla="*/ 386 h 391"/>
                <a:gd name="T8" fmla="*/ 4 w 670"/>
                <a:gd name="T9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0" h="391">
                  <a:moveTo>
                    <a:pt x="4" y="391"/>
                  </a:moveTo>
                  <a:lnTo>
                    <a:pt x="670" y="7"/>
                  </a:lnTo>
                  <a:lnTo>
                    <a:pt x="666" y="0"/>
                  </a:lnTo>
                  <a:lnTo>
                    <a:pt x="0" y="386"/>
                  </a:lnTo>
                  <a:lnTo>
                    <a:pt x="4" y="39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71" name="Freeform 171">
              <a:extLst>
                <a:ext uri="{FF2B5EF4-FFF2-40B4-BE49-F238E27FC236}">
                  <a16:creationId xmlns:a16="http://schemas.microsoft.com/office/drawing/2014/main" id="{795D8461-6004-48DB-8759-13736E64E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2538" y="3440113"/>
              <a:ext cx="1063625" cy="620713"/>
            </a:xfrm>
            <a:custGeom>
              <a:avLst/>
              <a:gdLst>
                <a:gd name="T0" fmla="*/ 4 w 670"/>
                <a:gd name="T1" fmla="*/ 391 h 391"/>
                <a:gd name="T2" fmla="*/ 670 w 670"/>
                <a:gd name="T3" fmla="*/ 7 h 391"/>
                <a:gd name="T4" fmla="*/ 666 w 670"/>
                <a:gd name="T5" fmla="*/ 0 h 391"/>
                <a:gd name="T6" fmla="*/ 0 w 670"/>
                <a:gd name="T7" fmla="*/ 38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0" h="391">
                  <a:moveTo>
                    <a:pt x="4" y="391"/>
                  </a:moveTo>
                  <a:lnTo>
                    <a:pt x="670" y="7"/>
                  </a:lnTo>
                  <a:lnTo>
                    <a:pt x="666" y="0"/>
                  </a:lnTo>
                  <a:lnTo>
                    <a:pt x="0" y="3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72" name="Freeform 172">
              <a:extLst>
                <a:ext uri="{FF2B5EF4-FFF2-40B4-BE49-F238E27FC236}">
                  <a16:creationId xmlns:a16="http://schemas.microsoft.com/office/drawing/2014/main" id="{5978FE1B-DB1C-4720-9B7D-7943144A6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2538" y="3549650"/>
              <a:ext cx="1063625" cy="619125"/>
            </a:xfrm>
            <a:custGeom>
              <a:avLst/>
              <a:gdLst>
                <a:gd name="T0" fmla="*/ 4 w 670"/>
                <a:gd name="T1" fmla="*/ 390 h 390"/>
                <a:gd name="T2" fmla="*/ 670 w 670"/>
                <a:gd name="T3" fmla="*/ 5 h 390"/>
                <a:gd name="T4" fmla="*/ 666 w 670"/>
                <a:gd name="T5" fmla="*/ 0 h 390"/>
                <a:gd name="T6" fmla="*/ 0 w 670"/>
                <a:gd name="T7" fmla="*/ 385 h 390"/>
                <a:gd name="T8" fmla="*/ 4 w 670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0" h="390">
                  <a:moveTo>
                    <a:pt x="4" y="390"/>
                  </a:moveTo>
                  <a:lnTo>
                    <a:pt x="670" y="5"/>
                  </a:lnTo>
                  <a:lnTo>
                    <a:pt x="666" y="0"/>
                  </a:lnTo>
                  <a:lnTo>
                    <a:pt x="0" y="385"/>
                  </a:lnTo>
                  <a:lnTo>
                    <a:pt x="4" y="39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73" name="Freeform 173">
              <a:extLst>
                <a:ext uri="{FF2B5EF4-FFF2-40B4-BE49-F238E27FC236}">
                  <a16:creationId xmlns:a16="http://schemas.microsoft.com/office/drawing/2014/main" id="{2C121F34-9FC6-441B-9221-379A658B6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2538" y="3549650"/>
              <a:ext cx="1063625" cy="619125"/>
            </a:xfrm>
            <a:custGeom>
              <a:avLst/>
              <a:gdLst>
                <a:gd name="T0" fmla="*/ 4 w 670"/>
                <a:gd name="T1" fmla="*/ 390 h 390"/>
                <a:gd name="T2" fmla="*/ 670 w 670"/>
                <a:gd name="T3" fmla="*/ 5 h 390"/>
                <a:gd name="T4" fmla="*/ 666 w 670"/>
                <a:gd name="T5" fmla="*/ 0 h 390"/>
                <a:gd name="T6" fmla="*/ 0 w 670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0" h="390">
                  <a:moveTo>
                    <a:pt x="4" y="390"/>
                  </a:moveTo>
                  <a:lnTo>
                    <a:pt x="670" y="5"/>
                  </a:lnTo>
                  <a:lnTo>
                    <a:pt x="666" y="0"/>
                  </a:lnTo>
                  <a:lnTo>
                    <a:pt x="0" y="3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74" name="Freeform 174">
              <a:extLst>
                <a:ext uri="{FF2B5EF4-FFF2-40B4-BE49-F238E27FC236}">
                  <a16:creationId xmlns:a16="http://schemas.microsoft.com/office/drawing/2014/main" id="{BCC24D68-39B4-4C82-8B5D-D281AA77A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2538" y="3657600"/>
              <a:ext cx="1063625" cy="622300"/>
            </a:xfrm>
            <a:custGeom>
              <a:avLst/>
              <a:gdLst>
                <a:gd name="T0" fmla="*/ 4 w 670"/>
                <a:gd name="T1" fmla="*/ 392 h 392"/>
                <a:gd name="T2" fmla="*/ 670 w 670"/>
                <a:gd name="T3" fmla="*/ 7 h 392"/>
                <a:gd name="T4" fmla="*/ 666 w 670"/>
                <a:gd name="T5" fmla="*/ 0 h 392"/>
                <a:gd name="T6" fmla="*/ 0 w 670"/>
                <a:gd name="T7" fmla="*/ 385 h 392"/>
                <a:gd name="T8" fmla="*/ 4 w 670"/>
                <a:gd name="T9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0" h="392">
                  <a:moveTo>
                    <a:pt x="4" y="392"/>
                  </a:moveTo>
                  <a:lnTo>
                    <a:pt x="670" y="7"/>
                  </a:lnTo>
                  <a:lnTo>
                    <a:pt x="666" y="0"/>
                  </a:lnTo>
                  <a:lnTo>
                    <a:pt x="0" y="385"/>
                  </a:lnTo>
                  <a:lnTo>
                    <a:pt x="4" y="39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75" name="Freeform 175">
              <a:extLst>
                <a:ext uri="{FF2B5EF4-FFF2-40B4-BE49-F238E27FC236}">
                  <a16:creationId xmlns:a16="http://schemas.microsoft.com/office/drawing/2014/main" id="{51D6342F-0937-4BDF-AC74-8542B33FB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2538" y="3657600"/>
              <a:ext cx="1063625" cy="622300"/>
            </a:xfrm>
            <a:custGeom>
              <a:avLst/>
              <a:gdLst>
                <a:gd name="T0" fmla="*/ 4 w 670"/>
                <a:gd name="T1" fmla="*/ 392 h 392"/>
                <a:gd name="T2" fmla="*/ 670 w 670"/>
                <a:gd name="T3" fmla="*/ 7 h 392"/>
                <a:gd name="T4" fmla="*/ 666 w 670"/>
                <a:gd name="T5" fmla="*/ 0 h 392"/>
                <a:gd name="T6" fmla="*/ 0 w 670"/>
                <a:gd name="T7" fmla="*/ 385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0" h="392">
                  <a:moveTo>
                    <a:pt x="4" y="392"/>
                  </a:moveTo>
                  <a:lnTo>
                    <a:pt x="670" y="7"/>
                  </a:lnTo>
                  <a:lnTo>
                    <a:pt x="666" y="0"/>
                  </a:lnTo>
                  <a:lnTo>
                    <a:pt x="0" y="3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76" name="Freeform 176">
              <a:extLst>
                <a:ext uri="{FF2B5EF4-FFF2-40B4-BE49-F238E27FC236}">
                  <a16:creationId xmlns:a16="http://schemas.microsoft.com/office/drawing/2014/main" id="{53D448FB-E90F-4A42-860E-031845124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2538" y="3768725"/>
              <a:ext cx="1063625" cy="617538"/>
            </a:xfrm>
            <a:custGeom>
              <a:avLst/>
              <a:gdLst>
                <a:gd name="T0" fmla="*/ 4 w 670"/>
                <a:gd name="T1" fmla="*/ 389 h 389"/>
                <a:gd name="T2" fmla="*/ 670 w 670"/>
                <a:gd name="T3" fmla="*/ 5 h 389"/>
                <a:gd name="T4" fmla="*/ 666 w 670"/>
                <a:gd name="T5" fmla="*/ 0 h 389"/>
                <a:gd name="T6" fmla="*/ 0 w 670"/>
                <a:gd name="T7" fmla="*/ 384 h 389"/>
                <a:gd name="T8" fmla="*/ 4 w 670"/>
                <a:gd name="T9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0" h="389">
                  <a:moveTo>
                    <a:pt x="4" y="389"/>
                  </a:moveTo>
                  <a:lnTo>
                    <a:pt x="670" y="5"/>
                  </a:lnTo>
                  <a:lnTo>
                    <a:pt x="666" y="0"/>
                  </a:lnTo>
                  <a:lnTo>
                    <a:pt x="0" y="384"/>
                  </a:lnTo>
                  <a:lnTo>
                    <a:pt x="4" y="38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77" name="Freeform 177">
              <a:extLst>
                <a:ext uri="{FF2B5EF4-FFF2-40B4-BE49-F238E27FC236}">
                  <a16:creationId xmlns:a16="http://schemas.microsoft.com/office/drawing/2014/main" id="{294D210E-0067-4914-99C1-947828A34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2538" y="3768725"/>
              <a:ext cx="1063625" cy="617538"/>
            </a:xfrm>
            <a:custGeom>
              <a:avLst/>
              <a:gdLst>
                <a:gd name="T0" fmla="*/ 4 w 670"/>
                <a:gd name="T1" fmla="*/ 389 h 389"/>
                <a:gd name="T2" fmla="*/ 670 w 670"/>
                <a:gd name="T3" fmla="*/ 5 h 389"/>
                <a:gd name="T4" fmla="*/ 666 w 670"/>
                <a:gd name="T5" fmla="*/ 0 h 389"/>
                <a:gd name="T6" fmla="*/ 0 w 670"/>
                <a:gd name="T7" fmla="*/ 384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0" h="389">
                  <a:moveTo>
                    <a:pt x="4" y="389"/>
                  </a:moveTo>
                  <a:lnTo>
                    <a:pt x="670" y="5"/>
                  </a:lnTo>
                  <a:lnTo>
                    <a:pt x="666" y="0"/>
                  </a:lnTo>
                  <a:lnTo>
                    <a:pt x="0" y="3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78" name="Freeform 178">
              <a:extLst>
                <a:ext uri="{FF2B5EF4-FFF2-40B4-BE49-F238E27FC236}">
                  <a16:creationId xmlns:a16="http://schemas.microsoft.com/office/drawing/2014/main" id="{2DCE2E5F-D263-4AB6-87A8-5C86ED3683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14551" y="2768600"/>
              <a:ext cx="138113" cy="284163"/>
            </a:xfrm>
            <a:custGeom>
              <a:avLst/>
              <a:gdLst>
                <a:gd name="T0" fmla="*/ 50 w 50"/>
                <a:gd name="T1" fmla="*/ 17 h 103"/>
                <a:gd name="T2" fmla="*/ 43 w 50"/>
                <a:gd name="T3" fmla="*/ 42 h 103"/>
                <a:gd name="T4" fmla="*/ 22 w 50"/>
                <a:gd name="T5" fmla="*/ 61 h 103"/>
                <a:gd name="T6" fmla="*/ 16 w 50"/>
                <a:gd name="T7" fmla="*/ 65 h 103"/>
                <a:gd name="T8" fmla="*/ 16 w 50"/>
                <a:gd name="T9" fmla="*/ 94 h 103"/>
                <a:gd name="T10" fmla="*/ 0 w 50"/>
                <a:gd name="T11" fmla="*/ 103 h 103"/>
                <a:gd name="T12" fmla="*/ 0 w 50"/>
                <a:gd name="T13" fmla="*/ 20 h 103"/>
                <a:gd name="T14" fmla="*/ 23 w 50"/>
                <a:gd name="T15" fmla="*/ 6 h 103"/>
                <a:gd name="T16" fmla="*/ 43 w 50"/>
                <a:gd name="T17" fmla="*/ 1 h 103"/>
                <a:gd name="T18" fmla="*/ 50 w 50"/>
                <a:gd name="T19" fmla="*/ 17 h 103"/>
                <a:gd name="T20" fmla="*/ 16 w 50"/>
                <a:gd name="T21" fmla="*/ 50 h 103"/>
                <a:gd name="T22" fmla="*/ 21 w 50"/>
                <a:gd name="T23" fmla="*/ 47 h 103"/>
                <a:gd name="T24" fmla="*/ 31 w 50"/>
                <a:gd name="T25" fmla="*/ 38 h 103"/>
                <a:gd name="T26" fmla="*/ 35 w 50"/>
                <a:gd name="T27" fmla="*/ 26 h 103"/>
                <a:gd name="T28" fmla="*/ 32 w 50"/>
                <a:gd name="T29" fmla="*/ 19 h 103"/>
                <a:gd name="T30" fmla="*/ 22 w 50"/>
                <a:gd name="T31" fmla="*/ 21 h 103"/>
                <a:gd name="T32" fmla="*/ 16 w 50"/>
                <a:gd name="T33" fmla="*/ 25 h 103"/>
                <a:gd name="T34" fmla="*/ 16 w 50"/>
                <a:gd name="T35" fmla="*/ 5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103">
                  <a:moveTo>
                    <a:pt x="50" y="17"/>
                  </a:moveTo>
                  <a:cubicBezTo>
                    <a:pt x="50" y="26"/>
                    <a:pt x="48" y="34"/>
                    <a:pt x="43" y="42"/>
                  </a:cubicBezTo>
                  <a:cubicBezTo>
                    <a:pt x="38" y="49"/>
                    <a:pt x="31" y="56"/>
                    <a:pt x="22" y="61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32" y="1"/>
                    <a:pt x="39" y="0"/>
                    <a:pt x="43" y="1"/>
                  </a:cubicBezTo>
                  <a:cubicBezTo>
                    <a:pt x="48" y="3"/>
                    <a:pt x="50" y="8"/>
                    <a:pt x="50" y="17"/>
                  </a:cubicBezTo>
                  <a:close/>
                  <a:moveTo>
                    <a:pt x="16" y="50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5" y="44"/>
                    <a:pt x="29" y="41"/>
                    <a:pt x="31" y="38"/>
                  </a:cubicBezTo>
                  <a:cubicBezTo>
                    <a:pt x="33" y="34"/>
                    <a:pt x="35" y="31"/>
                    <a:pt x="35" y="26"/>
                  </a:cubicBezTo>
                  <a:cubicBezTo>
                    <a:pt x="35" y="22"/>
                    <a:pt x="34" y="20"/>
                    <a:pt x="32" y="19"/>
                  </a:cubicBezTo>
                  <a:cubicBezTo>
                    <a:pt x="30" y="18"/>
                    <a:pt x="27" y="19"/>
                    <a:pt x="22" y="21"/>
                  </a:cubicBezTo>
                  <a:cubicBezTo>
                    <a:pt x="16" y="25"/>
                    <a:pt x="16" y="25"/>
                    <a:pt x="16" y="25"/>
                  </a:cubicBezTo>
                  <a:lnTo>
                    <a:pt x="16" y="5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79" name="Freeform 179">
              <a:extLst>
                <a:ext uri="{FF2B5EF4-FFF2-40B4-BE49-F238E27FC236}">
                  <a16:creationId xmlns:a16="http://schemas.microsoft.com/office/drawing/2014/main" id="{BD6A6C8D-3B2A-4CE2-8650-BEC479F07A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90763" y="2665413"/>
              <a:ext cx="138113" cy="285750"/>
            </a:xfrm>
            <a:custGeom>
              <a:avLst/>
              <a:gdLst>
                <a:gd name="T0" fmla="*/ 50 w 50"/>
                <a:gd name="T1" fmla="*/ 17 h 103"/>
                <a:gd name="T2" fmla="*/ 42 w 50"/>
                <a:gd name="T3" fmla="*/ 42 h 103"/>
                <a:gd name="T4" fmla="*/ 22 w 50"/>
                <a:gd name="T5" fmla="*/ 61 h 103"/>
                <a:gd name="T6" fmla="*/ 15 w 50"/>
                <a:gd name="T7" fmla="*/ 65 h 103"/>
                <a:gd name="T8" fmla="*/ 15 w 50"/>
                <a:gd name="T9" fmla="*/ 95 h 103"/>
                <a:gd name="T10" fmla="*/ 0 w 50"/>
                <a:gd name="T11" fmla="*/ 103 h 103"/>
                <a:gd name="T12" fmla="*/ 0 w 50"/>
                <a:gd name="T13" fmla="*/ 20 h 103"/>
                <a:gd name="T14" fmla="*/ 23 w 50"/>
                <a:gd name="T15" fmla="*/ 7 h 103"/>
                <a:gd name="T16" fmla="*/ 43 w 50"/>
                <a:gd name="T17" fmla="*/ 2 h 103"/>
                <a:gd name="T18" fmla="*/ 50 w 50"/>
                <a:gd name="T19" fmla="*/ 17 h 103"/>
                <a:gd name="T20" fmla="*/ 15 w 50"/>
                <a:gd name="T21" fmla="*/ 50 h 103"/>
                <a:gd name="T22" fmla="*/ 20 w 50"/>
                <a:gd name="T23" fmla="*/ 48 h 103"/>
                <a:gd name="T24" fmla="*/ 31 w 50"/>
                <a:gd name="T25" fmla="*/ 38 h 103"/>
                <a:gd name="T26" fmla="*/ 34 w 50"/>
                <a:gd name="T27" fmla="*/ 27 h 103"/>
                <a:gd name="T28" fmla="*/ 31 w 50"/>
                <a:gd name="T29" fmla="*/ 19 h 103"/>
                <a:gd name="T30" fmla="*/ 22 w 50"/>
                <a:gd name="T31" fmla="*/ 22 h 103"/>
                <a:gd name="T32" fmla="*/ 15 w 50"/>
                <a:gd name="T33" fmla="*/ 26 h 103"/>
                <a:gd name="T34" fmla="*/ 15 w 50"/>
                <a:gd name="T35" fmla="*/ 5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103">
                  <a:moveTo>
                    <a:pt x="50" y="17"/>
                  </a:moveTo>
                  <a:cubicBezTo>
                    <a:pt x="50" y="26"/>
                    <a:pt x="47" y="35"/>
                    <a:pt x="42" y="42"/>
                  </a:cubicBezTo>
                  <a:cubicBezTo>
                    <a:pt x="37" y="50"/>
                    <a:pt x="30" y="56"/>
                    <a:pt x="22" y="61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31" y="2"/>
                    <a:pt x="38" y="0"/>
                    <a:pt x="43" y="2"/>
                  </a:cubicBezTo>
                  <a:cubicBezTo>
                    <a:pt x="47" y="4"/>
                    <a:pt x="50" y="9"/>
                    <a:pt x="50" y="17"/>
                  </a:cubicBezTo>
                  <a:close/>
                  <a:moveTo>
                    <a:pt x="15" y="50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5" y="45"/>
                    <a:pt x="28" y="42"/>
                    <a:pt x="31" y="38"/>
                  </a:cubicBezTo>
                  <a:cubicBezTo>
                    <a:pt x="33" y="35"/>
                    <a:pt x="34" y="31"/>
                    <a:pt x="34" y="27"/>
                  </a:cubicBezTo>
                  <a:cubicBezTo>
                    <a:pt x="34" y="23"/>
                    <a:pt x="33" y="20"/>
                    <a:pt x="31" y="19"/>
                  </a:cubicBezTo>
                  <a:cubicBezTo>
                    <a:pt x="29" y="19"/>
                    <a:pt x="26" y="19"/>
                    <a:pt x="22" y="22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15" y="5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80" name="Freeform 180">
              <a:extLst>
                <a:ext uri="{FF2B5EF4-FFF2-40B4-BE49-F238E27FC236}">
                  <a16:creationId xmlns:a16="http://schemas.microsoft.com/office/drawing/2014/main" id="{BBDD4CA8-1FCA-43D8-B155-07AA69E2A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6338" y="2544763"/>
              <a:ext cx="150813" cy="287338"/>
            </a:xfrm>
            <a:custGeom>
              <a:avLst/>
              <a:gdLst>
                <a:gd name="T0" fmla="*/ 61 w 95"/>
                <a:gd name="T1" fmla="*/ 165 h 181"/>
                <a:gd name="T2" fmla="*/ 34 w 95"/>
                <a:gd name="T3" fmla="*/ 181 h 181"/>
                <a:gd name="T4" fmla="*/ 34 w 95"/>
                <a:gd name="T5" fmla="*/ 61 h 181"/>
                <a:gd name="T6" fmla="*/ 0 w 95"/>
                <a:gd name="T7" fmla="*/ 80 h 181"/>
                <a:gd name="T8" fmla="*/ 0 w 95"/>
                <a:gd name="T9" fmla="*/ 56 h 181"/>
                <a:gd name="T10" fmla="*/ 95 w 95"/>
                <a:gd name="T11" fmla="*/ 0 h 181"/>
                <a:gd name="T12" fmla="*/ 95 w 95"/>
                <a:gd name="T13" fmla="*/ 26 h 181"/>
                <a:gd name="T14" fmla="*/ 61 w 95"/>
                <a:gd name="T15" fmla="*/ 45 h 181"/>
                <a:gd name="T16" fmla="*/ 61 w 95"/>
                <a:gd name="T17" fmla="*/ 16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181">
                  <a:moveTo>
                    <a:pt x="61" y="165"/>
                  </a:moveTo>
                  <a:lnTo>
                    <a:pt x="34" y="181"/>
                  </a:lnTo>
                  <a:lnTo>
                    <a:pt x="34" y="61"/>
                  </a:lnTo>
                  <a:lnTo>
                    <a:pt x="0" y="80"/>
                  </a:lnTo>
                  <a:lnTo>
                    <a:pt x="0" y="56"/>
                  </a:lnTo>
                  <a:lnTo>
                    <a:pt x="95" y="0"/>
                  </a:lnTo>
                  <a:lnTo>
                    <a:pt x="95" y="26"/>
                  </a:lnTo>
                  <a:lnTo>
                    <a:pt x="61" y="45"/>
                  </a:lnTo>
                  <a:lnTo>
                    <a:pt x="61" y="16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81" name="Freeform 181">
              <a:extLst>
                <a:ext uri="{FF2B5EF4-FFF2-40B4-BE49-F238E27FC236}">
                  <a16:creationId xmlns:a16="http://schemas.microsoft.com/office/drawing/2014/main" id="{3E03E624-6528-4E68-8057-B7189E328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3501" y="2436813"/>
              <a:ext cx="184150" cy="334963"/>
            </a:xfrm>
            <a:custGeom>
              <a:avLst/>
              <a:gdLst>
                <a:gd name="T0" fmla="*/ 116 w 116"/>
                <a:gd name="T1" fmla="*/ 143 h 211"/>
                <a:gd name="T2" fmla="*/ 87 w 116"/>
                <a:gd name="T3" fmla="*/ 160 h 211"/>
                <a:gd name="T4" fmla="*/ 57 w 116"/>
                <a:gd name="T5" fmla="*/ 124 h 211"/>
                <a:gd name="T6" fmla="*/ 28 w 116"/>
                <a:gd name="T7" fmla="*/ 195 h 211"/>
                <a:gd name="T8" fmla="*/ 0 w 116"/>
                <a:gd name="T9" fmla="*/ 211 h 211"/>
                <a:gd name="T10" fmla="*/ 42 w 116"/>
                <a:gd name="T11" fmla="*/ 111 h 211"/>
                <a:gd name="T12" fmla="*/ 2 w 116"/>
                <a:gd name="T13" fmla="*/ 64 h 211"/>
                <a:gd name="T14" fmla="*/ 31 w 116"/>
                <a:gd name="T15" fmla="*/ 47 h 211"/>
                <a:gd name="T16" fmla="*/ 59 w 116"/>
                <a:gd name="T17" fmla="*/ 83 h 211"/>
                <a:gd name="T18" fmla="*/ 85 w 116"/>
                <a:gd name="T19" fmla="*/ 16 h 211"/>
                <a:gd name="T20" fmla="*/ 113 w 116"/>
                <a:gd name="T21" fmla="*/ 0 h 211"/>
                <a:gd name="T22" fmla="*/ 75 w 116"/>
                <a:gd name="T23" fmla="*/ 94 h 211"/>
                <a:gd name="T24" fmla="*/ 116 w 116"/>
                <a:gd name="T25" fmla="*/ 14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211">
                  <a:moveTo>
                    <a:pt x="116" y="143"/>
                  </a:moveTo>
                  <a:lnTo>
                    <a:pt x="87" y="160"/>
                  </a:lnTo>
                  <a:lnTo>
                    <a:pt x="57" y="124"/>
                  </a:lnTo>
                  <a:lnTo>
                    <a:pt x="28" y="195"/>
                  </a:lnTo>
                  <a:lnTo>
                    <a:pt x="0" y="211"/>
                  </a:lnTo>
                  <a:lnTo>
                    <a:pt x="42" y="111"/>
                  </a:lnTo>
                  <a:lnTo>
                    <a:pt x="2" y="64"/>
                  </a:lnTo>
                  <a:lnTo>
                    <a:pt x="31" y="47"/>
                  </a:lnTo>
                  <a:lnTo>
                    <a:pt x="59" y="83"/>
                  </a:lnTo>
                  <a:lnTo>
                    <a:pt x="85" y="16"/>
                  </a:lnTo>
                  <a:lnTo>
                    <a:pt x="113" y="0"/>
                  </a:lnTo>
                  <a:lnTo>
                    <a:pt x="75" y="94"/>
                  </a:lnTo>
                  <a:lnTo>
                    <a:pt x="116" y="14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82" name="Freeform 182">
              <a:extLst>
                <a:ext uri="{FF2B5EF4-FFF2-40B4-BE49-F238E27FC236}">
                  <a16:creationId xmlns:a16="http://schemas.microsoft.com/office/drawing/2014/main" id="{A53D5188-0F64-4546-B414-3F62DE01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92213" y="4344988"/>
              <a:ext cx="347663" cy="573088"/>
            </a:xfrm>
            <a:custGeom>
              <a:avLst/>
              <a:gdLst>
                <a:gd name="T0" fmla="*/ 216 w 219"/>
                <a:gd name="T1" fmla="*/ 232 h 361"/>
                <a:gd name="T2" fmla="*/ 214 w 219"/>
                <a:gd name="T3" fmla="*/ 230 h 361"/>
                <a:gd name="T4" fmla="*/ 7 w 219"/>
                <a:gd name="T5" fmla="*/ 348 h 361"/>
                <a:gd name="T6" fmla="*/ 7 w 219"/>
                <a:gd name="T7" fmla="*/ 131 h 361"/>
                <a:gd name="T8" fmla="*/ 212 w 219"/>
                <a:gd name="T9" fmla="*/ 13 h 361"/>
                <a:gd name="T10" fmla="*/ 212 w 219"/>
                <a:gd name="T11" fmla="*/ 232 h 361"/>
                <a:gd name="T12" fmla="*/ 216 w 219"/>
                <a:gd name="T13" fmla="*/ 232 h 361"/>
                <a:gd name="T14" fmla="*/ 214 w 219"/>
                <a:gd name="T15" fmla="*/ 230 h 361"/>
                <a:gd name="T16" fmla="*/ 216 w 219"/>
                <a:gd name="T17" fmla="*/ 232 h 361"/>
                <a:gd name="T18" fmla="*/ 219 w 219"/>
                <a:gd name="T19" fmla="*/ 232 h 361"/>
                <a:gd name="T20" fmla="*/ 219 w 219"/>
                <a:gd name="T21" fmla="*/ 0 h 361"/>
                <a:gd name="T22" fmla="*/ 0 w 219"/>
                <a:gd name="T23" fmla="*/ 127 h 361"/>
                <a:gd name="T24" fmla="*/ 0 w 219"/>
                <a:gd name="T25" fmla="*/ 361 h 361"/>
                <a:gd name="T26" fmla="*/ 219 w 219"/>
                <a:gd name="T27" fmla="*/ 234 h 361"/>
                <a:gd name="T28" fmla="*/ 219 w 219"/>
                <a:gd name="T29" fmla="*/ 232 h 361"/>
                <a:gd name="T30" fmla="*/ 216 w 219"/>
                <a:gd name="T31" fmla="*/ 232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9" h="361">
                  <a:moveTo>
                    <a:pt x="216" y="232"/>
                  </a:moveTo>
                  <a:lnTo>
                    <a:pt x="214" y="230"/>
                  </a:lnTo>
                  <a:lnTo>
                    <a:pt x="7" y="348"/>
                  </a:lnTo>
                  <a:lnTo>
                    <a:pt x="7" y="131"/>
                  </a:lnTo>
                  <a:lnTo>
                    <a:pt x="212" y="13"/>
                  </a:lnTo>
                  <a:lnTo>
                    <a:pt x="212" y="232"/>
                  </a:lnTo>
                  <a:lnTo>
                    <a:pt x="216" y="232"/>
                  </a:lnTo>
                  <a:lnTo>
                    <a:pt x="214" y="230"/>
                  </a:lnTo>
                  <a:lnTo>
                    <a:pt x="216" y="232"/>
                  </a:lnTo>
                  <a:lnTo>
                    <a:pt x="219" y="232"/>
                  </a:lnTo>
                  <a:lnTo>
                    <a:pt x="219" y="0"/>
                  </a:lnTo>
                  <a:lnTo>
                    <a:pt x="0" y="127"/>
                  </a:lnTo>
                  <a:lnTo>
                    <a:pt x="0" y="361"/>
                  </a:lnTo>
                  <a:lnTo>
                    <a:pt x="219" y="234"/>
                  </a:lnTo>
                  <a:lnTo>
                    <a:pt x="219" y="232"/>
                  </a:lnTo>
                  <a:lnTo>
                    <a:pt x="216" y="2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83" name="Freeform 183">
              <a:extLst>
                <a:ext uri="{FF2B5EF4-FFF2-40B4-BE49-F238E27FC236}">
                  <a16:creationId xmlns:a16="http://schemas.microsoft.com/office/drawing/2014/main" id="{42E830C3-1192-48E6-A730-1BA75A260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1" y="3992563"/>
              <a:ext cx="352425" cy="477838"/>
            </a:xfrm>
            <a:custGeom>
              <a:avLst/>
              <a:gdLst>
                <a:gd name="T0" fmla="*/ 217 w 222"/>
                <a:gd name="T1" fmla="*/ 172 h 301"/>
                <a:gd name="T2" fmla="*/ 215 w 222"/>
                <a:gd name="T3" fmla="*/ 168 h 301"/>
                <a:gd name="T4" fmla="*/ 12 w 222"/>
                <a:gd name="T5" fmla="*/ 285 h 301"/>
                <a:gd name="T6" fmla="*/ 113 w 222"/>
                <a:gd name="T7" fmla="*/ 15 h 301"/>
                <a:gd name="T8" fmla="*/ 214 w 222"/>
                <a:gd name="T9" fmla="*/ 174 h 301"/>
                <a:gd name="T10" fmla="*/ 217 w 222"/>
                <a:gd name="T11" fmla="*/ 172 h 301"/>
                <a:gd name="T12" fmla="*/ 215 w 222"/>
                <a:gd name="T13" fmla="*/ 168 h 301"/>
                <a:gd name="T14" fmla="*/ 217 w 222"/>
                <a:gd name="T15" fmla="*/ 172 h 301"/>
                <a:gd name="T16" fmla="*/ 219 w 222"/>
                <a:gd name="T17" fmla="*/ 168 h 301"/>
                <a:gd name="T18" fmla="*/ 111 w 222"/>
                <a:gd name="T19" fmla="*/ 0 h 301"/>
                <a:gd name="T20" fmla="*/ 0 w 222"/>
                <a:gd name="T21" fmla="*/ 301 h 301"/>
                <a:gd name="T22" fmla="*/ 222 w 222"/>
                <a:gd name="T23" fmla="*/ 172 h 301"/>
                <a:gd name="T24" fmla="*/ 219 w 222"/>
                <a:gd name="T25" fmla="*/ 168 h 301"/>
                <a:gd name="T26" fmla="*/ 217 w 222"/>
                <a:gd name="T27" fmla="*/ 17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301">
                  <a:moveTo>
                    <a:pt x="217" y="172"/>
                  </a:moveTo>
                  <a:lnTo>
                    <a:pt x="215" y="168"/>
                  </a:lnTo>
                  <a:lnTo>
                    <a:pt x="12" y="285"/>
                  </a:lnTo>
                  <a:lnTo>
                    <a:pt x="113" y="15"/>
                  </a:lnTo>
                  <a:lnTo>
                    <a:pt x="214" y="174"/>
                  </a:lnTo>
                  <a:lnTo>
                    <a:pt x="217" y="172"/>
                  </a:lnTo>
                  <a:lnTo>
                    <a:pt x="215" y="168"/>
                  </a:lnTo>
                  <a:lnTo>
                    <a:pt x="217" y="172"/>
                  </a:lnTo>
                  <a:lnTo>
                    <a:pt x="219" y="168"/>
                  </a:lnTo>
                  <a:lnTo>
                    <a:pt x="111" y="0"/>
                  </a:lnTo>
                  <a:lnTo>
                    <a:pt x="0" y="301"/>
                  </a:lnTo>
                  <a:lnTo>
                    <a:pt x="222" y="172"/>
                  </a:lnTo>
                  <a:lnTo>
                    <a:pt x="219" y="168"/>
                  </a:lnTo>
                  <a:lnTo>
                    <a:pt x="217" y="17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84" name="Freeform 184">
              <a:extLst>
                <a:ext uri="{FF2B5EF4-FFF2-40B4-BE49-F238E27FC236}">
                  <a16:creationId xmlns:a16="http://schemas.microsoft.com/office/drawing/2014/main" id="{18978F1E-B500-4B46-8F21-82E4C57DE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601" y="4184650"/>
              <a:ext cx="317500" cy="409575"/>
            </a:xfrm>
            <a:custGeom>
              <a:avLst/>
              <a:gdLst>
                <a:gd name="T0" fmla="*/ 113 w 115"/>
                <a:gd name="T1" fmla="*/ 42 h 148"/>
                <a:gd name="T2" fmla="*/ 111 w 115"/>
                <a:gd name="T3" fmla="*/ 42 h 148"/>
                <a:gd name="T4" fmla="*/ 95 w 115"/>
                <a:gd name="T5" fmla="*/ 96 h 148"/>
                <a:gd name="T6" fmla="*/ 56 w 115"/>
                <a:gd name="T7" fmla="*/ 137 h 148"/>
                <a:gd name="T8" fmla="*/ 32 w 115"/>
                <a:gd name="T9" fmla="*/ 144 h 148"/>
                <a:gd name="T10" fmla="*/ 12 w 115"/>
                <a:gd name="T11" fmla="*/ 135 h 148"/>
                <a:gd name="T12" fmla="*/ 4 w 115"/>
                <a:gd name="T13" fmla="*/ 107 h 148"/>
                <a:gd name="T14" fmla="*/ 20 w 115"/>
                <a:gd name="T15" fmla="*/ 52 h 148"/>
                <a:gd name="T16" fmla="*/ 58 w 115"/>
                <a:gd name="T17" fmla="*/ 11 h 148"/>
                <a:gd name="T18" fmla="*/ 82 w 115"/>
                <a:gd name="T19" fmla="*/ 4 h 148"/>
                <a:gd name="T20" fmla="*/ 103 w 115"/>
                <a:gd name="T21" fmla="*/ 14 h 148"/>
                <a:gd name="T22" fmla="*/ 111 w 115"/>
                <a:gd name="T23" fmla="*/ 42 h 148"/>
                <a:gd name="T24" fmla="*/ 113 w 115"/>
                <a:gd name="T25" fmla="*/ 42 h 148"/>
                <a:gd name="T26" fmla="*/ 115 w 115"/>
                <a:gd name="T27" fmla="*/ 42 h 148"/>
                <a:gd name="T28" fmla="*/ 106 w 115"/>
                <a:gd name="T29" fmla="*/ 11 h 148"/>
                <a:gd name="T30" fmla="*/ 82 w 115"/>
                <a:gd name="T31" fmla="*/ 0 h 148"/>
                <a:gd name="T32" fmla="*/ 56 w 115"/>
                <a:gd name="T33" fmla="*/ 8 h 148"/>
                <a:gd name="T34" fmla="*/ 16 w 115"/>
                <a:gd name="T35" fmla="*/ 50 h 148"/>
                <a:gd name="T36" fmla="*/ 0 w 115"/>
                <a:gd name="T37" fmla="*/ 107 h 148"/>
                <a:gd name="T38" fmla="*/ 9 w 115"/>
                <a:gd name="T39" fmla="*/ 137 h 148"/>
                <a:gd name="T40" fmla="*/ 32 w 115"/>
                <a:gd name="T41" fmla="*/ 148 h 148"/>
                <a:gd name="T42" fmla="*/ 58 w 115"/>
                <a:gd name="T43" fmla="*/ 141 h 148"/>
                <a:gd name="T44" fmla="*/ 99 w 115"/>
                <a:gd name="T45" fmla="*/ 98 h 148"/>
                <a:gd name="T46" fmla="*/ 115 w 115"/>
                <a:gd name="T47" fmla="*/ 42 h 148"/>
                <a:gd name="T48" fmla="*/ 113 w 115"/>
                <a:gd name="T49" fmla="*/ 4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148">
                  <a:moveTo>
                    <a:pt x="113" y="42"/>
                  </a:moveTo>
                  <a:cubicBezTo>
                    <a:pt x="111" y="42"/>
                    <a:pt x="111" y="42"/>
                    <a:pt x="111" y="42"/>
                  </a:cubicBezTo>
                  <a:cubicBezTo>
                    <a:pt x="111" y="59"/>
                    <a:pt x="105" y="79"/>
                    <a:pt x="95" y="96"/>
                  </a:cubicBezTo>
                  <a:cubicBezTo>
                    <a:pt x="85" y="113"/>
                    <a:pt x="71" y="128"/>
                    <a:pt x="56" y="137"/>
                  </a:cubicBezTo>
                  <a:cubicBezTo>
                    <a:pt x="48" y="142"/>
                    <a:pt x="40" y="144"/>
                    <a:pt x="32" y="144"/>
                  </a:cubicBezTo>
                  <a:cubicBezTo>
                    <a:pt x="24" y="144"/>
                    <a:pt x="17" y="141"/>
                    <a:pt x="12" y="135"/>
                  </a:cubicBezTo>
                  <a:cubicBezTo>
                    <a:pt x="7" y="128"/>
                    <a:pt x="4" y="119"/>
                    <a:pt x="4" y="107"/>
                  </a:cubicBezTo>
                  <a:cubicBezTo>
                    <a:pt x="4" y="89"/>
                    <a:pt x="10" y="70"/>
                    <a:pt x="20" y="52"/>
                  </a:cubicBezTo>
                  <a:cubicBezTo>
                    <a:pt x="30" y="35"/>
                    <a:pt x="43" y="20"/>
                    <a:pt x="58" y="11"/>
                  </a:cubicBezTo>
                  <a:cubicBezTo>
                    <a:pt x="67" y="6"/>
                    <a:pt x="75" y="4"/>
                    <a:pt x="82" y="4"/>
                  </a:cubicBezTo>
                  <a:cubicBezTo>
                    <a:pt x="91" y="4"/>
                    <a:pt x="98" y="7"/>
                    <a:pt x="103" y="14"/>
                  </a:cubicBezTo>
                  <a:cubicBezTo>
                    <a:pt x="108" y="20"/>
                    <a:pt x="111" y="30"/>
                    <a:pt x="111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29"/>
                    <a:pt x="112" y="19"/>
                    <a:pt x="106" y="11"/>
                  </a:cubicBezTo>
                  <a:cubicBezTo>
                    <a:pt x="101" y="4"/>
                    <a:pt x="92" y="0"/>
                    <a:pt x="82" y="0"/>
                  </a:cubicBezTo>
                  <a:cubicBezTo>
                    <a:pt x="74" y="0"/>
                    <a:pt x="66" y="3"/>
                    <a:pt x="56" y="8"/>
                  </a:cubicBezTo>
                  <a:cubicBezTo>
                    <a:pt x="41" y="17"/>
                    <a:pt x="26" y="33"/>
                    <a:pt x="16" y="50"/>
                  </a:cubicBezTo>
                  <a:cubicBezTo>
                    <a:pt x="6" y="68"/>
                    <a:pt x="0" y="88"/>
                    <a:pt x="0" y="107"/>
                  </a:cubicBezTo>
                  <a:cubicBezTo>
                    <a:pt x="0" y="119"/>
                    <a:pt x="3" y="130"/>
                    <a:pt x="9" y="137"/>
                  </a:cubicBezTo>
                  <a:cubicBezTo>
                    <a:pt x="14" y="144"/>
                    <a:pt x="23" y="148"/>
                    <a:pt x="32" y="148"/>
                  </a:cubicBezTo>
                  <a:cubicBezTo>
                    <a:pt x="40" y="148"/>
                    <a:pt x="49" y="146"/>
                    <a:pt x="58" y="141"/>
                  </a:cubicBezTo>
                  <a:cubicBezTo>
                    <a:pt x="74" y="131"/>
                    <a:pt x="88" y="116"/>
                    <a:pt x="99" y="98"/>
                  </a:cubicBezTo>
                  <a:cubicBezTo>
                    <a:pt x="109" y="80"/>
                    <a:pt x="115" y="60"/>
                    <a:pt x="115" y="42"/>
                  </a:cubicBezTo>
                  <a:lnTo>
                    <a:pt x="113" y="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E7D51C63-B8D9-490E-848A-96BFD80768F5}"/>
              </a:ext>
            </a:extLst>
          </p:cNvPr>
          <p:cNvGrpSpPr/>
          <p:nvPr/>
        </p:nvGrpSpPr>
        <p:grpSpPr>
          <a:xfrm>
            <a:off x="588451" y="2873191"/>
            <a:ext cx="985709" cy="1634119"/>
            <a:chOff x="6132513" y="5864225"/>
            <a:chExt cx="1971675" cy="3268663"/>
          </a:xfrm>
        </p:grpSpPr>
        <p:sp>
          <p:nvSpPr>
            <p:cNvPr id="285" name="Freeform 185">
              <a:extLst>
                <a:ext uri="{FF2B5EF4-FFF2-40B4-BE49-F238E27FC236}">
                  <a16:creationId xmlns:a16="http://schemas.microsoft.com/office/drawing/2014/main" id="{DC874DFF-8F50-4224-AEA4-2D782D7F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513" y="5864225"/>
              <a:ext cx="1550988" cy="3268663"/>
            </a:xfrm>
            <a:custGeom>
              <a:avLst/>
              <a:gdLst>
                <a:gd name="T0" fmla="*/ 977 w 977"/>
                <a:gd name="T1" fmla="*/ 1596 h 2059"/>
                <a:gd name="T2" fmla="*/ 176 w 977"/>
                <a:gd name="T3" fmla="*/ 2059 h 2059"/>
                <a:gd name="T4" fmla="*/ 0 w 977"/>
                <a:gd name="T5" fmla="*/ 1963 h 2059"/>
                <a:gd name="T6" fmla="*/ 0 w 977"/>
                <a:gd name="T7" fmla="*/ 564 h 2059"/>
                <a:gd name="T8" fmla="*/ 977 w 977"/>
                <a:gd name="T9" fmla="*/ 0 h 2059"/>
                <a:gd name="T10" fmla="*/ 977 w 977"/>
                <a:gd name="T11" fmla="*/ 1596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7" h="2059">
                  <a:moveTo>
                    <a:pt x="977" y="1596"/>
                  </a:moveTo>
                  <a:lnTo>
                    <a:pt x="176" y="2059"/>
                  </a:lnTo>
                  <a:lnTo>
                    <a:pt x="0" y="1963"/>
                  </a:lnTo>
                  <a:lnTo>
                    <a:pt x="0" y="564"/>
                  </a:lnTo>
                  <a:lnTo>
                    <a:pt x="977" y="0"/>
                  </a:lnTo>
                  <a:lnTo>
                    <a:pt x="977" y="1596"/>
                  </a:ln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86" name="Freeform 186">
              <a:extLst>
                <a:ext uri="{FF2B5EF4-FFF2-40B4-BE49-F238E27FC236}">
                  <a16:creationId xmlns:a16="http://schemas.microsoft.com/office/drawing/2014/main" id="{4EBE01F8-77BE-4D04-A686-36A069D3F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513" y="8820150"/>
              <a:ext cx="279400" cy="312738"/>
            </a:xfrm>
            <a:custGeom>
              <a:avLst/>
              <a:gdLst>
                <a:gd name="T0" fmla="*/ 176 w 176"/>
                <a:gd name="T1" fmla="*/ 197 h 197"/>
                <a:gd name="T2" fmla="*/ 176 w 176"/>
                <a:gd name="T3" fmla="*/ 0 h 197"/>
                <a:gd name="T4" fmla="*/ 0 w 176"/>
                <a:gd name="T5" fmla="*/ 101 h 197"/>
                <a:gd name="T6" fmla="*/ 176 w 176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197">
                  <a:moveTo>
                    <a:pt x="176" y="197"/>
                  </a:moveTo>
                  <a:lnTo>
                    <a:pt x="176" y="0"/>
                  </a:lnTo>
                  <a:lnTo>
                    <a:pt x="0" y="101"/>
                  </a:lnTo>
                  <a:lnTo>
                    <a:pt x="176" y="197"/>
                  </a:ln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87" name="Freeform 187">
              <a:extLst>
                <a:ext uri="{FF2B5EF4-FFF2-40B4-BE49-F238E27FC236}">
                  <a16:creationId xmlns:a16="http://schemas.microsoft.com/office/drawing/2014/main" id="{5F443046-87C0-4546-B50A-95CE11095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13" y="8820150"/>
              <a:ext cx="14288" cy="312738"/>
            </a:xfrm>
            <a:custGeom>
              <a:avLst/>
              <a:gdLst>
                <a:gd name="T0" fmla="*/ 0 w 9"/>
                <a:gd name="T1" fmla="*/ 0 h 197"/>
                <a:gd name="T2" fmla="*/ 9 w 9"/>
                <a:gd name="T3" fmla="*/ 7 h 197"/>
                <a:gd name="T4" fmla="*/ 9 w 9"/>
                <a:gd name="T5" fmla="*/ 192 h 197"/>
                <a:gd name="T6" fmla="*/ 0 w 9"/>
                <a:gd name="T7" fmla="*/ 197 h 197"/>
                <a:gd name="T8" fmla="*/ 0 w 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7">
                  <a:moveTo>
                    <a:pt x="0" y="0"/>
                  </a:moveTo>
                  <a:lnTo>
                    <a:pt x="9" y="7"/>
                  </a:lnTo>
                  <a:lnTo>
                    <a:pt x="9" y="192"/>
                  </a:lnTo>
                  <a:lnTo>
                    <a:pt x="0" y="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4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88" name="Freeform 188">
              <a:extLst>
                <a:ext uri="{FF2B5EF4-FFF2-40B4-BE49-F238E27FC236}">
                  <a16:creationId xmlns:a16="http://schemas.microsoft.com/office/drawing/2014/main" id="{71C09349-8402-41E6-989E-3462B128F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0413" y="5918200"/>
              <a:ext cx="974725" cy="1098550"/>
            </a:xfrm>
            <a:custGeom>
              <a:avLst/>
              <a:gdLst>
                <a:gd name="T0" fmla="*/ 0 w 353"/>
                <a:gd name="T1" fmla="*/ 398 h 398"/>
                <a:gd name="T2" fmla="*/ 353 w 353"/>
                <a:gd name="T3" fmla="*/ 194 h 398"/>
                <a:gd name="T4" fmla="*/ 353 w 353"/>
                <a:gd name="T5" fmla="*/ 43 h 398"/>
                <a:gd name="T6" fmla="*/ 313 w 353"/>
                <a:gd name="T7" fmla="*/ 13 h 398"/>
                <a:gd name="T8" fmla="*/ 0 w 353"/>
                <a:gd name="T9" fmla="*/ 193 h 398"/>
                <a:gd name="T10" fmla="*/ 0 w 353"/>
                <a:gd name="T1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3" h="398">
                  <a:moveTo>
                    <a:pt x="0" y="398"/>
                  </a:moveTo>
                  <a:cubicBezTo>
                    <a:pt x="353" y="194"/>
                    <a:pt x="353" y="194"/>
                    <a:pt x="353" y="194"/>
                  </a:cubicBezTo>
                  <a:cubicBezTo>
                    <a:pt x="353" y="43"/>
                    <a:pt x="353" y="43"/>
                    <a:pt x="353" y="43"/>
                  </a:cubicBezTo>
                  <a:cubicBezTo>
                    <a:pt x="353" y="13"/>
                    <a:pt x="335" y="0"/>
                    <a:pt x="313" y="13"/>
                  </a:cubicBezTo>
                  <a:cubicBezTo>
                    <a:pt x="0" y="193"/>
                    <a:pt x="0" y="193"/>
                    <a:pt x="0" y="193"/>
                  </a:cubicBezTo>
                  <a:lnTo>
                    <a:pt x="0" y="398"/>
                  </a:lnTo>
                  <a:close/>
                </a:path>
              </a:pathLst>
            </a:custGeom>
            <a:solidFill>
              <a:srgbClr val="384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89" name="Freeform 189">
              <a:extLst>
                <a:ext uri="{FF2B5EF4-FFF2-40B4-BE49-F238E27FC236}">
                  <a16:creationId xmlns:a16="http://schemas.microsoft.com/office/drawing/2014/main" id="{E6ADB2E9-9018-4807-9071-D0FA866AA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9463" y="5884863"/>
              <a:ext cx="974725" cy="1098550"/>
            </a:xfrm>
            <a:custGeom>
              <a:avLst/>
              <a:gdLst>
                <a:gd name="T0" fmla="*/ 0 w 353"/>
                <a:gd name="T1" fmla="*/ 398 h 398"/>
                <a:gd name="T2" fmla="*/ 353 w 353"/>
                <a:gd name="T3" fmla="*/ 195 h 398"/>
                <a:gd name="T4" fmla="*/ 353 w 353"/>
                <a:gd name="T5" fmla="*/ 44 h 398"/>
                <a:gd name="T6" fmla="*/ 312 w 353"/>
                <a:gd name="T7" fmla="*/ 13 h 398"/>
                <a:gd name="T8" fmla="*/ 0 w 353"/>
                <a:gd name="T9" fmla="*/ 193 h 398"/>
                <a:gd name="T10" fmla="*/ 0 w 353"/>
                <a:gd name="T1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3" h="398">
                  <a:moveTo>
                    <a:pt x="0" y="398"/>
                  </a:moveTo>
                  <a:cubicBezTo>
                    <a:pt x="353" y="195"/>
                    <a:pt x="353" y="195"/>
                    <a:pt x="353" y="195"/>
                  </a:cubicBezTo>
                  <a:cubicBezTo>
                    <a:pt x="353" y="44"/>
                    <a:pt x="353" y="44"/>
                    <a:pt x="353" y="44"/>
                  </a:cubicBezTo>
                  <a:cubicBezTo>
                    <a:pt x="353" y="14"/>
                    <a:pt x="335" y="0"/>
                    <a:pt x="312" y="13"/>
                  </a:cubicBezTo>
                  <a:cubicBezTo>
                    <a:pt x="0" y="193"/>
                    <a:pt x="0" y="193"/>
                    <a:pt x="0" y="193"/>
                  </a:cubicBezTo>
                  <a:lnTo>
                    <a:pt x="0" y="398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90" name="Freeform 190">
              <a:extLst>
                <a:ext uri="{FF2B5EF4-FFF2-40B4-BE49-F238E27FC236}">
                  <a16:creationId xmlns:a16="http://schemas.microsoft.com/office/drawing/2014/main" id="{86867DEE-48E9-48BA-A994-8DFCBEFBD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7576" y="6408738"/>
              <a:ext cx="201613" cy="354013"/>
            </a:xfrm>
            <a:custGeom>
              <a:avLst/>
              <a:gdLst>
                <a:gd name="T0" fmla="*/ 73 w 73"/>
                <a:gd name="T1" fmla="*/ 34 h 128"/>
                <a:gd name="T2" fmla="*/ 60 w 73"/>
                <a:gd name="T3" fmla="*/ 80 h 128"/>
                <a:gd name="T4" fmla="*/ 25 w 73"/>
                <a:gd name="T5" fmla="*/ 114 h 128"/>
                <a:gd name="T6" fmla="*/ 0 w 73"/>
                <a:gd name="T7" fmla="*/ 128 h 128"/>
                <a:gd name="T8" fmla="*/ 0 w 73"/>
                <a:gd name="T9" fmla="*/ 26 h 128"/>
                <a:gd name="T10" fmla="*/ 27 w 73"/>
                <a:gd name="T11" fmla="*/ 10 h 128"/>
                <a:gd name="T12" fmla="*/ 61 w 73"/>
                <a:gd name="T13" fmla="*/ 4 h 128"/>
                <a:gd name="T14" fmla="*/ 73 w 73"/>
                <a:gd name="T15" fmla="*/ 34 h 128"/>
                <a:gd name="T16" fmla="*/ 53 w 73"/>
                <a:gd name="T17" fmla="*/ 46 h 128"/>
                <a:gd name="T18" fmla="*/ 28 w 73"/>
                <a:gd name="T19" fmla="*/ 27 h 128"/>
                <a:gd name="T20" fmla="*/ 18 w 73"/>
                <a:gd name="T21" fmla="*/ 33 h 128"/>
                <a:gd name="T22" fmla="*/ 18 w 73"/>
                <a:gd name="T23" fmla="*/ 99 h 128"/>
                <a:gd name="T24" fmla="*/ 26 w 73"/>
                <a:gd name="T25" fmla="*/ 95 h 128"/>
                <a:gd name="T26" fmla="*/ 53 w 73"/>
                <a:gd name="T27" fmla="*/ 4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128">
                  <a:moveTo>
                    <a:pt x="73" y="34"/>
                  </a:moveTo>
                  <a:cubicBezTo>
                    <a:pt x="73" y="51"/>
                    <a:pt x="69" y="66"/>
                    <a:pt x="60" y="80"/>
                  </a:cubicBezTo>
                  <a:cubicBezTo>
                    <a:pt x="52" y="93"/>
                    <a:pt x="40" y="105"/>
                    <a:pt x="25" y="114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42" y="2"/>
                    <a:pt x="53" y="0"/>
                    <a:pt x="61" y="4"/>
                  </a:cubicBezTo>
                  <a:cubicBezTo>
                    <a:pt x="69" y="8"/>
                    <a:pt x="73" y="18"/>
                    <a:pt x="73" y="34"/>
                  </a:cubicBezTo>
                  <a:close/>
                  <a:moveTo>
                    <a:pt x="53" y="46"/>
                  </a:moveTo>
                  <a:cubicBezTo>
                    <a:pt x="53" y="24"/>
                    <a:pt x="45" y="18"/>
                    <a:pt x="28" y="27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44" y="84"/>
                    <a:pt x="53" y="68"/>
                    <a:pt x="53" y="46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91" name="Freeform 191">
              <a:extLst>
                <a:ext uri="{FF2B5EF4-FFF2-40B4-BE49-F238E27FC236}">
                  <a16:creationId xmlns:a16="http://schemas.microsoft.com/office/drawing/2014/main" id="{CD6A68A4-22B4-4FC4-9AF9-346735E815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7288" y="6243638"/>
              <a:ext cx="231775" cy="342900"/>
            </a:xfrm>
            <a:custGeom>
              <a:avLst/>
              <a:gdLst>
                <a:gd name="T0" fmla="*/ 84 w 84"/>
                <a:gd name="T1" fmla="*/ 38 h 124"/>
                <a:gd name="T2" fmla="*/ 73 w 84"/>
                <a:gd name="T3" fmla="*/ 83 h 124"/>
                <a:gd name="T4" fmla="*/ 42 w 84"/>
                <a:gd name="T5" fmla="*/ 115 h 124"/>
                <a:gd name="T6" fmla="*/ 11 w 84"/>
                <a:gd name="T7" fmla="*/ 119 h 124"/>
                <a:gd name="T8" fmla="*/ 0 w 84"/>
                <a:gd name="T9" fmla="*/ 86 h 124"/>
                <a:gd name="T10" fmla="*/ 11 w 84"/>
                <a:gd name="T11" fmla="*/ 41 h 124"/>
                <a:gd name="T12" fmla="*/ 42 w 84"/>
                <a:gd name="T13" fmla="*/ 10 h 124"/>
                <a:gd name="T14" fmla="*/ 73 w 84"/>
                <a:gd name="T15" fmla="*/ 5 h 124"/>
                <a:gd name="T16" fmla="*/ 84 w 84"/>
                <a:gd name="T17" fmla="*/ 38 h 124"/>
                <a:gd name="T18" fmla="*/ 20 w 84"/>
                <a:gd name="T19" fmla="*/ 75 h 124"/>
                <a:gd name="T20" fmla="*/ 25 w 84"/>
                <a:gd name="T21" fmla="*/ 98 h 124"/>
                <a:gd name="T22" fmla="*/ 42 w 84"/>
                <a:gd name="T23" fmla="*/ 97 h 124"/>
                <a:gd name="T24" fmla="*/ 65 w 84"/>
                <a:gd name="T25" fmla="*/ 49 h 124"/>
                <a:gd name="T26" fmla="*/ 42 w 84"/>
                <a:gd name="T27" fmla="*/ 28 h 124"/>
                <a:gd name="T28" fmla="*/ 25 w 84"/>
                <a:gd name="T29" fmla="*/ 46 h 124"/>
                <a:gd name="T30" fmla="*/ 20 w 84"/>
                <a:gd name="T31" fmla="*/ 7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124">
                  <a:moveTo>
                    <a:pt x="84" y="38"/>
                  </a:moveTo>
                  <a:cubicBezTo>
                    <a:pt x="84" y="55"/>
                    <a:pt x="81" y="70"/>
                    <a:pt x="73" y="83"/>
                  </a:cubicBezTo>
                  <a:cubicBezTo>
                    <a:pt x="66" y="96"/>
                    <a:pt x="56" y="107"/>
                    <a:pt x="42" y="115"/>
                  </a:cubicBezTo>
                  <a:cubicBezTo>
                    <a:pt x="29" y="122"/>
                    <a:pt x="18" y="124"/>
                    <a:pt x="11" y="119"/>
                  </a:cubicBezTo>
                  <a:cubicBezTo>
                    <a:pt x="4" y="114"/>
                    <a:pt x="0" y="103"/>
                    <a:pt x="0" y="86"/>
                  </a:cubicBezTo>
                  <a:cubicBezTo>
                    <a:pt x="0" y="69"/>
                    <a:pt x="4" y="54"/>
                    <a:pt x="11" y="41"/>
                  </a:cubicBezTo>
                  <a:cubicBezTo>
                    <a:pt x="18" y="28"/>
                    <a:pt x="29" y="18"/>
                    <a:pt x="42" y="10"/>
                  </a:cubicBezTo>
                  <a:cubicBezTo>
                    <a:pt x="56" y="2"/>
                    <a:pt x="66" y="0"/>
                    <a:pt x="73" y="5"/>
                  </a:cubicBezTo>
                  <a:cubicBezTo>
                    <a:pt x="81" y="10"/>
                    <a:pt x="84" y="21"/>
                    <a:pt x="84" y="38"/>
                  </a:cubicBezTo>
                  <a:close/>
                  <a:moveTo>
                    <a:pt x="20" y="75"/>
                  </a:moveTo>
                  <a:cubicBezTo>
                    <a:pt x="20" y="86"/>
                    <a:pt x="22" y="94"/>
                    <a:pt x="25" y="98"/>
                  </a:cubicBezTo>
                  <a:cubicBezTo>
                    <a:pt x="29" y="101"/>
                    <a:pt x="35" y="101"/>
                    <a:pt x="42" y="97"/>
                  </a:cubicBezTo>
                  <a:cubicBezTo>
                    <a:pt x="57" y="88"/>
                    <a:pt x="65" y="72"/>
                    <a:pt x="65" y="49"/>
                  </a:cubicBezTo>
                  <a:cubicBezTo>
                    <a:pt x="65" y="26"/>
                    <a:pt x="57" y="19"/>
                    <a:pt x="42" y="28"/>
                  </a:cubicBezTo>
                  <a:cubicBezTo>
                    <a:pt x="35" y="32"/>
                    <a:pt x="29" y="38"/>
                    <a:pt x="25" y="46"/>
                  </a:cubicBezTo>
                  <a:cubicBezTo>
                    <a:pt x="22" y="54"/>
                    <a:pt x="20" y="64"/>
                    <a:pt x="20" y="7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92" name="Freeform 192">
              <a:extLst>
                <a:ext uri="{FF2B5EF4-FFF2-40B4-BE49-F238E27FC236}">
                  <a16:creationId xmlns:a16="http://schemas.microsoft.com/office/drawing/2014/main" id="{72EFC84D-DB87-4635-A371-346544DED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0338" y="6094413"/>
              <a:ext cx="185738" cy="336550"/>
            </a:xfrm>
            <a:custGeom>
              <a:avLst/>
              <a:gdLst>
                <a:gd name="T0" fmla="*/ 41 w 67"/>
                <a:gd name="T1" fmla="*/ 26 h 122"/>
                <a:gd name="T2" fmla="*/ 25 w 67"/>
                <a:gd name="T3" fmla="*/ 44 h 122"/>
                <a:gd name="T4" fmla="*/ 19 w 67"/>
                <a:gd name="T5" fmla="*/ 73 h 122"/>
                <a:gd name="T6" fmla="*/ 41 w 67"/>
                <a:gd name="T7" fmla="*/ 94 h 122"/>
                <a:gd name="T8" fmla="*/ 63 w 67"/>
                <a:gd name="T9" fmla="*/ 76 h 122"/>
                <a:gd name="T10" fmla="*/ 63 w 67"/>
                <a:gd name="T11" fmla="*/ 94 h 122"/>
                <a:gd name="T12" fmla="*/ 39 w 67"/>
                <a:gd name="T13" fmla="*/ 113 h 122"/>
                <a:gd name="T14" fmla="*/ 10 w 67"/>
                <a:gd name="T15" fmla="*/ 117 h 122"/>
                <a:gd name="T16" fmla="*/ 0 w 67"/>
                <a:gd name="T17" fmla="*/ 84 h 122"/>
                <a:gd name="T18" fmla="*/ 5 w 67"/>
                <a:gd name="T19" fmla="*/ 53 h 122"/>
                <a:gd name="T20" fmla="*/ 19 w 67"/>
                <a:gd name="T21" fmla="*/ 27 h 122"/>
                <a:gd name="T22" fmla="*/ 41 w 67"/>
                <a:gd name="T23" fmla="*/ 8 h 122"/>
                <a:gd name="T24" fmla="*/ 67 w 67"/>
                <a:gd name="T25" fmla="*/ 0 h 122"/>
                <a:gd name="T26" fmla="*/ 61 w 67"/>
                <a:gd name="T27" fmla="*/ 21 h 122"/>
                <a:gd name="T28" fmla="*/ 51 w 67"/>
                <a:gd name="T29" fmla="*/ 22 h 122"/>
                <a:gd name="T30" fmla="*/ 41 w 67"/>
                <a:gd name="T31" fmla="*/ 2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" h="122">
                  <a:moveTo>
                    <a:pt x="41" y="26"/>
                  </a:moveTo>
                  <a:cubicBezTo>
                    <a:pt x="34" y="30"/>
                    <a:pt x="28" y="36"/>
                    <a:pt x="25" y="44"/>
                  </a:cubicBezTo>
                  <a:cubicBezTo>
                    <a:pt x="21" y="52"/>
                    <a:pt x="19" y="62"/>
                    <a:pt x="19" y="73"/>
                  </a:cubicBezTo>
                  <a:cubicBezTo>
                    <a:pt x="19" y="96"/>
                    <a:pt x="26" y="103"/>
                    <a:pt x="41" y="94"/>
                  </a:cubicBezTo>
                  <a:cubicBezTo>
                    <a:pt x="47" y="91"/>
                    <a:pt x="55" y="85"/>
                    <a:pt x="63" y="76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56" y="102"/>
                    <a:pt x="48" y="108"/>
                    <a:pt x="39" y="113"/>
                  </a:cubicBezTo>
                  <a:cubicBezTo>
                    <a:pt x="26" y="121"/>
                    <a:pt x="17" y="122"/>
                    <a:pt x="10" y="117"/>
                  </a:cubicBezTo>
                  <a:cubicBezTo>
                    <a:pt x="3" y="112"/>
                    <a:pt x="0" y="101"/>
                    <a:pt x="0" y="84"/>
                  </a:cubicBezTo>
                  <a:cubicBezTo>
                    <a:pt x="0" y="73"/>
                    <a:pt x="1" y="63"/>
                    <a:pt x="5" y="53"/>
                  </a:cubicBezTo>
                  <a:cubicBezTo>
                    <a:pt x="8" y="43"/>
                    <a:pt x="13" y="34"/>
                    <a:pt x="19" y="27"/>
                  </a:cubicBezTo>
                  <a:cubicBezTo>
                    <a:pt x="25" y="19"/>
                    <a:pt x="32" y="12"/>
                    <a:pt x="41" y="8"/>
                  </a:cubicBezTo>
                  <a:cubicBezTo>
                    <a:pt x="49" y="3"/>
                    <a:pt x="58" y="0"/>
                    <a:pt x="67" y="0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57" y="21"/>
                    <a:pt x="54" y="21"/>
                    <a:pt x="51" y="22"/>
                  </a:cubicBezTo>
                  <a:cubicBezTo>
                    <a:pt x="47" y="22"/>
                    <a:pt x="44" y="24"/>
                    <a:pt x="41" y="26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93" name="Freeform 193">
              <a:extLst>
                <a:ext uri="{FF2B5EF4-FFF2-40B4-BE49-F238E27FC236}">
                  <a16:creationId xmlns:a16="http://schemas.microsoft.com/office/drawing/2014/main" id="{B0DF2648-A32F-4206-92E3-1108081E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1" y="6881813"/>
              <a:ext cx="236538" cy="142875"/>
            </a:xfrm>
            <a:custGeom>
              <a:avLst/>
              <a:gdLst>
                <a:gd name="T0" fmla="*/ 3 w 149"/>
                <a:gd name="T1" fmla="*/ 90 h 90"/>
                <a:gd name="T2" fmla="*/ 149 w 149"/>
                <a:gd name="T3" fmla="*/ 7 h 90"/>
                <a:gd name="T4" fmla="*/ 146 w 149"/>
                <a:gd name="T5" fmla="*/ 0 h 90"/>
                <a:gd name="T6" fmla="*/ 0 w 149"/>
                <a:gd name="T7" fmla="*/ 85 h 90"/>
                <a:gd name="T8" fmla="*/ 3 w 14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90">
                  <a:moveTo>
                    <a:pt x="3" y="90"/>
                  </a:moveTo>
                  <a:lnTo>
                    <a:pt x="149" y="7"/>
                  </a:lnTo>
                  <a:lnTo>
                    <a:pt x="146" y="0"/>
                  </a:lnTo>
                  <a:lnTo>
                    <a:pt x="0" y="85"/>
                  </a:lnTo>
                  <a:lnTo>
                    <a:pt x="3" y="9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94" name="Freeform 194">
              <a:extLst>
                <a:ext uri="{FF2B5EF4-FFF2-40B4-BE49-F238E27FC236}">
                  <a16:creationId xmlns:a16="http://schemas.microsoft.com/office/drawing/2014/main" id="{FD4E6B45-29A8-4902-B3A8-DF89D05AD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1" y="6881813"/>
              <a:ext cx="236538" cy="142875"/>
            </a:xfrm>
            <a:custGeom>
              <a:avLst/>
              <a:gdLst>
                <a:gd name="T0" fmla="*/ 3 w 149"/>
                <a:gd name="T1" fmla="*/ 90 h 90"/>
                <a:gd name="T2" fmla="*/ 149 w 149"/>
                <a:gd name="T3" fmla="*/ 7 h 90"/>
                <a:gd name="T4" fmla="*/ 146 w 149"/>
                <a:gd name="T5" fmla="*/ 0 h 90"/>
                <a:gd name="T6" fmla="*/ 0 w 149"/>
                <a:gd name="T7" fmla="*/ 8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90">
                  <a:moveTo>
                    <a:pt x="3" y="90"/>
                  </a:moveTo>
                  <a:lnTo>
                    <a:pt x="149" y="7"/>
                  </a:lnTo>
                  <a:lnTo>
                    <a:pt x="146" y="0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95" name="Freeform 195">
              <a:extLst>
                <a:ext uri="{FF2B5EF4-FFF2-40B4-BE49-F238E27FC236}">
                  <a16:creationId xmlns:a16="http://schemas.microsoft.com/office/drawing/2014/main" id="{E31DB473-062A-4CCF-A9F4-F0A514E75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1" y="6870700"/>
              <a:ext cx="344488" cy="204788"/>
            </a:xfrm>
            <a:custGeom>
              <a:avLst/>
              <a:gdLst>
                <a:gd name="T0" fmla="*/ 3 w 217"/>
                <a:gd name="T1" fmla="*/ 129 h 129"/>
                <a:gd name="T2" fmla="*/ 217 w 217"/>
                <a:gd name="T3" fmla="*/ 5 h 129"/>
                <a:gd name="T4" fmla="*/ 214 w 217"/>
                <a:gd name="T5" fmla="*/ 0 h 129"/>
                <a:gd name="T6" fmla="*/ 0 w 217"/>
                <a:gd name="T7" fmla="*/ 123 h 129"/>
                <a:gd name="T8" fmla="*/ 3 w 217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129">
                  <a:moveTo>
                    <a:pt x="3" y="129"/>
                  </a:moveTo>
                  <a:lnTo>
                    <a:pt x="217" y="5"/>
                  </a:lnTo>
                  <a:lnTo>
                    <a:pt x="214" y="0"/>
                  </a:lnTo>
                  <a:lnTo>
                    <a:pt x="0" y="123"/>
                  </a:lnTo>
                  <a:lnTo>
                    <a:pt x="3" y="1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96" name="Freeform 196">
              <a:extLst>
                <a:ext uri="{FF2B5EF4-FFF2-40B4-BE49-F238E27FC236}">
                  <a16:creationId xmlns:a16="http://schemas.microsoft.com/office/drawing/2014/main" id="{B3499829-7C22-415A-89B3-65D82A1B4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1" y="6870700"/>
              <a:ext cx="344488" cy="204788"/>
            </a:xfrm>
            <a:custGeom>
              <a:avLst/>
              <a:gdLst>
                <a:gd name="T0" fmla="*/ 3 w 217"/>
                <a:gd name="T1" fmla="*/ 129 h 129"/>
                <a:gd name="T2" fmla="*/ 217 w 217"/>
                <a:gd name="T3" fmla="*/ 5 h 129"/>
                <a:gd name="T4" fmla="*/ 214 w 217"/>
                <a:gd name="T5" fmla="*/ 0 h 129"/>
                <a:gd name="T6" fmla="*/ 0 w 217"/>
                <a:gd name="T7" fmla="*/ 12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129">
                  <a:moveTo>
                    <a:pt x="3" y="129"/>
                  </a:moveTo>
                  <a:lnTo>
                    <a:pt x="217" y="5"/>
                  </a:lnTo>
                  <a:lnTo>
                    <a:pt x="214" y="0"/>
                  </a:lnTo>
                  <a:lnTo>
                    <a:pt x="0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97" name="Freeform 197">
              <a:extLst>
                <a:ext uri="{FF2B5EF4-FFF2-40B4-BE49-F238E27FC236}">
                  <a16:creationId xmlns:a16="http://schemas.microsoft.com/office/drawing/2014/main" id="{36D9819C-DDCE-4E24-AB8E-39AF1F94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1" y="6938963"/>
              <a:ext cx="311150" cy="185738"/>
            </a:xfrm>
            <a:custGeom>
              <a:avLst/>
              <a:gdLst>
                <a:gd name="T0" fmla="*/ 3 w 196"/>
                <a:gd name="T1" fmla="*/ 117 h 117"/>
                <a:gd name="T2" fmla="*/ 196 w 196"/>
                <a:gd name="T3" fmla="*/ 6 h 117"/>
                <a:gd name="T4" fmla="*/ 193 w 196"/>
                <a:gd name="T5" fmla="*/ 0 h 117"/>
                <a:gd name="T6" fmla="*/ 0 w 196"/>
                <a:gd name="T7" fmla="*/ 112 h 117"/>
                <a:gd name="T8" fmla="*/ 3 w 19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17">
                  <a:moveTo>
                    <a:pt x="3" y="117"/>
                  </a:moveTo>
                  <a:lnTo>
                    <a:pt x="196" y="6"/>
                  </a:lnTo>
                  <a:lnTo>
                    <a:pt x="193" y="0"/>
                  </a:lnTo>
                  <a:lnTo>
                    <a:pt x="0" y="112"/>
                  </a:lnTo>
                  <a:lnTo>
                    <a:pt x="3" y="1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98" name="Freeform 198">
              <a:extLst>
                <a:ext uri="{FF2B5EF4-FFF2-40B4-BE49-F238E27FC236}">
                  <a16:creationId xmlns:a16="http://schemas.microsoft.com/office/drawing/2014/main" id="{0D0D5144-1B08-4CB6-8DCF-BE9B2E502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1" y="6938963"/>
              <a:ext cx="311150" cy="185738"/>
            </a:xfrm>
            <a:custGeom>
              <a:avLst/>
              <a:gdLst>
                <a:gd name="T0" fmla="*/ 3 w 196"/>
                <a:gd name="T1" fmla="*/ 117 h 117"/>
                <a:gd name="T2" fmla="*/ 196 w 196"/>
                <a:gd name="T3" fmla="*/ 6 h 117"/>
                <a:gd name="T4" fmla="*/ 193 w 196"/>
                <a:gd name="T5" fmla="*/ 0 h 117"/>
                <a:gd name="T6" fmla="*/ 0 w 196"/>
                <a:gd name="T7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17">
                  <a:moveTo>
                    <a:pt x="3" y="117"/>
                  </a:moveTo>
                  <a:lnTo>
                    <a:pt x="196" y="6"/>
                  </a:lnTo>
                  <a:lnTo>
                    <a:pt x="193" y="0"/>
                  </a:ln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99" name="Freeform 199">
              <a:extLst>
                <a:ext uri="{FF2B5EF4-FFF2-40B4-BE49-F238E27FC236}">
                  <a16:creationId xmlns:a16="http://schemas.microsoft.com/office/drawing/2014/main" id="{5747EA19-E06C-410F-BF0C-E7D3F30C6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1" y="6938963"/>
              <a:ext cx="395288" cy="234950"/>
            </a:xfrm>
            <a:custGeom>
              <a:avLst/>
              <a:gdLst>
                <a:gd name="T0" fmla="*/ 3 w 249"/>
                <a:gd name="T1" fmla="*/ 148 h 148"/>
                <a:gd name="T2" fmla="*/ 249 w 249"/>
                <a:gd name="T3" fmla="*/ 7 h 148"/>
                <a:gd name="T4" fmla="*/ 245 w 249"/>
                <a:gd name="T5" fmla="*/ 0 h 148"/>
                <a:gd name="T6" fmla="*/ 0 w 249"/>
                <a:gd name="T7" fmla="*/ 143 h 148"/>
                <a:gd name="T8" fmla="*/ 3 w 2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8">
                  <a:moveTo>
                    <a:pt x="3" y="148"/>
                  </a:moveTo>
                  <a:lnTo>
                    <a:pt x="249" y="7"/>
                  </a:lnTo>
                  <a:lnTo>
                    <a:pt x="245" y="0"/>
                  </a:lnTo>
                  <a:lnTo>
                    <a:pt x="0" y="143"/>
                  </a:lnTo>
                  <a:lnTo>
                    <a:pt x="3" y="14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300" name="Freeform 200">
              <a:extLst>
                <a:ext uri="{FF2B5EF4-FFF2-40B4-BE49-F238E27FC236}">
                  <a16:creationId xmlns:a16="http://schemas.microsoft.com/office/drawing/2014/main" id="{D654F583-41B4-455D-98EC-CE3B50105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1" y="6938963"/>
              <a:ext cx="395288" cy="234950"/>
            </a:xfrm>
            <a:custGeom>
              <a:avLst/>
              <a:gdLst>
                <a:gd name="T0" fmla="*/ 3 w 249"/>
                <a:gd name="T1" fmla="*/ 148 h 148"/>
                <a:gd name="T2" fmla="*/ 249 w 249"/>
                <a:gd name="T3" fmla="*/ 7 h 148"/>
                <a:gd name="T4" fmla="*/ 245 w 249"/>
                <a:gd name="T5" fmla="*/ 0 h 148"/>
                <a:gd name="T6" fmla="*/ 0 w 249"/>
                <a:gd name="T7" fmla="*/ 14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148">
                  <a:moveTo>
                    <a:pt x="3" y="148"/>
                  </a:moveTo>
                  <a:lnTo>
                    <a:pt x="249" y="7"/>
                  </a:lnTo>
                  <a:lnTo>
                    <a:pt x="245" y="0"/>
                  </a:lnTo>
                  <a:lnTo>
                    <a:pt x="0" y="1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301" name="Freeform 201">
              <a:extLst>
                <a:ext uri="{FF2B5EF4-FFF2-40B4-BE49-F238E27FC236}">
                  <a16:creationId xmlns:a16="http://schemas.microsoft.com/office/drawing/2014/main" id="{0FDE659B-A26C-4B6B-A577-83CF02865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1" y="7016750"/>
              <a:ext cx="350838" cy="207963"/>
            </a:xfrm>
            <a:custGeom>
              <a:avLst/>
              <a:gdLst>
                <a:gd name="T0" fmla="*/ 3 w 221"/>
                <a:gd name="T1" fmla="*/ 131 h 131"/>
                <a:gd name="T2" fmla="*/ 221 w 221"/>
                <a:gd name="T3" fmla="*/ 5 h 131"/>
                <a:gd name="T4" fmla="*/ 217 w 221"/>
                <a:gd name="T5" fmla="*/ 0 h 131"/>
                <a:gd name="T6" fmla="*/ 0 w 221"/>
                <a:gd name="T7" fmla="*/ 125 h 131"/>
                <a:gd name="T8" fmla="*/ 3 w 221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31">
                  <a:moveTo>
                    <a:pt x="3" y="131"/>
                  </a:moveTo>
                  <a:lnTo>
                    <a:pt x="221" y="5"/>
                  </a:lnTo>
                  <a:lnTo>
                    <a:pt x="217" y="0"/>
                  </a:lnTo>
                  <a:lnTo>
                    <a:pt x="0" y="125"/>
                  </a:lnTo>
                  <a:lnTo>
                    <a:pt x="3" y="13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302" name="Freeform 202">
              <a:extLst>
                <a:ext uri="{FF2B5EF4-FFF2-40B4-BE49-F238E27FC236}">
                  <a16:creationId xmlns:a16="http://schemas.microsoft.com/office/drawing/2014/main" id="{47EFDE39-C062-4D74-A674-378322656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1" y="7016750"/>
              <a:ext cx="350838" cy="207963"/>
            </a:xfrm>
            <a:custGeom>
              <a:avLst/>
              <a:gdLst>
                <a:gd name="T0" fmla="*/ 3 w 221"/>
                <a:gd name="T1" fmla="*/ 131 h 131"/>
                <a:gd name="T2" fmla="*/ 221 w 221"/>
                <a:gd name="T3" fmla="*/ 5 h 131"/>
                <a:gd name="T4" fmla="*/ 217 w 221"/>
                <a:gd name="T5" fmla="*/ 0 h 131"/>
                <a:gd name="T6" fmla="*/ 0 w 221"/>
                <a:gd name="T7" fmla="*/ 12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" h="131">
                  <a:moveTo>
                    <a:pt x="3" y="131"/>
                  </a:moveTo>
                  <a:lnTo>
                    <a:pt x="221" y="5"/>
                  </a:lnTo>
                  <a:lnTo>
                    <a:pt x="217" y="0"/>
                  </a:lnTo>
                  <a:lnTo>
                    <a:pt x="0" y="1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303" name="Freeform 203">
              <a:extLst>
                <a:ext uri="{FF2B5EF4-FFF2-40B4-BE49-F238E27FC236}">
                  <a16:creationId xmlns:a16="http://schemas.microsoft.com/office/drawing/2014/main" id="{36241EC3-C6AC-4E4B-8D57-9C6675345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413" y="7038975"/>
              <a:ext cx="1117600" cy="652463"/>
            </a:xfrm>
            <a:custGeom>
              <a:avLst/>
              <a:gdLst>
                <a:gd name="T0" fmla="*/ 3 w 704"/>
                <a:gd name="T1" fmla="*/ 411 h 411"/>
                <a:gd name="T2" fmla="*/ 704 w 704"/>
                <a:gd name="T3" fmla="*/ 5 h 411"/>
                <a:gd name="T4" fmla="*/ 701 w 704"/>
                <a:gd name="T5" fmla="*/ 0 h 411"/>
                <a:gd name="T6" fmla="*/ 0 w 704"/>
                <a:gd name="T7" fmla="*/ 405 h 411"/>
                <a:gd name="T8" fmla="*/ 3 w 704"/>
                <a:gd name="T9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411">
                  <a:moveTo>
                    <a:pt x="3" y="411"/>
                  </a:moveTo>
                  <a:lnTo>
                    <a:pt x="704" y="5"/>
                  </a:lnTo>
                  <a:lnTo>
                    <a:pt x="701" y="0"/>
                  </a:lnTo>
                  <a:lnTo>
                    <a:pt x="0" y="405"/>
                  </a:lnTo>
                  <a:lnTo>
                    <a:pt x="3" y="4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304" name="Freeform 204">
              <a:extLst>
                <a:ext uri="{FF2B5EF4-FFF2-40B4-BE49-F238E27FC236}">
                  <a16:creationId xmlns:a16="http://schemas.microsoft.com/office/drawing/2014/main" id="{F8B685F1-3C78-4B06-B8AA-DC20A8119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413" y="7038975"/>
              <a:ext cx="1117600" cy="652463"/>
            </a:xfrm>
            <a:custGeom>
              <a:avLst/>
              <a:gdLst>
                <a:gd name="T0" fmla="*/ 3 w 704"/>
                <a:gd name="T1" fmla="*/ 411 h 411"/>
                <a:gd name="T2" fmla="*/ 704 w 704"/>
                <a:gd name="T3" fmla="*/ 5 h 411"/>
                <a:gd name="T4" fmla="*/ 701 w 704"/>
                <a:gd name="T5" fmla="*/ 0 h 411"/>
                <a:gd name="T6" fmla="*/ 0 w 704"/>
                <a:gd name="T7" fmla="*/ 405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4" h="411">
                  <a:moveTo>
                    <a:pt x="3" y="411"/>
                  </a:moveTo>
                  <a:lnTo>
                    <a:pt x="704" y="5"/>
                  </a:lnTo>
                  <a:lnTo>
                    <a:pt x="701" y="0"/>
                  </a:lnTo>
                  <a:lnTo>
                    <a:pt x="0" y="4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7" name="Freeform 206">
              <a:extLst>
                <a:ext uri="{FF2B5EF4-FFF2-40B4-BE49-F238E27FC236}">
                  <a16:creationId xmlns:a16="http://schemas.microsoft.com/office/drawing/2014/main" id="{15E2262C-EAC3-4E0C-9906-F77A76498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413" y="7151688"/>
              <a:ext cx="1117600" cy="652463"/>
            </a:xfrm>
            <a:custGeom>
              <a:avLst/>
              <a:gdLst>
                <a:gd name="T0" fmla="*/ 3 w 704"/>
                <a:gd name="T1" fmla="*/ 411 h 411"/>
                <a:gd name="T2" fmla="*/ 704 w 704"/>
                <a:gd name="T3" fmla="*/ 7 h 411"/>
                <a:gd name="T4" fmla="*/ 701 w 704"/>
                <a:gd name="T5" fmla="*/ 0 h 411"/>
                <a:gd name="T6" fmla="*/ 0 w 704"/>
                <a:gd name="T7" fmla="*/ 406 h 411"/>
                <a:gd name="T8" fmla="*/ 3 w 704"/>
                <a:gd name="T9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411">
                  <a:moveTo>
                    <a:pt x="3" y="411"/>
                  </a:moveTo>
                  <a:lnTo>
                    <a:pt x="704" y="7"/>
                  </a:lnTo>
                  <a:lnTo>
                    <a:pt x="701" y="0"/>
                  </a:lnTo>
                  <a:lnTo>
                    <a:pt x="0" y="406"/>
                  </a:lnTo>
                  <a:lnTo>
                    <a:pt x="3" y="4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8" name="Freeform 207">
              <a:extLst>
                <a:ext uri="{FF2B5EF4-FFF2-40B4-BE49-F238E27FC236}">
                  <a16:creationId xmlns:a16="http://schemas.microsoft.com/office/drawing/2014/main" id="{7C92F16F-22D4-4E59-BE14-3B10850B5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413" y="7151688"/>
              <a:ext cx="1117600" cy="652463"/>
            </a:xfrm>
            <a:custGeom>
              <a:avLst/>
              <a:gdLst>
                <a:gd name="T0" fmla="*/ 3 w 704"/>
                <a:gd name="T1" fmla="*/ 411 h 411"/>
                <a:gd name="T2" fmla="*/ 704 w 704"/>
                <a:gd name="T3" fmla="*/ 7 h 411"/>
                <a:gd name="T4" fmla="*/ 701 w 704"/>
                <a:gd name="T5" fmla="*/ 0 h 411"/>
                <a:gd name="T6" fmla="*/ 0 w 704"/>
                <a:gd name="T7" fmla="*/ 40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4" h="411">
                  <a:moveTo>
                    <a:pt x="3" y="411"/>
                  </a:moveTo>
                  <a:lnTo>
                    <a:pt x="704" y="7"/>
                  </a:lnTo>
                  <a:lnTo>
                    <a:pt x="701" y="0"/>
                  </a:lnTo>
                  <a:lnTo>
                    <a:pt x="0" y="4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9" name="Freeform 208">
              <a:extLst>
                <a:ext uri="{FF2B5EF4-FFF2-40B4-BE49-F238E27FC236}">
                  <a16:creationId xmlns:a16="http://schemas.microsoft.com/office/drawing/2014/main" id="{8368AF6A-4662-4404-8BCA-726730A9C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413" y="7267575"/>
              <a:ext cx="1117600" cy="652463"/>
            </a:xfrm>
            <a:custGeom>
              <a:avLst/>
              <a:gdLst>
                <a:gd name="T0" fmla="*/ 3 w 704"/>
                <a:gd name="T1" fmla="*/ 411 h 411"/>
                <a:gd name="T2" fmla="*/ 704 w 704"/>
                <a:gd name="T3" fmla="*/ 6 h 411"/>
                <a:gd name="T4" fmla="*/ 701 w 704"/>
                <a:gd name="T5" fmla="*/ 0 h 411"/>
                <a:gd name="T6" fmla="*/ 0 w 704"/>
                <a:gd name="T7" fmla="*/ 404 h 411"/>
                <a:gd name="T8" fmla="*/ 3 w 704"/>
                <a:gd name="T9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411">
                  <a:moveTo>
                    <a:pt x="3" y="411"/>
                  </a:moveTo>
                  <a:lnTo>
                    <a:pt x="704" y="6"/>
                  </a:lnTo>
                  <a:lnTo>
                    <a:pt x="701" y="0"/>
                  </a:lnTo>
                  <a:lnTo>
                    <a:pt x="0" y="404"/>
                  </a:lnTo>
                  <a:lnTo>
                    <a:pt x="3" y="4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0" name="Freeform 209">
              <a:extLst>
                <a:ext uri="{FF2B5EF4-FFF2-40B4-BE49-F238E27FC236}">
                  <a16:creationId xmlns:a16="http://schemas.microsoft.com/office/drawing/2014/main" id="{DC7D222E-DAA6-45BA-9DE5-00384C9FA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413" y="7267575"/>
              <a:ext cx="1117600" cy="652463"/>
            </a:xfrm>
            <a:custGeom>
              <a:avLst/>
              <a:gdLst>
                <a:gd name="T0" fmla="*/ 3 w 704"/>
                <a:gd name="T1" fmla="*/ 411 h 411"/>
                <a:gd name="T2" fmla="*/ 704 w 704"/>
                <a:gd name="T3" fmla="*/ 6 h 411"/>
                <a:gd name="T4" fmla="*/ 701 w 704"/>
                <a:gd name="T5" fmla="*/ 0 h 411"/>
                <a:gd name="T6" fmla="*/ 0 w 704"/>
                <a:gd name="T7" fmla="*/ 404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4" h="411">
                  <a:moveTo>
                    <a:pt x="3" y="411"/>
                  </a:moveTo>
                  <a:lnTo>
                    <a:pt x="704" y="6"/>
                  </a:lnTo>
                  <a:lnTo>
                    <a:pt x="701" y="0"/>
                  </a:lnTo>
                  <a:lnTo>
                    <a:pt x="0" y="4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1" name="Freeform 210">
              <a:extLst>
                <a:ext uri="{FF2B5EF4-FFF2-40B4-BE49-F238E27FC236}">
                  <a16:creationId xmlns:a16="http://schemas.microsoft.com/office/drawing/2014/main" id="{84695102-617D-4372-8C95-8F5757F7A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413" y="7381875"/>
              <a:ext cx="1117600" cy="650875"/>
            </a:xfrm>
            <a:custGeom>
              <a:avLst/>
              <a:gdLst>
                <a:gd name="T0" fmla="*/ 3 w 704"/>
                <a:gd name="T1" fmla="*/ 410 h 410"/>
                <a:gd name="T2" fmla="*/ 704 w 704"/>
                <a:gd name="T3" fmla="*/ 7 h 410"/>
                <a:gd name="T4" fmla="*/ 701 w 704"/>
                <a:gd name="T5" fmla="*/ 0 h 410"/>
                <a:gd name="T6" fmla="*/ 0 w 704"/>
                <a:gd name="T7" fmla="*/ 405 h 410"/>
                <a:gd name="T8" fmla="*/ 3 w 704"/>
                <a:gd name="T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410">
                  <a:moveTo>
                    <a:pt x="3" y="410"/>
                  </a:moveTo>
                  <a:lnTo>
                    <a:pt x="704" y="7"/>
                  </a:lnTo>
                  <a:lnTo>
                    <a:pt x="701" y="0"/>
                  </a:lnTo>
                  <a:lnTo>
                    <a:pt x="0" y="405"/>
                  </a:lnTo>
                  <a:lnTo>
                    <a:pt x="3" y="4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2" name="Freeform 211">
              <a:extLst>
                <a:ext uri="{FF2B5EF4-FFF2-40B4-BE49-F238E27FC236}">
                  <a16:creationId xmlns:a16="http://schemas.microsoft.com/office/drawing/2014/main" id="{A6624119-E59E-437F-8027-FD314883B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413" y="7381875"/>
              <a:ext cx="1117600" cy="650875"/>
            </a:xfrm>
            <a:custGeom>
              <a:avLst/>
              <a:gdLst>
                <a:gd name="T0" fmla="*/ 3 w 704"/>
                <a:gd name="T1" fmla="*/ 410 h 410"/>
                <a:gd name="T2" fmla="*/ 704 w 704"/>
                <a:gd name="T3" fmla="*/ 7 h 410"/>
                <a:gd name="T4" fmla="*/ 701 w 704"/>
                <a:gd name="T5" fmla="*/ 0 h 410"/>
                <a:gd name="T6" fmla="*/ 0 w 704"/>
                <a:gd name="T7" fmla="*/ 405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4" h="410">
                  <a:moveTo>
                    <a:pt x="3" y="410"/>
                  </a:moveTo>
                  <a:lnTo>
                    <a:pt x="704" y="7"/>
                  </a:lnTo>
                  <a:lnTo>
                    <a:pt x="701" y="0"/>
                  </a:lnTo>
                  <a:lnTo>
                    <a:pt x="0" y="4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3" name="Freeform 212">
              <a:extLst>
                <a:ext uri="{FF2B5EF4-FFF2-40B4-BE49-F238E27FC236}">
                  <a16:creationId xmlns:a16="http://schemas.microsoft.com/office/drawing/2014/main" id="{043A5B9E-8B5E-466C-95A0-6CE165081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413" y="7497763"/>
              <a:ext cx="1117600" cy="652463"/>
            </a:xfrm>
            <a:custGeom>
              <a:avLst/>
              <a:gdLst>
                <a:gd name="T0" fmla="*/ 3 w 704"/>
                <a:gd name="T1" fmla="*/ 411 h 411"/>
                <a:gd name="T2" fmla="*/ 704 w 704"/>
                <a:gd name="T3" fmla="*/ 5 h 411"/>
                <a:gd name="T4" fmla="*/ 701 w 704"/>
                <a:gd name="T5" fmla="*/ 0 h 411"/>
                <a:gd name="T6" fmla="*/ 0 w 704"/>
                <a:gd name="T7" fmla="*/ 404 h 411"/>
                <a:gd name="T8" fmla="*/ 3 w 704"/>
                <a:gd name="T9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411">
                  <a:moveTo>
                    <a:pt x="3" y="411"/>
                  </a:moveTo>
                  <a:lnTo>
                    <a:pt x="704" y="5"/>
                  </a:lnTo>
                  <a:lnTo>
                    <a:pt x="701" y="0"/>
                  </a:lnTo>
                  <a:lnTo>
                    <a:pt x="0" y="404"/>
                  </a:lnTo>
                  <a:lnTo>
                    <a:pt x="3" y="4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4" name="Freeform 213">
              <a:extLst>
                <a:ext uri="{FF2B5EF4-FFF2-40B4-BE49-F238E27FC236}">
                  <a16:creationId xmlns:a16="http://schemas.microsoft.com/office/drawing/2014/main" id="{628E4EC7-1E75-469E-9DD4-19DC867F0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413" y="7497763"/>
              <a:ext cx="1117600" cy="652463"/>
            </a:xfrm>
            <a:custGeom>
              <a:avLst/>
              <a:gdLst>
                <a:gd name="T0" fmla="*/ 3 w 704"/>
                <a:gd name="T1" fmla="*/ 411 h 411"/>
                <a:gd name="T2" fmla="*/ 704 w 704"/>
                <a:gd name="T3" fmla="*/ 5 h 411"/>
                <a:gd name="T4" fmla="*/ 701 w 704"/>
                <a:gd name="T5" fmla="*/ 0 h 411"/>
                <a:gd name="T6" fmla="*/ 0 w 704"/>
                <a:gd name="T7" fmla="*/ 404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4" h="411">
                  <a:moveTo>
                    <a:pt x="3" y="411"/>
                  </a:moveTo>
                  <a:lnTo>
                    <a:pt x="704" y="5"/>
                  </a:lnTo>
                  <a:lnTo>
                    <a:pt x="701" y="0"/>
                  </a:lnTo>
                  <a:lnTo>
                    <a:pt x="0" y="4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5" name="Freeform 214">
              <a:extLst>
                <a:ext uri="{FF2B5EF4-FFF2-40B4-BE49-F238E27FC236}">
                  <a16:creationId xmlns:a16="http://schemas.microsoft.com/office/drawing/2014/main" id="{C611F01C-6F4B-42A8-8E20-5E3F788D1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8" y="7616825"/>
              <a:ext cx="1123950" cy="1063625"/>
            </a:xfrm>
            <a:custGeom>
              <a:avLst/>
              <a:gdLst>
                <a:gd name="T0" fmla="*/ 704 w 708"/>
                <a:gd name="T1" fmla="*/ 259 h 670"/>
                <a:gd name="T2" fmla="*/ 703 w 708"/>
                <a:gd name="T3" fmla="*/ 256 h 670"/>
                <a:gd name="T4" fmla="*/ 7 w 708"/>
                <a:gd name="T5" fmla="*/ 657 h 670"/>
                <a:gd name="T6" fmla="*/ 7 w 708"/>
                <a:gd name="T7" fmla="*/ 412 h 670"/>
                <a:gd name="T8" fmla="*/ 701 w 708"/>
                <a:gd name="T9" fmla="*/ 12 h 670"/>
                <a:gd name="T10" fmla="*/ 701 w 708"/>
                <a:gd name="T11" fmla="*/ 259 h 670"/>
                <a:gd name="T12" fmla="*/ 704 w 708"/>
                <a:gd name="T13" fmla="*/ 259 h 670"/>
                <a:gd name="T14" fmla="*/ 703 w 708"/>
                <a:gd name="T15" fmla="*/ 256 h 670"/>
                <a:gd name="T16" fmla="*/ 704 w 708"/>
                <a:gd name="T17" fmla="*/ 259 h 670"/>
                <a:gd name="T18" fmla="*/ 708 w 708"/>
                <a:gd name="T19" fmla="*/ 259 h 670"/>
                <a:gd name="T20" fmla="*/ 708 w 708"/>
                <a:gd name="T21" fmla="*/ 0 h 670"/>
                <a:gd name="T22" fmla="*/ 0 w 708"/>
                <a:gd name="T23" fmla="*/ 409 h 670"/>
                <a:gd name="T24" fmla="*/ 0 w 708"/>
                <a:gd name="T25" fmla="*/ 670 h 670"/>
                <a:gd name="T26" fmla="*/ 708 w 708"/>
                <a:gd name="T27" fmla="*/ 261 h 670"/>
                <a:gd name="T28" fmla="*/ 708 w 708"/>
                <a:gd name="T29" fmla="*/ 259 h 670"/>
                <a:gd name="T30" fmla="*/ 704 w 708"/>
                <a:gd name="T31" fmla="*/ 259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8" h="670">
                  <a:moveTo>
                    <a:pt x="704" y="259"/>
                  </a:moveTo>
                  <a:lnTo>
                    <a:pt x="703" y="256"/>
                  </a:lnTo>
                  <a:lnTo>
                    <a:pt x="7" y="657"/>
                  </a:lnTo>
                  <a:lnTo>
                    <a:pt x="7" y="412"/>
                  </a:lnTo>
                  <a:lnTo>
                    <a:pt x="701" y="12"/>
                  </a:lnTo>
                  <a:lnTo>
                    <a:pt x="701" y="259"/>
                  </a:lnTo>
                  <a:lnTo>
                    <a:pt x="704" y="259"/>
                  </a:lnTo>
                  <a:lnTo>
                    <a:pt x="703" y="256"/>
                  </a:lnTo>
                  <a:lnTo>
                    <a:pt x="704" y="259"/>
                  </a:lnTo>
                  <a:lnTo>
                    <a:pt x="708" y="259"/>
                  </a:lnTo>
                  <a:lnTo>
                    <a:pt x="708" y="0"/>
                  </a:lnTo>
                  <a:lnTo>
                    <a:pt x="0" y="409"/>
                  </a:lnTo>
                  <a:lnTo>
                    <a:pt x="0" y="670"/>
                  </a:lnTo>
                  <a:lnTo>
                    <a:pt x="708" y="261"/>
                  </a:lnTo>
                  <a:lnTo>
                    <a:pt x="708" y="259"/>
                  </a:lnTo>
                  <a:lnTo>
                    <a:pt x="704" y="2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6" name="Freeform 215">
              <a:extLst>
                <a:ext uri="{FF2B5EF4-FFF2-40B4-BE49-F238E27FC236}">
                  <a16:creationId xmlns:a16="http://schemas.microsoft.com/office/drawing/2014/main" id="{FF8BCE9C-FB8E-4D35-8536-022AE78F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413" y="7781925"/>
              <a:ext cx="1117600" cy="655638"/>
            </a:xfrm>
            <a:custGeom>
              <a:avLst/>
              <a:gdLst>
                <a:gd name="T0" fmla="*/ 3 w 704"/>
                <a:gd name="T1" fmla="*/ 413 h 413"/>
                <a:gd name="T2" fmla="*/ 704 w 704"/>
                <a:gd name="T3" fmla="*/ 7 h 413"/>
                <a:gd name="T4" fmla="*/ 701 w 704"/>
                <a:gd name="T5" fmla="*/ 0 h 413"/>
                <a:gd name="T6" fmla="*/ 0 w 704"/>
                <a:gd name="T7" fmla="*/ 406 h 413"/>
                <a:gd name="T8" fmla="*/ 3 w 704"/>
                <a:gd name="T9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413">
                  <a:moveTo>
                    <a:pt x="3" y="413"/>
                  </a:moveTo>
                  <a:lnTo>
                    <a:pt x="704" y="7"/>
                  </a:lnTo>
                  <a:lnTo>
                    <a:pt x="701" y="0"/>
                  </a:lnTo>
                  <a:lnTo>
                    <a:pt x="0" y="406"/>
                  </a:lnTo>
                  <a:lnTo>
                    <a:pt x="3" y="4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7" name="Freeform 216">
              <a:extLst>
                <a:ext uri="{FF2B5EF4-FFF2-40B4-BE49-F238E27FC236}">
                  <a16:creationId xmlns:a16="http://schemas.microsoft.com/office/drawing/2014/main" id="{937B835D-DC77-424E-A3B9-E60DAE3D1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413" y="7781925"/>
              <a:ext cx="1117600" cy="655638"/>
            </a:xfrm>
            <a:custGeom>
              <a:avLst/>
              <a:gdLst>
                <a:gd name="T0" fmla="*/ 3 w 704"/>
                <a:gd name="T1" fmla="*/ 413 h 413"/>
                <a:gd name="T2" fmla="*/ 704 w 704"/>
                <a:gd name="T3" fmla="*/ 7 h 413"/>
                <a:gd name="T4" fmla="*/ 701 w 704"/>
                <a:gd name="T5" fmla="*/ 0 h 413"/>
                <a:gd name="T6" fmla="*/ 0 w 704"/>
                <a:gd name="T7" fmla="*/ 40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4" h="413">
                  <a:moveTo>
                    <a:pt x="3" y="413"/>
                  </a:moveTo>
                  <a:lnTo>
                    <a:pt x="704" y="7"/>
                  </a:lnTo>
                  <a:lnTo>
                    <a:pt x="701" y="0"/>
                  </a:lnTo>
                  <a:lnTo>
                    <a:pt x="0" y="4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8" name="Rectangle 217">
              <a:extLst>
                <a:ext uri="{FF2B5EF4-FFF2-40B4-BE49-F238E27FC236}">
                  <a16:creationId xmlns:a16="http://schemas.microsoft.com/office/drawing/2014/main" id="{6313FEBE-ECEF-41D0-8A0C-A4BA70225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4963" y="8072438"/>
              <a:ext cx="11113" cy="1619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9" name="Freeform 218">
              <a:extLst>
                <a:ext uri="{FF2B5EF4-FFF2-40B4-BE49-F238E27FC236}">
                  <a16:creationId xmlns:a16="http://schemas.microsoft.com/office/drawing/2014/main" id="{A23AA5FC-E3C9-4D06-ACF4-1CA13BE69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8072438"/>
              <a:ext cx="11113" cy="161925"/>
            </a:xfrm>
            <a:custGeom>
              <a:avLst/>
              <a:gdLst>
                <a:gd name="T0" fmla="*/ 0 w 7"/>
                <a:gd name="T1" fmla="*/ 0 h 102"/>
                <a:gd name="T2" fmla="*/ 0 w 7"/>
                <a:gd name="T3" fmla="*/ 102 h 102"/>
                <a:gd name="T4" fmla="*/ 7 w 7"/>
                <a:gd name="T5" fmla="*/ 102 h 102"/>
                <a:gd name="T6" fmla="*/ 7 w 7"/>
                <a:gd name="T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02">
                  <a:moveTo>
                    <a:pt x="0" y="0"/>
                  </a:moveTo>
                  <a:lnTo>
                    <a:pt x="0" y="102"/>
                  </a:lnTo>
                  <a:lnTo>
                    <a:pt x="7" y="102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0" name="Rectangle 219">
              <a:extLst>
                <a:ext uri="{FF2B5EF4-FFF2-40B4-BE49-F238E27FC236}">
                  <a16:creationId xmlns:a16="http://schemas.microsoft.com/office/drawing/2014/main" id="{85647186-3062-48D6-A89C-C5BA0786B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526" y="7820025"/>
              <a:ext cx="11113" cy="16351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1" name="Freeform 220">
              <a:extLst>
                <a:ext uri="{FF2B5EF4-FFF2-40B4-BE49-F238E27FC236}">
                  <a16:creationId xmlns:a16="http://schemas.microsoft.com/office/drawing/2014/main" id="{54DCB486-1A94-41F6-A0C5-0C159EC1E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526" y="7820025"/>
              <a:ext cx="11113" cy="163513"/>
            </a:xfrm>
            <a:custGeom>
              <a:avLst/>
              <a:gdLst>
                <a:gd name="T0" fmla="*/ 0 w 7"/>
                <a:gd name="T1" fmla="*/ 0 h 103"/>
                <a:gd name="T2" fmla="*/ 0 w 7"/>
                <a:gd name="T3" fmla="*/ 103 h 103"/>
                <a:gd name="T4" fmla="*/ 7 w 7"/>
                <a:gd name="T5" fmla="*/ 103 h 103"/>
                <a:gd name="T6" fmla="*/ 7 w 7"/>
                <a:gd name="T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03">
                  <a:moveTo>
                    <a:pt x="0" y="0"/>
                  </a:moveTo>
                  <a:lnTo>
                    <a:pt x="0" y="103"/>
                  </a:lnTo>
                  <a:lnTo>
                    <a:pt x="7" y="103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2" name="Freeform 221">
              <a:extLst>
                <a:ext uri="{FF2B5EF4-FFF2-40B4-BE49-F238E27FC236}">
                  <a16:creationId xmlns:a16="http://schemas.microsoft.com/office/drawing/2014/main" id="{28390365-7A75-48B7-9BD4-E0B78AA03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088" y="8204200"/>
              <a:ext cx="180975" cy="111125"/>
            </a:xfrm>
            <a:custGeom>
              <a:avLst/>
              <a:gdLst>
                <a:gd name="T0" fmla="*/ 3 w 114"/>
                <a:gd name="T1" fmla="*/ 70 h 70"/>
                <a:gd name="T2" fmla="*/ 114 w 114"/>
                <a:gd name="T3" fmla="*/ 7 h 70"/>
                <a:gd name="T4" fmla="*/ 111 w 114"/>
                <a:gd name="T5" fmla="*/ 0 h 70"/>
                <a:gd name="T6" fmla="*/ 0 w 114"/>
                <a:gd name="T7" fmla="*/ 65 h 70"/>
                <a:gd name="T8" fmla="*/ 3 w 114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0">
                  <a:moveTo>
                    <a:pt x="3" y="70"/>
                  </a:moveTo>
                  <a:lnTo>
                    <a:pt x="114" y="7"/>
                  </a:lnTo>
                  <a:lnTo>
                    <a:pt x="111" y="0"/>
                  </a:lnTo>
                  <a:lnTo>
                    <a:pt x="0" y="65"/>
                  </a:lnTo>
                  <a:lnTo>
                    <a:pt x="3" y="7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3" name="Freeform 222">
              <a:extLst>
                <a:ext uri="{FF2B5EF4-FFF2-40B4-BE49-F238E27FC236}">
                  <a16:creationId xmlns:a16="http://schemas.microsoft.com/office/drawing/2014/main" id="{3C3C3B4C-39BD-40F3-B8C7-64C4B7DD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088" y="8204200"/>
              <a:ext cx="180975" cy="111125"/>
            </a:xfrm>
            <a:custGeom>
              <a:avLst/>
              <a:gdLst>
                <a:gd name="T0" fmla="*/ 3 w 114"/>
                <a:gd name="T1" fmla="*/ 70 h 70"/>
                <a:gd name="T2" fmla="*/ 114 w 114"/>
                <a:gd name="T3" fmla="*/ 7 h 70"/>
                <a:gd name="T4" fmla="*/ 111 w 114"/>
                <a:gd name="T5" fmla="*/ 0 h 70"/>
                <a:gd name="T6" fmla="*/ 0 w 114"/>
                <a:gd name="T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70">
                  <a:moveTo>
                    <a:pt x="3" y="70"/>
                  </a:moveTo>
                  <a:lnTo>
                    <a:pt x="114" y="7"/>
                  </a:lnTo>
                  <a:lnTo>
                    <a:pt x="111" y="0"/>
                  </a:lnTo>
                  <a:lnTo>
                    <a:pt x="0" y="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4" name="Freeform 223">
              <a:extLst>
                <a:ext uri="{FF2B5EF4-FFF2-40B4-BE49-F238E27FC236}">
                  <a16:creationId xmlns:a16="http://schemas.microsoft.com/office/drawing/2014/main" id="{F775F13C-5B22-4567-95AB-3EF3E6407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7838" y="7967663"/>
              <a:ext cx="179388" cy="109538"/>
            </a:xfrm>
            <a:custGeom>
              <a:avLst/>
              <a:gdLst>
                <a:gd name="T0" fmla="*/ 4 w 113"/>
                <a:gd name="T1" fmla="*/ 69 h 69"/>
                <a:gd name="T2" fmla="*/ 113 w 113"/>
                <a:gd name="T3" fmla="*/ 5 h 69"/>
                <a:gd name="T4" fmla="*/ 110 w 113"/>
                <a:gd name="T5" fmla="*/ 0 h 69"/>
                <a:gd name="T6" fmla="*/ 0 w 113"/>
                <a:gd name="T7" fmla="*/ 62 h 69"/>
                <a:gd name="T8" fmla="*/ 4 w 113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69">
                  <a:moveTo>
                    <a:pt x="4" y="69"/>
                  </a:moveTo>
                  <a:lnTo>
                    <a:pt x="113" y="5"/>
                  </a:lnTo>
                  <a:lnTo>
                    <a:pt x="110" y="0"/>
                  </a:lnTo>
                  <a:lnTo>
                    <a:pt x="0" y="62"/>
                  </a:lnTo>
                  <a:lnTo>
                    <a:pt x="4" y="6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5" name="Freeform 224">
              <a:extLst>
                <a:ext uri="{FF2B5EF4-FFF2-40B4-BE49-F238E27FC236}">
                  <a16:creationId xmlns:a16="http://schemas.microsoft.com/office/drawing/2014/main" id="{282E0ED0-B1CC-48F8-A4D6-35ECFED67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7838" y="7967663"/>
              <a:ext cx="179388" cy="109538"/>
            </a:xfrm>
            <a:custGeom>
              <a:avLst/>
              <a:gdLst>
                <a:gd name="T0" fmla="*/ 4 w 113"/>
                <a:gd name="T1" fmla="*/ 69 h 69"/>
                <a:gd name="T2" fmla="*/ 113 w 113"/>
                <a:gd name="T3" fmla="*/ 5 h 69"/>
                <a:gd name="T4" fmla="*/ 110 w 113"/>
                <a:gd name="T5" fmla="*/ 0 h 69"/>
                <a:gd name="T6" fmla="*/ 0 w 113"/>
                <a:gd name="T7" fmla="*/ 6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69">
                  <a:moveTo>
                    <a:pt x="4" y="69"/>
                  </a:moveTo>
                  <a:lnTo>
                    <a:pt x="113" y="5"/>
                  </a:lnTo>
                  <a:lnTo>
                    <a:pt x="110" y="0"/>
                  </a:lnTo>
                  <a:lnTo>
                    <a:pt x="0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6" name="Freeform 225">
              <a:extLst>
                <a:ext uri="{FF2B5EF4-FFF2-40B4-BE49-F238E27FC236}">
                  <a16:creationId xmlns:a16="http://schemas.microsoft.com/office/drawing/2014/main" id="{B90DF0A9-BA81-4623-959C-5816390F0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4076" y="7748588"/>
              <a:ext cx="179388" cy="111125"/>
            </a:xfrm>
            <a:custGeom>
              <a:avLst/>
              <a:gdLst>
                <a:gd name="T0" fmla="*/ 3 w 113"/>
                <a:gd name="T1" fmla="*/ 70 h 70"/>
                <a:gd name="T2" fmla="*/ 113 w 113"/>
                <a:gd name="T3" fmla="*/ 7 h 70"/>
                <a:gd name="T4" fmla="*/ 109 w 113"/>
                <a:gd name="T5" fmla="*/ 0 h 70"/>
                <a:gd name="T6" fmla="*/ 0 w 113"/>
                <a:gd name="T7" fmla="*/ 65 h 70"/>
                <a:gd name="T8" fmla="*/ 3 w 113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70">
                  <a:moveTo>
                    <a:pt x="3" y="70"/>
                  </a:moveTo>
                  <a:lnTo>
                    <a:pt x="113" y="7"/>
                  </a:lnTo>
                  <a:lnTo>
                    <a:pt x="109" y="0"/>
                  </a:lnTo>
                  <a:lnTo>
                    <a:pt x="0" y="65"/>
                  </a:lnTo>
                  <a:lnTo>
                    <a:pt x="3" y="7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7" name="Freeform 226">
              <a:extLst>
                <a:ext uri="{FF2B5EF4-FFF2-40B4-BE49-F238E27FC236}">
                  <a16:creationId xmlns:a16="http://schemas.microsoft.com/office/drawing/2014/main" id="{D057B900-96E6-4435-BB58-69FA003F1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4076" y="7748588"/>
              <a:ext cx="179388" cy="111125"/>
            </a:xfrm>
            <a:custGeom>
              <a:avLst/>
              <a:gdLst>
                <a:gd name="T0" fmla="*/ 3 w 113"/>
                <a:gd name="T1" fmla="*/ 70 h 70"/>
                <a:gd name="T2" fmla="*/ 113 w 113"/>
                <a:gd name="T3" fmla="*/ 7 h 70"/>
                <a:gd name="T4" fmla="*/ 109 w 113"/>
                <a:gd name="T5" fmla="*/ 0 h 70"/>
                <a:gd name="T6" fmla="*/ 0 w 113"/>
                <a:gd name="T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70">
                  <a:moveTo>
                    <a:pt x="3" y="70"/>
                  </a:moveTo>
                  <a:lnTo>
                    <a:pt x="113" y="7"/>
                  </a:lnTo>
                  <a:lnTo>
                    <a:pt x="109" y="0"/>
                  </a:lnTo>
                  <a:lnTo>
                    <a:pt x="0" y="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8" name="Freeform 227">
              <a:extLst>
                <a:ext uri="{FF2B5EF4-FFF2-40B4-BE49-F238E27FC236}">
                  <a16:creationId xmlns:a16="http://schemas.microsoft.com/office/drawing/2014/main" id="{BF2B06B3-E894-472C-8CEC-C2B103488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3026" y="8132763"/>
              <a:ext cx="546100" cy="320675"/>
            </a:xfrm>
            <a:custGeom>
              <a:avLst/>
              <a:gdLst>
                <a:gd name="T0" fmla="*/ 3 w 344"/>
                <a:gd name="T1" fmla="*/ 202 h 202"/>
                <a:gd name="T2" fmla="*/ 344 w 344"/>
                <a:gd name="T3" fmla="*/ 5 h 202"/>
                <a:gd name="T4" fmla="*/ 341 w 344"/>
                <a:gd name="T5" fmla="*/ 0 h 202"/>
                <a:gd name="T6" fmla="*/ 0 w 344"/>
                <a:gd name="T7" fmla="*/ 195 h 202"/>
                <a:gd name="T8" fmla="*/ 3 w 344"/>
                <a:gd name="T9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202">
                  <a:moveTo>
                    <a:pt x="3" y="202"/>
                  </a:moveTo>
                  <a:lnTo>
                    <a:pt x="344" y="5"/>
                  </a:lnTo>
                  <a:lnTo>
                    <a:pt x="341" y="0"/>
                  </a:lnTo>
                  <a:lnTo>
                    <a:pt x="0" y="195"/>
                  </a:lnTo>
                  <a:lnTo>
                    <a:pt x="3" y="20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9" name="Freeform 228">
              <a:extLst>
                <a:ext uri="{FF2B5EF4-FFF2-40B4-BE49-F238E27FC236}">
                  <a16:creationId xmlns:a16="http://schemas.microsoft.com/office/drawing/2014/main" id="{9CC1375B-C9AA-4AE5-9AF3-A9BC5307A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3026" y="8132763"/>
              <a:ext cx="546100" cy="320675"/>
            </a:xfrm>
            <a:custGeom>
              <a:avLst/>
              <a:gdLst>
                <a:gd name="T0" fmla="*/ 3 w 344"/>
                <a:gd name="T1" fmla="*/ 202 h 202"/>
                <a:gd name="T2" fmla="*/ 344 w 344"/>
                <a:gd name="T3" fmla="*/ 5 h 202"/>
                <a:gd name="T4" fmla="*/ 341 w 344"/>
                <a:gd name="T5" fmla="*/ 0 h 202"/>
                <a:gd name="T6" fmla="*/ 0 w 344"/>
                <a:gd name="T7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4" h="202">
                  <a:moveTo>
                    <a:pt x="3" y="202"/>
                  </a:moveTo>
                  <a:lnTo>
                    <a:pt x="344" y="5"/>
                  </a:lnTo>
                  <a:lnTo>
                    <a:pt x="341" y="0"/>
                  </a:lnTo>
                  <a:lnTo>
                    <a:pt x="0" y="1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30" name="Freeform 229">
              <a:extLst>
                <a:ext uri="{FF2B5EF4-FFF2-40B4-BE49-F238E27FC236}">
                  <a16:creationId xmlns:a16="http://schemas.microsoft.com/office/drawing/2014/main" id="{09CEBB69-4FE4-4D28-89B4-6B7C6799D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3026" y="8132763"/>
              <a:ext cx="725488" cy="425450"/>
            </a:xfrm>
            <a:custGeom>
              <a:avLst/>
              <a:gdLst>
                <a:gd name="T0" fmla="*/ 3 w 457"/>
                <a:gd name="T1" fmla="*/ 268 h 268"/>
                <a:gd name="T2" fmla="*/ 457 w 457"/>
                <a:gd name="T3" fmla="*/ 5 h 268"/>
                <a:gd name="T4" fmla="*/ 454 w 457"/>
                <a:gd name="T5" fmla="*/ 0 h 268"/>
                <a:gd name="T6" fmla="*/ 0 w 457"/>
                <a:gd name="T7" fmla="*/ 263 h 268"/>
                <a:gd name="T8" fmla="*/ 3 w 457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7" h="268">
                  <a:moveTo>
                    <a:pt x="3" y="268"/>
                  </a:moveTo>
                  <a:lnTo>
                    <a:pt x="457" y="5"/>
                  </a:lnTo>
                  <a:lnTo>
                    <a:pt x="454" y="0"/>
                  </a:lnTo>
                  <a:lnTo>
                    <a:pt x="0" y="263"/>
                  </a:lnTo>
                  <a:lnTo>
                    <a:pt x="3" y="2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31" name="Freeform 230">
              <a:extLst>
                <a:ext uri="{FF2B5EF4-FFF2-40B4-BE49-F238E27FC236}">
                  <a16:creationId xmlns:a16="http://schemas.microsoft.com/office/drawing/2014/main" id="{769C6471-A74D-43E8-BC80-95079D166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3026" y="8132763"/>
              <a:ext cx="725488" cy="425450"/>
            </a:xfrm>
            <a:custGeom>
              <a:avLst/>
              <a:gdLst>
                <a:gd name="T0" fmla="*/ 3 w 457"/>
                <a:gd name="T1" fmla="*/ 268 h 268"/>
                <a:gd name="T2" fmla="*/ 457 w 457"/>
                <a:gd name="T3" fmla="*/ 5 h 268"/>
                <a:gd name="T4" fmla="*/ 454 w 457"/>
                <a:gd name="T5" fmla="*/ 0 h 268"/>
                <a:gd name="T6" fmla="*/ 0 w 457"/>
                <a:gd name="T7" fmla="*/ 26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8">
                  <a:moveTo>
                    <a:pt x="3" y="268"/>
                  </a:moveTo>
                  <a:lnTo>
                    <a:pt x="457" y="5"/>
                  </a:lnTo>
                  <a:lnTo>
                    <a:pt x="454" y="0"/>
                  </a:lnTo>
                  <a:lnTo>
                    <a:pt x="0" y="2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32" name="Freeform 231">
              <a:extLst>
                <a:ext uri="{FF2B5EF4-FFF2-40B4-BE49-F238E27FC236}">
                  <a16:creationId xmlns:a16="http://schemas.microsoft.com/office/drawing/2014/main" id="{F01938E4-39EE-4206-B1B6-F0CDAF111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3026" y="7994650"/>
              <a:ext cx="874713" cy="511175"/>
            </a:xfrm>
            <a:custGeom>
              <a:avLst/>
              <a:gdLst>
                <a:gd name="T0" fmla="*/ 3 w 551"/>
                <a:gd name="T1" fmla="*/ 322 h 322"/>
                <a:gd name="T2" fmla="*/ 551 w 551"/>
                <a:gd name="T3" fmla="*/ 5 h 322"/>
                <a:gd name="T4" fmla="*/ 548 w 551"/>
                <a:gd name="T5" fmla="*/ 0 h 322"/>
                <a:gd name="T6" fmla="*/ 0 w 551"/>
                <a:gd name="T7" fmla="*/ 317 h 322"/>
                <a:gd name="T8" fmla="*/ 3 w 551"/>
                <a:gd name="T9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322">
                  <a:moveTo>
                    <a:pt x="3" y="322"/>
                  </a:moveTo>
                  <a:lnTo>
                    <a:pt x="551" y="5"/>
                  </a:lnTo>
                  <a:lnTo>
                    <a:pt x="548" y="0"/>
                  </a:lnTo>
                  <a:lnTo>
                    <a:pt x="0" y="317"/>
                  </a:lnTo>
                  <a:lnTo>
                    <a:pt x="3" y="3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33" name="Freeform 232">
              <a:extLst>
                <a:ext uri="{FF2B5EF4-FFF2-40B4-BE49-F238E27FC236}">
                  <a16:creationId xmlns:a16="http://schemas.microsoft.com/office/drawing/2014/main" id="{8636DC0B-7155-439B-A3AA-A38EE76E7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3026" y="7994650"/>
              <a:ext cx="874713" cy="511175"/>
            </a:xfrm>
            <a:custGeom>
              <a:avLst/>
              <a:gdLst>
                <a:gd name="T0" fmla="*/ 3 w 551"/>
                <a:gd name="T1" fmla="*/ 322 h 322"/>
                <a:gd name="T2" fmla="*/ 551 w 551"/>
                <a:gd name="T3" fmla="*/ 5 h 322"/>
                <a:gd name="T4" fmla="*/ 548 w 551"/>
                <a:gd name="T5" fmla="*/ 0 h 322"/>
                <a:gd name="T6" fmla="*/ 0 w 551"/>
                <a:gd name="T7" fmla="*/ 31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1" h="322">
                  <a:moveTo>
                    <a:pt x="3" y="322"/>
                  </a:moveTo>
                  <a:lnTo>
                    <a:pt x="551" y="5"/>
                  </a:lnTo>
                  <a:lnTo>
                    <a:pt x="548" y="0"/>
                  </a:lnTo>
                  <a:lnTo>
                    <a:pt x="0" y="3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27863965-B715-4396-8991-820662D8AA94}"/>
              </a:ext>
            </a:extLst>
          </p:cNvPr>
          <p:cNvGrpSpPr/>
          <p:nvPr/>
        </p:nvGrpSpPr>
        <p:grpSpPr>
          <a:xfrm>
            <a:off x="1968603" y="1553357"/>
            <a:ext cx="2926175" cy="3187285"/>
            <a:chOff x="8893176" y="3224213"/>
            <a:chExt cx="5853112" cy="6375400"/>
          </a:xfrm>
        </p:grpSpPr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E5E521DA-E726-46AD-8A26-9184A4315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5563" y="6199188"/>
              <a:ext cx="5800725" cy="3400425"/>
            </a:xfrm>
            <a:custGeom>
              <a:avLst/>
              <a:gdLst>
                <a:gd name="T0" fmla="*/ 2101 w 2101"/>
                <a:gd name="T1" fmla="*/ 528 h 1231"/>
                <a:gd name="T2" fmla="*/ 2101 w 2101"/>
                <a:gd name="T3" fmla="*/ 528 h 1231"/>
                <a:gd name="T4" fmla="*/ 2099 w 2101"/>
                <a:gd name="T5" fmla="*/ 543 h 1231"/>
                <a:gd name="T6" fmla="*/ 2065 w 2101"/>
                <a:gd name="T7" fmla="*/ 590 h 1231"/>
                <a:gd name="T8" fmla="*/ 1021 w 2101"/>
                <a:gd name="T9" fmla="*/ 1193 h 1231"/>
                <a:gd name="T10" fmla="*/ 810 w 2101"/>
                <a:gd name="T11" fmla="*/ 1193 h 1231"/>
                <a:gd name="T12" fmla="*/ 26 w 2101"/>
                <a:gd name="T13" fmla="*/ 741 h 1231"/>
                <a:gd name="T14" fmla="*/ 0 w 2101"/>
                <a:gd name="T15" fmla="*/ 726 h 1231"/>
                <a:gd name="T16" fmla="*/ 1257 w 2101"/>
                <a:gd name="T17" fmla="*/ 0 h 1231"/>
                <a:gd name="T18" fmla="*/ 2065 w 2101"/>
                <a:gd name="T19" fmla="*/ 466 h 1231"/>
                <a:gd name="T20" fmla="*/ 2101 w 2101"/>
                <a:gd name="T21" fmla="*/ 52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1" h="1231">
                  <a:moveTo>
                    <a:pt x="2101" y="528"/>
                  </a:moveTo>
                  <a:cubicBezTo>
                    <a:pt x="2101" y="528"/>
                    <a:pt x="2101" y="528"/>
                    <a:pt x="2101" y="528"/>
                  </a:cubicBezTo>
                  <a:cubicBezTo>
                    <a:pt x="2101" y="533"/>
                    <a:pt x="2100" y="538"/>
                    <a:pt x="2099" y="543"/>
                  </a:cubicBezTo>
                  <a:cubicBezTo>
                    <a:pt x="2096" y="562"/>
                    <a:pt x="2084" y="579"/>
                    <a:pt x="2065" y="590"/>
                  </a:cubicBezTo>
                  <a:cubicBezTo>
                    <a:pt x="1021" y="1193"/>
                    <a:pt x="1021" y="1193"/>
                    <a:pt x="1021" y="1193"/>
                  </a:cubicBezTo>
                  <a:cubicBezTo>
                    <a:pt x="955" y="1231"/>
                    <a:pt x="875" y="1231"/>
                    <a:pt x="810" y="1193"/>
                  </a:cubicBezTo>
                  <a:cubicBezTo>
                    <a:pt x="26" y="741"/>
                    <a:pt x="26" y="741"/>
                    <a:pt x="26" y="741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1257" y="0"/>
                    <a:pt x="1257" y="0"/>
                    <a:pt x="1257" y="0"/>
                  </a:cubicBezTo>
                  <a:cubicBezTo>
                    <a:pt x="2065" y="466"/>
                    <a:pt x="2065" y="466"/>
                    <a:pt x="2065" y="466"/>
                  </a:cubicBezTo>
                  <a:cubicBezTo>
                    <a:pt x="2089" y="480"/>
                    <a:pt x="2101" y="504"/>
                    <a:pt x="2101" y="528"/>
                  </a:cubicBezTo>
                </a:path>
              </a:pathLst>
            </a:custGeom>
            <a:solidFill>
              <a:srgbClr val="516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B43FBEE4-E238-43E0-A05A-13A3659B4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3176" y="3224213"/>
              <a:ext cx="3470275" cy="4875213"/>
            </a:xfrm>
            <a:custGeom>
              <a:avLst/>
              <a:gdLst>
                <a:gd name="T0" fmla="*/ 1257 w 1257"/>
                <a:gd name="T1" fmla="*/ 59 h 1765"/>
                <a:gd name="T2" fmla="*/ 1257 w 1257"/>
                <a:gd name="T3" fmla="*/ 1040 h 1765"/>
                <a:gd name="T4" fmla="*/ 27 w 1257"/>
                <a:gd name="T5" fmla="*/ 1750 h 1765"/>
                <a:gd name="T6" fmla="*/ 19 w 1257"/>
                <a:gd name="T7" fmla="*/ 1755 h 1765"/>
                <a:gd name="T8" fmla="*/ 0 w 1257"/>
                <a:gd name="T9" fmla="*/ 1765 h 1765"/>
                <a:gd name="T10" fmla="*/ 0 w 1257"/>
                <a:gd name="T11" fmla="*/ 778 h 1765"/>
                <a:gd name="T12" fmla="*/ 73 w 1257"/>
                <a:gd name="T13" fmla="*/ 652 h 1765"/>
                <a:gd name="T14" fmla="*/ 313 w 1257"/>
                <a:gd name="T15" fmla="*/ 514 h 1765"/>
                <a:gd name="T16" fmla="*/ 915 w 1257"/>
                <a:gd name="T17" fmla="*/ 166 h 1765"/>
                <a:gd name="T18" fmla="*/ 1179 w 1257"/>
                <a:gd name="T19" fmla="*/ 14 h 1765"/>
                <a:gd name="T20" fmla="*/ 1245 w 1257"/>
                <a:gd name="T21" fmla="*/ 25 h 1765"/>
                <a:gd name="T22" fmla="*/ 1257 w 1257"/>
                <a:gd name="T23" fmla="*/ 59 h 1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7" h="1765">
                  <a:moveTo>
                    <a:pt x="1257" y="59"/>
                  </a:moveTo>
                  <a:cubicBezTo>
                    <a:pt x="1257" y="1040"/>
                    <a:pt x="1257" y="1040"/>
                    <a:pt x="1257" y="1040"/>
                  </a:cubicBezTo>
                  <a:cubicBezTo>
                    <a:pt x="27" y="1750"/>
                    <a:pt x="27" y="1750"/>
                    <a:pt x="27" y="1750"/>
                  </a:cubicBezTo>
                  <a:cubicBezTo>
                    <a:pt x="19" y="1755"/>
                    <a:pt x="19" y="1755"/>
                    <a:pt x="19" y="1755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778"/>
                    <a:pt x="0" y="778"/>
                    <a:pt x="0" y="778"/>
                  </a:cubicBezTo>
                  <a:cubicBezTo>
                    <a:pt x="0" y="726"/>
                    <a:pt x="28" y="678"/>
                    <a:pt x="73" y="652"/>
                  </a:cubicBezTo>
                  <a:cubicBezTo>
                    <a:pt x="313" y="514"/>
                    <a:pt x="313" y="514"/>
                    <a:pt x="313" y="514"/>
                  </a:cubicBezTo>
                  <a:cubicBezTo>
                    <a:pt x="915" y="166"/>
                    <a:pt x="915" y="166"/>
                    <a:pt x="915" y="166"/>
                  </a:cubicBezTo>
                  <a:cubicBezTo>
                    <a:pt x="1179" y="14"/>
                    <a:pt x="1179" y="14"/>
                    <a:pt x="1179" y="14"/>
                  </a:cubicBezTo>
                  <a:cubicBezTo>
                    <a:pt x="1203" y="0"/>
                    <a:pt x="1230" y="7"/>
                    <a:pt x="1245" y="25"/>
                  </a:cubicBezTo>
                  <a:cubicBezTo>
                    <a:pt x="1253" y="34"/>
                    <a:pt x="1257" y="46"/>
                    <a:pt x="1257" y="59"/>
                  </a:cubicBezTo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37ECBE35-A661-4D72-9C21-3B05A6087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5563" y="6038850"/>
              <a:ext cx="5800725" cy="3400425"/>
            </a:xfrm>
            <a:custGeom>
              <a:avLst/>
              <a:gdLst>
                <a:gd name="T0" fmla="*/ 2101 w 2101"/>
                <a:gd name="T1" fmla="*/ 528 h 1231"/>
                <a:gd name="T2" fmla="*/ 2101 w 2101"/>
                <a:gd name="T3" fmla="*/ 528 h 1231"/>
                <a:gd name="T4" fmla="*/ 2099 w 2101"/>
                <a:gd name="T5" fmla="*/ 543 h 1231"/>
                <a:gd name="T6" fmla="*/ 2065 w 2101"/>
                <a:gd name="T7" fmla="*/ 590 h 1231"/>
                <a:gd name="T8" fmla="*/ 1021 w 2101"/>
                <a:gd name="T9" fmla="*/ 1193 h 1231"/>
                <a:gd name="T10" fmla="*/ 810 w 2101"/>
                <a:gd name="T11" fmla="*/ 1193 h 1231"/>
                <a:gd name="T12" fmla="*/ 26 w 2101"/>
                <a:gd name="T13" fmla="*/ 741 h 1231"/>
                <a:gd name="T14" fmla="*/ 0 w 2101"/>
                <a:gd name="T15" fmla="*/ 726 h 1231"/>
                <a:gd name="T16" fmla="*/ 1257 w 2101"/>
                <a:gd name="T17" fmla="*/ 0 h 1231"/>
                <a:gd name="T18" fmla="*/ 2065 w 2101"/>
                <a:gd name="T19" fmla="*/ 466 h 1231"/>
                <a:gd name="T20" fmla="*/ 2101 w 2101"/>
                <a:gd name="T21" fmla="*/ 52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1" h="1231">
                  <a:moveTo>
                    <a:pt x="2101" y="528"/>
                  </a:moveTo>
                  <a:cubicBezTo>
                    <a:pt x="2101" y="528"/>
                    <a:pt x="2101" y="528"/>
                    <a:pt x="2101" y="528"/>
                  </a:cubicBezTo>
                  <a:cubicBezTo>
                    <a:pt x="2101" y="533"/>
                    <a:pt x="2100" y="538"/>
                    <a:pt x="2099" y="543"/>
                  </a:cubicBezTo>
                  <a:cubicBezTo>
                    <a:pt x="2096" y="562"/>
                    <a:pt x="2084" y="579"/>
                    <a:pt x="2065" y="590"/>
                  </a:cubicBezTo>
                  <a:cubicBezTo>
                    <a:pt x="1021" y="1193"/>
                    <a:pt x="1021" y="1193"/>
                    <a:pt x="1021" y="1193"/>
                  </a:cubicBezTo>
                  <a:cubicBezTo>
                    <a:pt x="955" y="1231"/>
                    <a:pt x="875" y="1231"/>
                    <a:pt x="810" y="1193"/>
                  </a:cubicBezTo>
                  <a:cubicBezTo>
                    <a:pt x="26" y="741"/>
                    <a:pt x="26" y="741"/>
                    <a:pt x="26" y="741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1257" y="0"/>
                    <a:pt x="1257" y="0"/>
                    <a:pt x="1257" y="0"/>
                  </a:cubicBezTo>
                  <a:cubicBezTo>
                    <a:pt x="2065" y="466"/>
                    <a:pt x="2065" y="466"/>
                    <a:pt x="2065" y="466"/>
                  </a:cubicBezTo>
                  <a:cubicBezTo>
                    <a:pt x="2089" y="480"/>
                    <a:pt x="2101" y="504"/>
                    <a:pt x="2101" y="528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E55BF37D-B92D-4D10-A260-41CC66680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726" y="6248400"/>
              <a:ext cx="4348163" cy="2555875"/>
            </a:xfrm>
            <a:custGeom>
              <a:avLst/>
              <a:gdLst>
                <a:gd name="T0" fmla="*/ 1555 w 1575"/>
                <a:gd name="T1" fmla="*/ 303 h 925"/>
                <a:gd name="T2" fmla="*/ 492 w 1575"/>
                <a:gd name="T3" fmla="*/ 917 h 925"/>
                <a:gd name="T4" fmla="*/ 444 w 1575"/>
                <a:gd name="T5" fmla="*/ 917 h 925"/>
                <a:gd name="T6" fmla="*/ 17 w 1575"/>
                <a:gd name="T7" fmla="*/ 670 h 925"/>
                <a:gd name="T8" fmla="*/ 17 w 1575"/>
                <a:gd name="T9" fmla="*/ 625 h 925"/>
                <a:gd name="T10" fmla="*/ 1085 w 1575"/>
                <a:gd name="T11" fmla="*/ 9 h 925"/>
                <a:gd name="T12" fmla="*/ 1133 w 1575"/>
                <a:gd name="T13" fmla="*/ 9 h 925"/>
                <a:gd name="T14" fmla="*/ 1555 w 1575"/>
                <a:gd name="T15" fmla="*/ 253 h 925"/>
                <a:gd name="T16" fmla="*/ 1555 w 1575"/>
                <a:gd name="T17" fmla="*/ 303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5" h="925">
                  <a:moveTo>
                    <a:pt x="1555" y="303"/>
                  </a:moveTo>
                  <a:cubicBezTo>
                    <a:pt x="492" y="917"/>
                    <a:pt x="492" y="917"/>
                    <a:pt x="492" y="917"/>
                  </a:cubicBezTo>
                  <a:cubicBezTo>
                    <a:pt x="477" y="925"/>
                    <a:pt x="459" y="925"/>
                    <a:pt x="444" y="917"/>
                  </a:cubicBezTo>
                  <a:cubicBezTo>
                    <a:pt x="17" y="670"/>
                    <a:pt x="17" y="670"/>
                    <a:pt x="17" y="670"/>
                  </a:cubicBezTo>
                  <a:cubicBezTo>
                    <a:pt x="0" y="660"/>
                    <a:pt x="0" y="635"/>
                    <a:pt x="17" y="625"/>
                  </a:cubicBezTo>
                  <a:cubicBezTo>
                    <a:pt x="1085" y="9"/>
                    <a:pt x="1085" y="9"/>
                    <a:pt x="1085" y="9"/>
                  </a:cubicBezTo>
                  <a:cubicBezTo>
                    <a:pt x="1100" y="0"/>
                    <a:pt x="1118" y="0"/>
                    <a:pt x="1133" y="9"/>
                  </a:cubicBezTo>
                  <a:cubicBezTo>
                    <a:pt x="1555" y="253"/>
                    <a:pt x="1555" y="253"/>
                    <a:pt x="1555" y="253"/>
                  </a:cubicBezTo>
                  <a:cubicBezTo>
                    <a:pt x="1575" y="264"/>
                    <a:pt x="1575" y="292"/>
                    <a:pt x="1555" y="30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D40EA6A3-54CA-49C7-81AF-E88BE4859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5563" y="3246438"/>
              <a:ext cx="3470275" cy="4797425"/>
            </a:xfrm>
            <a:custGeom>
              <a:avLst/>
              <a:gdLst>
                <a:gd name="T0" fmla="*/ 1179 w 1257"/>
                <a:gd name="T1" fmla="*/ 20 h 1737"/>
                <a:gd name="T2" fmla="*/ 72 w 1257"/>
                <a:gd name="T3" fmla="*/ 658 h 1737"/>
                <a:gd name="T4" fmla="*/ 0 w 1257"/>
                <a:gd name="T5" fmla="*/ 784 h 1737"/>
                <a:gd name="T6" fmla="*/ 0 w 1257"/>
                <a:gd name="T7" fmla="*/ 1737 h 1737"/>
                <a:gd name="T8" fmla="*/ 1257 w 1257"/>
                <a:gd name="T9" fmla="*/ 1011 h 1737"/>
                <a:gd name="T10" fmla="*/ 1257 w 1257"/>
                <a:gd name="T11" fmla="*/ 65 h 1737"/>
                <a:gd name="T12" fmla="*/ 1179 w 1257"/>
                <a:gd name="T13" fmla="*/ 2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7" h="1737">
                  <a:moveTo>
                    <a:pt x="1179" y="20"/>
                  </a:moveTo>
                  <a:cubicBezTo>
                    <a:pt x="72" y="658"/>
                    <a:pt x="72" y="658"/>
                    <a:pt x="72" y="658"/>
                  </a:cubicBezTo>
                  <a:cubicBezTo>
                    <a:pt x="27" y="684"/>
                    <a:pt x="0" y="732"/>
                    <a:pt x="0" y="784"/>
                  </a:cubicBezTo>
                  <a:cubicBezTo>
                    <a:pt x="0" y="1737"/>
                    <a:pt x="0" y="1737"/>
                    <a:pt x="0" y="1737"/>
                  </a:cubicBezTo>
                  <a:cubicBezTo>
                    <a:pt x="1257" y="1011"/>
                    <a:pt x="1257" y="1011"/>
                    <a:pt x="1257" y="1011"/>
                  </a:cubicBezTo>
                  <a:cubicBezTo>
                    <a:pt x="1257" y="65"/>
                    <a:pt x="1257" y="65"/>
                    <a:pt x="1257" y="65"/>
                  </a:cubicBezTo>
                  <a:cubicBezTo>
                    <a:pt x="1257" y="25"/>
                    <a:pt x="1213" y="0"/>
                    <a:pt x="1179" y="20"/>
                  </a:cubicBezTo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C5C090BC-1AD0-4710-9AE8-E9CC8A04A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3526" y="3494088"/>
              <a:ext cx="3087688" cy="4198938"/>
            </a:xfrm>
            <a:custGeom>
              <a:avLst/>
              <a:gdLst>
                <a:gd name="T0" fmla="*/ 1945 w 1945"/>
                <a:gd name="T1" fmla="*/ 0 h 2645"/>
                <a:gd name="T2" fmla="*/ 0 w 1945"/>
                <a:gd name="T3" fmla="*/ 1116 h 2645"/>
                <a:gd name="T4" fmla="*/ 0 w 1945"/>
                <a:gd name="T5" fmla="*/ 2645 h 2645"/>
                <a:gd name="T6" fmla="*/ 1945 w 1945"/>
                <a:gd name="T7" fmla="*/ 1528 h 2645"/>
                <a:gd name="T8" fmla="*/ 1945 w 1945"/>
                <a:gd name="T9" fmla="*/ 0 h 2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2645">
                  <a:moveTo>
                    <a:pt x="1945" y="0"/>
                  </a:moveTo>
                  <a:lnTo>
                    <a:pt x="0" y="1116"/>
                  </a:lnTo>
                  <a:lnTo>
                    <a:pt x="0" y="2645"/>
                  </a:lnTo>
                  <a:lnTo>
                    <a:pt x="1945" y="1528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BD1055EA-BC78-458A-A9E0-0DB0AC717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3526" y="3494088"/>
              <a:ext cx="3087688" cy="4198938"/>
            </a:xfrm>
            <a:custGeom>
              <a:avLst/>
              <a:gdLst>
                <a:gd name="T0" fmla="*/ 1945 w 1945"/>
                <a:gd name="T1" fmla="*/ 0 h 2645"/>
                <a:gd name="T2" fmla="*/ 0 w 1945"/>
                <a:gd name="T3" fmla="*/ 1116 h 2645"/>
                <a:gd name="T4" fmla="*/ 0 w 1945"/>
                <a:gd name="T5" fmla="*/ 2645 h 2645"/>
                <a:gd name="T6" fmla="*/ 1945 w 1945"/>
                <a:gd name="T7" fmla="*/ 1528 h 2645"/>
                <a:gd name="T8" fmla="*/ 1945 w 1945"/>
                <a:gd name="T9" fmla="*/ 0 h 2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2645">
                  <a:moveTo>
                    <a:pt x="1945" y="0"/>
                  </a:moveTo>
                  <a:lnTo>
                    <a:pt x="0" y="1116"/>
                  </a:lnTo>
                  <a:lnTo>
                    <a:pt x="0" y="2645"/>
                  </a:lnTo>
                  <a:lnTo>
                    <a:pt x="1945" y="1528"/>
                  </a:lnTo>
                  <a:lnTo>
                    <a:pt x="1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221CE25D-34A0-4E4F-8A7D-FA94BDE2C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713" y="7497763"/>
              <a:ext cx="1173163" cy="676275"/>
            </a:xfrm>
            <a:custGeom>
              <a:avLst/>
              <a:gdLst>
                <a:gd name="T0" fmla="*/ 420 w 425"/>
                <a:gd name="T1" fmla="*/ 35 h 245"/>
                <a:gd name="T2" fmla="*/ 420 w 425"/>
                <a:gd name="T3" fmla="*/ 45 h 245"/>
                <a:gd name="T4" fmla="*/ 79 w 425"/>
                <a:gd name="T5" fmla="*/ 242 h 245"/>
                <a:gd name="T6" fmla="*/ 61 w 425"/>
                <a:gd name="T7" fmla="*/ 242 h 245"/>
                <a:gd name="T8" fmla="*/ 6 w 425"/>
                <a:gd name="T9" fmla="*/ 210 h 245"/>
                <a:gd name="T10" fmla="*/ 6 w 425"/>
                <a:gd name="T11" fmla="*/ 199 h 245"/>
                <a:gd name="T12" fmla="*/ 346 w 425"/>
                <a:gd name="T13" fmla="*/ 3 h 245"/>
                <a:gd name="T14" fmla="*/ 364 w 425"/>
                <a:gd name="T15" fmla="*/ 3 h 245"/>
                <a:gd name="T16" fmla="*/ 420 w 425"/>
                <a:gd name="T17" fmla="*/ 3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245">
                  <a:moveTo>
                    <a:pt x="420" y="35"/>
                  </a:moveTo>
                  <a:cubicBezTo>
                    <a:pt x="425" y="38"/>
                    <a:pt x="425" y="43"/>
                    <a:pt x="420" y="45"/>
                  </a:cubicBezTo>
                  <a:cubicBezTo>
                    <a:pt x="79" y="242"/>
                    <a:pt x="79" y="242"/>
                    <a:pt x="79" y="242"/>
                  </a:cubicBezTo>
                  <a:cubicBezTo>
                    <a:pt x="74" y="245"/>
                    <a:pt x="66" y="245"/>
                    <a:pt x="61" y="242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0" y="207"/>
                    <a:pt x="0" y="202"/>
                    <a:pt x="6" y="199"/>
                  </a:cubicBezTo>
                  <a:cubicBezTo>
                    <a:pt x="346" y="3"/>
                    <a:pt x="346" y="3"/>
                    <a:pt x="346" y="3"/>
                  </a:cubicBezTo>
                  <a:cubicBezTo>
                    <a:pt x="351" y="0"/>
                    <a:pt x="359" y="0"/>
                    <a:pt x="364" y="3"/>
                  </a:cubicBezTo>
                  <a:lnTo>
                    <a:pt x="420" y="3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6678C6C1-61ED-4330-A6FE-4E4C6DA59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7451" y="6654800"/>
              <a:ext cx="488950" cy="282575"/>
            </a:xfrm>
            <a:custGeom>
              <a:avLst/>
              <a:gdLst>
                <a:gd name="T0" fmla="*/ 52 w 177"/>
                <a:gd name="T1" fmla="*/ 100 h 102"/>
                <a:gd name="T2" fmla="*/ 68 w 177"/>
                <a:gd name="T3" fmla="*/ 100 h 102"/>
                <a:gd name="T4" fmla="*/ 173 w 177"/>
                <a:gd name="T5" fmla="*/ 39 h 102"/>
                <a:gd name="T6" fmla="*/ 173 w 177"/>
                <a:gd name="T7" fmla="*/ 30 h 102"/>
                <a:gd name="T8" fmla="*/ 125 w 177"/>
                <a:gd name="T9" fmla="*/ 2 h 102"/>
                <a:gd name="T10" fmla="*/ 109 w 177"/>
                <a:gd name="T11" fmla="*/ 2 h 102"/>
                <a:gd name="T12" fmla="*/ 4 w 177"/>
                <a:gd name="T13" fmla="*/ 63 h 102"/>
                <a:gd name="T14" fmla="*/ 4 w 177"/>
                <a:gd name="T15" fmla="*/ 72 h 102"/>
                <a:gd name="T16" fmla="*/ 52 w 1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02">
                  <a:moveTo>
                    <a:pt x="52" y="100"/>
                  </a:moveTo>
                  <a:cubicBezTo>
                    <a:pt x="57" y="102"/>
                    <a:pt x="64" y="102"/>
                    <a:pt x="68" y="100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7" y="37"/>
                    <a:pt x="177" y="33"/>
                    <a:pt x="173" y="30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0" y="0"/>
                    <a:pt x="114" y="0"/>
                    <a:pt x="109" y="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0" y="66"/>
                    <a:pt x="0" y="70"/>
                    <a:pt x="4" y="72"/>
                  </a:cubicBezTo>
                  <a:lnTo>
                    <a:pt x="52" y="10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1AE05796-E044-4717-9139-BD1A09908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4713" y="8080375"/>
              <a:ext cx="417513" cy="239713"/>
            </a:xfrm>
            <a:custGeom>
              <a:avLst/>
              <a:gdLst>
                <a:gd name="T0" fmla="*/ 6 w 151"/>
                <a:gd name="T1" fmla="*/ 52 h 87"/>
                <a:gd name="T2" fmla="*/ 6 w 151"/>
                <a:gd name="T3" fmla="*/ 41 h 87"/>
                <a:gd name="T4" fmla="*/ 71 w 151"/>
                <a:gd name="T5" fmla="*/ 3 h 87"/>
                <a:gd name="T6" fmla="*/ 90 w 151"/>
                <a:gd name="T7" fmla="*/ 3 h 87"/>
                <a:gd name="T8" fmla="*/ 145 w 151"/>
                <a:gd name="T9" fmla="*/ 35 h 87"/>
                <a:gd name="T10" fmla="*/ 145 w 151"/>
                <a:gd name="T11" fmla="*/ 46 h 87"/>
                <a:gd name="T12" fmla="*/ 79 w 151"/>
                <a:gd name="T13" fmla="*/ 84 h 87"/>
                <a:gd name="T14" fmla="*/ 61 w 151"/>
                <a:gd name="T15" fmla="*/ 84 h 87"/>
                <a:gd name="T16" fmla="*/ 6 w 151"/>
                <a:gd name="T17" fmla="*/ 5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87">
                  <a:moveTo>
                    <a:pt x="6" y="52"/>
                  </a:moveTo>
                  <a:cubicBezTo>
                    <a:pt x="0" y="49"/>
                    <a:pt x="0" y="44"/>
                    <a:pt x="6" y="41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7" y="0"/>
                    <a:pt x="85" y="0"/>
                    <a:pt x="90" y="3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51" y="38"/>
                    <a:pt x="151" y="43"/>
                    <a:pt x="145" y="46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4" y="87"/>
                    <a:pt x="66" y="87"/>
                    <a:pt x="61" y="84"/>
                  </a:cubicBezTo>
                  <a:lnTo>
                    <a:pt x="6" y="5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31FC733A-0CFC-4491-A37B-B0E0A0A35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4688" y="8226425"/>
              <a:ext cx="363538" cy="211138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1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6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4"/>
                    <a:pt x="5" y="3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3"/>
                    <a:pt x="127" y="46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BDCB20DF-92DE-435F-A66A-CCC8F7BB1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9951" y="7351713"/>
              <a:ext cx="414338" cy="239713"/>
            </a:xfrm>
            <a:custGeom>
              <a:avLst/>
              <a:gdLst>
                <a:gd name="T0" fmla="*/ 5 w 150"/>
                <a:gd name="T1" fmla="*/ 52 h 87"/>
                <a:gd name="T2" fmla="*/ 5 w 150"/>
                <a:gd name="T3" fmla="*/ 41 h 87"/>
                <a:gd name="T4" fmla="*/ 71 w 150"/>
                <a:gd name="T5" fmla="*/ 3 h 87"/>
                <a:gd name="T6" fmla="*/ 89 w 150"/>
                <a:gd name="T7" fmla="*/ 3 h 87"/>
                <a:gd name="T8" fmla="*/ 145 w 150"/>
                <a:gd name="T9" fmla="*/ 35 h 87"/>
                <a:gd name="T10" fmla="*/ 145 w 150"/>
                <a:gd name="T11" fmla="*/ 46 h 87"/>
                <a:gd name="T12" fmla="*/ 79 w 150"/>
                <a:gd name="T13" fmla="*/ 84 h 87"/>
                <a:gd name="T14" fmla="*/ 60 w 150"/>
                <a:gd name="T15" fmla="*/ 84 h 87"/>
                <a:gd name="T16" fmla="*/ 5 w 150"/>
                <a:gd name="T17" fmla="*/ 5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87">
                  <a:moveTo>
                    <a:pt x="5" y="52"/>
                  </a:moveTo>
                  <a:cubicBezTo>
                    <a:pt x="0" y="49"/>
                    <a:pt x="0" y="44"/>
                    <a:pt x="5" y="41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6" y="0"/>
                    <a:pt x="84" y="0"/>
                    <a:pt x="89" y="3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50" y="38"/>
                    <a:pt x="150" y="43"/>
                    <a:pt x="145" y="46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4" y="87"/>
                    <a:pt x="65" y="87"/>
                    <a:pt x="60" y="84"/>
                  </a:cubicBezTo>
                  <a:lnTo>
                    <a:pt x="5" y="5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2D239001-F7C2-483B-8772-24F388B8D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3951" y="7235825"/>
              <a:ext cx="363538" cy="209550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0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5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3"/>
                    <a:pt x="5" y="30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2"/>
                    <a:pt x="127" y="45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21" name="Freeform 21">
              <a:extLst>
                <a:ext uri="{FF2B5EF4-FFF2-40B4-BE49-F238E27FC236}">
                  <a16:creationId xmlns:a16="http://schemas.microsoft.com/office/drawing/2014/main" id="{FDA9A3DC-E07F-42A8-AD2A-791BB5478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3076" y="8345488"/>
              <a:ext cx="363538" cy="207963"/>
            </a:xfrm>
            <a:custGeom>
              <a:avLst/>
              <a:gdLst>
                <a:gd name="T0" fmla="*/ 5 w 132"/>
                <a:gd name="T1" fmla="*/ 40 h 75"/>
                <a:gd name="T2" fmla="*/ 5 w 132"/>
                <a:gd name="T3" fmla="*/ 30 h 75"/>
                <a:gd name="T4" fmla="*/ 53 w 132"/>
                <a:gd name="T5" fmla="*/ 2 h 75"/>
                <a:gd name="T6" fmla="*/ 71 w 132"/>
                <a:gd name="T7" fmla="*/ 2 h 75"/>
                <a:gd name="T8" fmla="*/ 127 w 132"/>
                <a:gd name="T9" fmla="*/ 34 h 75"/>
                <a:gd name="T10" fmla="*/ 127 w 132"/>
                <a:gd name="T11" fmla="*/ 45 h 75"/>
                <a:gd name="T12" fmla="*/ 79 w 132"/>
                <a:gd name="T13" fmla="*/ 73 h 75"/>
                <a:gd name="T14" fmla="*/ 61 w 132"/>
                <a:gd name="T15" fmla="*/ 73 h 75"/>
                <a:gd name="T16" fmla="*/ 5 w 132"/>
                <a:gd name="T17" fmla="*/ 4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5">
                  <a:moveTo>
                    <a:pt x="5" y="40"/>
                  </a:moveTo>
                  <a:cubicBezTo>
                    <a:pt x="0" y="38"/>
                    <a:pt x="0" y="33"/>
                    <a:pt x="5" y="30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8" y="0"/>
                    <a:pt x="66" y="0"/>
                    <a:pt x="71" y="2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32" y="37"/>
                    <a:pt x="132" y="42"/>
                    <a:pt x="127" y="45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5"/>
                    <a:pt x="66" y="75"/>
                    <a:pt x="61" y="73"/>
                  </a:cubicBezTo>
                  <a:lnTo>
                    <a:pt x="5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2BFED8D3-64DE-4C7B-89B3-F34B33EE7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8288" y="8461375"/>
              <a:ext cx="363538" cy="209550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1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6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3"/>
                    <a:pt x="5" y="3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3"/>
                    <a:pt x="127" y="46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BA76E3FC-4A0D-46E5-AF79-238BA93D1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1438" y="8202613"/>
              <a:ext cx="592138" cy="339725"/>
            </a:xfrm>
            <a:custGeom>
              <a:avLst/>
              <a:gdLst>
                <a:gd name="T0" fmla="*/ 53 w 214"/>
                <a:gd name="T1" fmla="*/ 121 h 123"/>
                <a:gd name="T2" fmla="*/ 68 w 214"/>
                <a:gd name="T3" fmla="*/ 121 h 123"/>
                <a:gd name="T4" fmla="*/ 210 w 214"/>
                <a:gd name="T5" fmla="*/ 39 h 123"/>
                <a:gd name="T6" fmla="*/ 210 w 214"/>
                <a:gd name="T7" fmla="*/ 30 h 123"/>
                <a:gd name="T8" fmla="*/ 162 w 214"/>
                <a:gd name="T9" fmla="*/ 2 h 123"/>
                <a:gd name="T10" fmla="*/ 146 w 214"/>
                <a:gd name="T11" fmla="*/ 2 h 123"/>
                <a:gd name="T12" fmla="*/ 5 w 214"/>
                <a:gd name="T13" fmla="*/ 84 h 123"/>
                <a:gd name="T14" fmla="*/ 5 w 214"/>
                <a:gd name="T15" fmla="*/ 93 h 123"/>
                <a:gd name="T16" fmla="*/ 53 w 214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123">
                  <a:moveTo>
                    <a:pt x="53" y="121"/>
                  </a:moveTo>
                  <a:cubicBezTo>
                    <a:pt x="57" y="123"/>
                    <a:pt x="64" y="123"/>
                    <a:pt x="68" y="121"/>
                  </a:cubicBezTo>
                  <a:cubicBezTo>
                    <a:pt x="210" y="39"/>
                    <a:pt x="210" y="39"/>
                    <a:pt x="210" y="39"/>
                  </a:cubicBezTo>
                  <a:cubicBezTo>
                    <a:pt x="214" y="37"/>
                    <a:pt x="214" y="33"/>
                    <a:pt x="210" y="30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57" y="0"/>
                    <a:pt x="151" y="0"/>
                    <a:pt x="146" y="2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0" y="86"/>
                    <a:pt x="0" y="90"/>
                    <a:pt x="5" y="93"/>
                  </a:cubicBezTo>
                  <a:lnTo>
                    <a:pt x="53" y="12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24" name="Freeform 24">
              <a:extLst>
                <a:ext uri="{FF2B5EF4-FFF2-40B4-BE49-F238E27FC236}">
                  <a16:creationId xmlns:a16="http://schemas.microsoft.com/office/drawing/2014/main" id="{FA5FD3A1-D2FF-4CA9-BAD1-0AFBD859E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1113" y="6770688"/>
              <a:ext cx="587375" cy="339725"/>
            </a:xfrm>
            <a:custGeom>
              <a:avLst/>
              <a:gdLst>
                <a:gd name="T0" fmla="*/ 52 w 213"/>
                <a:gd name="T1" fmla="*/ 121 h 123"/>
                <a:gd name="T2" fmla="*/ 67 w 213"/>
                <a:gd name="T3" fmla="*/ 121 h 123"/>
                <a:gd name="T4" fmla="*/ 209 w 213"/>
                <a:gd name="T5" fmla="*/ 39 h 123"/>
                <a:gd name="T6" fmla="*/ 209 w 213"/>
                <a:gd name="T7" fmla="*/ 30 h 123"/>
                <a:gd name="T8" fmla="*/ 161 w 213"/>
                <a:gd name="T9" fmla="*/ 2 h 123"/>
                <a:gd name="T10" fmla="*/ 145 w 213"/>
                <a:gd name="T11" fmla="*/ 2 h 123"/>
                <a:gd name="T12" fmla="*/ 4 w 213"/>
                <a:gd name="T13" fmla="*/ 84 h 123"/>
                <a:gd name="T14" fmla="*/ 4 w 213"/>
                <a:gd name="T15" fmla="*/ 93 h 123"/>
                <a:gd name="T16" fmla="*/ 52 w 213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23">
                  <a:moveTo>
                    <a:pt x="52" y="121"/>
                  </a:moveTo>
                  <a:cubicBezTo>
                    <a:pt x="56" y="123"/>
                    <a:pt x="63" y="123"/>
                    <a:pt x="67" y="121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213" y="37"/>
                    <a:pt x="213" y="33"/>
                    <a:pt x="209" y="30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56" y="0"/>
                    <a:pt x="150" y="0"/>
                    <a:pt x="145" y="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7"/>
                    <a:pt x="0" y="90"/>
                    <a:pt x="4" y="93"/>
                  </a:cubicBezTo>
                  <a:lnTo>
                    <a:pt x="52" y="12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25" name="Freeform 25">
              <a:extLst>
                <a:ext uri="{FF2B5EF4-FFF2-40B4-BE49-F238E27FC236}">
                  <a16:creationId xmlns:a16="http://schemas.microsoft.com/office/drawing/2014/main" id="{B4A5D7D9-A1C7-4DDF-A07A-D82C3BB9D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226" y="8086725"/>
              <a:ext cx="334963" cy="192088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26" name="Freeform 26">
              <a:extLst>
                <a:ext uri="{FF2B5EF4-FFF2-40B4-BE49-F238E27FC236}">
                  <a16:creationId xmlns:a16="http://schemas.microsoft.com/office/drawing/2014/main" id="{B8E1BF9E-333E-4611-8DFD-B019A634A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838" y="7969250"/>
              <a:ext cx="333375" cy="192088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6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27" name="Freeform 27">
              <a:extLst>
                <a:ext uri="{FF2B5EF4-FFF2-40B4-BE49-F238E27FC236}">
                  <a16:creationId xmlns:a16="http://schemas.microsoft.com/office/drawing/2014/main" id="{D3B24534-F72F-431B-A453-B85406C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6626" y="7851775"/>
              <a:ext cx="333375" cy="192088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28" name="Freeform 28">
              <a:extLst>
                <a:ext uri="{FF2B5EF4-FFF2-40B4-BE49-F238E27FC236}">
                  <a16:creationId xmlns:a16="http://schemas.microsoft.com/office/drawing/2014/main" id="{FE5C6F38-07B9-408E-A958-0792712CA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8238" y="7735888"/>
              <a:ext cx="333375" cy="192088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46904EC5-8CBC-4E41-A6E6-AAFB57679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438" y="7616825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6149714D-72AE-45C3-BB35-D2A19460A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1463" y="7500938"/>
              <a:ext cx="333375" cy="192088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374FC5B0-BE35-4C3A-8E50-0553263CE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4663" y="7385050"/>
              <a:ext cx="334963" cy="192088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92E6F427-68CC-45DE-8806-91234EF8B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12676" y="7034213"/>
              <a:ext cx="333375" cy="192088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33" name="Freeform 33">
              <a:extLst>
                <a:ext uri="{FF2B5EF4-FFF2-40B4-BE49-F238E27FC236}">
                  <a16:creationId xmlns:a16="http://schemas.microsoft.com/office/drawing/2014/main" id="{1AF38E45-0D03-435D-8727-25202A4A2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1063" y="7150100"/>
              <a:ext cx="330200" cy="192088"/>
            </a:xfrm>
            <a:custGeom>
              <a:avLst/>
              <a:gdLst>
                <a:gd name="T0" fmla="*/ 52 w 120"/>
                <a:gd name="T1" fmla="*/ 67 h 70"/>
                <a:gd name="T2" fmla="*/ 68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34" name="Freeform 34">
              <a:extLst>
                <a:ext uri="{FF2B5EF4-FFF2-40B4-BE49-F238E27FC236}">
                  <a16:creationId xmlns:a16="http://schemas.microsoft.com/office/drawing/2014/main" id="{31BC31B1-DD50-4ECA-8F09-A43BFFA30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6276" y="7267575"/>
              <a:ext cx="334963" cy="192088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35" name="Freeform 35">
              <a:extLst>
                <a:ext uri="{FF2B5EF4-FFF2-40B4-BE49-F238E27FC236}">
                  <a16:creationId xmlns:a16="http://schemas.microsoft.com/office/drawing/2014/main" id="{5F27094D-0B0F-4338-BB39-8ABC1226B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0188" y="8031163"/>
              <a:ext cx="330200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36" name="Freeform 36">
              <a:extLst>
                <a:ext uri="{FF2B5EF4-FFF2-40B4-BE49-F238E27FC236}">
                  <a16:creationId xmlns:a16="http://schemas.microsoft.com/office/drawing/2014/main" id="{218050F9-BBB2-4812-8E48-3D2573DD6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1801" y="7915275"/>
              <a:ext cx="333375" cy="192088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37" name="Freeform 37">
              <a:extLst>
                <a:ext uri="{FF2B5EF4-FFF2-40B4-BE49-F238E27FC236}">
                  <a16:creationId xmlns:a16="http://schemas.microsoft.com/office/drawing/2014/main" id="{2593A0D5-A8CB-48DB-8BCC-9D0CB3F84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1826" y="7799388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8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38" name="Freeform 38">
              <a:extLst>
                <a:ext uri="{FF2B5EF4-FFF2-40B4-BE49-F238E27FC236}">
                  <a16:creationId xmlns:a16="http://schemas.microsoft.com/office/drawing/2014/main" id="{64D20131-0ABE-4ED4-83C8-38B0FD526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613" y="7680325"/>
              <a:ext cx="334963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1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39" name="Freeform 39">
              <a:extLst>
                <a:ext uri="{FF2B5EF4-FFF2-40B4-BE49-F238E27FC236}">
                  <a16:creationId xmlns:a16="http://schemas.microsoft.com/office/drawing/2014/main" id="{97CF03B5-C2C0-4F46-8D91-14C213CE5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226" y="7564438"/>
              <a:ext cx="333375" cy="192088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40" name="Freeform 40">
              <a:extLst>
                <a:ext uri="{FF2B5EF4-FFF2-40B4-BE49-F238E27FC236}">
                  <a16:creationId xmlns:a16="http://schemas.microsoft.com/office/drawing/2014/main" id="{1A1EAC7F-89F7-48D5-BA6B-6128F9F71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9838" y="7448550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41" name="Freeform 41">
              <a:extLst>
                <a:ext uri="{FF2B5EF4-FFF2-40B4-BE49-F238E27FC236}">
                  <a16:creationId xmlns:a16="http://schemas.microsoft.com/office/drawing/2014/main" id="{8B09A0D8-20A4-46B4-BEF1-AE838E6A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1451" y="7329488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5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42" name="Freeform 42">
              <a:extLst>
                <a:ext uri="{FF2B5EF4-FFF2-40B4-BE49-F238E27FC236}">
                  <a16:creationId xmlns:a16="http://schemas.microsoft.com/office/drawing/2014/main" id="{E71834C0-72A4-45BC-A97A-87E49AF81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238" y="7213600"/>
              <a:ext cx="333375" cy="192088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1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43" name="Freeform 43">
              <a:extLst>
                <a:ext uri="{FF2B5EF4-FFF2-40B4-BE49-F238E27FC236}">
                  <a16:creationId xmlns:a16="http://schemas.microsoft.com/office/drawing/2014/main" id="{8AD0BE98-CF5B-415E-99E5-54550A2A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7851" y="7097713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44" name="Freeform 44">
              <a:extLst>
                <a:ext uri="{FF2B5EF4-FFF2-40B4-BE49-F238E27FC236}">
                  <a16:creationId xmlns:a16="http://schemas.microsoft.com/office/drawing/2014/main" id="{155FB879-5A0F-4BB0-8EAF-39A2B53D8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1051" y="6978650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39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45" name="Freeform 45">
              <a:extLst>
                <a:ext uri="{FF2B5EF4-FFF2-40B4-BE49-F238E27FC236}">
                  <a16:creationId xmlns:a16="http://schemas.microsoft.com/office/drawing/2014/main" id="{EB98C84F-4105-479B-864E-11200FDD4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2663" y="6862763"/>
              <a:ext cx="334963" cy="192088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46" name="Freeform 46">
              <a:extLst>
                <a:ext uri="{FF2B5EF4-FFF2-40B4-BE49-F238E27FC236}">
                  <a16:creationId xmlns:a16="http://schemas.microsoft.com/office/drawing/2014/main" id="{1D8FC769-BAA9-4A6C-9196-F9E75425F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4126" y="7948613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47" name="Freeform 47">
              <a:extLst>
                <a:ext uri="{FF2B5EF4-FFF2-40B4-BE49-F238E27FC236}">
                  <a16:creationId xmlns:a16="http://schemas.microsoft.com/office/drawing/2014/main" id="{F93D5F27-00D3-41B5-9434-84BF34CBD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5738" y="7829550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39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48" name="Freeform 48">
              <a:extLst>
                <a:ext uri="{FF2B5EF4-FFF2-40B4-BE49-F238E27FC236}">
                  <a16:creationId xmlns:a16="http://schemas.microsoft.com/office/drawing/2014/main" id="{A3F339F8-FE47-4BA4-B3F5-0BB0F887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8938" y="7713663"/>
              <a:ext cx="334963" cy="192088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49" name="Freeform 49">
              <a:extLst>
                <a:ext uri="{FF2B5EF4-FFF2-40B4-BE49-F238E27FC236}">
                  <a16:creationId xmlns:a16="http://schemas.microsoft.com/office/drawing/2014/main" id="{52BD9AE5-D6E7-43E9-9E22-D00AAEBCD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0551" y="7597775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50" name="Freeform 50">
              <a:extLst>
                <a:ext uri="{FF2B5EF4-FFF2-40B4-BE49-F238E27FC236}">
                  <a16:creationId xmlns:a16="http://schemas.microsoft.com/office/drawing/2014/main" id="{72CF5DBA-F89B-47B9-B0D6-7D75D088F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5338" y="7478713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8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EEB0E261-B650-48FC-913A-932093698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951" y="7362825"/>
              <a:ext cx="331788" cy="192088"/>
            </a:xfrm>
            <a:custGeom>
              <a:avLst/>
              <a:gdLst>
                <a:gd name="T0" fmla="*/ 52 w 120"/>
                <a:gd name="T1" fmla="*/ 67 h 70"/>
                <a:gd name="T2" fmla="*/ 67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39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7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52" name="Freeform 52">
              <a:extLst>
                <a:ext uri="{FF2B5EF4-FFF2-40B4-BE49-F238E27FC236}">
                  <a16:creationId xmlns:a16="http://schemas.microsoft.com/office/drawing/2014/main" id="{6F12B34D-4AA4-461C-BF16-91F9200FA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8563" y="7246938"/>
              <a:ext cx="333375" cy="190500"/>
            </a:xfrm>
            <a:custGeom>
              <a:avLst/>
              <a:gdLst>
                <a:gd name="T0" fmla="*/ 52 w 121"/>
                <a:gd name="T1" fmla="*/ 67 h 69"/>
                <a:gd name="T2" fmla="*/ 68 w 121"/>
                <a:gd name="T3" fmla="*/ 67 h 69"/>
                <a:gd name="T4" fmla="*/ 116 w 121"/>
                <a:gd name="T5" fmla="*/ 39 h 69"/>
                <a:gd name="T6" fmla="*/ 116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2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2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6"/>
                    <a:pt x="121" y="32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53" name="Freeform 53">
              <a:extLst>
                <a:ext uri="{FF2B5EF4-FFF2-40B4-BE49-F238E27FC236}">
                  <a16:creationId xmlns:a16="http://schemas.microsoft.com/office/drawing/2014/main" id="{6DD25077-B527-410A-AE45-F0F497F4E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0176" y="7127875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54" name="Freeform 54">
              <a:extLst>
                <a:ext uri="{FF2B5EF4-FFF2-40B4-BE49-F238E27FC236}">
                  <a16:creationId xmlns:a16="http://schemas.microsoft.com/office/drawing/2014/main" id="{54149097-E948-4DC0-9055-C80BE2F67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963" y="7011988"/>
              <a:ext cx="333375" cy="192088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55" name="Freeform 55">
              <a:extLst>
                <a:ext uri="{FF2B5EF4-FFF2-40B4-BE49-F238E27FC236}">
                  <a16:creationId xmlns:a16="http://schemas.microsoft.com/office/drawing/2014/main" id="{1147C54D-679E-44FD-8B9D-67FB1F68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4988" y="6896100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56" name="Freeform 56">
              <a:extLst>
                <a:ext uri="{FF2B5EF4-FFF2-40B4-BE49-F238E27FC236}">
                  <a16:creationId xmlns:a16="http://schemas.microsoft.com/office/drawing/2014/main" id="{208299A9-9E11-4370-AAEC-0CFD64A6F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9776" y="6777038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7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7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57" name="Freeform 57">
              <a:extLst>
                <a:ext uri="{FF2B5EF4-FFF2-40B4-BE49-F238E27FC236}">
                  <a16:creationId xmlns:a16="http://schemas.microsoft.com/office/drawing/2014/main" id="{18FFFD12-172E-4B05-92DD-A95DBB730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71388" y="6661150"/>
              <a:ext cx="333375" cy="192088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58" name="Freeform 58">
              <a:extLst>
                <a:ext uri="{FF2B5EF4-FFF2-40B4-BE49-F238E27FC236}">
                  <a16:creationId xmlns:a16="http://schemas.microsoft.com/office/drawing/2014/main" id="{430B2DE1-A9BC-448F-B9C1-6F626888C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73001" y="6542088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59" name="Freeform 59">
              <a:extLst>
                <a:ext uri="{FF2B5EF4-FFF2-40B4-BE49-F238E27FC236}">
                  <a16:creationId xmlns:a16="http://schemas.microsoft.com/office/drawing/2014/main" id="{732C9D0A-6B9A-485F-B220-4FDF20154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913" y="8064500"/>
              <a:ext cx="433388" cy="250825"/>
            </a:xfrm>
            <a:custGeom>
              <a:avLst/>
              <a:gdLst>
                <a:gd name="T0" fmla="*/ 52 w 157"/>
                <a:gd name="T1" fmla="*/ 88 h 91"/>
                <a:gd name="T2" fmla="*/ 68 w 157"/>
                <a:gd name="T3" fmla="*/ 88 h 91"/>
                <a:gd name="T4" fmla="*/ 153 w 157"/>
                <a:gd name="T5" fmla="*/ 39 h 91"/>
                <a:gd name="T6" fmla="*/ 153 w 157"/>
                <a:gd name="T7" fmla="*/ 30 h 91"/>
                <a:gd name="T8" fmla="*/ 105 w 157"/>
                <a:gd name="T9" fmla="*/ 2 h 91"/>
                <a:gd name="T10" fmla="*/ 89 w 157"/>
                <a:gd name="T11" fmla="*/ 2 h 91"/>
                <a:gd name="T12" fmla="*/ 4 w 157"/>
                <a:gd name="T13" fmla="*/ 52 h 91"/>
                <a:gd name="T14" fmla="*/ 4 w 157"/>
                <a:gd name="T15" fmla="*/ 60 h 91"/>
                <a:gd name="T16" fmla="*/ 52 w 157"/>
                <a:gd name="T17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91">
                  <a:moveTo>
                    <a:pt x="52" y="88"/>
                  </a:moveTo>
                  <a:cubicBezTo>
                    <a:pt x="57" y="91"/>
                    <a:pt x="63" y="91"/>
                    <a:pt x="68" y="88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7" y="37"/>
                    <a:pt x="157" y="33"/>
                    <a:pt x="153" y="30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0" y="0"/>
                    <a:pt x="94" y="0"/>
                    <a:pt x="89" y="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4"/>
                    <a:pt x="0" y="58"/>
                    <a:pt x="4" y="60"/>
                  </a:cubicBezTo>
                  <a:lnTo>
                    <a:pt x="52" y="8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60" name="Freeform 60">
              <a:extLst>
                <a:ext uri="{FF2B5EF4-FFF2-40B4-BE49-F238E27FC236}">
                  <a16:creationId xmlns:a16="http://schemas.microsoft.com/office/drawing/2014/main" id="{8C56A40D-DC11-46E0-AF4A-1D2A24FA3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2938" y="6602413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61" name="Freeform 61">
              <a:extLst>
                <a:ext uri="{FF2B5EF4-FFF2-40B4-BE49-F238E27FC236}">
                  <a16:creationId xmlns:a16="http://schemas.microsoft.com/office/drawing/2014/main" id="{D73C0AFE-CBE6-4390-B521-1F2C55273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2076" y="7654925"/>
              <a:ext cx="330200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62" name="Freeform 62">
              <a:extLst>
                <a:ext uri="{FF2B5EF4-FFF2-40B4-BE49-F238E27FC236}">
                  <a16:creationId xmlns:a16="http://schemas.microsoft.com/office/drawing/2014/main" id="{4F7A824E-443B-451B-8300-C02CEC157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0888" y="8008938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63" name="Freeform 63">
              <a:extLst>
                <a:ext uri="{FF2B5EF4-FFF2-40B4-BE49-F238E27FC236}">
                  <a16:creationId xmlns:a16="http://schemas.microsoft.com/office/drawing/2014/main" id="{8465959F-6D9A-49DA-9AA6-A2D1D9A7C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5676" y="7889875"/>
              <a:ext cx="333375" cy="193675"/>
            </a:xfrm>
            <a:custGeom>
              <a:avLst/>
              <a:gdLst>
                <a:gd name="T0" fmla="*/ 52 w 121"/>
                <a:gd name="T1" fmla="*/ 68 h 70"/>
                <a:gd name="T2" fmla="*/ 68 w 121"/>
                <a:gd name="T3" fmla="*/ 68 h 70"/>
                <a:gd name="T4" fmla="*/ 116 w 121"/>
                <a:gd name="T5" fmla="*/ 39 h 70"/>
                <a:gd name="T6" fmla="*/ 116 w 121"/>
                <a:gd name="T7" fmla="*/ 31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64" name="Freeform 64">
              <a:extLst>
                <a:ext uri="{FF2B5EF4-FFF2-40B4-BE49-F238E27FC236}">
                  <a16:creationId xmlns:a16="http://schemas.microsoft.com/office/drawing/2014/main" id="{A4D5AC68-1F67-42D9-B02E-1AD6F62C7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7288" y="7773988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65" name="Freeform 65">
              <a:extLst>
                <a:ext uri="{FF2B5EF4-FFF2-40B4-BE49-F238E27FC236}">
                  <a16:creationId xmlns:a16="http://schemas.microsoft.com/office/drawing/2014/main" id="{C1E3F695-97A6-44CB-A10D-C35107AF0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3688" y="7539038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66" name="Freeform 66">
              <a:extLst>
                <a:ext uri="{FF2B5EF4-FFF2-40B4-BE49-F238E27FC236}">
                  <a16:creationId xmlns:a16="http://schemas.microsoft.com/office/drawing/2014/main" id="{A139FB88-A0DB-4594-AEE8-5EF683F86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3713" y="7423150"/>
              <a:ext cx="334963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1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67" name="Freeform 67">
              <a:extLst>
                <a:ext uri="{FF2B5EF4-FFF2-40B4-BE49-F238E27FC236}">
                  <a16:creationId xmlns:a16="http://schemas.microsoft.com/office/drawing/2014/main" id="{8F22A832-091E-4DA4-B50F-17116DE1C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5326" y="7307263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68" name="Freeform 68">
              <a:extLst>
                <a:ext uri="{FF2B5EF4-FFF2-40B4-BE49-F238E27FC236}">
                  <a16:creationId xmlns:a16="http://schemas.microsoft.com/office/drawing/2014/main" id="{2CC7804F-14F7-45F4-8101-864F6566E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0113" y="7188200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39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69" name="Freeform 69">
              <a:extLst>
                <a:ext uri="{FF2B5EF4-FFF2-40B4-BE49-F238E27FC236}">
                  <a16:creationId xmlns:a16="http://schemas.microsoft.com/office/drawing/2014/main" id="{4B6B5C0F-2F8C-4F57-96B9-DAF04BA63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3338" y="6953250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70" name="Freeform 70">
              <a:extLst>
                <a:ext uri="{FF2B5EF4-FFF2-40B4-BE49-F238E27FC236}">
                  <a16:creationId xmlns:a16="http://schemas.microsoft.com/office/drawing/2014/main" id="{C7C183C9-98D1-4C19-B12F-921F7DB74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26" y="6837363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71" name="Freeform 71">
              <a:extLst>
                <a:ext uri="{FF2B5EF4-FFF2-40B4-BE49-F238E27FC236}">
                  <a16:creationId xmlns:a16="http://schemas.microsoft.com/office/drawing/2014/main" id="{F733F6D5-AE5A-4923-A4C0-914CA8370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9788" y="6426200"/>
              <a:ext cx="441325" cy="257175"/>
            </a:xfrm>
            <a:custGeom>
              <a:avLst/>
              <a:gdLst>
                <a:gd name="T0" fmla="*/ 52 w 160"/>
                <a:gd name="T1" fmla="*/ 91 h 93"/>
                <a:gd name="T2" fmla="*/ 68 w 160"/>
                <a:gd name="T3" fmla="*/ 90 h 93"/>
                <a:gd name="T4" fmla="*/ 156 w 160"/>
                <a:gd name="T5" fmla="*/ 40 h 93"/>
                <a:gd name="T6" fmla="*/ 156 w 160"/>
                <a:gd name="T7" fmla="*/ 31 h 93"/>
                <a:gd name="T8" fmla="*/ 108 w 160"/>
                <a:gd name="T9" fmla="*/ 3 h 93"/>
                <a:gd name="T10" fmla="*/ 92 w 160"/>
                <a:gd name="T11" fmla="*/ 3 h 93"/>
                <a:gd name="T12" fmla="*/ 4 w 160"/>
                <a:gd name="T13" fmla="*/ 54 h 93"/>
                <a:gd name="T14" fmla="*/ 4 w 160"/>
                <a:gd name="T15" fmla="*/ 63 h 93"/>
                <a:gd name="T16" fmla="*/ 52 w 160"/>
                <a:gd name="T17" fmla="*/ 9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93">
                  <a:moveTo>
                    <a:pt x="52" y="91"/>
                  </a:moveTo>
                  <a:cubicBezTo>
                    <a:pt x="57" y="93"/>
                    <a:pt x="64" y="93"/>
                    <a:pt x="68" y="90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60" y="37"/>
                    <a:pt x="160" y="33"/>
                    <a:pt x="156" y="31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4" y="0"/>
                    <a:pt x="97" y="0"/>
                    <a:pt x="92" y="3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6"/>
                    <a:pt x="0" y="60"/>
                    <a:pt x="4" y="63"/>
                  </a:cubicBezTo>
                  <a:lnTo>
                    <a:pt x="52" y="9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72" name="Freeform 72">
              <a:extLst>
                <a:ext uri="{FF2B5EF4-FFF2-40B4-BE49-F238E27FC236}">
                  <a16:creationId xmlns:a16="http://schemas.microsoft.com/office/drawing/2014/main" id="{9D981D24-7B5B-4921-98FC-705A8A1C2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0076" y="7196138"/>
              <a:ext cx="285750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8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73" name="Freeform 73">
              <a:extLst>
                <a:ext uri="{FF2B5EF4-FFF2-40B4-BE49-F238E27FC236}">
                  <a16:creationId xmlns:a16="http://schemas.microsoft.com/office/drawing/2014/main" id="{F6024F86-C137-4463-8E57-D3870B92C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2113" y="7315200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8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74" name="Freeform 74">
              <a:extLst>
                <a:ext uri="{FF2B5EF4-FFF2-40B4-BE49-F238E27FC236}">
                  <a16:creationId xmlns:a16="http://schemas.microsoft.com/office/drawing/2014/main" id="{11CFF879-C1D5-4AC6-82D0-E749F7E43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2776" y="7923213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6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8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75" name="Freeform 75">
              <a:extLst>
                <a:ext uri="{FF2B5EF4-FFF2-40B4-BE49-F238E27FC236}">
                  <a16:creationId xmlns:a16="http://schemas.microsoft.com/office/drawing/2014/main" id="{E19BBD2B-CED5-4A50-B204-8367A792E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0738" y="7800975"/>
              <a:ext cx="288925" cy="166688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3 h 60"/>
                <a:gd name="T14" fmla="*/ 73 w 105"/>
                <a:gd name="T15" fmla="*/ 3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1"/>
                    <a:pt x="105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76" name="Freeform 76">
              <a:extLst>
                <a:ext uri="{FF2B5EF4-FFF2-40B4-BE49-F238E27FC236}">
                  <a16:creationId xmlns:a16="http://schemas.microsoft.com/office/drawing/2014/main" id="{3C390BB8-9036-4A26-B6A4-23043422C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3463" y="7680325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6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1" y="0"/>
                    <a:pt x="68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77" name="Freeform 77">
              <a:extLst>
                <a:ext uri="{FF2B5EF4-FFF2-40B4-BE49-F238E27FC236}">
                  <a16:creationId xmlns:a16="http://schemas.microsoft.com/office/drawing/2014/main" id="{F34FDF0D-2A0A-4E27-B6AC-987DD744D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3013" y="7558088"/>
              <a:ext cx="288925" cy="166688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0"/>
                    <a:pt x="105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78" name="Freeform 78">
              <a:extLst>
                <a:ext uri="{FF2B5EF4-FFF2-40B4-BE49-F238E27FC236}">
                  <a16:creationId xmlns:a16="http://schemas.microsoft.com/office/drawing/2014/main" id="{53B02403-4C7F-4921-9F0C-7765A1E6D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563" y="7437438"/>
              <a:ext cx="287338" cy="168275"/>
            </a:xfrm>
            <a:custGeom>
              <a:avLst/>
              <a:gdLst>
                <a:gd name="T0" fmla="*/ 100 w 104"/>
                <a:gd name="T1" fmla="*/ 18 h 61"/>
                <a:gd name="T2" fmla="*/ 100 w 104"/>
                <a:gd name="T3" fmla="*/ 27 h 61"/>
                <a:gd name="T4" fmla="*/ 46 w 104"/>
                <a:gd name="T5" fmla="*/ 58 h 61"/>
                <a:gd name="T6" fmla="*/ 31 w 104"/>
                <a:gd name="T7" fmla="*/ 58 h 61"/>
                <a:gd name="T8" fmla="*/ 4 w 104"/>
                <a:gd name="T9" fmla="*/ 42 h 61"/>
                <a:gd name="T10" fmla="*/ 4 w 104"/>
                <a:gd name="T11" fmla="*/ 33 h 61"/>
                <a:gd name="T12" fmla="*/ 57 w 104"/>
                <a:gd name="T13" fmla="*/ 3 h 61"/>
                <a:gd name="T14" fmla="*/ 73 w 104"/>
                <a:gd name="T15" fmla="*/ 3 h 61"/>
                <a:gd name="T16" fmla="*/ 100 w 104"/>
                <a:gd name="T17" fmla="*/ 1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1"/>
                    <a:pt x="35" y="61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1" y="0"/>
                    <a:pt x="68" y="0"/>
                    <a:pt x="73" y="3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79" name="Freeform 79">
              <a:extLst>
                <a:ext uri="{FF2B5EF4-FFF2-40B4-BE49-F238E27FC236}">
                  <a16:creationId xmlns:a16="http://schemas.microsoft.com/office/drawing/2014/main" id="{0B0550DF-649D-4D98-BFF1-E4597EC30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626" y="7075488"/>
              <a:ext cx="288925" cy="165100"/>
            </a:xfrm>
            <a:custGeom>
              <a:avLst/>
              <a:gdLst>
                <a:gd name="T0" fmla="*/ 101 w 105"/>
                <a:gd name="T1" fmla="*/ 18 h 60"/>
                <a:gd name="T2" fmla="*/ 101 w 105"/>
                <a:gd name="T3" fmla="*/ 27 h 60"/>
                <a:gd name="T4" fmla="*/ 47 w 105"/>
                <a:gd name="T5" fmla="*/ 57 h 60"/>
                <a:gd name="T6" fmla="*/ 32 w 105"/>
                <a:gd name="T7" fmla="*/ 57 h 60"/>
                <a:gd name="T8" fmla="*/ 5 w 105"/>
                <a:gd name="T9" fmla="*/ 42 h 60"/>
                <a:gd name="T10" fmla="*/ 5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1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18"/>
                  </a:moveTo>
                  <a:cubicBezTo>
                    <a:pt x="105" y="20"/>
                    <a:pt x="105" y="24"/>
                    <a:pt x="101" y="2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3" y="60"/>
                    <a:pt x="36" y="60"/>
                    <a:pt x="32" y="57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39"/>
                    <a:pt x="0" y="35"/>
                    <a:pt x="5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1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80" name="Freeform 80">
              <a:extLst>
                <a:ext uri="{FF2B5EF4-FFF2-40B4-BE49-F238E27FC236}">
                  <a16:creationId xmlns:a16="http://schemas.microsoft.com/office/drawing/2014/main" id="{3C7DF04E-79B2-4A62-B410-0D6D88FCF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26" y="6832600"/>
              <a:ext cx="290513" cy="165100"/>
            </a:xfrm>
            <a:custGeom>
              <a:avLst/>
              <a:gdLst>
                <a:gd name="T0" fmla="*/ 101 w 105"/>
                <a:gd name="T1" fmla="*/ 18 h 60"/>
                <a:gd name="T2" fmla="*/ 101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5 w 105"/>
                <a:gd name="T9" fmla="*/ 42 h 60"/>
                <a:gd name="T10" fmla="*/ 5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1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18"/>
                  </a:moveTo>
                  <a:cubicBezTo>
                    <a:pt x="105" y="20"/>
                    <a:pt x="105" y="24"/>
                    <a:pt x="101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40"/>
                    <a:pt x="0" y="36"/>
                    <a:pt x="5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1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81" name="Freeform 81">
              <a:extLst>
                <a:ext uri="{FF2B5EF4-FFF2-40B4-BE49-F238E27FC236}">
                  <a16:creationId xmlns:a16="http://schemas.microsoft.com/office/drawing/2014/main" id="{E1E9FFBD-6487-4836-85D2-72EC624D7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2351" y="6950075"/>
              <a:ext cx="285750" cy="168275"/>
            </a:xfrm>
            <a:custGeom>
              <a:avLst/>
              <a:gdLst>
                <a:gd name="T0" fmla="*/ 100 w 104"/>
                <a:gd name="T1" fmla="*/ 19 h 61"/>
                <a:gd name="T2" fmla="*/ 100 w 104"/>
                <a:gd name="T3" fmla="*/ 27 h 61"/>
                <a:gd name="T4" fmla="*/ 47 w 104"/>
                <a:gd name="T5" fmla="*/ 58 h 61"/>
                <a:gd name="T6" fmla="*/ 31 w 104"/>
                <a:gd name="T7" fmla="*/ 58 h 61"/>
                <a:gd name="T8" fmla="*/ 4 w 104"/>
                <a:gd name="T9" fmla="*/ 43 h 61"/>
                <a:gd name="T10" fmla="*/ 4 w 104"/>
                <a:gd name="T11" fmla="*/ 34 h 61"/>
                <a:gd name="T12" fmla="*/ 58 w 104"/>
                <a:gd name="T13" fmla="*/ 3 h 61"/>
                <a:gd name="T14" fmla="*/ 73 w 104"/>
                <a:gd name="T15" fmla="*/ 3 h 61"/>
                <a:gd name="T16" fmla="*/ 100 w 104"/>
                <a:gd name="T17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9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1"/>
                    <a:pt x="36" y="61"/>
                    <a:pt x="31" y="58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40"/>
                    <a:pt x="0" y="36"/>
                    <a:pt x="4" y="3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82" name="Freeform 82">
              <a:extLst>
                <a:ext uri="{FF2B5EF4-FFF2-40B4-BE49-F238E27FC236}">
                  <a16:creationId xmlns:a16="http://schemas.microsoft.com/office/drawing/2014/main" id="{9B3F0DCD-EA40-4B86-8310-FF761C6A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1451" y="6710363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83" name="Freeform 83">
              <a:extLst>
                <a:ext uri="{FF2B5EF4-FFF2-40B4-BE49-F238E27FC236}">
                  <a16:creationId xmlns:a16="http://schemas.microsoft.com/office/drawing/2014/main" id="{9AADFB40-F5AA-4AA1-8690-C2748B82F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7826" y="6588125"/>
              <a:ext cx="287338" cy="169863"/>
            </a:xfrm>
            <a:custGeom>
              <a:avLst/>
              <a:gdLst>
                <a:gd name="T0" fmla="*/ 100 w 104"/>
                <a:gd name="T1" fmla="*/ 19 h 61"/>
                <a:gd name="T2" fmla="*/ 100 w 104"/>
                <a:gd name="T3" fmla="*/ 28 h 61"/>
                <a:gd name="T4" fmla="*/ 47 w 104"/>
                <a:gd name="T5" fmla="*/ 58 h 61"/>
                <a:gd name="T6" fmla="*/ 31 w 104"/>
                <a:gd name="T7" fmla="*/ 58 h 61"/>
                <a:gd name="T8" fmla="*/ 4 w 104"/>
                <a:gd name="T9" fmla="*/ 43 h 61"/>
                <a:gd name="T10" fmla="*/ 4 w 104"/>
                <a:gd name="T11" fmla="*/ 34 h 61"/>
                <a:gd name="T12" fmla="*/ 57 w 104"/>
                <a:gd name="T13" fmla="*/ 3 h 61"/>
                <a:gd name="T14" fmla="*/ 73 w 104"/>
                <a:gd name="T15" fmla="*/ 3 h 61"/>
                <a:gd name="T16" fmla="*/ 100 w 104"/>
                <a:gd name="T17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9"/>
                  </a:moveTo>
                  <a:cubicBezTo>
                    <a:pt x="104" y="21"/>
                    <a:pt x="104" y="25"/>
                    <a:pt x="100" y="2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1"/>
                    <a:pt x="36" y="61"/>
                    <a:pt x="31" y="58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40"/>
                    <a:pt x="0" y="36"/>
                    <a:pt x="4" y="34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84" name="Freeform 84">
              <a:extLst>
                <a:ext uri="{FF2B5EF4-FFF2-40B4-BE49-F238E27FC236}">
                  <a16:creationId xmlns:a16="http://schemas.microsoft.com/office/drawing/2014/main" id="{C52B48B0-FAA9-456C-866B-4A8571DBF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5788" y="6470650"/>
              <a:ext cx="288925" cy="165100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0"/>
                    <a:pt x="105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85" name="Freeform 85">
              <a:extLst>
                <a:ext uri="{FF2B5EF4-FFF2-40B4-BE49-F238E27FC236}">
                  <a16:creationId xmlns:a16="http://schemas.microsoft.com/office/drawing/2014/main" id="{2754007C-59DF-4755-8D73-1D24DCEC7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8513" y="6348413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86" name="Freeform 86">
              <a:extLst>
                <a:ext uri="{FF2B5EF4-FFF2-40B4-BE49-F238E27FC236}">
                  <a16:creationId xmlns:a16="http://schemas.microsoft.com/office/drawing/2014/main" id="{40700E70-16DA-452E-B0ED-BE978549B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9738" y="6721475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87" name="Freeform 87">
              <a:extLst>
                <a:ext uri="{FF2B5EF4-FFF2-40B4-BE49-F238E27FC236}">
                  <a16:creationId xmlns:a16="http://schemas.microsoft.com/office/drawing/2014/main" id="{98F785AD-9FD1-4BE0-9B33-2B2299D89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726" y="7072313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88" name="Freeform 88">
              <a:extLst>
                <a:ext uri="{FF2B5EF4-FFF2-40B4-BE49-F238E27FC236}">
                  <a16:creationId xmlns:a16="http://schemas.microsoft.com/office/drawing/2014/main" id="{46B22720-AC34-4319-8E72-A930AAB4E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6176" y="8147050"/>
              <a:ext cx="488950" cy="280988"/>
            </a:xfrm>
            <a:custGeom>
              <a:avLst/>
              <a:gdLst>
                <a:gd name="T0" fmla="*/ 53 w 177"/>
                <a:gd name="T1" fmla="*/ 99 h 102"/>
                <a:gd name="T2" fmla="*/ 68 w 177"/>
                <a:gd name="T3" fmla="*/ 99 h 102"/>
                <a:gd name="T4" fmla="*/ 173 w 177"/>
                <a:gd name="T5" fmla="*/ 39 h 102"/>
                <a:gd name="T6" fmla="*/ 173 w 177"/>
                <a:gd name="T7" fmla="*/ 30 h 102"/>
                <a:gd name="T8" fmla="*/ 125 w 177"/>
                <a:gd name="T9" fmla="*/ 2 h 102"/>
                <a:gd name="T10" fmla="*/ 110 w 177"/>
                <a:gd name="T11" fmla="*/ 2 h 102"/>
                <a:gd name="T12" fmla="*/ 4 w 177"/>
                <a:gd name="T13" fmla="*/ 63 h 102"/>
                <a:gd name="T14" fmla="*/ 4 w 177"/>
                <a:gd name="T15" fmla="*/ 72 h 102"/>
                <a:gd name="T16" fmla="*/ 53 w 177"/>
                <a:gd name="T17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02">
                  <a:moveTo>
                    <a:pt x="53" y="99"/>
                  </a:moveTo>
                  <a:cubicBezTo>
                    <a:pt x="57" y="102"/>
                    <a:pt x="64" y="102"/>
                    <a:pt x="68" y="99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7" y="36"/>
                    <a:pt x="177" y="32"/>
                    <a:pt x="173" y="30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1" y="0"/>
                    <a:pt x="114" y="0"/>
                    <a:pt x="110" y="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0" y="65"/>
                    <a:pt x="0" y="69"/>
                    <a:pt x="4" y="72"/>
                  </a:cubicBezTo>
                  <a:lnTo>
                    <a:pt x="53" y="9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89" name="Freeform 89">
              <a:extLst>
                <a:ext uri="{FF2B5EF4-FFF2-40B4-BE49-F238E27FC236}">
                  <a16:creationId xmlns:a16="http://schemas.microsoft.com/office/drawing/2014/main" id="{C05B9DB0-ECE8-4298-AF2C-C50A88775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7213" y="6938963"/>
              <a:ext cx="271463" cy="155575"/>
            </a:xfrm>
            <a:custGeom>
              <a:avLst/>
              <a:gdLst>
                <a:gd name="T0" fmla="*/ 5 w 98"/>
                <a:gd name="T1" fmla="*/ 40 h 56"/>
                <a:gd name="T2" fmla="*/ 5 w 98"/>
                <a:gd name="T3" fmla="*/ 31 h 56"/>
                <a:gd name="T4" fmla="*/ 55 w 98"/>
                <a:gd name="T5" fmla="*/ 2 h 56"/>
                <a:gd name="T6" fmla="*/ 71 w 98"/>
                <a:gd name="T7" fmla="*/ 2 h 56"/>
                <a:gd name="T8" fmla="*/ 93 w 98"/>
                <a:gd name="T9" fmla="*/ 15 h 56"/>
                <a:gd name="T10" fmla="*/ 94 w 98"/>
                <a:gd name="T11" fmla="*/ 24 h 56"/>
                <a:gd name="T12" fmla="*/ 43 w 98"/>
                <a:gd name="T13" fmla="*/ 53 h 56"/>
                <a:gd name="T14" fmla="*/ 27 w 98"/>
                <a:gd name="T15" fmla="*/ 53 h 56"/>
                <a:gd name="T16" fmla="*/ 5 w 98"/>
                <a:gd name="T17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6">
                  <a:moveTo>
                    <a:pt x="5" y="40"/>
                  </a:moveTo>
                  <a:cubicBezTo>
                    <a:pt x="0" y="38"/>
                    <a:pt x="0" y="34"/>
                    <a:pt x="5" y="31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9" y="0"/>
                    <a:pt x="66" y="0"/>
                    <a:pt x="71" y="2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8" y="18"/>
                    <a:pt x="98" y="22"/>
                    <a:pt x="94" y="2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39" y="56"/>
                    <a:pt x="32" y="56"/>
                    <a:pt x="27" y="53"/>
                  </a:cubicBezTo>
                  <a:lnTo>
                    <a:pt x="5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90" name="Freeform 90">
              <a:extLst>
                <a:ext uri="{FF2B5EF4-FFF2-40B4-BE49-F238E27FC236}">
                  <a16:creationId xmlns:a16="http://schemas.microsoft.com/office/drawing/2014/main" id="{6517AC25-B253-4D5D-8701-5B7004B4F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8763" y="6997700"/>
              <a:ext cx="368300" cy="212725"/>
            </a:xfrm>
            <a:custGeom>
              <a:avLst/>
              <a:gdLst>
                <a:gd name="T0" fmla="*/ 4 w 133"/>
                <a:gd name="T1" fmla="*/ 41 h 77"/>
                <a:gd name="T2" fmla="*/ 4 w 133"/>
                <a:gd name="T3" fmla="*/ 32 h 77"/>
                <a:gd name="T4" fmla="*/ 55 w 133"/>
                <a:gd name="T5" fmla="*/ 3 h 77"/>
                <a:gd name="T6" fmla="*/ 70 w 133"/>
                <a:gd name="T7" fmla="*/ 3 h 77"/>
                <a:gd name="T8" fmla="*/ 129 w 133"/>
                <a:gd name="T9" fmla="*/ 36 h 77"/>
                <a:gd name="T10" fmla="*/ 129 w 133"/>
                <a:gd name="T11" fmla="*/ 45 h 77"/>
                <a:gd name="T12" fmla="*/ 78 w 133"/>
                <a:gd name="T13" fmla="*/ 74 h 77"/>
                <a:gd name="T14" fmla="*/ 62 w 133"/>
                <a:gd name="T15" fmla="*/ 74 h 77"/>
                <a:gd name="T16" fmla="*/ 4 w 133"/>
                <a:gd name="T17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77">
                  <a:moveTo>
                    <a:pt x="4" y="41"/>
                  </a:moveTo>
                  <a:cubicBezTo>
                    <a:pt x="0" y="38"/>
                    <a:pt x="0" y="34"/>
                    <a:pt x="4" y="32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9" y="0"/>
                    <a:pt x="66" y="0"/>
                    <a:pt x="70" y="3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33" y="39"/>
                    <a:pt x="133" y="43"/>
                    <a:pt x="129" y="45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4" y="77"/>
                    <a:pt x="67" y="77"/>
                    <a:pt x="62" y="74"/>
                  </a:cubicBezTo>
                  <a:lnTo>
                    <a:pt x="4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91" name="Freeform 91">
              <a:extLst>
                <a:ext uri="{FF2B5EF4-FFF2-40B4-BE49-F238E27FC236}">
                  <a16:creationId xmlns:a16="http://schemas.microsoft.com/office/drawing/2014/main" id="{9399ECDB-4BB5-4915-BA33-B727843B0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2401" y="7173913"/>
              <a:ext cx="269875" cy="155575"/>
            </a:xfrm>
            <a:custGeom>
              <a:avLst/>
              <a:gdLst>
                <a:gd name="T0" fmla="*/ 4 w 98"/>
                <a:gd name="T1" fmla="*/ 40 h 56"/>
                <a:gd name="T2" fmla="*/ 4 w 98"/>
                <a:gd name="T3" fmla="*/ 31 h 56"/>
                <a:gd name="T4" fmla="*/ 55 w 98"/>
                <a:gd name="T5" fmla="*/ 2 h 56"/>
                <a:gd name="T6" fmla="*/ 70 w 98"/>
                <a:gd name="T7" fmla="*/ 2 h 56"/>
                <a:gd name="T8" fmla="*/ 93 w 98"/>
                <a:gd name="T9" fmla="*/ 15 h 56"/>
                <a:gd name="T10" fmla="*/ 93 w 98"/>
                <a:gd name="T11" fmla="*/ 24 h 56"/>
                <a:gd name="T12" fmla="*/ 43 w 98"/>
                <a:gd name="T13" fmla="*/ 53 h 56"/>
                <a:gd name="T14" fmla="*/ 27 w 98"/>
                <a:gd name="T15" fmla="*/ 53 h 56"/>
                <a:gd name="T16" fmla="*/ 4 w 98"/>
                <a:gd name="T17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6">
                  <a:moveTo>
                    <a:pt x="4" y="40"/>
                  </a:moveTo>
                  <a:cubicBezTo>
                    <a:pt x="0" y="38"/>
                    <a:pt x="0" y="34"/>
                    <a:pt x="4" y="31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9" y="0"/>
                    <a:pt x="66" y="0"/>
                    <a:pt x="70" y="2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8" y="18"/>
                    <a:pt x="98" y="22"/>
                    <a:pt x="93" y="2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38" y="56"/>
                    <a:pt x="31" y="56"/>
                    <a:pt x="27" y="53"/>
                  </a:cubicBezTo>
                  <a:lnTo>
                    <a:pt x="4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92" name="Freeform 92">
              <a:extLst>
                <a:ext uri="{FF2B5EF4-FFF2-40B4-BE49-F238E27FC236}">
                  <a16:creationId xmlns:a16="http://schemas.microsoft.com/office/drawing/2014/main" id="{F1567473-0E70-4405-97B7-8AEF415F2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0276" y="6135688"/>
              <a:ext cx="92075" cy="52388"/>
            </a:xfrm>
            <a:custGeom>
              <a:avLst/>
              <a:gdLst>
                <a:gd name="T0" fmla="*/ 27 w 33"/>
                <a:gd name="T1" fmla="*/ 16 h 19"/>
                <a:gd name="T2" fmla="*/ 6 w 33"/>
                <a:gd name="T3" fmla="*/ 16 h 19"/>
                <a:gd name="T4" fmla="*/ 6 w 33"/>
                <a:gd name="T5" fmla="*/ 3 h 19"/>
                <a:gd name="T6" fmla="*/ 27 w 33"/>
                <a:gd name="T7" fmla="*/ 3 h 19"/>
                <a:gd name="T8" fmla="*/ 27 w 33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27" y="16"/>
                  </a:moveTo>
                  <a:cubicBezTo>
                    <a:pt x="21" y="19"/>
                    <a:pt x="12" y="19"/>
                    <a:pt x="6" y="16"/>
                  </a:cubicBezTo>
                  <a:cubicBezTo>
                    <a:pt x="0" y="12"/>
                    <a:pt x="0" y="7"/>
                    <a:pt x="6" y="3"/>
                  </a:cubicBezTo>
                  <a:cubicBezTo>
                    <a:pt x="12" y="0"/>
                    <a:pt x="21" y="0"/>
                    <a:pt x="27" y="3"/>
                  </a:cubicBezTo>
                  <a:cubicBezTo>
                    <a:pt x="33" y="7"/>
                    <a:pt x="33" y="12"/>
                    <a:pt x="27" y="16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93" name="Freeform 93">
              <a:extLst>
                <a:ext uri="{FF2B5EF4-FFF2-40B4-BE49-F238E27FC236}">
                  <a16:creationId xmlns:a16="http://schemas.microsoft.com/office/drawing/2014/main" id="{78FC9864-DCD6-450F-8F24-CA1504C68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0838" y="7624763"/>
              <a:ext cx="1968500" cy="715963"/>
            </a:xfrm>
            <a:custGeom>
              <a:avLst/>
              <a:gdLst>
                <a:gd name="T0" fmla="*/ 1240 w 1240"/>
                <a:gd name="T1" fmla="*/ 275 h 451"/>
                <a:gd name="T2" fmla="*/ 1221 w 1240"/>
                <a:gd name="T3" fmla="*/ 285 h 451"/>
                <a:gd name="T4" fmla="*/ 1221 w 1240"/>
                <a:gd name="T5" fmla="*/ 285 h 451"/>
                <a:gd name="T6" fmla="*/ 763 w 1240"/>
                <a:gd name="T7" fmla="*/ 23 h 451"/>
                <a:gd name="T8" fmla="*/ 19 w 1240"/>
                <a:gd name="T9" fmla="*/ 451 h 451"/>
                <a:gd name="T10" fmla="*/ 0 w 1240"/>
                <a:gd name="T11" fmla="*/ 440 h 451"/>
                <a:gd name="T12" fmla="*/ 763 w 1240"/>
                <a:gd name="T13" fmla="*/ 0 h 451"/>
                <a:gd name="T14" fmla="*/ 1240 w 1240"/>
                <a:gd name="T15" fmla="*/ 27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0" h="451">
                  <a:moveTo>
                    <a:pt x="1240" y="275"/>
                  </a:moveTo>
                  <a:lnTo>
                    <a:pt x="1221" y="285"/>
                  </a:lnTo>
                  <a:lnTo>
                    <a:pt x="1221" y="285"/>
                  </a:lnTo>
                  <a:lnTo>
                    <a:pt x="763" y="23"/>
                  </a:lnTo>
                  <a:lnTo>
                    <a:pt x="19" y="451"/>
                  </a:lnTo>
                  <a:lnTo>
                    <a:pt x="0" y="440"/>
                  </a:lnTo>
                  <a:lnTo>
                    <a:pt x="763" y="0"/>
                  </a:lnTo>
                  <a:lnTo>
                    <a:pt x="1240" y="27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94" name="Freeform 94">
              <a:extLst>
                <a:ext uri="{FF2B5EF4-FFF2-40B4-BE49-F238E27FC236}">
                  <a16:creationId xmlns:a16="http://schemas.microsoft.com/office/drawing/2014/main" id="{A41D5A55-3448-4F82-8E3A-D45490868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1001" y="7661275"/>
              <a:ext cx="1908175" cy="1098550"/>
            </a:xfrm>
            <a:custGeom>
              <a:avLst/>
              <a:gdLst>
                <a:gd name="T0" fmla="*/ 1202 w 1202"/>
                <a:gd name="T1" fmla="*/ 262 h 692"/>
                <a:gd name="T2" fmla="*/ 457 w 1202"/>
                <a:gd name="T3" fmla="*/ 692 h 692"/>
                <a:gd name="T4" fmla="*/ 0 w 1202"/>
                <a:gd name="T5" fmla="*/ 428 h 692"/>
                <a:gd name="T6" fmla="*/ 744 w 1202"/>
                <a:gd name="T7" fmla="*/ 0 h 692"/>
                <a:gd name="T8" fmla="*/ 1202 w 1202"/>
                <a:gd name="T9" fmla="*/ 26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2" h="692">
                  <a:moveTo>
                    <a:pt x="1202" y="262"/>
                  </a:moveTo>
                  <a:lnTo>
                    <a:pt x="457" y="692"/>
                  </a:lnTo>
                  <a:lnTo>
                    <a:pt x="0" y="428"/>
                  </a:lnTo>
                  <a:lnTo>
                    <a:pt x="744" y="0"/>
                  </a:lnTo>
                  <a:lnTo>
                    <a:pt x="1202" y="262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95" name="Freeform 95">
              <a:extLst>
                <a:ext uri="{FF2B5EF4-FFF2-40B4-BE49-F238E27FC236}">
                  <a16:creationId xmlns:a16="http://schemas.microsoft.com/office/drawing/2014/main" id="{12153C50-7AEE-45F7-A197-64046F16B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5563" y="7497763"/>
              <a:ext cx="5800725" cy="2024063"/>
            </a:xfrm>
            <a:custGeom>
              <a:avLst/>
              <a:gdLst>
                <a:gd name="T0" fmla="*/ 2101 w 2101"/>
                <a:gd name="T1" fmla="*/ 0 h 733"/>
                <a:gd name="T2" fmla="*/ 2101 w 2101"/>
                <a:gd name="T3" fmla="*/ 30 h 733"/>
                <a:gd name="T4" fmla="*/ 2065 w 2101"/>
                <a:gd name="T5" fmla="*/ 92 h 733"/>
                <a:gd name="T6" fmla="*/ 1021 w 2101"/>
                <a:gd name="T7" fmla="*/ 695 h 733"/>
                <a:gd name="T8" fmla="*/ 810 w 2101"/>
                <a:gd name="T9" fmla="*/ 695 h 733"/>
                <a:gd name="T10" fmla="*/ 0 w 2101"/>
                <a:gd name="T11" fmla="*/ 228 h 733"/>
                <a:gd name="T12" fmla="*/ 0 w 2101"/>
                <a:gd name="T13" fmla="*/ 198 h 733"/>
                <a:gd name="T14" fmla="*/ 26 w 2101"/>
                <a:gd name="T15" fmla="*/ 213 h 733"/>
                <a:gd name="T16" fmla="*/ 810 w 2101"/>
                <a:gd name="T17" fmla="*/ 665 h 733"/>
                <a:gd name="T18" fmla="*/ 1021 w 2101"/>
                <a:gd name="T19" fmla="*/ 665 h 733"/>
                <a:gd name="T20" fmla="*/ 2065 w 2101"/>
                <a:gd name="T21" fmla="*/ 62 h 733"/>
                <a:gd name="T22" fmla="*/ 2099 w 2101"/>
                <a:gd name="T23" fmla="*/ 15 h 733"/>
                <a:gd name="T24" fmla="*/ 2101 w 2101"/>
                <a:gd name="T2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1" h="733">
                  <a:moveTo>
                    <a:pt x="2101" y="0"/>
                  </a:moveTo>
                  <a:cubicBezTo>
                    <a:pt x="2101" y="30"/>
                    <a:pt x="2101" y="30"/>
                    <a:pt x="2101" y="30"/>
                  </a:cubicBezTo>
                  <a:cubicBezTo>
                    <a:pt x="2101" y="54"/>
                    <a:pt x="2089" y="78"/>
                    <a:pt x="2065" y="92"/>
                  </a:cubicBezTo>
                  <a:cubicBezTo>
                    <a:pt x="1021" y="695"/>
                    <a:pt x="1021" y="695"/>
                    <a:pt x="1021" y="695"/>
                  </a:cubicBezTo>
                  <a:cubicBezTo>
                    <a:pt x="955" y="733"/>
                    <a:pt x="875" y="733"/>
                    <a:pt x="810" y="69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810" y="665"/>
                    <a:pt x="810" y="665"/>
                    <a:pt x="810" y="665"/>
                  </a:cubicBezTo>
                  <a:cubicBezTo>
                    <a:pt x="875" y="703"/>
                    <a:pt x="955" y="703"/>
                    <a:pt x="1021" y="665"/>
                  </a:cubicBezTo>
                  <a:cubicBezTo>
                    <a:pt x="2065" y="62"/>
                    <a:pt x="2065" y="62"/>
                    <a:pt x="2065" y="62"/>
                  </a:cubicBezTo>
                  <a:cubicBezTo>
                    <a:pt x="2084" y="51"/>
                    <a:pt x="2096" y="34"/>
                    <a:pt x="2099" y="15"/>
                  </a:cubicBezTo>
                  <a:cubicBezTo>
                    <a:pt x="2100" y="10"/>
                    <a:pt x="2101" y="5"/>
                    <a:pt x="2101" y="0"/>
                  </a:cubicBezTo>
                  <a:close/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52" name="Freeform 251">
              <a:extLst>
                <a:ext uri="{FF2B5EF4-FFF2-40B4-BE49-F238E27FC236}">
                  <a16:creationId xmlns:a16="http://schemas.microsoft.com/office/drawing/2014/main" id="{C344D145-BD4D-4758-905B-FA130D484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6776" y="3963988"/>
              <a:ext cx="1662113" cy="2892425"/>
            </a:xfrm>
            <a:custGeom>
              <a:avLst/>
              <a:gdLst>
                <a:gd name="T0" fmla="*/ 1047 w 1047"/>
                <a:gd name="T1" fmla="*/ 0 h 1822"/>
                <a:gd name="T2" fmla="*/ 0 w 1047"/>
                <a:gd name="T3" fmla="*/ 602 h 1822"/>
                <a:gd name="T4" fmla="*/ 0 w 1047"/>
                <a:gd name="T5" fmla="*/ 1720 h 1822"/>
                <a:gd name="T6" fmla="*/ 186 w 1047"/>
                <a:gd name="T7" fmla="*/ 1822 h 1822"/>
                <a:gd name="T8" fmla="*/ 197 w 1047"/>
                <a:gd name="T9" fmla="*/ 1815 h 1822"/>
                <a:gd name="T10" fmla="*/ 1047 w 1047"/>
                <a:gd name="T11" fmla="*/ 1324 h 1822"/>
                <a:gd name="T12" fmla="*/ 1047 w 1047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7" h="1822">
                  <a:moveTo>
                    <a:pt x="1047" y="0"/>
                  </a:moveTo>
                  <a:lnTo>
                    <a:pt x="0" y="602"/>
                  </a:lnTo>
                  <a:lnTo>
                    <a:pt x="0" y="1720"/>
                  </a:lnTo>
                  <a:lnTo>
                    <a:pt x="186" y="1822"/>
                  </a:lnTo>
                  <a:lnTo>
                    <a:pt x="197" y="1815"/>
                  </a:lnTo>
                  <a:lnTo>
                    <a:pt x="1047" y="1324"/>
                  </a:lnTo>
                  <a:lnTo>
                    <a:pt x="10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C9E15D8B-7142-4D73-B2A6-C671DD0733B7}"/>
              </a:ext>
            </a:extLst>
          </p:cNvPr>
          <p:cNvGrpSpPr/>
          <p:nvPr/>
        </p:nvGrpSpPr>
        <p:grpSpPr>
          <a:xfrm>
            <a:off x="2400347" y="1571611"/>
            <a:ext cx="1125391" cy="1797610"/>
            <a:chOff x="9756776" y="3260725"/>
            <a:chExt cx="2251075" cy="3595688"/>
          </a:xfrm>
        </p:grpSpPr>
        <p:sp>
          <p:nvSpPr>
            <p:cNvPr id="47" name="Freeform 246">
              <a:extLst>
                <a:ext uri="{FF2B5EF4-FFF2-40B4-BE49-F238E27FC236}">
                  <a16:creationId xmlns:a16="http://schemas.microsoft.com/office/drawing/2014/main" id="{07C477FE-3D85-490B-B5E1-DF4FCBA18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6776" y="3683000"/>
              <a:ext cx="1662113" cy="1030288"/>
            </a:xfrm>
            <a:custGeom>
              <a:avLst/>
              <a:gdLst>
                <a:gd name="T0" fmla="*/ 1047 w 1047"/>
                <a:gd name="T1" fmla="*/ 0 h 649"/>
                <a:gd name="T2" fmla="*/ 1047 w 1047"/>
                <a:gd name="T3" fmla="*/ 0 h 649"/>
                <a:gd name="T4" fmla="*/ 0 w 1047"/>
                <a:gd name="T5" fmla="*/ 605 h 649"/>
                <a:gd name="T6" fmla="*/ 0 w 1047"/>
                <a:gd name="T7" fmla="*/ 649 h 649"/>
                <a:gd name="T8" fmla="*/ 1047 w 1047"/>
                <a:gd name="T9" fmla="*/ 43 h 649"/>
                <a:gd name="T10" fmla="*/ 1047 w 1047"/>
                <a:gd name="T11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7" h="649">
                  <a:moveTo>
                    <a:pt x="1047" y="0"/>
                  </a:moveTo>
                  <a:lnTo>
                    <a:pt x="1047" y="0"/>
                  </a:lnTo>
                  <a:lnTo>
                    <a:pt x="0" y="605"/>
                  </a:lnTo>
                  <a:lnTo>
                    <a:pt x="0" y="649"/>
                  </a:lnTo>
                  <a:lnTo>
                    <a:pt x="1047" y="43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8A9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48" name="Freeform 247">
              <a:extLst>
                <a:ext uri="{FF2B5EF4-FFF2-40B4-BE49-F238E27FC236}">
                  <a16:creationId xmlns:a16="http://schemas.microsoft.com/office/drawing/2014/main" id="{476162B8-BD59-441A-8E6B-73372FEB9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6776" y="3683000"/>
              <a:ext cx="1662113" cy="1030288"/>
            </a:xfrm>
            <a:custGeom>
              <a:avLst/>
              <a:gdLst>
                <a:gd name="T0" fmla="*/ 1047 w 1047"/>
                <a:gd name="T1" fmla="*/ 0 h 649"/>
                <a:gd name="T2" fmla="*/ 1047 w 1047"/>
                <a:gd name="T3" fmla="*/ 0 h 649"/>
                <a:gd name="T4" fmla="*/ 0 w 1047"/>
                <a:gd name="T5" fmla="*/ 605 h 649"/>
                <a:gd name="T6" fmla="*/ 0 w 1047"/>
                <a:gd name="T7" fmla="*/ 649 h 649"/>
                <a:gd name="T8" fmla="*/ 1047 w 1047"/>
                <a:gd name="T9" fmla="*/ 43 h 649"/>
                <a:gd name="T10" fmla="*/ 1047 w 1047"/>
                <a:gd name="T11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7" h="649">
                  <a:moveTo>
                    <a:pt x="1047" y="0"/>
                  </a:moveTo>
                  <a:lnTo>
                    <a:pt x="1047" y="0"/>
                  </a:lnTo>
                  <a:lnTo>
                    <a:pt x="0" y="605"/>
                  </a:lnTo>
                  <a:lnTo>
                    <a:pt x="0" y="649"/>
                  </a:lnTo>
                  <a:lnTo>
                    <a:pt x="1047" y="43"/>
                  </a:lnTo>
                  <a:lnTo>
                    <a:pt x="10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49" name="Freeform 248">
              <a:extLst>
                <a:ext uri="{FF2B5EF4-FFF2-40B4-BE49-F238E27FC236}">
                  <a16:creationId xmlns:a16="http://schemas.microsoft.com/office/drawing/2014/main" id="{94C92ACE-7DCD-41AD-894D-299573AD0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6776" y="3751263"/>
              <a:ext cx="1662113" cy="1168400"/>
            </a:xfrm>
            <a:custGeom>
              <a:avLst/>
              <a:gdLst>
                <a:gd name="T0" fmla="*/ 1047 w 1047"/>
                <a:gd name="T1" fmla="*/ 0 h 736"/>
                <a:gd name="T2" fmla="*/ 0 w 1047"/>
                <a:gd name="T3" fmla="*/ 606 h 736"/>
                <a:gd name="T4" fmla="*/ 0 w 1047"/>
                <a:gd name="T5" fmla="*/ 736 h 736"/>
                <a:gd name="T6" fmla="*/ 1047 w 1047"/>
                <a:gd name="T7" fmla="*/ 134 h 736"/>
                <a:gd name="T8" fmla="*/ 1047 w 1047"/>
                <a:gd name="T9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736">
                  <a:moveTo>
                    <a:pt x="1047" y="0"/>
                  </a:moveTo>
                  <a:lnTo>
                    <a:pt x="0" y="606"/>
                  </a:lnTo>
                  <a:lnTo>
                    <a:pt x="0" y="736"/>
                  </a:lnTo>
                  <a:lnTo>
                    <a:pt x="1047" y="134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2A3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50" name="Freeform 249">
              <a:extLst>
                <a:ext uri="{FF2B5EF4-FFF2-40B4-BE49-F238E27FC236}">
                  <a16:creationId xmlns:a16="http://schemas.microsoft.com/office/drawing/2014/main" id="{7376E06B-4D68-4222-8B33-0FED2F2FC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6776" y="3751263"/>
              <a:ext cx="1662113" cy="1168400"/>
            </a:xfrm>
            <a:custGeom>
              <a:avLst/>
              <a:gdLst>
                <a:gd name="T0" fmla="*/ 1047 w 1047"/>
                <a:gd name="T1" fmla="*/ 0 h 736"/>
                <a:gd name="T2" fmla="*/ 0 w 1047"/>
                <a:gd name="T3" fmla="*/ 606 h 736"/>
                <a:gd name="T4" fmla="*/ 0 w 1047"/>
                <a:gd name="T5" fmla="*/ 736 h 736"/>
                <a:gd name="T6" fmla="*/ 1047 w 1047"/>
                <a:gd name="T7" fmla="*/ 134 h 736"/>
                <a:gd name="T8" fmla="*/ 1047 w 1047"/>
                <a:gd name="T9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736">
                  <a:moveTo>
                    <a:pt x="1047" y="0"/>
                  </a:moveTo>
                  <a:lnTo>
                    <a:pt x="0" y="606"/>
                  </a:lnTo>
                  <a:lnTo>
                    <a:pt x="0" y="736"/>
                  </a:lnTo>
                  <a:lnTo>
                    <a:pt x="1047" y="134"/>
                  </a:lnTo>
                  <a:lnTo>
                    <a:pt x="10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51" name="Freeform 250">
              <a:extLst>
                <a:ext uri="{FF2B5EF4-FFF2-40B4-BE49-F238E27FC236}">
                  <a16:creationId xmlns:a16="http://schemas.microsoft.com/office/drawing/2014/main" id="{F7286045-C38B-4CA4-B2A6-DA8538D67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6776" y="3963988"/>
              <a:ext cx="1662113" cy="2892425"/>
            </a:xfrm>
            <a:custGeom>
              <a:avLst/>
              <a:gdLst>
                <a:gd name="T0" fmla="*/ 1047 w 1047"/>
                <a:gd name="T1" fmla="*/ 0 h 1822"/>
                <a:gd name="T2" fmla="*/ 0 w 1047"/>
                <a:gd name="T3" fmla="*/ 602 h 1822"/>
                <a:gd name="T4" fmla="*/ 0 w 1047"/>
                <a:gd name="T5" fmla="*/ 1720 h 1822"/>
                <a:gd name="T6" fmla="*/ 186 w 1047"/>
                <a:gd name="T7" fmla="*/ 1822 h 1822"/>
                <a:gd name="T8" fmla="*/ 197 w 1047"/>
                <a:gd name="T9" fmla="*/ 1815 h 1822"/>
                <a:gd name="T10" fmla="*/ 1047 w 1047"/>
                <a:gd name="T11" fmla="*/ 1324 h 1822"/>
                <a:gd name="T12" fmla="*/ 1047 w 1047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7" h="1822">
                  <a:moveTo>
                    <a:pt x="1047" y="0"/>
                  </a:moveTo>
                  <a:lnTo>
                    <a:pt x="0" y="602"/>
                  </a:lnTo>
                  <a:lnTo>
                    <a:pt x="0" y="1720"/>
                  </a:lnTo>
                  <a:lnTo>
                    <a:pt x="186" y="1822"/>
                  </a:lnTo>
                  <a:lnTo>
                    <a:pt x="197" y="1815"/>
                  </a:lnTo>
                  <a:lnTo>
                    <a:pt x="1047" y="1324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9AA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53" name="Freeform 252">
              <a:extLst>
                <a:ext uri="{FF2B5EF4-FFF2-40B4-BE49-F238E27FC236}">
                  <a16:creationId xmlns:a16="http://schemas.microsoft.com/office/drawing/2014/main" id="{73408B1E-0EC8-44CF-B538-FBD4C03CE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4888" y="3260725"/>
              <a:ext cx="1662113" cy="3505200"/>
            </a:xfrm>
            <a:custGeom>
              <a:avLst/>
              <a:gdLst>
                <a:gd name="T0" fmla="*/ 1047 w 1047"/>
                <a:gd name="T1" fmla="*/ 1712 h 2208"/>
                <a:gd name="T2" fmla="*/ 186 w 1047"/>
                <a:gd name="T3" fmla="*/ 2208 h 2208"/>
                <a:gd name="T4" fmla="*/ 0 w 1047"/>
                <a:gd name="T5" fmla="*/ 2105 h 2208"/>
                <a:gd name="T6" fmla="*/ 0 w 1047"/>
                <a:gd name="T7" fmla="*/ 605 h 2208"/>
                <a:gd name="T8" fmla="*/ 1047 w 1047"/>
                <a:gd name="T9" fmla="*/ 0 h 2208"/>
                <a:gd name="T10" fmla="*/ 1047 w 1047"/>
                <a:gd name="T11" fmla="*/ 1712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7" h="2208">
                  <a:moveTo>
                    <a:pt x="1047" y="1712"/>
                  </a:moveTo>
                  <a:lnTo>
                    <a:pt x="186" y="2208"/>
                  </a:lnTo>
                  <a:lnTo>
                    <a:pt x="0" y="2105"/>
                  </a:lnTo>
                  <a:lnTo>
                    <a:pt x="0" y="605"/>
                  </a:lnTo>
                  <a:lnTo>
                    <a:pt x="1047" y="0"/>
                  </a:lnTo>
                  <a:lnTo>
                    <a:pt x="1047" y="171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54" name="Freeform 253">
              <a:extLst>
                <a:ext uri="{FF2B5EF4-FFF2-40B4-BE49-F238E27FC236}">
                  <a16:creationId xmlns:a16="http://schemas.microsoft.com/office/drawing/2014/main" id="{CC9191D2-39A1-40A3-99A0-E86A2678A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4888" y="6430963"/>
              <a:ext cx="295275" cy="334963"/>
            </a:xfrm>
            <a:custGeom>
              <a:avLst/>
              <a:gdLst>
                <a:gd name="T0" fmla="*/ 186 w 186"/>
                <a:gd name="T1" fmla="*/ 211 h 211"/>
                <a:gd name="T2" fmla="*/ 186 w 186"/>
                <a:gd name="T3" fmla="*/ 0 h 211"/>
                <a:gd name="T4" fmla="*/ 0 w 186"/>
                <a:gd name="T5" fmla="*/ 108 h 211"/>
                <a:gd name="T6" fmla="*/ 186 w 186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211">
                  <a:moveTo>
                    <a:pt x="186" y="211"/>
                  </a:moveTo>
                  <a:lnTo>
                    <a:pt x="186" y="0"/>
                  </a:lnTo>
                  <a:lnTo>
                    <a:pt x="0" y="108"/>
                  </a:lnTo>
                  <a:lnTo>
                    <a:pt x="186" y="211"/>
                  </a:ln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55" name="Freeform 254">
              <a:extLst>
                <a:ext uri="{FF2B5EF4-FFF2-40B4-BE49-F238E27FC236}">
                  <a16:creationId xmlns:a16="http://schemas.microsoft.com/office/drawing/2014/main" id="{A59A325B-E6CC-4E91-BCBD-01188A0E0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163" y="6430963"/>
              <a:ext cx="17463" cy="334963"/>
            </a:xfrm>
            <a:custGeom>
              <a:avLst/>
              <a:gdLst>
                <a:gd name="T0" fmla="*/ 0 w 11"/>
                <a:gd name="T1" fmla="*/ 0 h 211"/>
                <a:gd name="T2" fmla="*/ 11 w 11"/>
                <a:gd name="T3" fmla="*/ 7 h 211"/>
                <a:gd name="T4" fmla="*/ 11 w 11"/>
                <a:gd name="T5" fmla="*/ 206 h 211"/>
                <a:gd name="T6" fmla="*/ 0 w 11"/>
                <a:gd name="T7" fmla="*/ 211 h 211"/>
                <a:gd name="T8" fmla="*/ 0 w 11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11">
                  <a:moveTo>
                    <a:pt x="0" y="0"/>
                  </a:moveTo>
                  <a:lnTo>
                    <a:pt x="11" y="7"/>
                  </a:lnTo>
                  <a:lnTo>
                    <a:pt x="11" y="206"/>
                  </a:lnTo>
                  <a:lnTo>
                    <a:pt x="0" y="2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4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56" name="Freeform 255">
              <a:extLst>
                <a:ext uri="{FF2B5EF4-FFF2-40B4-BE49-F238E27FC236}">
                  <a16:creationId xmlns:a16="http://schemas.microsoft.com/office/drawing/2014/main" id="{31747AC8-95F7-4F59-B516-55AA01ECE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4226" y="3314700"/>
              <a:ext cx="1042988" cy="1179513"/>
            </a:xfrm>
            <a:custGeom>
              <a:avLst/>
              <a:gdLst>
                <a:gd name="T0" fmla="*/ 0 w 378"/>
                <a:gd name="T1" fmla="*/ 427 h 427"/>
                <a:gd name="T2" fmla="*/ 378 w 378"/>
                <a:gd name="T3" fmla="*/ 209 h 427"/>
                <a:gd name="T4" fmla="*/ 378 w 378"/>
                <a:gd name="T5" fmla="*/ 47 h 427"/>
                <a:gd name="T6" fmla="*/ 335 w 378"/>
                <a:gd name="T7" fmla="*/ 14 h 427"/>
                <a:gd name="T8" fmla="*/ 0 w 378"/>
                <a:gd name="T9" fmla="*/ 207 h 427"/>
                <a:gd name="T10" fmla="*/ 0 w 378"/>
                <a:gd name="T11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427">
                  <a:moveTo>
                    <a:pt x="0" y="427"/>
                  </a:moveTo>
                  <a:cubicBezTo>
                    <a:pt x="378" y="209"/>
                    <a:pt x="378" y="209"/>
                    <a:pt x="378" y="209"/>
                  </a:cubicBezTo>
                  <a:cubicBezTo>
                    <a:pt x="378" y="47"/>
                    <a:pt x="378" y="47"/>
                    <a:pt x="378" y="47"/>
                  </a:cubicBezTo>
                  <a:cubicBezTo>
                    <a:pt x="378" y="14"/>
                    <a:pt x="359" y="0"/>
                    <a:pt x="335" y="14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0" y="427"/>
                  </a:lnTo>
                  <a:close/>
                </a:path>
              </a:pathLst>
            </a:custGeom>
            <a:solidFill>
              <a:srgbClr val="384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57" name="Freeform 256">
              <a:extLst>
                <a:ext uri="{FF2B5EF4-FFF2-40B4-BE49-F238E27FC236}">
                  <a16:creationId xmlns:a16="http://schemas.microsoft.com/office/drawing/2014/main" id="{54DC27DE-E7D1-4430-96F4-DFABC11C5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1688" y="3279775"/>
              <a:ext cx="1046163" cy="1181100"/>
            </a:xfrm>
            <a:custGeom>
              <a:avLst/>
              <a:gdLst>
                <a:gd name="T0" fmla="*/ 0 w 379"/>
                <a:gd name="T1" fmla="*/ 428 h 428"/>
                <a:gd name="T2" fmla="*/ 379 w 379"/>
                <a:gd name="T3" fmla="*/ 209 h 428"/>
                <a:gd name="T4" fmla="*/ 379 w 379"/>
                <a:gd name="T5" fmla="*/ 47 h 428"/>
                <a:gd name="T6" fmla="*/ 336 w 379"/>
                <a:gd name="T7" fmla="*/ 14 h 428"/>
                <a:gd name="T8" fmla="*/ 0 w 379"/>
                <a:gd name="T9" fmla="*/ 208 h 428"/>
                <a:gd name="T10" fmla="*/ 0 w 379"/>
                <a:gd name="T11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9" h="428">
                  <a:moveTo>
                    <a:pt x="0" y="428"/>
                  </a:moveTo>
                  <a:cubicBezTo>
                    <a:pt x="379" y="209"/>
                    <a:pt x="379" y="209"/>
                    <a:pt x="379" y="209"/>
                  </a:cubicBezTo>
                  <a:cubicBezTo>
                    <a:pt x="379" y="47"/>
                    <a:pt x="379" y="47"/>
                    <a:pt x="379" y="47"/>
                  </a:cubicBezTo>
                  <a:cubicBezTo>
                    <a:pt x="379" y="15"/>
                    <a:pt x="360" y="0"/>
                    <a:pt x="336" y="14"/>
                  </a:cubicBezTo>
                  <a:cubicBezTo>
                    <a:pt x="0" y="208"/>
                    <a:pt x="0" y="208"/>
                    <a:pt x="0" y="208"/>
                  </a:cubicBezTo>
                  <a:lnTo>
                    <a:pt x="0" y="428"/>
                  </a:lnTo>
                  <a:close/>
                </a:path>
              </a:pathLst>
            </a:custGeom>
            <a:solidFill>
              <a:srgbClr val="FF5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58" name="Freeform 257">
              <a:extLst>
                <a:ext uri="{FF2B5EF4-FFF2-40B4-BE49-F238E27FC236}">
                  <a16:creationId xmlns:a16="http://schemas.microsoft.com/office/drawing/2014/main" id="{1DF05C50-6854-401A-833E-0FAAAD38C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9051" y="4351338"/>
              <a:ext cx="254000" cy="153988"/>
            </a:xfrm>
            <a:custGeom>
              <a:avLst/>
              <a:gdLst>
                <a:gd name="T0" fmla="*/ 4 w 160"/>
                <a:gd name="T1" fmla="*/ 97 h 97"/>
                <a:gd name="T2" fmla="*/ 160 w 160"/>
                <a:gd name="T3" fmla="*/ 7 h 97"/>
                <a:gd name="T4" fmla="*/ 157 w 160"/>
                <a:gd name="T5" fmla="*/ 0 h 97"/>
                <a:gd name="T6" fmla="*/ 0 w 160"/>
                <a:gd name="T7" fmla="*/ 90 h 97"/>
                <a:gd name="T8" fmla="*/ 4 w 160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97">
                  <a:moveTo>
                    <a:pt x="4" y="97"/>
                  </a:moveTo>
                  <a:lnTo>
                    <a:pt x="160" y="7"/>
                  </a:lnTo>
                  <a:lnTo>
                    <a:pt x="157" y="0"/>
                  </a:lnTo>
                  <a:lnTo>
                    <a:pt x="0" y="90"/>
                  </a:lnTo>
                  <a:lnTo>
                    <a:pt x="4" y="97"/>
                  </a:ln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59" name="Freeform 258">
              <a:extLst>
                <a:ext uri="{FF2B5EF4-FFF2-40B4-BE49-F238E27FC236}">
                  <a16:creationId xmlns:a16="http://schemas.microsoft.com/office/drawing/2014/main" id="{F4B75227-3E9C-4395-894D-35C97FEC8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9051" y="4351338"/>
              <a:ext cx="254000" cy="153988"/>
            </a:xfrm>
            <a:custGeom>
              <a:avLst/>
              <a:gdLst>
                <a:gd name="T0" fmla="*/ 4 w 160"/>
                <a:gd name="T1" fmla="*/ 97 h 97"/>
                <a:gd name="T2" fmla="*/ 160 w 160"/>
                <a:gd name="T3" fmla="*/ 7 h 97"/>
                <a:gd name="T4" fmla="*/ 157 w 160"/>
                <a:gd name="T5" fmla="*/ 0 h 97"/>
                <a:gd name="T6" fmla="*/ 0 w 160"/>
                <a:gd name="T7" fmla="*/ 9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97">
                  <a:moveTo>
                    <a:pt x="4" y="97"/>
                  </a:moveTo>
                  <a:lnTo>
                    <a:pt x="160" y="7"/>
                  </a:lnTo>
                  <a:lnTo>
                    <a:pt x="157" y="0"/>
                  </a:lnTo>
                  <a:lnTo>
                    <a:pt x="0" y="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60" name="Freeform 259">
              <a:extLst>
                <a:ext uri="{FF2B5EF4-FFF2-40B4-BE49-F238E27FC236}">
                  <a16:creationId xmlns:a16="http://schemas.microsoft.com/office/drawing/2014/main" id="{F84DDA0A-AEAD-41C1-855A-B141784B7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9051" y="4340225"/>
              <a:ext cx="369888" cy="217488"/>
            </a:xfrm>
            <a:custGeom>
              <a:avLst/>
              <a:gdLst>
                <a:gd name="T0" fmla="*/ 4 w 233"/>
                <a:gd name="T1" fmla="*/ 137 h 137"/>
                <a:gd name="T2" fmla="*/ 233 w 233"/>
                <a:gd name="T3" fmla="*/ 5 h 137"/>
                <a:gd name="T4" fmla="*/ 230 w 233"/>
                <a:gd name="T5" fmla="*/ 0 h 137"/>
                <a:gd name="T6" fmla="*/ 0 w 233"/>
                <a:gd name="T7" fmla="*/ 130 h 137"/>
                <a:gd name="T8" fmla="*/ 4 w 233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7">
                  <a:moveTo>
                    <a:pt x="4" y="137"/>
                  </a:moveTo>
                  <a:lnTo>
                    <a:pt x="233" y="5"/>
                  </a:lnTo>
                  <a:lnTo>
                    <a:pt x="230" y="0"/>
                  </a:lnTo>
                  <a:lnTo>
                    <a:pt x="0" y="130"/>
                  </a:lnTo>
                  <a:lnTo>
                    <a:pt x="4" y="137"/>
                  </a:ln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61" name="Freeform 260">
              <a:extLst>
                <a:ext uri="{FF2B5EF4-FFF2-40B4-BE49-F238E27FC236}">
                  <a16:creationId xmlns:a16="http://schemas.microsoft.com/office/drawing/2014/main" id="{9EB0A0B6-2A14-4CF6-B50B-D77F42259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9051" y="4340225"/>
              <a:ext cx="369888" cy="217488"/>
            </a:xfrm>
            <a:custGeom>
              <a:avLst/>
              <a:gdLst>
                <a:gd name="T0" fmla="*/ 4 w 233"/>
                <a:gd name="T1" fmla="*/ 137 h 137"/>
                <a:gd name="T2" fmla="*/ 233 w 233"/>
                <a:gd name="T3" fmla="*/ 5 h 137"/>
                <a:gd name="T4" fmla="*/ 230 w 233"/>
                <a:gd name="T5" fmla="*/ 0 h 137"/>
                <a:gd name="T6" fmla="*/ 0 w 233"/>
                <a:gd name="T7" fmla="*/ 13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137">
                  <a:moveTo>
                    <a:pt x="4" y="137"/>
                  </a:moveTo>
                  <a:lnTo>
                    <a:pt x="233" y="5"/>
                  </a:lnTo>
                  <a:lnTo>
                    <a:pt x="230" y="0"/>
                  </a:lnTo>
                  <a:lnTo>
                    <a:pt x="0" y="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62" name="Freeform 261">
              <a:extLst>
                <a:ext uri="{FF2B5EF4-FFF2-40B4-BE49-F238E27FC236}">
                  <a16:creationId xmlns:a16="http://schemas.microsoft.com/office/drawing/2014/main" id="{A679E8AB-E5B4-4F6B-8953-E0D9F8610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9051" y="4411663"/>
              <a:ext cx="334963" cy="198438"/>
            </a:xfrm>
            <a:custGeom>
              <a:avLst/>
              <a:gdLst>
                <a:gd name="T0" fmla="*/ 4 w 211"/>
                <a:gd name="T1" fmla="*/ 125 h 125"/>
                <a:gd name="T2" fmla="*/ 211 w 211"/>
                <a:gd name="T3" fmla="*/ 7 h 125"/>
                <a:gd name="T4" fmla="*/ 207 w 211"/>
                <a:gd name="T5" fmla="*/ 0 h 125"/>
                <a:gd name="T6" fmla="*/ 0 w 211"/>
                <a:gd name="T7" fmla="*/ 120 h 125"/>
                <a:gd name="T8" fmla="*/ 4 w 211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25">
                  <a:moveTo>
                    <a:pt x="4" y="125"/>
                  </a:moveTo>
                  <a:lnTo>
                    <a:pt x="211" y="7"/>
                  </a:lnTo>
                  <a:lnTo>
                    <a:pt x="207" y="0"/>
                  </a:lnTo>
                  <a:lnTo>
                    <a:pt x="0" y="120"/>
                  </a:lnTo>
                  <a:lnTo>
                    <a:pt x="4" y="125"/>
                  </a:ln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63" name="Freeform 262">
              <a:extLst>
                <a:ext uri="{FF2B5EF4-FFF2-40B4-BE49-F238E27FC236}">
                  <a16:creationId xmlns:a16="http://schemas.microsoft.com/office/drawing/2014/main" id="{C63E9A8A-722B-4D54-B5DE-3DCC7E6AC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9051" y="4411663"/>
              <a:ext cx="334963" cy="198438"/>
            </a:xfrm>
            <a:custGeom>
              <a:avLst/>
              <a:gdLst>
                <a:gd name="T0" fmla="*/ 4 w 211"/>
                <a:gd name="T1" fmla="*/ 125 h 125"/>
                <a:gd name="T2" fmla="*/ 211 w 211"/>
                <a:gd name="T3" fmla="*/ 7 h 125"/>
                <a:gd name="T4" fmla="*/ 207 w 211"/>
                <a:gd name="T5" fmla="*/ 0 h 125"/>
                <a:gd name="T6" fmla="*/ 0 w 211"/>
                <a:gd name="T7" fmla="*/ 12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" h="125">
                  <a:moveTo>
                    <a:pt x="4" y="125"/>
                  </a:moveTo>
                  <a:lnTo>
                    <a:pt x="211" y="7"/>
                  </a:lnTo>
                  <a:lnTo>
                    <a:pt x="207" y="0"/>
                  </a:lnTo>
                  <a:lnTo>
                    <a:pt x="0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64" name="Freeform 263">
              <a:extLst>
                <a:ext uri="{FF2B5EF4-FFF2-40B4-BE49-F238E27FC236}">
                  <a16:creationId xmlns:a16="http://schemas.microsoft.com/office/drawing/2014/main" id="{063801EB-9971-4D9B-AABD-6EA089869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9051" y="4414838"/>
              <a:ext cx="425450" cy="250825"/>
            </a:xfrm>
            <a:custGeom>
              <a:avLst/>
              <a:gdLst>
                <a:gd name="T0" fmla="*/ 4 w 268"/>
                <a:gd name="T1" fmla="*/ 158 h 158"/>
                <a:gd name="T2" fmla="*/ 268 w 268"/>
                <a:gd name="T3" fmla="*/ 5 h 158"/>
                <a:gd name="T4" fmla="*/ 265 w 268"/>
                <a:gd name="T5" fmla="*/ 0 h 158"/>
                <a:gd name="T6" fmla="*/ 0 w 268"/>
                <a:gd name="T7" fmla="*/ 151 h 158"/>
                <a:gd name="T8" fmla="*/ 4 w 268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58">
                  <a:moveTo>
                    <a:pt x="4" y="158"/>
                  </a:moveTo>
                  <a:lnTo>
                    <a:pt x="268" y="5"/>
                  </a:lnTo>
                  <a:lnTo>
                    <a:pt x="265" y="0"/>
                  </a:lnTo>
                  <a:lnTo>
                    <a:pt x="0" y="151"/>
                  </a:lnTo>
                  <a:lnTo>
                    <a:pt x="4" y="158"/>
                  </a:ln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65" name="Freeform 264">
              <a:extLst>
                <a:ext uri="{FF2B5EF4-FFF2-40B4-BE49-F238E27FC236}">
                  <a16:creationId xmlns:a16="http://schemas.microsoft.com/office/drawing/2014/main" id="{7CCF5650-83C2-425D-B5B3-E5D97D6F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9051" y="4414838"/>
              <a:ext cx="425450" cy="250825"/>
            </a:xfrm>
            <a:custGeom>
              <a:avLst/>
              <a:gdLst>
                <a:gd name="T0" fmla="*/ 4 w 268"/>
                <a:gd name="T1" fmla="*/ 158 h 158"/>
                <a:gd name="T2" fmla="*/ 268 w 268"/>
                <a:gd name="T3" fmla="*/ 5 h 158"/>
                <a:gd name="T4" fmla="*/ 265 w 268"/>
                <a:gd name="T5" fmla="*/ 0 h 158"/>
                <a:gd name="T6" fmla="*/ 0 w 268"/>
                <a:gd name="T7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158">
                  <a:moveTo>
                    <a:pt x="4" y="158"/>
                  </a:moveTo>
                  <a:lnTo>
                    <a:pt x="268" y="5"/>
                  </a:lnTo>
                  <a:lnTo>
                    <a:pt x="265" y="0"/>
                  </a:lnTo>
                  <a:lnTo>
                    <a:pt x="0" y="1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66" name="Freeform 265">
              <a:extLst>
                <a:ext uri="{FF2B5EF4-FFF2-40B4-BE49-F238E27FC236}">
                  <a16:creationId xmlns:a16="http://schemas.microsoft.com/office/drawing/2014/main" id="{9B4DC6C9-E232-4CBD-96B1-65A6DEF77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9051" y="4494213"/>
              <a:ext cx="379413" cy="223838"/>
            </a:xfrm>
            <a:custGeom>
              <a:avLst/>
              <a:gdLst>
                <a:gd name="T0" fmla="*/ 4 w 239"/>
                <a:gd name="T1" fmla="*/ 141 h 141"/>
                <a:gd name="T2" fmla="*/ 239 w 239"/>
                <a:gd name="T3" fmla="*/ 6 h 141"/>
                <a:gd name="T4" fmla="*/ 235 w 239"/>
                <a:gd name="T5" fmla="*/ 0 h 141"/>
                <a:gd name="T6" fmla="*/ 0 w 239"/>
                <a:gd name="T7" fmla="*/ 134 h 141"/>
                <a:gd name="T8" fmla="*/ 4 w 239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41">
                  <a:moveTo>
                    <a:pt x="4" y="141"/>
                  </a:moveTo>
                  <a:lnTo>
                    <a:pt x="239" y="6"/>
                  </a:lnTo>
                  <a:lnTo>
                    <a:pt x="235" y="0"/>
                  </a:lnTo>
                  <a:lnTo>
                    <a:pt x="0" y="134"/>
                  </a:lnTo>
                  <a:lnTo>
                    <a:pt x="4" y="141"/>
                  </a:ln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67" name="Freeform 266">
              <a:extLst>
                <a:ext uri="{FF2B5EF4-FFF2-40B4-BE49-F238E27FC236}">
                  <a16:creationId xmlns:a16="http://schemas.microsoft.com/office/drawing/2014/main" id="{1094F1BC-0547-43CE-989E-BD417F736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9051" y="4494213"/>
              <a:ext cx="379413" cy="223838"/>
            </a:xfrm>
            <a:custGeom>
              <a:avLst/>
              <a:gdLst>
                <a:gd name="T0" fmla="*/ 4 w 239"/>
                <a:gd name="T1" fmla="*/ 141 h 141"/>
                <a:gd name="T2" fmla="*/ 239 w 239"/>
                <a:gd name="T3" fmla="*/ 6 h 141"/>
                <a:gd name="T4" fmla="*/ 235 w 239"/>
                <a:gd name="T5" fmla="*/ 0 h 141"/>
                <a:gd name="T6" fmla="*/ 0 w 239"/>
                <a:gd name="T7" fmla="*/ 1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" h="141">
                  <a:moveTo>
                    <a:pt x="4" y="141"/>
                  </a:moveTo>
                  <a:lnTo>
                    <a:pt x="239" y="6"/>
                  </a:lnTo>
                  <a:lnTo>
                    <a:pt x="235" y="0"/>
                  </a:lnTo>
                  <a:lnTo>
                    <a:pt x="0" y="1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68" name="Freeform 267">
              <a:extLst>
                <a:ext uri="{FF2B5EF4-FFF2-40B4-BE49-F238E27FC236}">
                  <a16:creationId xmlns:a16="http://schemas.microsoft.com/office/drawing/2014/main" id="{E9F20426-3D3E-4FE5-AF1E-FA3199150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076" y="4519613"/>
              <a:ext cx="1200150" cy="698500"/>
            </a:xfrm>
            <a:custGeom>
              <a:avLst/>
              <a:gdLst>
                <a:gd name="T0" fmla="*/ 3 w 756"/>
                <a:gd name="T1" fmla="*/ 440 h 440"/>
                <a:gd name="T2" fmla="*/ 756 w 756"/>
                <a:gd name="T3" fmla="*/ 5 h 440"/>
                <a:gd name="T4" fmla="*/ 753 w 756"/>
                <a:gd name="T5" fmla="*/ 0 h 440"/>
                <a:gd name="T6" fmla="*/ 0 w 756"/>
                <a:gd name="T7" fmla="*/ 435 h 440"/>
                <a:gd name="T8" fmla="*/ 3 w 756"/>
                <a:gd name="T9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440">
                  <a:moveTo>
                    <a:pt x="3" y="440"/>
                  </a:moveTo>
                  <a:lnTo>
                    <a:pt x="756" y="5"/>
                  </a:lnTo>
                  <a:lnTo>
                    <a:pt x="753" y="0"/>
                  </a:lnTo>
                  <a:lnTo>
                    <a:pt x="0" y="435"/>
                  </a:lnTo>
                  <a:lnTo>
                    <a:pt x="3" y="440"/>
                  </a:ln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69" name="Freeform 268">
              <a:extLst>
                <a:ext uri="{FF2B5EF4-FFF2-40B4-BE49-F238E27FC236}">
                  <a16:creationId xmlns:a16="http://schemas.microsoft.com/office/drawing/2014/main" id="{487CAE4C-30A4-4D56-876F-11B74BF57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076" y="4519613"/>
              <a:ext cx="1200150" cy="698500"/>
            </a:xfrm>
            <a:custGeom>
              <a:avLst/>
              <a:gdLst>
                <a:gd name="T0" fmla="*/ 3 w 756"/>
                <a:gd name="T1" fmla="*/ 440 h 440"/>
                <a:gd name="T2" fmla="*/ 756 w 756"/>
                <a:gd name="T3" fmla="*/ 5 h 440"/>
                <a:gd name="T4" fmla="*/ 753 w 756"/>
                <a:gd name="T5" fmla="*/ 0 h 440"/>
                <a:gd name="T6" fmla="*/ 0 w 756"/>
                <a:gd name="T7" fmla="*/ 435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6" h="440">
                  <a:moveTo>
                    <a:pt x="3" y="440"/>
                  </a:moveTo>
                  <a:lnTo>
                    <a:pt x="756" y="5"/>
                  </a:lnTo>
                  <a:lnTo>
                    <a:pt x="753" y="0"/>
                  </a:lnTo>
                  <a:lnTo>
                    <a:pt x="0" y="4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70" name="Freeform 269">
              <a:extLst>
                <a:ext uri="{FF2B5EF4-FFF2-40B4-BE49-F238E27FC236}">
                  <a16:creationId xmlns:a16="http://schemas.microsoft.com/office/drawing/2014/main" id="{55B51808-8DEE-4E81-9463-2BA24EE2C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076" y="4641850"/>
              <a:ext cx="1200150" cy="701675"/>
            </a:xfrm>
            <a:custGeom>
              <a:avLst/>
              <a:gdLst>
                <a:gd name="T0" fmla="*/ 3 w 756"/>
                <a:gd name="T1" fmla="*/ 442 h 442"/>
                <a:gd name="T2" fmla="*/ 756 w 756"/>
                <a:gd name="T3" fmla="*/ 7 h 442"/>
                <a:gd name="T4" fmla="*/ 753 w 756"/>
                <a:gd name="T5" fmla="*/ 0 h 442"/>
                <a:gd name="T6" fmla="*/ 0 w 756"/>
                <a:gd name="T7" fmla="*/ 435 h 442"/>
                <a:gd name="T8" fmla="*/ 3 w 756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442">
                  <a:moveTo>
                    <a:pt x="3" y="442"/>
                  </a:moveTo>
                  <a:lnTo>
                    <a:pt x="756" y="7"/>
                  </a:lnTo>
                  <a:lnTo>
                    <a:pt x="753" y="0"/>
                  </a:lnTo>
                  <a:lnTo>
                    <a:pt x="0" y="435"/>
                  </a:lnTo>
                  <a:lnTo>
                    <a:pt x="3" y="442"/>
                  </a:ln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71" name="Freeform 270">
              <a:extLst>
                <a:ext uri="{FF2B5EF4-FFF2-40B4-BE49-F238E27FC236}">
                  <a16:creationId xmlns:a16="http://schemas.microsoft.com/office/drawing/2014/main" id="{99C7AF84-65E3-44EF-AC3A-DE08D5C67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076" y="4641850"/>
              <a:ext cx="1200150" cy="701675"/>
            </a:xfrm>
            <a:custGeom>
              <a:avLst/>
              <a:gdLst>
                <a:gd name="T0" fmla="*/ 3 w 756"/>
                <a:gd name="T1" fmla="*/ 442 h 442"/>
                <a:gd name="T2" fmla="*/ 756 w 756"/>
                <a:gd name="T3" fmla="*/ 7 h 442"/>
                <a:gd name="T4" fmla="*/ 753 w 756"/>
                <a:gd name="T5" fmla="*/ 0 h 442"/>
                <a:gd name="T6" fmla="*/ 0 w 756"/>
                <a:gd name="T7" fmla="*/ 435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6" h="442">
                  <a:moveTo>
                    <a:pt x="3" y="442"/>
                  </a:moveTo>
                  <a:lnTo>
                    <a:pt x="756" y="7"/>
                  </a:lnTo>
                  <a:lnTo>
                    <a:pt x="753" y="0"/>
                  </a:lnTo>
                  <a:lnTo>
                    <a:pt x="0" y="4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72" name="Freeform 271">
              <a:extLst>
                <a:ext uri="{FF2B5EF4-FFF2-40B4-BE49-F238E27FC236}">
                  <a16:creationId xmlns:a16="http://schemas.microsoft.com/office/drawing/2014/main" id="{A321AF53-1445-4217-B1F5-A4F2D2F05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076" y="4765675"/>
              <a:ext cx="1200150" cy="698500"/>
            </a:xfrm>
            <a:custGeom>
              <a:avLst/>
              <a:gdLst>
                <a:gd name="T0" fmla="*/ 3 w 756"/>
                <a:gd name="T1" fmla="*/ 440 h 440"/>
                <a:gd name="T2" fmla="*/ 756 w 756"/>
                <a:gd name="T3" fmla="*/ 5 h 440"/>
                <a:gd name="T4" fmla="*/ 753 w 756"/>
                <a:gd name="T5" fmla="*/ 0 h 440"/>
                <a:gd name="T6" fmla="*/ 0 w 756"/>
                <a:gd name="T7" fmla="*/ 435 h 440"/>
                <a:gd name="T8" fmla="*/ 3 w 756"/>
                <a:gd name="T9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440">
                  <a:moveTo>
                    <a:pt x="3" y="440"/>
                  </a:moveTo>
                  <a:lnTo>
                    <a:pt x="756" y="5"/>
                  </a:lnTo>
                  <a:lnTo>
                    <a:pt x="753" y="0"/>
                  </a:lnTo>
                  <a:lnTo>
                    <a:pt x="0" y="435"/>
                  </a:lnTo>
                  <a:lnTo>
                    <a:pt x="3" y="440"/>
                  </a:ln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73" name="Freeform 272">
              <a:extLst>
                <a:ext uri="{FF2B5EF4-FFF2-40B4-BE49-F238E27FC236}">
                  <a16:creationId xmlns:a16="http://schemas.microsoft.com/office/drawing/2014/main" id="{A9D661AB-40C2-4113-BAE4-87BEB891F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076" y="4765675"/>
              <a:ext cx="1200150" cy="698500"/>
            </a:xfrm>
            <a:custGeom>
              <a:avLst/>
              <a:gdLst>
                <a:gd name="T0" fmla="*/ 3 w 756"/>
                <a:gd name="T1" fmla="*/ 440 h 440"/>
                <a:gd name="T2" fmla="*/ 756 w 756"/>
                <a:gd name="T3" fmla="*/ 5 h 440"/>
                <a:gd name="T4" fmla="*/ 753 w 756"/>
                <a:gd name="T5" fmla="*/ 0 h 440"/>
                <a:gd name="T6" fmla="*/ 0 w 756"/>
                <a:gd name="T7" fmla="*/ 435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6" h="440">
                  <a:moveTo>
                    <a:pt x="3" y="440"/>
                  </a:moveTo>
                  <a:lnTo>
                    <a:pt x="756" y="5"/>
                  </a:lnTo>
                  <a:lnTo>
                    <a:pt x="753" y="0"/>
                  </a:lnTo>
                  <a:lnTo>
                    <a:pt x="0" y="4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74" name="Freeform 273">
              <a:extLst>
                <a:ext uri="{FF2B5EF4-FFF2-40B4-BE49-F238E27FC236}">
                  <a16:creationId xmlns:a16="http://schemas.microsoft.com/office/drawing/2014/main" id="{D15ACF19-94DC-4A0A-A761-6AA18A146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076" y="4886325"/>
              <a:ext cx="1200150" cy="701675"/>
            </a:xfrm>
            <a:custGeom>
              <a:avLst/>
              <a:gdLst>
                <a:gd name="T0" fmla="*/ 3 w 756"/>
                <a:gd name="T1" fmla="*/ 442 h 442"/>
                <a:gd name="T2" fmla="*/ 756 w 756"/>
                <a:gd name="T3" fmla="*/ 7 h 442"/>
                <a:gd name="T4" fmla="*/ 753 w 756"/>
                <a:gd name="T5" fmla="*/ 0 h 442"/>
                <a:gd name="T6" fmla="*/ 0 w 756"/>
                <a:gd name="T7" fmla="*/ 435 h 442"/>
                <a:gd name="T8" fmla="*/ 3 w 756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442">
                  <a:moveTo>
                    <a:pt x="3" y="442"/>
                  </a:moveTo>
                  <a:lnTo>
                    <a:pt x="756" y="7"/>
                  </a:lnTo>
                  <a:lnTo>
                    <a:pt x="753" y="0"/>
                  </a:lnTo>
                  <a:lnTo>
                    <a:pt x="0" y="435"/>
                  </a:lnTo>
                  <a:lnTo>
                    <a:pt x="3" y="442"/>
                  </a:ln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75" name="Freeform 274">
              <a:extLst>
                <a:ext uri="{FF2B5EF4-FFF2-40B4-BE49-F238E27FC236}">
                  <a16:creationId xmlns:a16="http://schemas.microsoft.com/office/drawing/2014/main" id="{C617776A-B0DF-428A-9AF5-1C213FDE1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076" y="4886325"/>
              <a:ext cx="1200150" cy="701675"/>
            </a:xfrm>
            <a:custGeom>
              <a:avLst/>
              <a:gdLst>
                <a:gd name="T0" fmla="*/ 3 w 756"/>
                <a:gd name="T1" fmla="*/ 442 h 442"/>
                <a:gd name="T2" fmla="*/ 756 w 756"/>
                <a:gd name="T3" fmla="*/ 7 h 442"/>
                <a:gd name="T4" fmla="*/ 753 w 756"/>
                <a:gd name="T5" fmla="*/ 0 h 442"/>
                <a:gd name="T6" fmla="*/ 0 w 756"/>
                <a:gd name="T7" fmla="*/ 435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6" h="442">
                  <a:moveTo>
                    <a:pt x="3" y="442"/>
                  </a:moveTo>
                  <a:lnTo>
                    <a:pt x="756" y="7"/>
                  </a:lnTo>
                  <a:lnTo>
                    <a:pt x="753" y="0"/>
                  </a:lnTo>
                  <a:lnTo>
                    <a:pt x="0" y="4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76" name="Freeform 275">
              <a:extLst>
                <a:ext uri="{FF2B5EF4-FFF2-40B4-BE49-F238E27FC236}">
                  <a16:creationId xmlns:a16="http://schemas.microsoft.com/office/drawing/2014/main" id="{49ADA073-447C-4125-A160-D88754206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076" y="5011738"/>
              <a:ext cx="1200150" cy="698500"/>
            </a:xfrm>
            <a:custGeom>
              <a:avLst/>
              <a:gdLst>
                <a:gd name="T0" fmla="*/ 3 w 756"/>
                <a:gd name="T1" fmla="*/ 440 h 440"/>
                <a:gd name="T2" fmla="*/ 756 w 756"/>
                <a:gd name="T3" fmla="*/ 5 h 440"/>
                <a:gd name="T4" fmla="*/ 753 w 756"/>
                <a:gd name="T5" fmla="*/ 0 h 440"/>
                <a:gd name="T6" fmla="*/ 0 w 756"/>
                <a:gd name="T7" fmla="*/ 433 h 440"/>
                <a:gd name="T8" fmla="*/ 3 w 756"/>
                <a:gd name="T9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440">
                  <a:moveTo>
                    <a:pt x="3" y="440"/>
                  </a:moveTo>
                  <a:lnTo>
                    <a:pt x="756" y="5"/>
                  </a:lnTo>
                  <a:lnTo>
                    <a:pt x="753" y="0"/>
                  </a:lnTo>
                  <a:lnTo>
                    <a:pt x="0" y="433"/>
                  </a:lnTo>
                  <a:lnTo>
                    <a:pt x="3" y="440"/>
                  </a:ln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77" name="Freeform 276">
              <a:extLst>
                <a:ext uri="{FF2B5EF4-FFF2-40B4-BE49-F238E27FC236}">
                  <a16:creationId xmlns:a16="http://schemas.microsoft.com/office/drawing/2014/main" id="{C7D55145-B124-461E-B649-691B90DB7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076" y="5011738"/>
              <a:ext cx="1200150" cy="698500"/>
            </a:xfrm>
            <a:custGeom>
              <a:avLst/>
              <a:gdLst>
                <a:gd name="T0" fmla="*/ 3 w 756"/>
                <a:gd name="T1" fmla="*/ 440 h 440"/>
                <a:gd name="T2" fmla="*/ 756 w 756"/>
                <a:gd name="T3" fmla="*/ 5 h 440"/>
                <a:gd name="T4" fmla="*/ 753 w 756"/>
                <a:gd name="T5" fmla="*/ 0 h 440"/>
                <a:gd name="T6" fmla="*/ 0 w 756"/>
                <a:gd name="T7" fmla="*/ 43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6" h="440">
                  <a:moveTo>
                    <a:pt x="3" y="440"/>
                  </a:moveTo>
                  <a:lnTo>
                    <a:pt x="756" y="5"/>
                  </a:lnTo>
                  <a:lnTo>
                    <a:pt x="753" y="0"/>
                  </a:lnTo>
                  <a:lnTo>
                    <a:pt x="0" y="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78" name="Freeform 277">
              <a:extLst>
                <a:ext uri="{FF2B5EF4-FFF2-40B4-BE49-F238E27FC236}">
                  <a16:creationId xmlns:a16="http://schemas.microsoft.com/office/drawing/2014/main" id="{C269A354-E7C0-4297-828F-8DE58505D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1901" y="5138738"/>
              <a:ext cx="1206500" cy="1139825"/>
            </a:xfrm>
            <a:custGeom>
              <a:avLst/>
              <a:gdLst>
                <a:gd name="T0" fmla="*/ 756 w 760"/>
                <a:gd name="T1" fmla="*/ 278 h 718"/>
                <a:gd name="T2" fmla="*/ 755 w 760"/>
                <a:gd name="T3" fmla="*/ 275 h 718"/>
                <a:gd name="T4" fmla="*/ 7 w 760"/>
                <a:gd name="T5" fmla="*/ 706 h 718"/>
                <a:gd name="T6" fmla="*/ 7 w 760"/>
                <a:gd name="T7" fmla="*/ 442 h 718"/>
                <a:gd name="T8" fmla="*/ 753 w 760"/>
                <a:gd name="T9" fmla="*/ 12 h 718"/>
                <a:gd name="T10" fmla="*/ 753 w 760"/>
                <a:gd name="T11" fmla="*/ 278 h 718"/>
                <a:gd name="T12" fmla="*/ 756 w 760"/>
                <a:gd name="T13" fmla="*/ 278 h 718"/>
                <a:gd name="T14" fmla="*/ 755 w 760"/>
                <a:gd name="T15" fmla="*/ 275 h 718"/>
                <a:gd name="T16" fmla="*/ 756 w 760"/>
                <a:gd name="T17" fmla="*/ 278 h 718"/>
                <a:gd name="T18" fmla="*/ 760 w 760"/>
                <a:gd name="T19" fmla="*/ 278 h 718"/>
                <a:gd name="T20" fmla="*/ 760 w 760"/>
                <a:gd name="T21" fmla="*/ 0 h 718"/>
                <a:gd name="T22" fmla="*/ 0 w 760"/>
                <a:gd name="T23" fmla="*/ 438 h 718"/>
                <a:gd name="T24" fmla="*/ 0 w 760"/>
                <a:gd name="T25" fmla="*/ 718 h 718"/>
                <a:gd name="T26" fmla="*/ 760 w 760"/>
                <a:gd name="T27" fmla="*/ 280 h 718"/>
                <a:gd name="T28" fmla="*/ 760 w 760"/>
                <a:gd name="T29" fmla="*/ 278 h 718"/>
                <a:gd name="T30" fmla="*/ 756 w 760"/>
                <a:gd name="T31" fmla="*/ 27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0" h="718">
                  <a:moveTo>
                    <a:pt x="756" y="278"/>
                  </a:moveTo>
                  <a:lnTo>
                    <a:pt x="755" y="275"/>
                  </a:lnTo>
                  <a:lnTo>
                    <a:pt x="7" y="706"/>
                  </a:lnTo>
                  <a:lnTo>
                    <a:pt x="7" y="442"/>
                  </a:lnTo>
                  <a:lnTo>
                    <a:pt x="753" y="12"/>
                  </a:lnTo>
                  <a:lnTo>
                    <a:pt x="753" y="278"/>
                  </a:lnTo>
                  <a:lnTo>
                    <a:pt x="756" y="278"/>
                  </a:lnTo>
                  <a:lnTo>
                    <a:pt x="755" y="275"/>
                  </a:lnTo>
                  <a:lnTo>
                    <a:pt x="756" y="278"/>
                  </a:lnTo>
                  <a:lnTo>
                    <a:pt x="760" y="278"/>
                  </a:lnTo>
                  <a:lnTo>
                    <a:pt x="760" y="0"/>
                  </a:lnTo>
                  <a:lnTo>
                    <a:pt x="0" y="438"/>
                  </a:lnTo>
                  <a:lnTo>
                    <a:pt x="0" y="718"/>
                  </a:lnTo>
                  <a:lnTo>
                    <a:pt x="760" y="280"/>
                  </a:lnTo>
                  <a:lnTo>
                    <a:pt x="760" y="278"/>
                  </a:lnTo>
                  <a:lnTo>
                    <a:pt x="756" y="278"/>
                  </a:ln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79" name="Freeform 278">
              <a:extLst>
                <a:ext uri="{FF2B5EF4-FFF2-40B4-BE49-F238E27FC236}">
                  <a16:creationId xmlns:a16="http://schemas.microsoft.com/office/drawing/2014/main" id="{B2EBA89A-D240-4406-9816-B5E5F28BD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076" y="5318125"/>
              <a:ext cx="1200150" cy="698500"/>
            </a:xfrm>
            <a:custGeom>
              <a:avLst/>
              <a:gdLst>
                <a:gd name="T0" fmla="*/ 3 w 756"/>
                <a:gd name="T1" fmla="*/ 440 h 440"/>
                <a:gd name="T2" fmla="*/ 756 w 756"/>
                <a:gd name="T3" fmla="*/ 7 h 440"/>
                <a:gd name="T4" fmla="*/ 753 w 756"/>
                <a:gd name="T5" fmla="*/ 0 h 440"/>
                <a:gd name="T6" fmla="*/ 0 w 756"/>
                <a:gd name="T7" fmla="*/ 435 h 440"/>
                <a:gd name="T8" fmla="*/ 3 w 756"/>
                <a:gd name="T9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440">
                  <a:moveTo>
                    <a:pt x="3" y="440"/>
                  </a:moveTo>
                  <a:lnTo>
                    <a:pt x="756" y="7"/>
                  </a:lnTo>
                  <a:lnTo>
                    <a:pt x="753" y="0"/>
                  </a:lnTo>
                  <a:lnTo>
                    <a:pt x="0" y="435"/>
                  </a:lnTo>
                  <a:lnTo>
                    <a:pt x="3" y="440"/>
                  </a:ln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80" name="Freeform 279">
              <a:extLst>
                <a:ext uri="{FF2B5EF4-FFF2-40B4-BE49-F238E27FC236}">
                  <a16:creationId xmlns:a16="http://schemas.microsoft.com/office/drawing/2014/main" id="{577BE4F5-FFEF-4988-A488-1FC5B2450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076" y="5318125"/>
              <a:ext cx="1200150" cy="698500"/>
            </a:xfrm>
            <a:custGeom>
              <a:avLst/>
              <a:gdLst>
                <a:gd name="T0" fmla="*/ 3 w 756"/>
                <a:gd name="T1" fmla="*/ 440 h 440"/>
                <a:gd name="T2" fmla="*/ 756 w 756"/>
                <a:gd name="T3" fmla="*/ 7 h 440"/>
                <a:gd name="T4" fmla="*/ 753 w 756"/>
                <a:gd name="T5" fmla="*/ 0 h 440"/>
                <a:gd name="T6" fmla="*/ 0 w 756"/>
                <a:gd name="T7" fmla="*/ 435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6" h="440">
                  <a:moveTo>
                    <a:pt x="3" y="440"/>
                  </a:moveTo>
                  <a:lnTo>
                    <a:pt x="756" y="7"/>
                  </a:lnTo>
                  <a:lnTo>
                    <a:pt x="753" y="0"/>
                  </a:lnTo>
                  <a:lnTo>
                    <a:pt x="0" y="4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81" name="Rectangle 280">
              <a:extLst>
                <a:ext uri="{FF2B5EF4-FFF2-40B4-BE49-F238E27FC236}">
                  <a16:creationId xmlns:a16="http://schemas.microsoft.com/office/drawing/2014/main" id="{47F8B3A0-A035-448A-84E7-F5DFC05A2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5438" y="5627688"/>
              <a:ext cx="11113" cy="176213"/>
            </a:xfrm>
            <a:prstGeom prst="rect">
              <a:avLst/>
            </a:pr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82" name="Freeform 281">
              <a:extLst>
                <a:ext uri="{FF2B5EF4-FFF2-40B4-BE49-F238E27FC236}">
                  <a16:creationId xmlns:a16="http://schemas.microsoft.com/office/drawing/2014/main" id="{7047505C-5529-4984-B933-571E0B362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438" y="5627688"/>
              <a:ext cx="11113" cy="176213"/>
            </a:xfrm>
            <a:custGeom>
              <a:avLst/>
              <a:gdLst>
                <a:gd name="T0" fmla="*/ 0 w 7"/>
                <a:gd name="T1" fmla="*/ 0 h 111"/>
                <a:gd name="T2" fmla="*/ 0 w 7"/>
                <a:gd name="T3" fmla="*/ 111 h 111"/>
                <a:gd name="T4" fmla="*/ 7 w 7"/>
                <a:gd name="T5" fmla="*/ 111 h 111"/>
                <a:gd name="T6" fmla="*/ 7 w 7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11">
                  <a:moveTo>
                    <a:pt x="0" y="0"/>
                  </a:moveTo>
                  <a:lnTo>
                    <a:pt x="0" y="111"/>
                  </a:lnTo>
                  <a:lnTo>
                    <a:pt x="7" y="111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83" name="Rectangle 282">
              <a:extLst>
                <a:ext uri="{FF2B5EF4-FFF2-40B4-BE49-F238E27FC236}">
                  <a16:creationId xmlns:a16="http://schemas.microsoft.com/office/drawing/2014/main" id="{830DB88E-29E3-4DA3-B990-E6F37C774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2163" y="5359400"/>
              <a:ext cx="11113" cy="174625"/>
            </a:xfrm>
            <a:prstGeom prst="rect">
              <a:avLst/>
            </a:pr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84" name="Freeform 283">
              <a:extLst>
                <a:ext uri="{FF2B5EF4-FFF2-40B4-BE49-F238E27FC236}">
                  <a16:creationId xmlns:a16="http://schemas.microsoft.com/office/drawing/2014/main" id="{E08489A3-C2AC-4D01-9B3C-DD67A2ECB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2163" y="5359400"/>
              <a:ext cx="11113" cy="174625"/>
            </a:xfrm>
            <a:custGeom>
              <a:avLst/>
              <a:gdLst>
                <a:gd name="T0" fmla="*/ 0 w 7"/>
                <a:gd name="T1" fmla="*/ 0 h 110"/>
                <a:gd name="T2" fmla="*/ 0 w 7"/>
                <a:gd name="T3" fmla="*/ 110 h 110"/>
                <a:gd name="T4" fmla="*/ 7 w 7"/>
                <a:gd name="T5" fmla="*/ 110 h 110"/>
                <a:gd name="T6" fmla="*/ 7 w 7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10">
                  <a:moveTo>
                    <a:pt x="0" y="0"/>
                  </a:moveTo>
                  <a:lnTo>
                    <a:pt x="0" y="110"/>
                  </a:lnTo>
                  <a:lnTo>
                    <a:pt x="7" y="11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85" name="Freeform 284">
              <a:extLst>
                <a:ext uri="{FF2B5EF4-FFF2-40B4-BE49-F238E27FC236}">
                  <a16:creationId xmlns:a16="http://schemas.microsoft.com/office/drawing/2014/main" id="{59669C07-60E2-4989-BD3F-B23069C7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6513" y="5770563"/>
              <a:ext cx="193675" cy="119063"/>
            </a:xfrm>
            <a:custGeom>
              <a:avLst/>
              <a:gdLst>
                <a:gd name="T0" fmla="*/ 3 w 122"/>
                <a:gd name="T1" fmla="*/ 75 h 75"/>
                <a:gd name="T2" fmla="*/ 122 w 122"/>
                <a:gd name="T3" fmla="*/ 7 h 75"/>
                <a:gd name="T4" fmla="*/ 118 w 122"/>
                <a:gd name="T5" fmla="*/ 0 h 75"/>
                <a:gd name="T6" fmla="*/ 0 w 122"/>
                <a:gd name="T7" fmla="*/ 68 h 75"/>
                <a:gd name="T8" fmla="*/ 3 w 122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75">
                  <a:moveTo>
                    <a:pt x="3" y="75"/>
                  </a:moveTo>
                  <a:lnTo>
                    <a:pt x="122" y="7"/>
                  </a:lnTo>
                  <a:lnTo>
                    <a:pt x="118" y="0"/>
                  </a:lnTo>
                  <a:lnTo>
                    <a:pt x="0" y="68"/>
                  </a:lnTo>
                  <a:lnTo>
                    <a:pt x="3" y="75"/>
                  </a:ln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86" name="Freeform 285">
              <a:extLst>
                <a:ext uri="{FF2B5EF4-FFF2-40B4-BE49-F238E27FC236}">
                  <a16:creationId xmlns:a16="http://schemas.microsoft.com/office/drawing/2014/main" id="{FC6996EC-CE44-4EC1-AA7C-C49AE61A1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6513" y="5770563"/>
              <a:ext cx="193675" cy="119063"/>
            </a:xfrm>
            <a:custGeom>
              <a:avLst/>
              <a:gdLst>
                <a:gd name="T0" fmla="*/ 3 w 122"/>
                <a:gd name="T1" fmla="*/ 75 h 75"/>
                <a:gd name="T2" fmla="*/ 122 w 122"/>
                <a:gd name="T3" fmla="*/ 7 h 75"/>
                <a:gd name="T4" fmla="*/ 118 w 122"/>
                <a:gd name="T5" fmla="*/ 0 h 75"/>
                <a:gd name="T6" fmla="*/ 0 w 122"/>
                <a:gd name="T7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75">
                  <a:moveTo>
                    <a:pt x="3" y="75"/>
                  </a:moveTo>
                  <a:lnTo>
                    <a:pt x="122" y="7"/>
                  </a:lnTo>
                  <a:lnTo>
                    <a:pt x="118" y="0"/>
                  </a:lnTo>
                  <a:lnTo>
                    <a:pt x="0" y="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87" name="Freeform 286">
              <a:extLst>
                <a:ext uri="{FF2B5EF4-FFF2-40B4-BE49-F238E27FC236}">
                  <a16:creationId xmlns:a16="http://schemas.microsoft.com/office/drawing/2014/main" id="{854382F2-55B7-452F-ADA3-21B90F582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1013" y="5516563"/>
              <a:ext cx="193675" cy="115888"/>
            </a:xfrm>
            <a:custGeom>
              <a:avLst/>
              <a:gdLst>
                <a:gd name="T0" fmla="*/ 3 w 122"/>
                <a:gd name="T1" fmla="*/ 73 h 73"/>
                <a:gd name="T2" fmla="*/ 122 w 122"/>
                <a:gd name="T3" fmla="*/ 5 h 73"/>
                <a:gd name="T4" fmla="*/ 118 w 122"/>
                <a:gd name="T5" fmla="*/ 0 h 73"/>
                <a:gd name="T6" fmla="*/ 0 w 122"/>
                <a:gd name="T7" fmla="*/ 68 h 73"/>
                <a:gd name="T8" fmla="*/ 3 w 122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73">
                  <a:moveTo>
                    <a:pt x="3" y="73"/>
                  </a:moveTo>
                  <a:lnTo>
                    <a:pt x="122" y="5"/>
                  </a:lnTo>
                  <a:lnTo>
                    <a:pt x="118" y="0"/>
                  </a:lnTo>
                  <a:lnTo>
                    <a:pt x="0" y="68"/>
                  </a:lnTo>
                  <a:lnTo>
                    <a:pt x="3" y="73"/>
                  </a:ln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88" name="Freeform 287">
              <a:extLst>
                <a:ext uri="{FF2B5EF4-FFF2-40B4-BE49-F238E27FC236}">
                  <a16:creationId xmlns:a16="http://schemas.microsoft.com/office/drawing/2014/main" id="{D583C2AE-E206-47AA-90A3-1D4BCA02D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1013" y="5516563"/>
              <a:ext cx="193675" cy="115888"/>
            </a:xfrm>
            <a:custGeom>
              <a:avLst/>
              <a:gdLst>
                <a:gd name="T0" fmla="*/ 3 w 122"/>
                <a:gd name="T1" fmla="*/ 73 h 73"/>
                <a:gd name="T2" fmla="*/ 122 w 122"/>
                <a:gd name="T3" fmla="*/ 5 h 73"/>
                <a:gd name="T4" fmla="*/ 118 w 122"/>
                <a:gd name="T5" fmla="*/ 0 h 73"/>
                <a:gd name="T6" fmla="*/ 0 w 122"/>
                <a:gd name="T7" fmla="*/ 6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73">
                  <a:moveTo>
                    <a:pt x="3" y="73"/>
                  </a:moveTo>
                  <a:lnTo>
                    <a:pt x="122" y="5"/>
                  </a:lnTo>
                  <a:lnTo>
                    <a:pt x="118" y="0"/>
                  </a:lnTo>
                  <a:lnTo>
                    <a:pt x="0" y="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89" name="Freeform 288">
              <a:extLst>
                <a:ext uri="{FF2B5EF4-FFF2-40B4-BE49-F238E27FC236}">
                  <a16:creationId xmlns:a16="http://schemas.microsoft.com/office/drawing/2014/main" id="{D73DE60A-95D7-4887-B10D-4DC854DA3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4238" y="5281613"/>
              <a:ext cx="192088" cy="119063"/>
            </a:xfrm>
            <a:custGeom>
              <a:avLst/>
              <a:gdLst>
                <a:gd name="T0" fmla="*/ 3 w 121"/>
                <a:gd name="T1" fmla="*/ 75 h 75"/>
                <a:gd name="T2" fmla="*/ 121 w 121"/>
                <a:gd name="T3" fmla="*/ 7 h 75"/>
                <a:gd name="T4" fmla="*/ 118 w 121"/>
                <a:gd name="T5" fmla="*/ 0 h 75"/>
                <a:gd name="T6" fmla="*/ 0 w 121"/>
                <a:gd name="T7" fmla="*/ 68 h 75"/>
                <a:gd name="T8" fmla="*/ 3 w 121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5">
                  <a:moveTo>
                    <a:pt x="3" y="75"/>
                  </a:moveTo>
                  <a:lnTo>
                    <a:pt x="121" y="7"/>
                  </a:lnTo>
                  <a:lnTo>
                    <a:pt x="118" y="0"/>
                  </a:lnTo>
                  <a:lnTo>
                    <a:pt x="0" y="68"/>
                  </a:lnTo>
                  <a:lnTo>
                    <a:pt x="3" y="75"/>
                  </a:ln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90" name="Freeform 289">
              <a:extLst>
                <a:ext uri="{FF2B5EF4-FFF2-40B4-BE49-F238E27FC236}">
                  <a16:creationId xmlns:a16="http://schemas.microsoft.com/office/drawing/2014/main" id="{F411B384-69F0-4A9F-AEB0-2D7E90E65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4238" y="5281613"/>
              <a:ext cx="192088" cy="119063"/>
            </a:xfrm>
            <a:custGeom>
              <a:avLst/>
              <a:gdLst>
                <a:gd name="T0" fmla="*/ 3 w 121"/>
                <a:gd name="T1" fmla="*/ 75 h 75"/>
                <a:gd name="T2" fmla="*/ 121 w 121"/>
                <a:gd name="T3" fmla="*/ 7 h 75"/>
                <a:gd name="T4" fmla="*/ 118 w 121"/>
                <a:gd name="T5" fmla="*/ 0 h 75"/>
                <a:gd name="T6" fmla="*/ 0 w 121"/>
                <a:gd name="T7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75">
                  <a:moveTo>
                    <a:pt x="3" y="75"/>
                  </a:moveTo>
                  <a:lnTo>
                    <a:pt x="121" y="7"/>
                  </a:lnTo>
                  <a:lnTo>
                    <a:pt x="118" y="0"/>
                  </a:lnTo>
                  <a:lnTo>
                    <a:pt x="0" y="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91" name="Freeform 290">
              <a:extLst>
                <a:ext uri="{FF2B5EF4-FFF2-40B4-BE49-F238E27FC236}">
                  <a16:creationId xmlns:a16="http://schemas.microsoft.com/office/drawing/2014/main" id="{DFE82BEA-0CBB-43C8-95CE-1D65C70C4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451" y="5694363"/>
              <a:ext cx="585788" cy="341313"/>
            </a:xfrm>
            <a:custGeom>
              <a:avLst/>
              <a:gdLst>
                <a:gd name="T0" fmla="*/ 4 w 369"/>
                <a:gd name="T1" fmla="*/ 215 h 215"/>
                <a:gd name="T2" fmla="*/ 369 w 369"/>
                <a:gd name="T3" fmla="*/ 5 h 215"/>
                <a:gd name="T4" fmla="*/ 365 w 369"/>
                <a:gd name="T5" fmla="*/ 0 h 215"/>
                <a:gd name="T6" fmla="*/ 0 w 369"/>
                <a:gd name="T7" fmla="*/ 210 h 215"/>
                <a:gd name="T8" fmla="*/ 4 w 369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215">
                  <a:moveTo>
                    <a:pt x="4" y="215"/>
                  </a:moveTo>
                  <a:lnTo>
                    <a:pt x="369" y="5"/>
                  </a:lnTo>
                  <a:lnTo>
                    <a:pt x="365" y="0"/>
                  </a:lnTo>
                  <a:lnTo>
                    <a:pt x="0" y="210"/>
                  </a:lnTo>
                  <a:lnTo>
                    <a:pt x="4" y="215"/>
                  </a:ln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92" name="Freeform 291">
              <a:extLst>
                <a:ext uri="{FF2B5EF4-FFF2-40B4-BE49-F238E27FC236}">
                  <a16:creationId xmlns:a16="http://schemas.microsoft.com/office/drawing/2014/main" id="{723BCE7B-8F12-4E9D-8FD0-4121F2EB5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451" y="5694363"/>
              <a:ext cx="585788" cy="341313"/>
            </a:xfrm>
            <a:custGeom>
              <a:avLst/>
              <a:gdLst>
                <a:gd name="T0" fmla="*/ 4 w 369"/>
                <a:gd name="T1" fmla="*/ 215 h 215"/>
                <a:gd name="T2" fmla="*/ 369 w 369"/>
                <a:gd name="T3" fmla="*/ 5 h 215"/>
                <a:gd name="T4" fmla="*/ 365 w 369"/>
                <a:gd name="T5" fmla="*/ 0 h 215"/>
                <a:gd name="T6" fmla="*/ 0 w 369"/>
                <a:gd name="T7" fmla="*/ 21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215">
                  <a:moveTo>
                    <a:pt x="4" y="215"/>
                  </a:moveTo>
                  <a:lnTo>
                    <a:pt x="369" y="5"/>
                  </a:lnTo>
                  <a:lnTo>
                    <a:pt x="365" y="0"/>
                  </a:lnTo>
                  <a:lnTo>
                    <a:pt x="0" y="2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93" name="Freeform 292">
              <a:extLst>
                <a:ext uri="{FF2B5EF4-FFF2-40B4-BE49-F238E27FC236}">
                  <a16:creationId xmlns:a16="http://schemas.microsoft.com/office/drawing/2014/main" id="{B98FD161-EF20-409B-A2D2-EA0CB67E3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451" y="5694363"/>
              <a:ext cx="781050" cy="455613"/>
            </a:xfrm>
            <a:custGeom>
              <a:avLst/>
              <a:gdLst>
                <a:gd name="T0" fmla="*/ 4 w 492"/>
                <a:gd name="T1" fmla="*/ 287 h 287"/>
                <a:gd name="T2" fmla="*/ 492 w 492"/>
                <a:gd name="T3" fmla="*/ 5 h 287"/>
                <a:gd name="T4" fmla="*/ 489 w 492"/>
                <a:gd name="T5" fmla="*/ 0 h 287"/>
                <a:gd name="T6" fmla="*/ 0 w 492"/>
                <a:gd name="T7" fmla="*/ 281 h 287"/>
                <a:gd name="T8" fmla="*/ 4 w 492"/>
                <a:gd name="T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287">
                  <a:moveTo>
                    <a:pt x="4" y="287"/>
                  </a:moveTo>
                  <a:lnTo>
                    <a:pt x="492" y="5"/>
                  </a:lnTo>
                  <a:lnTo>
                    <a:pt x="489" y="0"/>
                  </a:lnTo>
                  <a:lnTo>
                    <a:pt x="0" y="281"/>
                  </a:lnTo>
                  <a:lnTo>
                    <a:pt x="4" y="287"/>
                  </a:ln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94" name="Freeform 293">
              <a:extLst>
                <a:ext uri="{FF2B5EF4-FFF2-40B4-BE49-F238E27FC236}">
                  <a16:creationId xmlns:a16="http://schemas.microsoft.com/office/drawing/2014/main" id="{D706B6B7-EEEF-411C-9F07-CDBEA8E14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451" y="5694363"/>
              <a:ext cx="781050" cy="455613"/>
            </a:xfrm>
            <a:custGeom>
              <a:avLst/>
              <a:gdLst>
                <a:gd name="T0" fmla="*/ 4 w 492"/>
                <a:gd name="T1" fmla="*/ 287 h 287"/>
                <a:gd name="T2" fmla="*/ 492 w 492"/>
                <a:gd name="T3" fmla="*/ 5 h 287"/>
                <a:gd name="T4" fmla="*/ 489 w 492"/>
                <a:gd name="T5" fmla="*/ 0 h 287"/>
                <a:gd name="T6" fmla="*/ 0 w 492"/>
                <a:gd name="T7" fmla="*/ 28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287">
                  <a:moveTo>
                    <a:pt x="4" y="287"/>
                  </a:moveTo>
                  <a:lnTo>
                    <a:pt x="492" y="5"/>
                  </a:lnTo>
                  <a:lnTo>
                    <a:pt x="489" y="0"/>
                  </a:lnTo>
                  <a:lnTo>
                    <a:pt x="0" y="2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95" name="Freeform 294">
              <a:extLst>
                <a:ext uri="{FF2B5EF4-FFF2-40B4-BE49-F238E27FC236}">
                  <a16:creationId xmlns:a16="http://schemas.microsoft.com/office/drawing/2014/main" id="{4E39F711-07FE-4CB7-AE68-7F0F009DB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451" y="5545138"/>
              <a:ext cx="938213" cy="549275"/>
            </a:xfrm>
            <a:custGeom>
              <a:avLst/>
              <a:gdLst>
                <a:gd name="T0" fmla="*/ 4 w 591"/>
                <a:gd name="T1" fmla="*/ 346 h 346"/>
                <a:gd name="T2" fmla="*/ 591 w 591"/>
                <a:gd name="T3" fmla="*/ 7 h 346"/>
                <a:gd name="T4" fmla="*/ 588 w 591"/>
                <a:gd name="T5" fmla="*/ 0 h 346"/>
                <a:gd name="T6" fmla="*/ 0 w 591"/>
                <a:gd name="T7" fmla="*/ 339 h 346"/>
                <a:gd name="T8" fmla="*/ 4 w 591"/>
                <a:gd name="T9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346">
                  <a:moveTo>
                    <a:pt x="4" y="346"/>
                  </a:moveTo>
                  <a:lnTo>
                    <a:pt x="591" y="7"/>
                  </a:lnTo>
                  <a:lnTo>
                    <a:pt x="588" y="0"/>
                  </a:lnTo>
                  <a:lnTo>
                    <a:pt x="0" y="339"/>
                  </a:lnTo>
                  <a:lnTo>
                    <a:pt x="4" y="346"/>
                  </a:lnTo>
                  <a:close/>
                </a:path>
              </a:pathLst>
            </a:custGeom>
            <a:solidFill>
              <a:srgbClr val="516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96" name="Freeform 295">
              <a:extLst>
                <a:ext uri="{FF2B5EF4-FFF2-40B4-BE49-F238E27FC236}">
                  <a16:creationId xmlns:a16="http://schemas.microsoft.com/office/drawing/2014/main" id="{26B857ED-7435-4D6C-B39E-80A2AE6D8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451" y="5545138"/>
              <a:ext cx="938213" cy="549275"/>
            </a:xfrm>
            <a:custGeom>
              <a:avLst/>
              <a:gdLst>
                <a:gd name="T0" fmla="*/ 4 w 591"/>
                <a:gd name="T1" fmla="*/ 346 h 346"/>
                <a:gd name="T2" fmla="*/ 591 w 591"/>
                <a:gd name="T3" fmla="*/ 7 h 346"/>
                <a:gd name="T4" fmla="*/ 588 w 591"/>
                <a:gd name="T5" fmla="*/ 0 h 346"/>
                <a:gd name="T6" fmla="*/ 0 w 591"/>
                <a:gd name="T7" fmla="*/ 33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1" h="346">
                  <a:moveTo>
                    <a:pt x="4" y="346"/>
                  </a:moveTo>
                  <a:lnTo>
                    <a:pt x="591" y="7"/>
                  </a:lnTo>
                  <a:lnTo>
                    <a:pt x="588" y="0"/>
                  </a:lnTo>
                  <a:lnTo>
                    <a:pt x="0" y="3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97" name="Freeform 296">
              <a:extLst>
                <a:ext uri="{FF2B5EF4-FFF2-40B4-BE49-F238E27FC236}">
                  <a16:creationId xmlns:a16="http://schemas.microsoft.com/office/drawing/2014/main" id="{556CE0EE-B927-4221-A883-E1B35DA41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06163" y="3817938"/>
              <a:ext cx="155575" cy="323850"/>
            </a:xfrm>
            <a:custGeom>
              <a:avLst/>
              <a:gdLst>
                <a:gd name="T0" fmla="*/ 17 w 56"/>
                <a:gd name="T1" fmla="*/ 29 h 117"/>
                <a:gd name="T2" fmla="*/ 25 w 56"/>
                <a:gd name="T3" fmla="*/ 25 h 117"/>
                <a:gd name="T4" fmla="*/ 35 w 56"/>
                <a:gd name="T5" fmla="*/ 22 h 117"/>
                <a:gd name="T6" fmla="*/ 39 w 56"/>
                <a:gd name="T7" fmla="*/ 31 h 117"/>
                <a:gd name="T8" fmla="*/ 35 w 56"/>
                <a:gd name="T9" fmla="*/ 44 h 117"/>
                <a:gd name="T10" fmla="*/ 23 w 56"/>
                <a:gd name="T11" fmla="*/ 54 h 117"/>
                <a:gd name="T12" fmla="*/ 17 w 56"/>
                <a:gd name="T13" fmla="*/ 57 h 117"/>
                <a:gd name="T14" fmla="*/ 17 w 56"/>
                <a:gd name="T15" fmla="*/ 29 h 117"/>
                <a:gd name="T16" fmla="*/ 49 w 56"/>
                <a:gd name="T17" fmla="*/ 2 h 117"/>
                <a:gd name="T18" fmla="*/ 26 w 56"/>
                <a:gd name="T19" fmla="*/ 8 h 117"/>
                <a:gd name="T20" fmla="*/ 0 w 56"/>
                <a:gd name="T21" fmla="*/ 23 h 117"/>
                <a:gd name="T22" fmla="*/ 0 w 56"/>
                <a:gd name="T23" fmla="*/ 117 h 117"/>
                <a:gd name="T24" fmla="*/ 17 w 56"/>
                <a:gd name="T25" fmla="*/ 107 h 117"/>
                <a:gd name="T26" fmla="*/ 17 w 56"/>
                <a:gd name="T27" fmla="*/ 74 h 117"/>
                <a:gd name="T28" fmla="*/ 25 w 56"/>
                <a:gd name="T29" fmla="*/ 69 h 117"/>
                <a:gd name="T30" fmla="*/ 48 w 56"/>
                <a:gd name="T31" fmla="*/ 48 h 117"/>
                <a:gd name="T32" fmla="*/ 56 w 56"/>
                <a:gd name="T33" fmla="*/ 20 h 117"/>
                <a:gd name="T34" fmla="*/ 49 w 56"/>
                <a:gd name="T35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17">
                  <a:moveTo>
                    <a:pt x="17" y="29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30" y="22"/>
                    <a:pt x="33" y="21"/>
                    <a:pt x="35" y="22"/>
                  </a:cubicBezTo>
                  <a:cubicBezTo>
                    <a:pt x="38" y="23"/>
                    <a:pt x="39" y="26"/>
                    <a:pt x="39" y="31"/>
                  </a:cubicBezTo>
                  <a:cubicBezTo>
                    <a:pt x="39" y="35"/>
                    <a:pt x="37" y="40"/>
                    <a:pt x="35" y="44"/>
                  </a:cubicBezTo>
                  <a:cubicBezTo>
                    <a:pt x="32" y="48"/>
                    <a:pt x="28" y="51"/>
                    <a:pt x="23" y="54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29"/>
                    <a:pt x="17" y="29"/>
                    <a:pt x="17" y="29"/>
                  </a:cubicBezTo>
                  <a:close/>
                  <a:moveTo>
                    <a:pt x="49" y="2"/>
                  </a:moveTo>
                  <a:cubicBezTo>
                    <a:pt x="43" y="0"/>
                    <a:pt x="36" y="2"/>
                    <a:pt x="26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7" y="107"/>
                    <a:pt x="17" y="107"/>
                    <a:pt x="17" y="107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35" y="64"/>
                    <a:pt x="43" y="56"/>
                    <a:pt x="48" y="48"/>
                  </a:cubicBezTo>
                  <a:cubicBezTo>
                    <a:pt x="54" y="39"/>
                    <a:pt x="56" y="30"/>
                    <a:pt x="56" y="20"/>
                  </a:cubicBezTo>
                  <a:cubicBezTo>
                    <a:pt x="56" y="10"/>
                    <a:pt x="54" y="4"/>
                    <a:pt x="49" y="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98" name="Freeform 297">
              <a:extLst>
                <a:ext uri="{FF2B5EF4-FFF2-40B4-BE49-F238E27FC236}">
                  <a16:creationId xmlns:a16="http://schemas.microsoft.com/office/drawing/2014/main" id="{FEE613CE-F432-4F5F-ADFE-CE8B26ECB1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04601" y="3698875"/>
              <a:ext cx="185738" cy="328613"/>
            </a:xfrm>
            <a:custGeom>
              <a:avLst/>
              <a:gdLst>
                <a:gd name="T0" fmla="*/ 56 w 67"/>
                <a:gd name="T1" fmla="*/ 4 h 119"/>
                <a:gd name="T2" fmla="*/ 25 w 67"/>
                <a:gd name="T3" fmla="*/ 10 h 119"/>
                <a:gd name="T4" fmla="*/ 0 w 67"/>
                <a:gd name="T5" fmla="*/ 25 h 119"/>
                <a:gd name="T6" fmla="*/ 0 w 67"/>
                <a:gd name="T7" fmla="*/ 119 h 119"/>
                <a:gd name="T8" fmla="*/ 23 w 67"/>
                <a:gd name="T9" fmla="*/ 105 h 119"/>
                <a:gd name="T10" fmla="*/ 56 w 67"/>
                <a:gd name="T11" fmla="*/ 74 h 119"/>
                <a:gd name="T12" fmla="*/ 67 w 67"/>
                <a:gd name="T13" fmla="*/ 32 h 119"/>
                <a:gd name="T14" fmla="*/ 56 w 67"/>
                <a:gd name="T15" fmla="*/ 4 h 119"/>
                <a:gd name="T16" fmla="*/ 24 w 67"/>
                <a:gd name="T17" fmla="*/ 88 h 119"/>
                <a:gd name="T18" fmla="*/ 17 w 67"/>
                <a:gd name="T19" fmla="*/ 92 h 119"/>
                <a:gd name="T20" fmla="*/ 17 w 67"/>
                <a:gd name="T21" fmla="*/ 31 h 119"/>
                <a:gd name="T22" fmla="*/ 26 w 67"/>
                <a:gd name="T23" fmla="*/ 26 h 119"/>
                <a:gd name="T24" fmla="*/ 49 w 67"/>
                <a:gd name="T25" fmla="*/ 43 h 119"/>
                <a:gd name="T26" fmla="*/ 24 w 67"/>
                <a:gd name="T27" fmla="*/ 88 h 119"/>
                <a:gd name="T28" fmla="*/ 24 w 67"/>
                <a:gd name="T29" fmla="*/ 8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19">
                  <a:moveTo>
                    <a:pt x="56" y="4"/>
                  </a:moveTo>
                  <a:cubicBezTo>
                    <a:pt x="49" y="0"/>
                    <a:pt x="39" y="2"/>
                    <a:pt x="25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37" y="97"/>
                    <a:pt x="48" y="87"/>
                    <a:pt x="56" y="74"/>
                  </a:cubicBezTo>
                  <a:cubicBezTo>
                    <a:pt x="64" y="61"/>
                    <a:pt x="67" y="47"/>
                    <a:pt x="67" y="32"/>
                  </a:cubicBezTo>
                  <a:cubicBezTo>
                    <a:pt x="67" y="17"/>
                    <a:pt x="64" y="8"/>
                    <a:pt x="56" y="4"/>
                  </a:cubicBezTo>
                  <a:close/>
                  <a:moveTo>
                    <a:pt x="24" y="88"/>
                  </a:moveTo>
                  <a:cubicBezTo>
                    <a:pt x="17" y="92"/>
                    <a:pt x="17" y="92"/>
                    <a:pt x="17" y="9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42" y="17"/>
                    <a:pt x="49" y="22"/>
                    <a:pt x="49" y="43"/>
                  </a:cubicBezTo>
                  <a:cubicBezTo>
                    <a:pt x="49" y="63"/>
                    <a:pt x="41" y="78"/>
                    <a:pt x="24" y="88"/>
                  </a:cubicBezTo>
                  <a:cubicBezTo>
                    <a:pt x="24" y="88"/>
                    <a:pt x="24" y="88"/>
                    <a:pt x="24" y="8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99" name="Freeform 298">
              <a:extLst>
                <a:ext uri="{FF2B5EF4-FFF2-40B4-BE49-F238E27FC236}">
                  <a16:creationId xmlns:a16="http://schemas.microsoft.com/office/drawing/2014/main" id="{D73CCEA1-DD0F-453B-8849-EA9088372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7963" y="3557588"/>
              <a:ext cx="128588" cy="334963"/>
            </a:xfrm>
            <a:custGeom>
              <a:avLst/>
              <a:gdLst>
                <a:gd name="T0" fmla="*/ 29 w 81"/>
                <a:gd name="T1" fmla="*/ 129 h 211"/>
                <a:gd name="T2" fmla="*/ 78 w 81"/>
                <a:gd name="T3" fmla="*/ 101 h 211"/>
                <a:gd name="T4" fmla="*/ 78 w 81"/>
                <a:gd name="T5" fmla="*/ 74 h 211"/>
                <a:gd name="T6" fmla="*/ 29 w 81"/>
                <a:gd name="T7" fmla="*/ 101 h 211"/>
                <a:gd name="T8" fmla="*/ 29 w 81"/>
                <a:gd name="T9" fmla="*/ 58 h 211"/>
                <a:gd name="T10" fmla="*/ 81 w 81"/>
                <a:gd name="T11" fmla="*/ 28 h 211"/>
                <a:gd name="T12" fmla="*/ 81 w 81"/>
                <a:gd name="T13" fmla="*/ 0 h 211"/>
                <a:gd name="T14" fmla="*/ 0 w 81"/>
                <a:gd name="T15" fmla="*/ 47 h 211"/>
                <a:gd name="T16" fmla="*/ 0 w 81"/>
                <a:gd name="T17" fmla="*/ 211 h 211"/>
                <a:gd name="T18" fmla="*/ 29 w 81"/>
                <a:gd name="T19" fmla="*/ 194 h 211"/>
                <a:gd name="T20" fmla="*/ 29 w 81"/>
                <a:gd name="T21" fmla="*/ 129 h 211"/>
                <a:gd name="T22" fmla="*/ 29 w 81"/>
                <a:gd name="T23" fmla="*/ 1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211">
                  <a:moveTo>
                    <a:pt x="29" y="129"/>
                  </a:moveTo>
                  <a:lnTo>
                    <a:pt x="78" y="101"/>
                  </a:lnTo>
                  <a:lnTo>
                    <a:pt x="78" y="74"/>
                  </a:lnTo>
                  <a:lnTo>
                    <a:pt x="29" y="101"/>
                  </a:lnTo>
                  <a:lnTo>
                    <a:pt x="29" y="58"/>
                  </a:lnTo>
                  <a:lnTo>
                    <a:pt x="81" y="28"/>
                  </a:lnTo>
                  <a:lnTo>
                    <a:pt x="81" y="0"/>
                  </a:lnTo>
                  <a:lnTo>
                    <a:pt x="0" y="47"/>
                  </a:lnTo>
                  <a:lnTo>
                    <a:pt x="0" y="211"/>
                  </a:lnTo>
                  <a:lnTo>
                    <a:pt x="29" y="194"/>
                  </a:lnTo>
                  <a:lnTo>
                    <a:pt x="29" y="129"/>
                  </a:lnTo>
                  <a:lnTo>
                    <a:pt x="29" y="1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7739686B-464B-4AC3-BB05-0F94FE505707}"/>
              </a:ext>
            </a:extLst>
          </p:cNvPr>
          <p:cNvGrpSpPr/>
          <p:nvPr/>
        </p:nvGrpSpPr>
        <p:grpSpPr>
          <a:xfrm>
            <a:off x="1888445" y="4569215"/>
            <a:ext cx="1188089" cy="704758"/>
            <a:chOff x="8732838" y="9256713"/>
            <a:chExt cx="2376488" cy="1409700"/>
          </a:xfrm>
        </p:grpSpPr>
        <p:sp>
          <p:nvSpPr>
            <p:cNvPr id="100" name="Freeform 299">
              <a:extLst>
                <a:ext uri="{FF2B5EF4-FFF2-40B4-BE49-F238E27FC236}">
                  <a16:creationId xmlns:a16="http://schemas.microsoft.com/office/drawing/2014/main" id="{C3B2B83C-1B32-4EEC-8D1C-3EACD5AEB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838" y="9307513"/>
              <a:ext cx="2355850" cy="1358900"/>
            </a:xfrm>
            <a:custGeom>
              <a:avLst/>
              <a:gdLst>
                <a:gd name="T0" fmla="*/ 848 w 853"/>
                <a:gd name="T1" fmla="*/ 215 h 492"/>
                <a:gd name="T2" fmla="*/ 850 w 853"/>
                <a:gd name="T3" fmla="*/ 213 h 492"/>
                <a:gd name="T4" fmla="*/ 850 w 853"/>
                <a:gd name="T5" fmla="*/ 211 h 492"/>
                <a:gd name="T6" fmla="*/ 851 w 853"/>
                <a:gd name="T7" fmla="*/ 208 h 492"/>
                <a:gd name="T8" fmla="*/ 852 w 853"/>
                <a:gd name="T9" fmla="*/ 207 h 492"/>
                <a:gd name="T10" fmla="*/ 853 w 853"/>
                <a:gd name="T11" fmla="*/ 204 h 492"/>
                <a:gd name="T12" fmla="*/ 853 w 853"/>
                <a:gd name="T13" fmla="*/ 202 h 492"/>
                <a:gd name="T14" fmla="*/ 853 w 853"/>
                <a:gd name="T15" fmla="*/ 200 h 492"/>
                <a:gd name="T16" fmla="*/ 853 w 853"/>
                <a:gd name="T17" fmla="*/ 200 h 492"/>
                <a:gd name="T18" fmla="*/ 830 w 853"/>
                <a:gd name="T19" fmla="*/ 167 h 492"/>
                <a:gd name="T20" fmla="*/ 564 w 853"/>
                <a:gd name="T21" fmla="*/ 13 h 492"/>
                <a:gd name="T22" fmla="*/ 506 w 853"/>
                <a:gd name="T23" fmla="*/ 0 h 492"/>
                <a:gd name="T24" fmla="*/ 451 w 853"/>
                <a:gd name="T25" fmla="*/ 13 h 492"/>
                <a:gd name="T26" fmla="*/ 23 w 853"/>
                <a:gd name="T27" fmla="*/ 260 h 492"/>
                <a:gd name="T28" fmla="*/ 0 w 853"/>
                <a:gd name="T29" fmla="*/ 292 h 492"/>
                <a:gd name="T30" fmla="*/ 23 w 853"/>
                <a:gd name="T31" fmla="*/ 325 h 492"/>
                <a:gd name="T32" fmla="*/ 289 w 853"/>
                <a:gd name="T33" fmla="*/ 479 h 492"/>
                <a:gd name="T34" fmla="*/ 347 w 853"/>
                <a:gd name="T35" fmla="*/ 492 h 492"/>
                <a:gd name="T36" fmla="*/ 347 w 853"/>
                <a:gd name="T37" fmla="*/ 492 h 492"/>
                <a:gd name="T38" fmla="*/ 350 w 853"/>
                <a:gd name="T39" fmla="*/ 492 h 492"/>
                <a:gd name="T40" fmla="*/ 354 w 853"/>
                <a:gd name="T41" fmla="*/ 492 h 492"/>
                <a:gd name="T42" fmla="*/ 358 w 853"/>
                <a:gd name="T43" fmla="*/ 492 h 492"/>
                <a:gd name="T44" fmla="*/ 361 w 853"/>
                <a:gd name="T45" fmla="*/ 491 h 492"/>
                <a:gd name="T46" fmla="*/ 365 w 853"/>
                <a:gd name="T47" fmla="*/ 491 h 492"/>
                <a:gd name="T48" fmla="*/ 369 w 853"/>
                <a:gd name="T49" fmla="*/ 490 h 492"/>
                <a:gd name="T50" fmla="*/ 373 w 853"/>
                <a:gd name="T51" fmla="*/ 489 h 492"/>
                <a:gd name="T52" fmla="*/ 376 w 853"/>
                <a:gd name="T53" fmla="*/ 489 h 492"/>
                <a:gd name="T54" fmla="*/ 380 w 853"/>
                <a:gd name="T55" fmla="*/ 488 h 492"/>
                <a:gd name="T56" fmla="*/ 383 w 853"/>
                <a:gd name="T57" fmla="*/ 487 h 492"/>
                <a:gd name="T58" fmla="*/ 387 w 853"/>
                <a:gd name="T59" fmla="*/ 486 h 492"/>
                <a:gd name="T60" fmla="*/ 390 w 853"/>
                <a:gd name="T61" fmla="*/ 485 h 492"/>
                <a:gd name="T62" fmla="*/ 394 w 853"/>
                <a:gd name="T63" fmla="*/ 483 h 492"/>
                <a:gd name="T64" fmla="*/ 396 w 853"/>
                <a:gd name="T65" fmla="*/ 482 h 492"/>
                <a:gd name="T66" fmla="*/ 402 w 853"/>
                <a:gd name="T67" fmla="*/ 479 h 492"/>
                <a:gd name="T68" fmla="*/ 830 w 853"/>
                <a:gd name="T69" fmla="*/ 232 h 492"/>
                <a:gd name="T70" fmla="*/ 835 w 853"/>
                <a:gd name="T71" fmla="*/ 228 h 492"/>
                <a:gd name="T72" fmla="*/ 837 w 853"/>
                <a:gd name="T73" fmla="*/ 227 h 492"/>
                <a:gd name="T74" fmla="*/ 840 w 853"/>
                <a:gd name="T75" fmla="*/ 225 h 492"/>
                <a:gd name="T76" fmla="*/ 841 w 853"/>
                <a:gd name="T77" fmla="*/ 223 h 492"/>
                <a:gd name="T78" fmla="*/ 844 w 853"/>
                <a:gd name="T79" fmla="*/ 221 h 492"/>
                <a:gd name="T80" fmla="*/ 845 w 853"/>
                <a:gd name="T81" fmla="*/ 219 h 492"/>
                <a:gd name="T82" fmla="*/ 847 w 853"/>
                <a:gd name="T83" fmla="*/ 217 h 492"/>
                <a:gd name="T84" fmla="*/ 848 w 853"/>
                <a:gd name="T85" fmla="*/ 21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3" h="492">
                  <a:moveTo>
                    <a:pt x="848" y="215"/>
                  </a:moveTo>
                  <a:cubicBezTo>
                    <a:pt x="849" y="214"/>
                    <a:pt x="849" y="213"/>
                    <a:pt x="850" y="213"/>
                  </a:cubicBezTo>
                  <a:cubicBezTo>
                    <a:pt x="850" y="212"/>
                    <a:pt x="850" y="211"/>
                    <a:pt x="850" y="211"/>
                  </a:cubicBezTo>
                  <a:cubicBezTo>
                    <a:pt x="851" y="210"/>
                    <a:pt x="851" y="209"/>
                    <a:pt x="851" y="208"/>
                  </a:cubicBezTo>
                  <a:cubicBezTo>
                    <a:pt x="852" y="208"/>
                    <a:pt x="852" y="207"/>
                    <a:pt x="852" y="207"/>
                  </a:cubicBezTo>
                  <a:cubicBezTo>
                    <a:pt x="852" y="206"/>
                    <a:pt x="852" y="205"/>
                    <a:pt x="853" y="204"/>
                  </a:cubicBezTo>
                  <a:cubicBezTo>
                    <a:pt x="853" y="203"/>
                    <a:pt x="853" y="203"/>
                    <a:pt x="853" y="202"/>
                  </a:cubicBezTo>
                  <a:cubicBezTo>
                    <a:pt x="853" y="202"/>
                    <a:pt x="853" y="201"/>
                    <a:pt x="853" y="200"/>
                  </a:cubicBezTo>
                  <a:cubicBezTo>
                    <a:pt x="853" y="200"/>
                    <a:pt x="853" y="200"/>
                    <a:pt x="853" y="200"/>
                  </a:cubicBezTo>
                  <a:cubicBezTo>
                    <a:pt x="853" y="188"/>
                    <a:pt x="846" y="176"/>
                    <a:pt x="830" y="167"/>
                  </a:cubicBezTo>
                  <a:cubicBezTo>
                    <a:pt x="564" y="13"/>
                    <a:pt x="564" y="13"/>
                    <a:pt x="564" y="13"/>
                  </a:cubicBezTo>
                  <a:cubicBezTo>
                    <a:pt x="548" y="4"/>
                    <a:pt x="527" y="0"/>
                    <a:pt x="506" y="0"/>
                  </a:cubicBezTo>
                  <a:cubicBezTo>
                    <a:pt x="486" y="0"/>
                    <a:pt x="466" y="5"/>
                    <a:pt x="451" y="13"/>
                  </a:cubicBezTo>
                  <a:cubicBezTo>
                    <a:pt x="23" y="260"/>
                    <a:pt x="23" y="260"/>
                    <a:pt x="23" y="260"/>
                  </a:cubicBezTo>
                  <a:cubicBezTo>
                    <a:pt x="8" y="269"/>
                    <a:pt x="0" y="280"/>
                    <a:pt x="0" y="292"/>
                  </a:cubicBezTo>
                  <a:cubicBezTo>
                    <a:pt x="0" y="304"/>
                    <a:pt x="7" y="316"/>
                    <a:pt x="23" y="325"/>
                  </a:cubicBezTo>
                  <a:cubicBezTo>
                    <a:pt x="289" y="479"/>
                    <a:pt x="289" y="479"/>
                    <a:pt x="289" y="479"/>
                  </a:cubicBezTo>
                  <a:cubicBezTo>
                    <a:pt x="305" y="488"/>
                    <a:pt x="326" y="492"/>
                    <a:pt x="347" y="492"/>
                  </a:cubicBezTo>
                  <a:cubicBezTo>
                    <a:pt x="347" y="492"/>
                    <a:pt x="347" y="492"/>
                    <a:pt x="347" y="492"/>
                  </a:cubicBezTo>
                  <a:cubicBezTo>
                    <a:pt x="348" y="492"/>
                    <a:pt x="349" y="492"/>
                    <a:pt x="350" y="492"/>
                  </a:cubicBezTo>
                  <a:cubicBezTo>
                    <a:pt x="351" y="492"/>
                    <a:pt x="353" y="492"/>
                    <a:pt x="354" y="492"/>
                  </a:cubicBezTo>
                  <a:cubicBezTo>
                    <a:pt x="355" y="492"/>
                    <a:pt x="357" y="492"/>
                    <a:pt x="358" y="492"/>
                  </a:cubicBezTo>
                  <a:cubicBezTo>
                    <a:pt x="359" y="492"/>
                    <a:pt x="360" y="491"/>
                    <a:pt x="361" y="491"/>
                  </a:cubicBezTo>
                  <a:cubicBezTo>
                    <a:pt x="363" y="491"/>
                    <a:pt x="364" y="491"/>
                    <a:pt x="365" y="491"/>
                  </a:cubicBezTo>
                  <a:cubicBezTo>
                    <a:pt x="366" y="491"/>
                    <a:pt x="368" y="490"/>
                    <a:pt x="369" y="490"/>
                  </a:cubicBezTo>
                  <a:cubicBezTo>
                    <a:pt x="370" y="490"/>
                    <a:pt x="371" y="490"/>
                    <a:pt x="373" y="489"/>
                  </a:cubicBezTo>
                  <a:cubicBezTo>
                    <a:pt x="374" y="489"/>
                    <a:pt x="375" y="489"/>
                    <a:pt x="376" y="489"/>
                  </a:cubicBezTo>
                  <a:cubicBezTo>
                    <a:pt x="377" y="488"/>
                    <a:pt x="379" y="488"/>
                    <a:pt x="380" y="488"/>
                  </a:cubicBezTo>
                  <a:cubicBezTo>
                    <a:pt x="381" y="487"/>
                    <a:pt x="382" y="487"/>
                    <a:pt x="383" y="487"/>
                  </a:cubicBezTo>
                  <a:cubicBezTo>
                    <a:pt x="384" y="486"/>
                    <a:pt x="386" y="486"/>
                    <a:pt x="387" y="486"/>
                  </a:cubicBezTo>
                  <a:cubicBezTo>
                    <a:pt x="388" y="485"/>
                    <a:pt x="389" y="485"/>
                    <a:pt x="390" y="485"/>
                  </a:cubicBezTo>
                  <a:cubicBezTo>
                    <a:pt x="391" y="484"/>
                    <a:pt x="392" y="483"/>
                    <a:pt x="394" y="483"/>
                  </a:cubicBezTo>
                  <a:cubicBezTo>
                    <a:pt x="394" y="482"/>
                    <a:pt x="395" y="482"/>
                    <a:pt x="396" y="482"/>
                  </a:cubicBezTo>
                  <a:cubicBezTo>
                    <a:pt x="398" y="481"/>
                    <a:pt x="400" y="480"/>
                    <a:pt x="402" y="479"/>
                  </a:cubicBezTo>
                  <a:cubicBezTo>
                    <a:pt x="830" y="232"/>
                    <a:pt x="830" y="232"/>
                    <a:pt x="830" y="232"/>
                  </a:cubicBezTo>
                  <a:cubicBezTo>
                    <a:pt x="832" y="231"/>
                    <a:pt x="833" y="230"/>
                    <a:pt x="835" y="228"/>
                  </a:cubicBezTo>
                  <a:cubicBezTo>
                    <a:pt x="836" y="228"/>
                    <a:pt x="836" y="228"/>
                    <a:pt x="837" y="227"/>
                  </a:cubicBezTo>
                  <a:cubicBezTo>
                    <a:pt x="838" y="226"/>
                    <a:pt x="839" y="226"/>
                    <a:pt x="840" y="225"/>
                  </a:cubicBezTo>
                  <a:cubicBezTo>
                    <a:pt x="840" y="224"/>
                    <a:pt x="841" y="224"/>
                    <a:pt x="841" y="223"/>
                  </a:cubicBezTo>
                  <a:cubicBezTo>
                    <a:pt x="842" y="222"/>
                    <a:pt x="843" y="222"/>
                    <a:pt x="844" y="221"/>
                  </a:cubicBezTo>
                  <a:cubicBezTo>
                    <a:pt x="844" y="220"/>
                    <a:pt x="845" y="220"/>
                    <a:pt x="845" y="219"/>
                  </a:cubicBezTo>
                  <a:cubicBezTo>
                    <a:pt x="846" y="218"/>
                    <a:pt x="846" y="218"/>
                    <a:pt x="847" y="217"/>
                  </a:cubicBezTo>
                  <a:cubicBezTo>
                    <a:pt x="847" y="216"/>
                    <a:pt x="848" y="216"/>
                    <a:pt x="848" y="215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01" name="Freeform 300">
              <a:extLst>
                <a:ext uri="{FF2B5EF4-FFF2-40B4-BE49-F238E27FC236}">
                  <a16:creationId xmlns:a16="http://schemas.microsoft.com/office/drawing/2014/main" id="{18BD2E98-AD61-4B06-BF62-D4C0701C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838" y="9256713"/>
              <a:ext cx="2376488" cy="1373188"/>
            </a:xfrm>
            <a:custGeom>
              <a:avLst/>
              <a:gdLst>
                <a:gd name="T0" fmla="*/ 564 w 861"/>
                <a:gd name="T1" fmla="*/ 14 h 497"/>
                <a:gd name="T2" fmla="*/ 830 w 861"/>
                <a:gd name="T3" fmla="*/ 167 h 497"/>
                <a:gd name="T4" fmla="*/ 830 w 861"/>
                <a:gd name="T5" fmla="*/ 232 h 497"/>
                <a:gd name="T6" fmla="*/ 402 w 861"/>
                <a:gd name="T7" fmla="*/ 479 h 497"/>
                <a:gd name="T8" fmla="*/ 289 w 861"/>
                <a:gd name="T9" fmla="*/ 479 h 497"/>
                <a:gd name="T10" fmla="*/ 23 w 861"/>
                <a:gd name="T11" fmla="*/ 326 h 497"/>
                <a:gd name="T12" fmla="*/ 0 w 861"/>
                <a:gd name="T13" fmla="*/ 292 h 497"/>
                <a:gd name="T14" fmla="*/ 0 w 861"/>
                <a:gd name="T15" fmla="*/ 292 h 497"/>
                <a:gd name="T16" fmla="*/ 387 w 861"/>
                <a:gd name="T17" fmla="*/ 281 h 497"/>
                <a:gd name="T18" fmla="*/ 483 w 861"/>
                <a:gd name="T19" fmla="*/ 227 h 497"/>
                <a:gd name="T20" fmla="*/ 506 w 861"/>
                <a:gd name="T21" fmla="*/ 0 h 497"/>
                <a:gd name="T22" fmla="*/ 506 w 861"/>
                <a:gd name="T23" fmla="*/ 0 h 497"/>
                <a:gd name="T24" fmla="*/ 564 w 861"/>
                <a:gd name="T25" fmla="*/ 1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1" h="497">
                  <a:moveTo>
                    <a:pt x="564" y="14"/>
                  </a:moveTo>
                  <a:cubicBezTo>
                    <a:pt x="830" y="167"/>
                    <a:pt x="830" y="167"/>
                    <a:pt x="830" y="167"/>
                  </a:cubicBezTo>
                  <a:cubicBezTo>
                    <a:pt x="861" y="185"/>
                    <a:pt x="861" y="214"/>
                    <a:pt x="830" y="232"/>
                  </a:cubicBezTo>
                  <a:cubicBezTo>
                    <a:pt x="402" y="479"/>
                    <a:pt x="402" y="479"/>
                    <a:pt x="402" y="479"/>
                  </a:cubicBezTo>
                  <a:cubicBezTo>
                    <a:pt x="371" y="497"/>
                    <a:pt x="320" y="497"/>
                    <a:pt x="289" y="479"/>
                  </a:cubicBezTo>
                  <a:cubicBezTo>
                    <a:pt x="23" y="326"/>
                    <a:pt x="23" y="326"/>
                    <a:pt x="23" y="326"/>
                  </a:cubicBezTo>
                  <a:cubicBezTo>
                    <a:pt x="7" y="317"/>
                    <a:pt x="0" y="304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387" y="281"/>
                    <a:pt x="387" y="281"/>
                    <a:pt x="387" y="281"/>
                  </a:cubicBezTo>
                  <a:cubicBezTo>
                    <a:pt x="438" y="279"/>
                    <a:pt x="478" y="256"/>
                    <a:pt x="483" y="227"/>
                  </a:cubicBezTo>
                  <a:cubicBezTo>
                    <a:pt x="506" y="0"/>
                    <a:pt x="506" y="0"/>
                    <a:pt x="506" y="0"/>
                  </a:cubicBezTo>
                  <a:cubicBezTo>
                    <a:pt x="506" y="0"/>
                    <a:pt x="506" y="0"/>
                    <a:pt x="506" y="0"/>
                  </a:cubicBezTo>
                  <a:cubicBezTo>
                    <a:pt x="527" y="0"/>
                    <a:pt x="548" y="4"/>
                    <a:pt x="564" y="1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02" name="Freeform 301">
              <a:extLst>
                <a:ext uri="{FF2B5EF4-FFF2-40B4-BE49-F238E27FC236}">
                  <a16:creationId xmlns:a16="http://schemas.microsoft.com/office/drawing/2014/main" id="{BB33DECE-33DD-495F-B719-59021866C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1688" y="9812338"/>
              <a:ext cx="1397000" cy="806450"/>
            </a:xfrm>
            <a:custGeom>
              <a:avLst/>
              <a:gdLst>
                <a:gd name="T0" fmla="*/ 506 w 506"/>
                <a:gd name="T1" fmla="*/ 0 h 292"/>
                <a:gd name="T2" fmla="*/ 506 w 506"/>
                <a:gd name="T3" fmla="*/ 0 h 292"/>
                <a:gd name="T4" fmla="*/ 113 w 506"/>
                <a:gd name="T5" fmla="*/ 13 h 292"/>
                <a:gd name="T6" fmla="*/ 19 w 506"/>
                <a:gd name="T7" fmla="*/ 68 h 292"/>
                <a:gd name="T8" fmla="*/ 0 w 506"/>
                <a:gd name="T9" fmla="*/ 292 h 292"/>
                <a:gd name="T10" fmla="*/ 0 w 506"/>
                <a:gd name="T11" fmla="*/ 292 h 292"/>
                <a:gd name="T12" fmla="*/ 55 w 506"/>
                <a:gd name="T13" fmla="*/ 278 h 292"/>
                <a:gd name="T14" fmla="*/ 483 w 506"/>
                <a:gd name="T15" fmla="*/ 31 h 292"/>
                <a:gd name="T16" fmla="*/ 506 w 506"/>
                <a:gd name="T1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6" h="292">
                  <a:moveTo>
                    <a:pt x="506" y="0"/>
                  </a:moveTo>
                  <a:cubicBezTo>
                    <a:pt x="506" y="0"/>
                    <a:pt x="506" y="0"/>
                    <a:pt x="506" y="0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63" y="16"/>
                    <a:pt x="23" y="39"/>
                    <a:pt x="19" y="68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20" y="291"/>
                    <a:pt x="40" y="287"/>
                    <a:pt x="55" y="278"/>
                  </a:cubicBezTo>
                  <a:cubicBezTo>
                    <a:pt x="483" y="31"/>
                    <a:pt x="483" y="31"/>
                    <a:pt x="483" y="31"/>
                  </a:cubicBezTo>
                  <a:cubicBezTo>
                    <a:pt x="498" y="23"/>
                    <a:pt x="506" y="11"/>
                    <a:pt x="506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03" name="Freeform 302">
              <a:extLst>
                <a:ext uri="{FF2B5EF4-FFF2-40B4-BE49-F238E27FC236}">
                  <a16:creationId xmlns:a16="http://schemas.microsoft.com/office/drawing/2014/main" id="{AF6E02CA-23A2-4829-A8B6-D14221769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901" y="9326563"/>
              <a:ext cx="1266825" cy="739775"/>
            </a:xfrm>
            <a:custGeom>
              <a:avLst/>
              <a:gdLst>
                <a:gd name="T0" fmla="*/ 443 w 459"/>
                <a:gd name="T1" fmla="*/ 10 h 268"/>
                <a:gd name="T2" fmla="*/ 459 w 459"/>
                <a:gd name="T3" fmla="*/ 217 h 268"/>
                <a:gd name="T4" fmla="*/ 371 w 459"/>
                <a:gd name="T5" fmla="*/ 268 h 268"/>
                <a:gd name="T6" fmla="*/ 17 w 459"/>
                <a:gd name="T7" fmla="*/ 256 h 268"/>
                <a:gd name="T8" fmla="*/ 14 w 459"/>
                <a:gd name="T9" fmla="*/ 239 h 268"/>
                <a:gd name="T10" fmla="*/ 414 w 459"/>
                <a:gd name="T11" fmla="*/ 8 h 268"/>
                <a:gd name="T12" fmla="*/ 443 w 459"/>
                <a:gd name="T13" fmla="*/ 1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9" h="268">
                  <a:moveTo>
                    <a:pt x="443" y="10"/>
                  </a:moveTo>
                  <a:cubicBezTo>
                    <a:pt x="459" y="217"/>
                    <a:pt x="459" y="217"/>
                    <a:pt x="459" y="217"/>
                  </a:cubicBezTo>
                  <a:cubicBezTo>
                    <a:pt x="457" y="245"/>
                    <a:pt x="419" y="266"/>
                    <a:pt x="371" y="268"/>
                  </a:cubicBezTo>
                  <a:cubicBezTo>
                    <a:pt x="17" y="256"/>
                    <a:pt x="17" y="256"/>
                    <a:pt x="17" y="256"/>
                  </a:cubicBezTo>
                  <a:cubicBezTo>
                    <a:pt x="17" y="256"/>
                    <a:pt x="0" y="247"/>
                    <a:pt x="14" y="239"/>
                  </a:cubicBezTo>
                  <a:cubicBezTo>
                    <a:pt x="414" y="8"/>
                    <a:pt x="414" y="8"/>
                    <a:pt x="414" y="8"/>
                  </a:cubicBezTo>
                  <a:cubicBezTo>
                    <a:pt x="428" y="0"/>
                    <a:pt x="443" y="10"/>
                    <a:pt x="443" y="1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104" name="Freeform 303">
              <a:extLst>
                <a:ext uri="{FF2B5EF4-FFF2-40B4-BE49-F238E27FC236}">
                  <a16:creationId xmlns:a16="http://schemas.microsoft.com/office/drawing/2014/main" id="{849A5B1F-C562-4047-8BC1-267D8FD80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838" y="9256713"/>
              <a:ext cx="1397000" cy="806450"/>
            </a:xfrm>
            <a:custGeom>
              <a:avLst/>
              <a:gdLst>
                <a:gd name="T0" fmla="*/ 506 w 506"/>
                <a:gd name="T1" fmla="*/ 0 h 292"/>
                <a:gd name="T2" fmla="*/ 506 w 506"/>
                <a:gd name="T3" fmla="*/ 0 h 292"/>
                <a:gd name="T4" fmla="*/ 483 w 506"/>
                <a:gd name="T5" fmla="*/ 227 h 292"/>
                <a:gd name="T6" fmla="*/ 387 w 506"/>
                <a:gd name="T7" fmla="*/ 281 h 292"/>
                <a:gd name="T8" fmla="*/ 0 w 506"/>
                <a:gd name="T9" fmla="*/ 292 h 292"/>
                <a:gd name="T10" fmla="*/ 0 w 506"/>
                <a:gd name="T11" fmla="*/ 292 h 292"/>
                <a:gd name="T12" fmla="*/ 23 w 506"/>
                <a:gd name="T13" fmla="*/ 261 h 292"/>
                <a:gd name="T14" fmla="*/ 451 w 506"/>
                <a:gd name="T15" fmla="*/ 14 h 292"/>
                <a:gd name="T16" fmla="*/ 506 w 506"/>
                <a:gd name="T1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6" h="292">
                  <a:moveTo>
                    <a:pt x="506" y="0"/>
                  </a:moveTo>
                  <a:cubicBezTo>
                    <a:pt x="506" y="0"/>
                    <a:pt x="506" y="0"/>
                    <a:pt x="506" y="0"/>
                  </a:cubicBezTo>
                  <a:cubicBezTo>
                    <a:pt x="483" y="227"/>
                    <a:pt x="483" y="227"/>
                    <a:pt x="483" y="227"/>
                  </a:cubicBezTo>
                  <a:cubicBezTo>
                    <a:pt x="478" y="256"/>
                    <a:pt x="438" y="279"/>
                    <a:pt x="387" y="28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81"/>
                    <a:pt x="8" y="269"/>
                    <a:pt x="23" y="261"/>
                  </a:cubicBezTo>
                  <a:cubicBezTo>
                    <a:pt x="451" y="14"/>
                    <a:pt x="451" y="14"/>
                    <a:pt x="451" y="14"/>
                  </a:cubicBezTo>
                  <a:cubicBezTo>
                    <a:pt x="466" y="5"/>
                    <a:pt x="486" y="1"/>
                    <a:pt x="506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059EED4D-6034-40C5-83CE-497BC1BD6066}"/>
              </a:ext>
            </a:extLst>
          </p:cNvPr>
          <p:cNvGrpSpPr/>
          <p:nvPr/>
        </p:nvGrpSpPr>
        <p:grpSpPr>
          <a:xfrm>
            <a:off x="4234464" y="3035095"/>
            <a:ext cx="524601" cy="813488"/>
            <a:chOff x="13425488" y="6188075"/>
            <a:chExt cx="1049338" cy="1627188"/>
          </a:xfrm>
        </p:grpSpPr>
        <p:sp>
          <p:nvSpPr>
            <p:cNvPr id="34" name="Freeform 233">
              <a:extLst>
                <a:ext uri="{FF2B5EF4-FFF2-40B4-BE49-F238E27FC236}">
                  <a16:creationId xmlns:a16="http://schemas.microsoft.com/office/drawing/2014/main" id="{C671DB85-3524-477A-B992-F6BC6AE2A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25488" y="7207250"/>
              <a:ext cx="1049338" cy="608013"/>
            </a:xfrm>
            <a:custGeom>
              <a:avLst/>
              <a:gdLst>
                <a:gd name="T0" fmla="*/ 312 w 380"/>
                <a:gd name="T1" fmla="*/ 39 h 220"/>
                <a:gd name="T2" fmla="*/ 312 w 380"/>
                <a:gd name="T3" fmla="*/ 181 h 220"/>
                <a:gd name="T4" fmla="*/ 68 w 380"/>
                <a:gd name="T5" fmla="*/ 181 h 220"/>
                <a:gd name="T6" fmla="*/ 68 w 380"/>
                <a:gd name="T7" fmla="*/ 39 h 220"/>
                <a:gd name="T8" fmla="*/ 312 w 380"/>
                <a:gd name="T9" fmla="*/ 3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220">
                  <a:moveTo>
                    <a:pt x="312" y="39"/>
                  </a:moveTo>
                  <a:cubicBezTo>
                    <a:pt x="380" y="78"/>
                    <a:pt x="380" y="141"/>
                    <a:pt x="312" y="181"/>
                  </a:cubicBezTo>
                  <a:cubicBezTo>
                    <a:pt x="245" y="220"/>
                    <a:pt x="135" y="220"/>
                    <a:pt x="68" y="181"/>
                  </a:cubicBezTo>
                  <a:cubicBezTo>
                    <a:pt x="0" y="141"/>
                    <a:pt x="0" y="78"/>
                    <a:pt x="68" y="39"/>
                  </a:cubicBezTo>
                  <a:cubicBezTo>
                    <a:pt x="135" y="0"/>
                    <a:pt x="245" y="0"/>
                    <a:pt x="312" y="39"/>
                  </a:cubicBezTo>
                </a:path>
              </a:pathLst>
            </a:custGeom>
            <a:solidFill>
              <a:srgbClr val="0303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Open Sans Light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90DC1EA6-C448-488A-A30F-E0A5A64A73D1}"/>
                </a:ext>
              </a:extLst>
            </p:cNvPr>
            <p:cNvGrpSpPr/>
            <p:nvPr/>
          </p:nvGrpSpPr>
          <p:grpSpPr>
            <a:xfrm>
              <a:off x="13425488" y="6188075"/>
              <a:ext cx="1049338" cy="1608138"/>
              <a:chOff x="13425488" y="6188075"/>
              <a:chExt cx="1049338" cy="1608138"/>
            </a:xfrm>
          </p:grpSpPr>
          <p:sp>
            <p:nvSpPr>
              <p:cNvPr id="35" name="Freeform 234">
                <a:extLst>
                  <a:ext uri="{FF2B5EF4-FFF2-40B4-BE49-F238E27FC236}">
                    <a16:creationId xmlns:a16="http://schemas.microsoft.com/office/drawing/2014/main" id="{17AA8827-68BD-45F5-966B-910212C8D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25488" y="7191375"/>
                <a:ext cx="1049338" cy="604838"/>
              </a:xfrm>
              <a:custGeom>
                <a:avLst/>
                <a:gdLst>
                  <a:gd name="T0" fmla="*/ 312 w 380"/>
                  <a:gd name="T1" fmla="*/ 39 h 219"/>
                  <a:gd name="T2" fmla="*/ 312 w 380"/>
                  <a:gd name="T3" fmla="*/ 180 h 219"/>
                  <a:gd name="T4" fmla="*/ 68 w 380"/>
                  <a:gd name="T5" fmla="*/ 180 h 219"/>
                  <a:gd name="T6" fmla="*/ 68 w 380"/>
                  <a:gd name="T7" fmla="*/ 39 h 219"/>
                  <a:gd name="T8" fmla="*/ 312 w 380"/>
                  <a:gd name="T9" fmla="*/ 3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219">
                    <a:moveTo>
                      <a:pt x="312" y="39"/>
                    </a:moveTo>
                    <a:cubicBezTo>
                      <a:pt x="380" y="78"/>
                      <a:pt x="380" y="141"/>
                      <a:pt x="312" y="180"/>
                    </a:cubicBezTo>
                    <a:cubicBezTo>
                      <a:pt x="245" y="219"/>
                      <a:pt x="135" y="219"/>
                      <a:pt x="68" y="180"/>
                    </a:cubicBezTo>
                    <a:cubicBezTo>
                      <a:pt x="0" y="141"/>
                      <a:pt x="0" y="78"/>
                      <a:pt x="68" y="39"/>
                    </a:cubicBezTo>
                    <a:cubicBezTo>
                      <a:pt x="135" y="0"/>
                      <a:pt x="245" y="0"/>
                      <a:pt x="312" y="39"/>
                    </a:cubicBezTo>
                  </a:path>
                </a:pathLst>
              </a:custGeom>
              <a:solidFill>
                <a:srgbClr val="0E0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 sz="900">
                  <a:solidFill>
                    <a:srgbClr val="283147"/>
                  </a:solidFill>
                  <a:latin typeface="Open Sans Light"/>
                </a:endParaRPr>
              </a:p>
            </p:txBody>
          </p: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5678554-4EE8-4DD3-8ED9-30D6FF26E432}"/>
                  </a:ext>
                </a:extLst>
              </p:cNvPr>
              <p:cNvGrpSpPr/>
              <p:nvPr/>
            </p:nvGrpSpPr>
            <p:grpSpPr>
              <a:xfrm>
                <a:off x="13495338" y="6188075"/>
                <a:ext cx="908050" cy="1504950"/>
                <a:chOff x="13495338" y="6188075"/>
                <a:chExt cx="908050" cy="1504950"/>
              </a:xfrm>
            </p:grpSpPr>
            <p:sp>
              <p:nvSpPr>
                <p:cNvPr id="36" name="Freeform 235">
                  <a:extLst>
                    <a:ext uri="{FF2B5EF4-FFF2-40B4-BE49-F238E27FC236}">
                      <a16:creationId xmlns:a16="http://schemas.microsoft.com/office/drawing/2014/main" id="{8E67E819-F7F5-469B-8DBF-E0CC4874A4C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495338" y="6188075"/>
                  <a:ext cx="908050" cy="571500"/>
                </a:xfrm>
                <a:custGeom>
                  <a:avLst/>
                  <a:gdLst>
                    <a:gd name="T0" fmla="*/ 281 w 329"/>
                    <a:gd name="T1" fmla="*/ 37 h 207"/>
                    <a:gd name="T2" fmla="*/ 50 w 329"/>
                    <a:gd name="T3" fmla="*/ 37 h 207"/>
                    <a:gd name="T4" fmla="*/ 2 w 329"/>
                    <a:gd name="T5" fmla="*/ 108 h 207"/>
                    <a:gd name="T6" fmla="*/ 50 w 329"/>
                    <a:gd name="T7" fmla="*/ 170 h 207"/>
                    <a:gd name="T8" fmla="*/ 281 w 329"/>
                    <a:gd name="T9" fmla="*/ 170 h 207"/>
                    <a:gd name="T10" fmla="*/ 328 w 329"/>
                    <a:gd name="T11" fmla="*/ 112 h 207"/>
                    <a:gd name="T12" fmla="*/ 329 w 329"/>
                    <a:gd name="T13" fmla="*/ 103 h 207"/>
                    <a:gd name="T14" fmla="*/ 281 w 329"/>
                    <a:gd name="T15" fmla="*/ 37 h 207"/>
                    <a:gd name="T16" fmla="*/ 295 w 329"/>
                    <a:gd name="T17" fmla="*/ 135 h 207"/>
                    <a:gd name="T18" fmla="*/ 265 w 329"/>
                    <a:gd name="T19" fmla="*/ 161 h 207"/>
                    <a:gd name="T20" fmla="*/ 66 w 329"/>
                    <a:gd name="T21" fmla="*/ 161 h 207"/>
                    <a:gd name="T22" fmla="*/ 36 w 329"/>
                    <a:gd name="T23" fmla="*/ 135 h 207"/>
                    <a:gd name="T24" fmla="*/ 66 w 329"/>
                    <a:gd name="T25" fmla="*/ 46 h 207"/>
                    <a:gd name="T26" fmla="*/ 265 w 329"/>
                    <a:gd name="T27" fmla="*/ 46 h 207"/>
                    <a:gd name="T28" fmla="*/ 295 w 329"/>
                    <a:gd name="T29" fmla="*/ 135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29" h="207">
                      <a:moveTo>
                        <a:pt x="281" y="37"/>
                      </a:moveTo>
                      <a:cubicBezTo>
                        <a:pt x="217" y="0"/>
                        <a:pt x="114" y="0"/>
                        <a:pt x="50" y="37"/>
                      </a:cubicBezTo>
                      <a:cubicBezTo>
                        <a:pt x="16" y="56"/>
                        <a:pt x="0" y="82"/>
                        <a:pt x="2" y="108"/>
                      </a:cubicBezTo>
                      <a:cubicBezTo>
                        <a:pt x="4" y="131"/>
                        <a:pt x="20" y="153"/>
                        <a:pt x="50" y="170"/>
                      </a:cubicBezTo>
                      <a:cubicBezTo>
                        <a:pt x="114" y="207"/>
                        <a:pt x="217" y="207"/>
                        <a:pt x="281" y="170"/>
                      </a:cubicBezTo>
                      <a:cubicBezTo>
                        <a:pt x="309" y="154"/>
                        <a:pt x="325" y="133"/>
                        <a:pt x="328" y="112"/>
                      </a:cubicBezTo>
                      <a:cubicBezTo>
                        <a:pt x="329" y="103"/>
                        <a:pt x="329" y="103"/>
                        <a:pt x="329" y="103"/>
                      </a:cubicBezTo>
                      <a:cubicBezTo>
                        <a:pt x="329" y="79"/>
                        <a:pt x="313" y="55"/>
                        <a:pt x="281" y="37"/>
                      </a:cubicBezTo>
                      <a:close/>
                      <a:moveTo>
                        <a:pt x="295" y="135"/>
                      </a:moveTo>
                      <a:cubicBezTo>
                        <a:pt x="288" y="145"/>
                        <a:pt x="278" y="153"/>
                        <a:pt x="265" y="161"/>
                      </a:cubicBezTo>
                      <a:cubicBezTo>
                        <a:pt x="210" y="193"/>
                        <a:pt x="121" y="193"/>
                        <a:pt x="66" y="161"/>
                      </a:cubicBezTo>
                      <a:cubicBezTo>
                        <a:pt x="52" y="153"/>
                        <a:pt x="42" y="145"/>
                        <a:pt x="36" y="135"/>
                      </a:cubicBezTo>
                      <a:cubicBezTo>
                        <a:pt x="14" y="106"/>
                        <a:pt x="24" y="70"/>
                        <a:pt x="66" y="46"/>
                      </a:cubicBezTo>
                      <a:cubicBezTo>
                        <a:pt x="121" y="14"/>
                        <a:pt x="210" y="14"/>
                        <a:pt x="265" y="46"/>
                      </a:cubicBezTo>
                      <a:cubicBezTo>
                        <a:pt x="307" y="70"/>
                        <a:pt x="317" y="106"/>
                        <a:pt x="295" y="135"/>
                      </a:cubicBezTo>
                      <a:close/>
                    </a:path>
                  </a:pathLst>
                </a:custGeom>
                <a:solidFill>
                  <a:srgbClr val="C1C7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14" tIns="22857" rIns="45714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28554"/>
                  <a:endParaRPr lang="en-US" sz="900">
                    <a:solidFill>
                      <a:srgbClr val="283147"/>
                    </a:solidFill>
                    <a:latin typeface="Open Sans Light"/>
                  </a:endParaRPr>
                </a:p>
              </p:txBody>
            </p:sp>
            <p:sp>
              <p:nvSpPr>
                <p:cNvPr id="37" name="Freeform 236">
                  <a:extLst>
                    <a:ext uri="{FF2B5EF4-FFF2-40B4-BE49-F238E27FC236}">
                      <a16:creationId xmlns:a16="http://schemas.microsoft.com/office/drawing/2014/main" id="{8E0CE5D9-06FE-4DF4-803E-B779AA21E6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93763" y="6403975"/>
                  <a:ext cx="715963" cy="317500"/>
                </a:xfrm>
                <a:custGeom>
                  <a:avLst/>
                  <a:gdLst>
                    <a:gd name="T0" fmla="*/ 259 w 259"/>
                    <a:gd name="T1" fmla="*/ 57 h 115"/>
                    <a:gd name="T2" fmla="*/ 229 w 259"/>
                    <a:gd name="T3" fmla="*/ 83 h 115"/>
                    <a:gd name="T4" fmla="*/ 30 w 259"/>
                    <a:gd name="T5" fmla="*/ 83 h 115"/>
                    <a:gd name="T6" fmla="*/ 0 w 259"/>
                    <a:gd name="T7" fmla="*/ 57 h 115"/>
                    <a:gd name="T8" fmla="*/ 30 w 259"/>
                    <a:gd name="T9" fmla="*/ 32 h 115"/>
                    <a:gd name="T10" fmla="*/ 229 w 259"/>
                    <a:gd name="T11" fmla="*/ 32 h 115"/>
                    <a:gd name="T12" fmla="*/ 259 w 259"/>
                    <a:gd name="T13" fmla="*/ 57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9" h="115">
                      <a:moveTo>
                        <a:pt x="259" y="57"/>
                      </a:moveTo>
                      <a:cubicBezTo>
                        <a:pt x="252" y="67"/>
                        <a:pt x="242" y="75"/>
                        <a:pt x="229" y="83"/>
                      </a:cubicBezTo>
                      <a:cubicBezTo>
                        <a:pt x="174" y="115"/>
                        <a:pt x="85" y="115"/>
                        <a:pt x="30" y="83"/>
                      </a:cubicBezTo>
                      <a:cubicBezTo>
                        <a:pt x="16" y="75"/>
                        <a:pt x="6" y="67"/>
                        <a:pt x="0" y="57"/>
                      </a:cubicBezTo>
                      <a:cubicBezTo>
                        <a:pt x="6" y="48"/>
                        <a:pt x="16" y="39"/>
                        <a:pt x="30" y="32"/>
                      </a:cubicBezTo>
                      <a:cubicBezTo>
                        <a:pt x="85" y="0"/>
                        <a:pt x="174" y="0"/>
                        <a:pt x="229" y="32"/>
                      </a:cubicBezTo>
                      <a:cubicBezTo>
                        <a:pt x="242" y="39"/>
                        <a:pt x="252" y="48"/>
                        <a:pt x="259" y="57"/>
                      </a:cubicBezTo>
                      <a:close/>
                    </a:path>
                  </a:pathLst>
                </a:custGeom>
                <a:solidFill>
                  <a:srgbClr val="352A2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14" tIns="22857" rIns="45714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28554"/>
                  <a:endParaRPr lang="en-US" sz="900">
                    <a:solidFill>
                      <a:srgbClr val="283147"/>
                    </a:solidFill>
                    <a:latin typeface="Open Sans Light"/>
                  </a:endParaRPr>
                </a:p>
              </p:txBody>
            </p:sp>
            <p:sp>
              <p:nvSpPr>
                <p:cNvPr id="38" name="Freeform 237">
                  <a:extLst>
                    <a:ext uri="{FF2B5EF4-FFF2-40B4-BE49-F238E27FC236}">
                      <a16:creationId xmlns:a16="http://schemas.microsoft.com/office/drawing/2014/main" id="{D7A6B0C9-BF20-46B3-BFF6-6AC0ECCA88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36613" y="6956425"/>
                  <a:ext cx="828675" cy="533400"/>
                </a:xfrm>
                <a:custGeom>
                  <a:avLst/>
                  <a:gdLst>
                    <a:gd name="T0" fmla="*/ 300 w 300"/>
                    <a:gd name="T1" fmla="*/ 3 h 193"/>
                    <a:gd name="T2" fmla="*/ 298 w 300"/>
                    <a:gd name="T3" fmla="*/ 31 h 193"/>
                    <a:gd name="T4" fmla="*/ 298 w 300"/>
                    <a:gd name="T5" fmla="*/ 31 h 193"/>
                    <a:gd name="T6" fmla="*/ 293 w 300"/>
                    <a:gd name="T7" fmla="*/ 105 h 193"/>
                    <a:gd name="T8" fmla="*/ 292 w 300"/>
                    <a:gd name="T9" fmla="*/ 113 h 193"/>
                    <a:gd name="T10" fmla="*/ 292 w 300"/>
                    <a:gd name="T11" fmla="*/ 113 h 193"/>
                    <a:gd name="T12" fmla="*/ 281 w 300"/>
                    <a:gd name="T13" fmla="*/ 138 h 193"/>
                    <a:gd name="T14" fmla="*/ 251 w 300"/>
                    <a:gd name="T15" fmla="*/ 164 h 193"/>
                    <a:gd name="T16" fmla="*/ 193 w 300"/>
                    <a:gd name="T17" fmla="*/ 184 h 193"/>
                    <a:gd name="T18" fmla="*/ 50 w 300"/>
                    <a:gd name="T19" fmla="*/ 164 h 193"/>
                    <a:gd name="T20" fmla="*/ 19 w 300"/>
                    <a:gd name="T21" fmla="*/ 138 h 193"/>
                    <a:gd name="T22" fmla="*/ 9 w 300"/>
                    <a:gd name="T23" fmla="*/ 113 h 193"/>
                    <a:gd name="T24" fmla="*/ 8 w 300"/>
                    <a:gd name="T25" fmla="*/ 112 h 193"/>
                    <a:gd name="T26" fmla="*/ 8 w 300"/>
                    <a:gd name="T27" fmla="*/ 106 h 193"/>
                    <a:gd name="T28" fmla="*/ 8 w 300"/>
                    <a:gd name="T29" fmla="*/ 106 h 193"/>
                    <a:gd name="T30" fmla="*/ 0 w 300"/>
                    <a:gd name="T31" fmla="*/ 0 h 193"/>
                    <a:gd name="T32" fmla="*/ 12 w 300"/>
                    <a:gd name="T33" fmla="*/ 30 h 193"/>
                    <a:gd name="T34" fmla="*/ 39 w 300"/>
                    <a:gd name="T35" fmla="*/ 54 h 193"/>
                    <a:gd name="T36" fmla="*/ 44 w 300"/>
                    <a:gd name="T37" fmla="*/ 57 h 193"/>
                    <a:gd name="T38" fmla="*/ 257 w 300"/>
                    <a:gd name="T39" fmla="*/ 57 h 193"/>
                    <a:gd name="T40" fmla="*/ 262 w 300"/>
                    <a:gd name="T41" fmla="*/ 54 h 193"/>
                    <a:gd name="T42" fmla="*/ 289 w 300"/>
                    <a:gd name="T43" fmla="*/ 30 h 193"/>
                    <a:gd name="T44" fmla="*/ 300 w 300"/>
                    <a:gd name="T45" fmla="*/ 3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00" h="193">
                      <a:moveTo>
                        <a:pt x="300" y="3"/>
                      </a:moveTo>
                      <a:cubicBezTo>
                        <a:pt x="298" y="31"/>
                        <a:pt x="298" y="31"/>
                        <a:pt x="298" y="31"/>
                      </a:cubicBezTo>
                      <a:cubicBezTo>
                        <a:pt x="298" y="31"/>
                        <a:pt x="298" y="31"/>
                        <a:pt x="298" y="31"/>
                      </a:cubicBezTo>
                      <a:cubicBezTo>
                        <a:pt x="293" y="105"/>
                        <a:pt x="293" y="105"/>
                        <a:pt x="293" y="105"/>
                      </a:cubicBezTo>
                      <a:cubicBezTo>
                        <a:pt x="292" y="113"/>
                        <a:pt x="292" y="113"/>
                        <a:pt x="292" y="113"/>
                      </a:cubicBezTo>
                      <a:cubicBezTo>
                        <a:pt x="292" y="113"/>
                        <a:pt x="292" y="113"/>
                        <a:pt x="292" y="113"/>
                      </a:cubicBezTo>
                      <a:cubicBezTo>
                        <a:pt x="291" y="122"/>
                        <a:pt x="287" y="130"/>
                        <a:pt x="281" y="138"/>
                      </a:cubicBezTo>
                      <a:cubicBezTo>
                        <a:pt x="274" y="147"/>
                        <a:pt x="264" y="156"/>
                        <a:pt x="251" y="164"/>
                      </a:cubicBezTo>
                      <a:cubicBezTo>
                        <a:pt x="234" y="174"/>
                        <a:pt x="214" y="180"/>
                        <a:pt x="193" y="184"/>
                      </a:cubicBezTo>
                      <a:cubicBezTo>
                        <a:pt x="144" y="193"/>
                        <a:pt x="88" y="186"/>
                        <a:pt x="50" y="164"/>
                      </a:cubicBezTo>
                      <a:cubicBezTo>
                        <a:pt x="36" y="156"/>
                        <a:pt x="26" y="147"/>
                        <a:pt x="19" y="138"/>
                      </a:cubicBezTo>
                      <a:cubicBezTo>
                        <a:pt x="13" y="130"/>
                        <a:pt x="10" y="121"/>
                        <a:pt x="9" y="113"/>
                      </a:cubicBezTo>
                      <a:cubicBezTo>
                        <a:pt x="8" y="112"/>
                        <a:pt x="8" y="112"/>
                        <a:pt x="8" y="112"/>
                      </a:cubicBezTo>
                      <a:cubicBezTo>
                        <a:pt x="8" y="106"/>
                        <a:pt x="8" y="106"/>
                        <a:pt x="8" y="106"/>
                      </a:cubicBezTo>
                      <a:cubicBezTo>
                        <a:pt x="8" y="106"/>
                        <a:pt x="8" y="106"/>
                        <a:pt x="8" y="106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0"/>
                        <a:pt x="5" y="20"/>
                        <a:pt x="12" y="30"/>
                      </a:cubicBezTo>
                      <a:cubicBezTo>
                        <a:pt x="18" y="39"/>
                        <a:pt x="27" y="47"/>
                        <a:pt x="39" y="54"/>
                      </a:cubicBezTo>
                      <a:cubicBezTo>
                        <a:pt x="41" y="55"/>
                        <a:pt x="42" y="56"/>
                        <a:pt x="44" y="57"/>
                      </a:cubicBezTo>
                      <a:cubicBezTo>
                        <a:pt x="103" y="91"/>
                        <a:pt x="198" y="91"/>
                        <a:pt x="257" y="57"/>
                      </a:cubicBezTo>
                      <a:cubicBezTo>
                        <a:pt x="258" y="56"/>
                        <a:pt x="260" y="55"/>
                        <a:pt x="262" y="54"/>
                      </a:cubicBezTo>
                      <a:cubicBezTo>
                        <a:pt x="273" y="47"/>
                        <a:pt x="282" y="39"/>
                        <a:pt x="289" y="30"/>
                      </a:cubicBezTo>
                      <a:cubicBezTo>
                        <a:pt x="295" y="21"/>
                        <a:pt x="299" y="12"/>
                        <a:pt x="300" y="3"/>
                      </a:cubicBezTo>
                    </a:path>
                  </a:pathLst>
                </a:custGeom>
                <a:solidFill>
                  <a:srgbClr val="213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14" tIns="22857" rIns="45714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28554"/>
                  <a:endParaRPr lang="en-US" sz="900">
                    <a:solidFill>
                      <a:srgbClr val="283147"/>
                    </a:solidFill>
                    <a:latin typeface="Open Sans Light"/>
                  </a:endParaRPr>
                </a:p>
              </p:txBody>
            </p:sp>
            <p:sp>
              <p:nvSpPr>
                <p:cNvPr id="39" name="Freeform 238">
                  <a:extLst>
                    <a:ext uri="{FF2B5EF4-FFF2-40B4-BE49-F238E27FC236}">
                      <a16:creationId xmlns:a16="http://schemas.microsoft.com/office/drawing/2014/main" id="{E1FC762C-93CA-4B99-9125-63C5F2C84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62013" y="7267575"/>
                  <a:ext cx="781050" cy="425450"/>
                </a:xfrm>
                <a:custGeom>
                  <a:avLst/>
                  <a:gdLst>
                    <a:gd name="T0" fmla="*/ 283 w 283"/>
                    <a:gd name="T1" fmla="*/ 0 h 154"/>
                    <a:gd name="T2" fmla="*/ 278 w 283"/>
                    <a:gd name="T3" fmla="*/ 69 h 154"/>
                    <a:gd name="T4" fmla="*/ 278 w 283"/>
                    <a:gd name="T5" fmla="*/ 69 h 154"/>
                    <a:gd name="T6" fmla="*/ 238 w 283"/>
                    <a:gd name="T7" fmla="*/ 123 h 154"/>
                    <a:gd name="T8" fmla="*/ 45 w 283"/>
                    <a:gd name="T9" fmla="*/ 123 h 154"/>
                    <a:gd name="T10" fmla="*/ 5 w 283"/>
                    <a:gd name="T11" fmla="*/ 69 h 154"/>
                    <a:gd name="T12" fmla="*/ 5 w 283"/>
                    <a:gd name="T13" fmla="*/ 69 h 154"/>
                    <a:gd name="T14" fmla="*/ 0 w 283"/>
                    <a:gd name="T15" fmla="*/ 0 h 154"/>
                    <a:gd name="T16" fmla="*/ 10 w 283"/>
                    <a:gd name="T17" fmla="*/ 25 h 154"/>
                    <a:gd name="T18" fmla="*/ 41 w 283"/>
                    <a:gd name="T19" fmla="*/ 51 h 154"/>
                    <a:gd name="T20" fmla="*/ 184 w 283"/>
                    <a:gd name="T21" fmla="*/ 71 h 154"/>
                    <a:gd name="T22" fmla="*/ 242 w 283"/>
                    <a:gd name="T23" fmla="*/ 51 h 154"/>
                    <a:gd name="T24" fmla="*/ 272 w 283"/>
                    <a:gd name="T25" fmla="*/ 25 h 154"/>
                    <a:gd name="T26" fmla="*/ 283 w 283"/>
                    <a:gd name="T27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3" h="154">
                      <a:moveTo>
                        <a:pt x="283" y="0"/>
                      </a:moveTo>
                      <a:cubicBezTo>
                        <a:pt x="278" y="69"/>
                        <a:pt x="278" y="69"/>
                        <a:pt x="278" y="69"/>
                      </a:cubicBezTo>
                      <a:cubicBezTo>
                        <a:pt x="278" y="69"/>
                        <a:pt x="278" y="69"/>
                        <a:pt x="278" y="69"/>
                      </a:cubicBezTo>
                      <a:cubicBezTo>
                        <a:pt x="277" y="89"/>
                        <a:pt x="264" y="109"/>
                        <a:pt x="238" y="123"/>
                      </a:cubicBezTo>
                      <a:cubicBezTo>
                        <a:pt x="184" y="154"/>
                        <a:pt x="98" y="154"/>
                        <a:pt x="45" y="123"/>
                      </a:cubicBezTo>
                      <a:cubicBezTo>
                        <a:pt x="19" y="109"/>
                        <a:pt x="6" y="89"/>
                        <a:pt x="5" y="69"/>
                      </a:cubicBezTo>
                      <a:cubicBezTo>
                        <a:pt x="5" y="69"/>
                        <a:pt x="5" y="69"/>
                        <a:pt x="5" y="6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8"/>
                        <a:pt x="4" y="17"/>
                        <a:pt x="10" y="25"/>
                      </a:cubicBezTo>
                      <a:cubicBezTo>
                        <a:pt x="17" y="34"/>
                        <a:pt x="27" y="43"/>
                        <a:pt x="41" y="51"/>
                      </a:cubicBezTo>
                      <a:cubicBezTo>
                        <a:pt x="79" y="73"/>
                        <a:pt x="135" y="80"/>
                        <a:pt x="184" y="71"/>
                      </a:cubicBezTo>
                      <a:cubicBezTo>
                        <a:pt x="205" y="67"/>
                        <a:pt x="225" y="61"/>
                        <a:pt x="242" y="51"/>
                      </a:cubicBezTo>
                      <a:cubicBezTo>
                        <a:pt x="255" y="43"/>
                        <a:pt x="265" y="34"/>
                        <a:pt x="272" y="25"/>
                      </a:cubicBezTo>
                      <a:cubicBezTo>
                        <a:pt x="278" y="17"/>
                        <a:pt x="282" y="9"/>
                        <a:pt x="283" y="0"/>
                      </a:cubicBezTo>
                    </a:path>
                  </a:pathLst>
                </a:custGeom>
                <a:solidFill>
                  <a:srgbClr val="7B97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14" tIns="22857" rIns="45714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28554"/>
                  <a:endParaRPr lang="en-US" sz="900">
                    <a:solidFill>
                      <a:srgbClr val="283147"/>
                    </a:solidFill>
                    <a:latin typeface="Open Sans Light"/>
                  </a:endParaRPr>
                </a:p>
              </p:txBody>
            </p:sp>
            <p:sp>
              <p:nvSpPr>
                <p:cNvPr id="40" name="Freeform 239">
                  <a:extLst>
                    <a:ext uri="{FF2B5EF4-FFF2-40B4-BE49-F238E27FC236}">
                      <a16:creationId xmlns:a16="http://schemas.microsoft.com/office/drawing/2014/main" id="{A0EECAF2-5840-424E-877E-614A50D80A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00101" y="6486525"/>
                  <a:ext cx="900113" cy="720725"/>
                </a:xfrm>
                <a:custGeom>
                  <a:avLst/>
                  <a:gdLst>
                    <a:gd name="T0" fmla="*/ 326 w 326"/>
                    <a:gd name="T1" fmla="*/ 4 h 261"/>
                    <a:gd name="T2" fmla="*/ 314 w 326"/>
                    <a:gd name="T3" fmla="*/ 167 h 261"/>
                    <a:gd name="T4" fmla="*/ 314 w 326"/>
                    <a:gd name="T5" fmla="*/ 167 h 261"/>
                    <a:gd name="T6" fmla="*/ 313 w 326"/>
                    <a:gd name="T7" fmla="*/ 173 h 261"/>
                    <a:gd name="T8" fmla="*/ 313 w 326"/>
                    <a:gd name="T9" fmla="*/ 173 h 261"/>
                    <a:gd name="T10" fmla="*/ 302 w 326"/>
                    <a:gd name="T11" fmla="*/ 200 h 261"/>
                    <a:gd name="T12" fmla="*/ 274 w 326"/>
                    <a:gd name="T13" fmla="*/ 224 h 261"/>
                    <a:gd name="T14" fmla="*/ 270 w 326"/>
                    <a:gd name="T15" fmla="*/ 227 h 261"/>
                    <a:gd name="T16" fmla="*/ 57 w 326"/>
                    <a:gd name="T17" fmla="*/ 227 h 261"/>
                    <a:gd name="T18" fmla="*/ 52 w 326"/>
                    <a:gd name="T19" fmla="*/ 224 h 261"/>
                    <a:gd name="T20" fmla="*/ 25 w 326"/>
                    <a:gd name="T21" fmla="*/ 200 h 261"/>
                    <a:gd name="T22" fmla="*/ 13 w 326"/>
                    <a:gd name="T23" fmla="*/ 170 h 261"/>
                    <a:gd name="T24" fmla="*/ 0 w 326"/>
                    <a:gd name="T25" fmla="*/ 0 h 261"/>
                    <a:gd name="T26" fmla="*/ 0 w 326"/>
                    <a:gd name="T27" fmla="*/ 0 h 261"/>
                    <a:gd name="T28" fmla="*/ 48 w 326"/>
                    <a:gd name="T29" fmla="*/ 62 h 261"/>
                    <a:gd name="T30" fmla="*/ 110 w 326"/>
                    <a:gd name="T31" fmla="*/ 85 h 261"/>
                    <a:gd name="T32" fmla="*/ 110 w 326"/>
                    <a:gd name="T33" fmla="*/ 85 h 261"/>
                    <a:gd name="T34" fmla="*/ 279 w 326"/>
                    <a:gd name="T35" fmla="*/ 62 h 261"/>
                    <a:gd name="T36" fmla="*/ 326 w 326"/>
                    <a:gd name="T37" fmla="*/ 4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6" h="261">
                      <a:moveTo>
                        <a:pt x="326" y="4"/>
                      </a:moveTo>
                      <a:cubicBezTo>
                        <a:pt x="314" y="167"/>
                        <a:pt x="314" y="167"/>
                        <a:pt x="314" y="167"/>
                      </a:cubicBezTo>
                      <a:cubicBezTo>
                        <a:pt x="314" y="167"/>
                        <a:pt x="314" y="167"/>
                        <a:pt x="314" y="167"/>
                      </a:cubicBezTo>
                      <a:cubicBezTo>
                        <a:pt x="313" y="173"/>
                        <a:pt x="313" y="173"/>
                        <a:pt x="313" y="173"/>
                      </a:cubicBezTo>
                      <a:cubicBezTo>
                        <a:pt x="313" y="173"/>
                        <a:pt x="313" y="173"/>
                        <a:pt x="313" y="173"/>
                      </a:cubicBezTo>
                      <a:cubicBezTo>
                        <a:pt x="312" y="182"/>
                        <a:pt x="308" y="191"/>
                        <a:pt x="302" y="200"/>
                      </a:cubicBezTo>
                      <a:cubicBezTo>
                        <a:pt x="295" y="209"/>
                        <a:pt x="286" y="217"/>
                        <a:pt x="274" y="224"/>
                      </a:cubicBezTo>
                      <a:cubicBezTo>
                        <a:pt x="273" y="225"/>
                        <a:pt x="271" y="226"/>
                        <a:pt x="270" y="227"/>
                      </a:cubicBezTo>
                      <a:cubicBezTo>
                        <a:pt x="211" y="261"/>
                        <a:pt x="116" y="261"/>
                        <a:pt x="57" y="227"/>
                      </a:cubicBezTo>
                      <a:cubicBezTo>
                        <a:pt x="55" y="226"/>
                        <a:pt x="54" y="225"/>
                        <a:pt x="52" y="224"/>
                      </a:cubicBezTo>
                      <a:cubicBezTo>
                        <a:pt x="40" y="217"/>
                        <a:pt x="31" y="209"/>
                        <a:pt x="25" y="200"/>
                      </a:cubicBezTo>
                      <a:cubicBezTo>
                        <a:pt x="18" y="190"/>
                        <a:pt x="14" y="180"/>
                        <a:pt x="13" y="17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23"/>
                        <a:pt x="18" y="45"/>
                        <a:pt x="48" y="62"/>
                      </a:cubicBezTo>
                      <a:cubicBezTo>
                        <a:pt x="66" y="73"/>
                        <a:pt x="87" y="80"/>
                        <a:pt x="110" y="85"/>
                      </a:cubicBezTo>
                      <a:cubicBezTo>
                        <a:pt x="110" y="85"/>
                        <a:pt x="110" y="85"/>
                        <a:pt x="110" y="85"/>
                      </a:cubicBezTo>
                      <a:cubicBezTo>
                        <a:pt x="167" y="96"/>
                        <a:pt x="233" y="89"/>
                        <a:pt x="279" y="62"/>
                      </a:cubicBezTo>
                      <a:cubicBezTo>
                        <a:pt x="307" y="46"/>
                        <a:pt x="323" y="25"/>
                        <a:pt x="326" y="4"/>
                      </a:cubicBezTo>
                      <a:close/>
                    </a:path>
                  </a:pathLst>
                </a:custGeom>
                <a:solidFill>
                  <a:srgbClr val="7B97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14" tIns="22857" rIns="45714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28554"/>
                  <a:endParaRPr lang="en-US" sz="900">
                    <a:solidFill>
                      <a:srgbClr val="283147"/>
                    </a:solidFill>
                    <a:latin typeface="Open Sans Light"/>
                  </a:endParaRPr>
                </a:p>
              </p:txBody>
            </p:sp>
            <p:sp>
              <p:nvSpPr>
                <p:cNvPr id="41" name="Freeform 240">
                  <a:extLst>
                    <a:ext uri="{FF2B5EF4-FFF2-40B4-BE49-F238E27FC236}">
                      <a16:creationId xmlns:a16="http://schemas.microsoft.com/office/drawing/2014/main" id="{A6425864-9A90-417E-9D88-A90C9C9E4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33438" y="6226175"/>
                  <a:ext cx="836613" cy="334963"/>
                </a:xfrm>
                <a:custGeom>
                  <a:avLst/>
                  <a:gdLst>
                    <a:gd name="T0" fmla="*/ 281 w 303"/>
                    <a:gd name="T1" fmla="*/ 121 h 121"/>
                    <a:gd name="T2" fmla="*/ 251 w 303"/>
                    <a:gd name="T3" fmla="*/ 96 h 121"/>
                    <a:gd name="T4" fmla="*/ 52 w 303"/>
                    <a:gd name="T5" fmla="*/ 96 h 121"/>
                    <a:gd name="T6" fmla="*/ 22 w 303"/>
                    <a:gd name="T7" fmla="*/ 121 h 121"/>
                    <a:gd name="T8" fmla="*/ 52 w 303"/>
                    <a:gd name="T9" fmla="*/ 32 h 121"/>
                    <a:gd name="T10" fmla="*/ 251 w 303"/>
                    <a:gd name="T11" fmla="*/ 32 h 121"/>
                    <a:gd name="T12" fmla="*/ 281 w 303"/>
                    <a:gd name="T13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3" h="121">
                      <a:moveTo>
                        <a:pt x="281" y="121"/>
                      </a:moveTo>
                      <a:cubicBezTo>
                        <a:pt x="274" y="112"/>
                        <a:pt x="264" y="103"/>
                        <a:pt x="251" y="96"/>
                      </a:cubicBezTo>
                      <a:cubicBezTo>
                        <a:pt x="196" y="64"/>
                        <a:pt x="107" y="64"/>
                        <a:pt x="52" y="96"/>
                      </a:cubicBezTo>
                      <a:cubicBezTo>
                        <a:pt x="38" y="103"/>
                        <a:pt x="28" y="112"/>
                        <a:pt x="22" y="121"/>
                      </a:cubicBezTo>
                      <a:cubicBezTo>
                        <a:pt x="0" y="92"/>
                        <a:pt x="10" y="56"/>
                        <a:pt x="52" y="32"/>
                      </a:cubicBezTo>
                      <a:cubicBezTo>
                        <a:pt x="107" y="0"/>
                        <a:pt x="196" y="0"/>
                        <a:pt x="251" y="32"/>
                      </a:cubicBezTo>
                      <a:cubicBezTo>
                        <a:pt x="293" y="56"/>
                        <a:pt x="303" y="92"/>
                        <a:pt x="281" y="121"/>
                      </a:cubicBezTo>
                      <a:close/>
                    </a:path>
                  </a:pathLst>
                </a:custGeom>
                <a:solidFill>
                  <a:srgbClr val="9DAC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14" tIns="22857" rIns="45714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28554"/>
                  <a:endParaRPr lang="en-US" sz="900">
                    <a:solidFill>
                      <a:srgbClr val="283147"/>
                    </a:solidFill>
                    <a:latin typeface="Open Sans Light"/>
                  </a:endParaRPr>
                </a:p>
              </p:txBody>
            </p:sp>
            <p:sp>
              <p:nvSpPr>
                <p:cNvPr id="42" name="Freeform 241">
                  <a:extLst>
                    <a:ext uri="{FF2B5EF4-FFF2-40B4-BE49-F238E27FC236}">
                      <a16:creationId xmlns:a16="http://schemas.microsoft.com/office/drawing/2014/main" id="{BC31322B-1A94-4E08-B2A6-6FF24EA47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49338" y="6508750"/>
                  <a:ext cx="407988" cy="63500"/>
                </a:xfrm>
                <a:custGeom>
                  <a:avLst/>
                  <a:gdLst>
                    <a:gd name="T0" fmla="*/ 0 w 148"/>
                    <a:gd name="T1" fmla="*/ 23 h 23"/>
                    <a:gd name="T2" fmla="*/ 5 w 148"/>
                    <a:gd name="T3" fmla="*/ 19 h 23"/>
                    <a:gd name="T4" fmla="*/ 21 w 148"/>
                    <a:gd name="T5" fmla="*/ 11 h 23"/>
                    <a:gd name="T6" fmla="*/ 32 w 148"/>
                    <a:gd name="T7" fmla="*/ 7 h 23"/>
                    <a:gd name="T8" fmla="*/ 45 w 148"/>
                    <a:gd name="T9" fmla="*/ 3 h 23"/>
                    <a:gd name="T10" fmla="*/ 59 w 148"/>
                    <a:gd name="T11" fmla="*/ 1 h 23"/>
                    <a:gd name="T12" fmla="*/ 74 w 148"/>
                    <a:gd name="T13" fmla="*/ 0 h 23"/>
                    <a:gd name="T14" fmla="*/ 77 w 148"/>
                    <a:gd name="T15" fmla="*/ 0 h 23"/>
                    <a:gd name="T16" fmla="*/ 81 w 148"/>
                    <a:gd name="T17" fmla="*/ 0 h 23"/>
                    <a:gd name="T18" fmla="*/ 88 w 148"/>
                    <a:gd name="T19" fmla="*/ 1 h 23"/>
                    <a:gd name="T20" fmla="*/ 102 w 148"/>
                    <a:gd name="T21" fmla="*/ 3 h 23"/>
                    <a:gd name="T22" fmla="*/ 115 w 148"/>
                    <a:gd name="T23" fmla="*/ 7 h 23"/>
                    <a:gd name="T24" fmla="*/ 126 w 148"/>
                    <a:gd name="T25" fmla="*/ 11 h 23"/>
                    <a:gd name="T26" fmla="*/ 135 w 148"/>
                    <a:gd name="T27" fmla="*/ 15 h 23"/>
                    <a:gd name="T28" fmla="*/ 142 w 148"/>
                    <a:gd name="T29" fmla="*/ 19 h 23"/>
                    <a:gd name="T30" fmla="*/ 148 w 148"/>
                    <a:gd name="T31" fmla="*/ 23 h 23"/>
                    <a:gd name="T32" fmla="*/ 142 w 148"/>
                    <a:gd name="T33" fmla="*/ 19 h 23"/>
                    <a:gd name="T34" fmla="*/ 135 w 148"/>
                    <a:gd name="T35" fmla="*/ 16 h 23"/>
                    <a:gd name="T36" fmla="*/ 126 w 148"/>
                    <a:gd name="T37" fmla="*/ 12 h 23"/>
                    <a:gd name="T38" fmla="*/ 115 w 148"/>
                    <a:gd name="T39" fmla="*/ 9 h 23"/>
                    <a:gd name="T40" fmla="*/ 109 w 148"/>
                    <a:gd name="T41" fmla="*/ 7 h 23"/>
                    <a:gd name="T42" fmla="*/ 102 w 148"/>
                    <a:gd name="T43" fmla="*/ 5 h 23"/>
                    <a:gd name="T44" fmla="*/ 88 w 148"/>
                    <a:gd name="T45" fmla="*/ 3 h 23"/>
                    <a:gd name="T46" fmla="*/ 81 w 148"/>
                    <a:gd name="T47" fmla="*/ 3 h 23"/>
                    <a:gd name="T48" fmla="*/ 77 w 148"/>
                    <a:gd name="T49" fmla="*/ 2 h 23"/>
                    <a:gd name="T50" fmla="*/ 74 w 148"/>
                    <a:gd name="T51" fmla="*/ 2 h 23"/>
                    <a:gd name="T52" fmla="*/ 59 w 148"/>
                    <a:gd name="T53" fmla="*/ 3 h 23"/>
                    <a:gd name="T54" fmla="*/ 45 w 148"/>
                    <a:gd name="T55" fmla="*/ 5 h 23"/>
                    <a:gd name="T56" fmla="*/ 33 w 148"/>
                    <a:gd name="T57" fmla="*/ 8 h 23"/>
                    <a:gd name="T58" fmla="*/ 22 w 148"/>
                    <a:gd name="T59" fmla="*/ 12 h 23"/>
                    <a:gd name="T60" fmla="*/ 12 w 148"/>
                    <a:gd name="T61" fmla="*/ 16 h 23"/>
                    <a:gd name="T62" fmla="*/ 6 w 148"/>
                    <a:gd name="T63" fmla="*/ 19 h 23"/>
                    <a:gd name="T64" fmla="*/ 0 w 148"/>
                    <a:gd name="T65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48" h="23">
                      <a:moveTo>
                        <a:pt x="0" y="23"/>
                      </a:moveTo>
                      <a:cubicBezTo>
                        <a:pt x="0" y="23"/>
                        <a:pt x="2" y="21"/>
                        <a:pt x="5" y="19"/>
                      </a:cubicBezTo>
                      <a:cubicBezTo>
                        <a:pt x="9" y="17"/>
                        <a:pt x="14" y="14"/>
                        <a:pt x="21" y="11"/>
                      </a:cubicBezTo>
                      <a:cubicBezTo>
                        <a:pt x="25" y="9"/>
                        <a:pt x="28" y="8"/>
                        <a:pt x="32" y="7"/>
                      </a:cubicBezTo>
                      <a:cubicBezTo>
                        <a:pt x="36" y="5"/>
                        <a:pt x="41" y="4"/>
                        <a:pt x="45" y="3"/>
                      </a:cubicBezTo>
                      <a:cubicBezTo>
                        <a:pt x="50" y="2"/>
                        <a:pt x="54" y="2"/>
                        <a:pt x="59" y="1"/>
                      </a:cubicBezTo>
                      <a:cubicBezTo>
                        <a:pt x="64" y="0"/>
                        <a:pt x="69" y="0"/>
                        <a:pt x="74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84" y="0"/>
                        <a:pt x="86" y="1"/>
                        <a:pt x="88" y="1"/>
                      </a:cubicBezTo>
                      <a:cubicBezTo>
                        <a:pt x="93" y="2"/>
                        <a:pt x="98" y="2"/>
                        <a:pt x="102" y="3"/>
                      </a:cubicBezTo>
                      <a:cubicBezTo>
                        <a:pt x="107" y="4"/>
                        <a:pt x="111" y="6"/>
                        <a:pt x="115" y="7"/>
                      </a:cubicBezTo>
                      <a:cubicBezTo>
                        <a:pt x="119" y="8"/>
                        <a:pt x="123" y="10"/>
                        <a:pt x="126" y="11"/>
                      </a:cubicBezTo>
                      <a:cubicBezTo>
                        <a:pt x="130" y="13"/>
                        <a:pt x="133" y="14"/>
                        <a:pt x="135" y="15"/>
                      </a:cubicBezTo>
                      <a:cubicBezTo>
                        <a:pt x="138" y="17"/>
                        <a:pt x="140" y="18"/>
                        <a:pt x="142" y="19"/>
                      </a:cubicBezTo>
                      <a:cubicBezTo>
                        <a:pt x="146" y="21"/>
                        <a:pt x="148" y="23"/>
                        <a:pt x="148" y="23"/>
                      </a:cubicBezTo>
                      <a:cubicBezTo>
                        <a:pt x="148" y="23"/>
                        <a:pt x="146" y="21"/>
                        <a:pt x="142" y="19"/>
                      </a:cubicBezTo>
                      <a:cubicBezTo>
                        <a:pt x="140" y="18"/>
                        <a:pt x="138" y="17"/>
                        <a:pt x="135" y="16"/>
                      </a:cubicBezTo>
                      <a:cubicBezTo>
                        <a:pt x="132" y="15"/>
                        <a:pt x="129" y="14"/>
                        <a:pt x="126" y="12"/>
                      </a:cubicBezTo>
                      <a:cubicBezTo>
                        <a:pt x="122" y="11"/>
                        <a:pt x="119" y="10"/>
                        <a:pt x="115" y="9"/>
                      </a:cubicBezTo>
                      <a:cubicBezTo>
                        <a:pt x="113" y="8"/>
                        <a:pt x="111" y="7"/>
                        <a:pt x="109" y="7"/>
                      </a:cubicBezTo>
                      <a:cubicBezTo>
                        <a:pt x="106" y="6"/>
                        <a:pt x="104" y="6"/>
                        <a:pt x="102" y="5"/>
                      </a:cubicBezTo>
                      <a:cubicBezTo>
                        <a:pt x="98" y="4"/>
                        <a:pt x="93" y="4"/>
                        <a:pt x="88" y="3"/>
                      </a:cubicBezTo>
                      <a:cubicBezTo>
                        <a:pt x="86" y="3"/>
                        <a:pt x="83" y="3"/>
                        <a:pt x="81" y="3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4" y="2"/>
                        <a:pt x="74" y="2"/>
                        <a:pt x="74" y="2"/>
                      </a:cubicBezTo>
                      <a:cubicBezTo>
                        <a:pt x="69" y="2"/>
                        <a:pt x="64" y="3"/>
                        <a:pt x="59" y="3"/>
                      </a:cubicBezTo>
                      <a:cubicBezTo>
                        <a:pt x="55" y="4"/>
                        <a:pt x="50" y="4"/>
                        <a:pt x="45" y="5"/>
                      </a:cubicBezTo>
                      <a:cubicBezTo>
                        <a:pt x="41" y="6"/>
                        <a:pt x="37" y="7"/>
                        <a:pt x="33" y="8"/>
                      </a:cubicBezTo>
                      <a:cubicBezTo>
                        <a:pt x="29" y="9"/>
                        <a:pt x="25" y="11"/>
                        <a:pt x="22" y="12"/>
                      </a:cubicBezTo>
                      <a:cubicBezTo>
                        <a:pt x="18" y="13"/>
                        <a:pt x="15" y="15"/>
                        <a:pt x="12" y="16"/>
                      </a:cubicBezTo>
                      <a:cubicBezTo>
                        <a:pt x="10" y="17"/>
                        <a:pt x="7" y="18"/>
                        <a:pt x="6" y="19"/>
                      </a:cubicBezTo>
                      <a:cubicBezTo>
                        <a:pt x="2" y="21"/>
                        <a:pt x="0" y="23"/>
                        <a:pt x="0" y="23"/>
                      </a:cubicBezTo>
                      <a:close/>
                    </a:path>
                  </a:pathLst>
                </a:custGeom>
                <a:solidFill>
                  <a:srgbClr val="473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14" tIns="22857" rIns="45714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28554"/>
                  <a:endParaRPr lang="en-US" sz="900">
                    <a:solidFill>
                      <a:srgbClr val="283147"/>
                    </a:solidFill>
                    <a:latin typeface="Open Sans Light"/>
                  </a:endParaRPr>
                </a:p>
              </p:txBody>
            </p:sp>
            <p:sp>
              <p:nvSpPr>
                <p:cNvPr id="43" name="Freeform 242">
                  <a:extLst>
                    <a:ext uri="{FF2B5EF4-FFF2-40B4-BE49-F238E27FC236}">
                      <a16:creationId xmlns:a16="http://schemas.microsoft.com/office/drawing/2014/main" id="{DB025842-AA42-4D90-AE8D-087C9C1420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68376" y="6450013"/>
                  <a:ext cx="569913" cy="85725"/>
                </a:xfrm>
                <a:custGeom>
                  <a:avLst/>
                  <a:gdLst>
                    <a:gd name="T0" fmla="*/ 0 w 206"/>
                    <a:gd name="T1" fmla="*/ 31 h 31"/>
                    <a:gd name="T2" fmla="*/ 8 w 206"/>
                    <a:gd name="T3" fmla="*/ 26 h 31"/>
                    <a:gd name="T4" fmla="*/ 30 w 206"/>
                    <a:gd name="T5" fmla="*/ 15 h 31"/>
                    <a:gd name="T6" fmla="*/ 45 w 206"/>
                    <a:gd name="T7" fmla="*/ 9 h 31"/>
                    <a:gd name="T8" fmla="*/ 63 w 206"/>
                    <a:gd name="T9" fmla="*/ 5 h 31"/>
                    <a:gd name="T10" fmla="*/ 82 w 206"/>
                    <a:gd name="T11" fmla="*/ 1 h 31"/>
                    <a:gd name="T12" fmla="*/ 103 w 206"/>
                    <a:gd name="T13" fmla="*/ 0 h 31"/>
                    <a:gd name="T14" fmla="*/ 108 w 206"/>
                    <a:gd name="T15" fmla="*/ 0 h 31"/>
                    <a:gd name="T16" fmla="*/ 113 w 206"/>
                    <a:gd name="T17" fmla="*/ 1 h 31"/>
                    <a:gd name="T18" fmla="*/ 123 w 206"/>
                    <a:gd name="T19" fmla="*/ 2 h 31"/>
                    <a:gd name="T20" fmla="*/ 142 w 206"/>
                    <a:gd name="T21" fmla="*/ 5 h 31"/>
                    <a:gd name="T22" fmla="*/ 151 w 206"/>
                    <a:gd name="T23" fmla="*/ 7 h 31"/>
                    <a:gd name="T24" fmla="*/ 160 w 206"/>
                    <a:gd name="T25" fmla="*/ 10 h 31"/>
                    <a:gd name="T26" fmla="*/ 164 w 206"/>
                    <a:gd name="T27" fmla="*/ 11 h 31"/>
                    <a:gd name="T28" fmla="*/ 168 w 206"/>
                    <a:gd name="T29" fmla="*/ 12 h 31"/>
                    <a:gd name="T30" fmla="*/ 175 w 206"/>
                    <a:gd name="T31" fmla="*/ 15 h 31"/>
                    <a:gd name="T32" fmla="*/ 188 w 206"/>
                    <a:gd name="T33" fmla="*/ 21 h 31"/>
                    <a:gd name="T34" fmla="*/ 198 w 206"/>
                    <a:gd name="T35" fmla="*/ 26 h 31"/>
                    <a:gd name="T36" fmla="*/ 206 w 206"/>
                    <a:gd name="T37" fmla="*/ 31 h 31"/>
                    <a:gd name="T38" fmla="*/ 197 w 206"/>
                    <a:gd name="T39" fmla="*/ 27 h 31"/>
                    <a:gd name="T40" fmla="*/ 188 w 206"/>
                    <a:gd name="T41" fmla="*/ 22 h 31"/>
                    <a:gd name="T42" fmla="*/ 175 w 206"/>
                    <a:gd name="T43" fmla="*/ 17 h 31"/>
                    <a:gd name="T44" fmla="*/ 168 w 206"/>
                    <a:gd name="T45" fmla="*/ 14 h 31"/>
                    <a:gd name="T46" fmla="*/ 164 w 206"/>
                    <a:gd name="T47" fmla="*/ 12 h 31"/>
                    <a:gd name="T48" fmla="*/ 160 w 206"/>
                    <a:gd name="T49" fmla="*/ 11 h 31"/>
                    <a:gd name="T50" fmla="*/ 151 w 206"/>
                    <a:gd name="T51" fmla="*/ 9 h 31"/>
                    <a:gd name="T52" fmla="*/ 142 w 206"/>
                    <a:gd name="T53" fmla="*/ 7 h 31"/>
                    <a:gd name="T54" fmla="*/ 123 w 206"/>
                    <a:gd name="T55" fmla="*/ 4 h 31"/>
                    <a:gd name="T56" fmla="*/ 113 w 206"/>
                    <a:gd name="T57" fmla="*/ 3 h 31"/>
                    <a:gd name="T58" fmla="*/ 108 w 206"/>
                    <a:gd name="T59" fmla="*/ 3 h 31"/>
                    <a:gd name="T60" fmla="*/ 103 w 206"/>
                    <a:gd name="T61" fmla="*/ 3 h 31"/>
                    <a:gd name="T62" fmla="*/ 83 w 206"/>
                    <a:gd name="T63" fmla="*/ 4 h 31"/>
                    <a:gd name="T64" fmla="*/ 64 w 206"/>
                    <a:gd name="T65" fmla="*/ 6 h 31"/>
                    <a:gd name="T66" fmla="*/ 46 w 206"/>
                    <a:gd name="T67" fmla="*/ 11 h 31"/>
                    <a:gd name="T68" fmla="*/ 30 w 206"/>
                    <a:gd name="T69" fmla="*/ 16 h 31"/>
                    <a:gd name="T70" fmla="*/ 18 w 206"/>
                    <a:gd name="T71" fmla="*/ 21 h 31"/>
                    <a:gd name="T72" fmla="*/ 8 w 206"/>
                    <a:gd name="T73" fmla="*/ 26 h 31"/>
                    <a:gd name="T74" fmla="*/ 0 w 206"/>
                    <a:gd name="T75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06" h="31">
                      <a:moveTo>
                        <a:pt x="0" y="31"/>
                      </a:moveTo>
                      <a:cubicBezTo>
                        <a:pt x="0" y="31"/>
                        <a:pt x="3" y="29"/>
                        <a:pt x="8" y="26"/>
                      </a:cubicBezTo>
                      <a:cubicBezTo>
                        <a:pt x="13" y="23"/>
                        <a:pt x="21" y="19"/>
                        <a:pt x="30" y="15"/>
                      </a:cubicBezTo>
                      <a:cubicBezTo>
                        <a:pt x="35" y="13"/>
                        <a:pt x="40" y="11"/>
                        <a:pt x="45" y="9"/>
                      </a:cubicBezTo>
                      <a:cubicBezTo>
                        <a:pt x="51" y="7"/>
                        <a:pt x="57" y="6"/>
                        <a:pt x="63" y="5"/>
                      </a:cubicBezTo>
                      <a:cubicBezTo>
                        <a:pt x="69" y="3"/>
                        <a:pt x="76" y="2"/>
                        <a:pt x="82" y="1"/>
                      </a:cubicBezTo>
                      <a:cubicBezTo>
                        <a:pt x="89" y="1"/>
                        <a:pt x="96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13" y="1"/>
                        <a:pt x="113" y="1"/>
                        <a:pt x="113" y="1"/>
                      </a:cubicBezTo>
                      <a:cubicBezTo>
                        <a:pt x="116" y="1"/>
                        <a:pt x="120" y="1"/>
                        <a:pt x="123" y="2"/>
                      </a:cubicBezTo>
                      <a:cubicBezTo>
                        <a:pt x="130" y="2"/>
                        <a:pt x="136" y="3"/>
                        <a:pt x="142" y="5"/>
                      </a:cubicBezTo>
                      <a:cubicBezTo>
                        <a:pt x="146" y="5"/>
                        <a:pt x="149" y="6"/>
                        <a:pt x="151" y="7"/>
                      </a:cubicBezTo>
                      <a:cubicBezTo>
                        <a:pt x="154" y="8"/>
                        <a:pt x="157" y="9"/>
                        <a:pt x="160" y="10"/>
                      </a:cubicBezTo>
                      <a:cubicBezTo>
                        <a:pt x="161" y="10"/>
                        <a:pt x="163" y="11"/>
                        <a:pt x="164" y="11"/>
                      </a:cubicBezTo>
                      <a:cubicBezTo>
                        <a:pt x="166" y="11"/>
                        <a:pt x="167" y="12"/>
                        <a:pt x="168" y="12"/>
                      </a:cubicBezTo>
                      <a:cubicBezTo>
                        <a:pt x="171" y="13"/>
                        <a:pt x="173" y="14"/>
                        <a:pt x="175" y="15"/>
                      </a:cubicBezTo>
                      <a:cubicBezTo>
                        <a:pt x="180" y="17"/>
                        <a:pt x="184" y="19"/>
                        <a:pt x="188" y="21"/>
                      </a:cubicBezTo>
                      <a:cubicBezTo>
                        <a:pt x="192" y="23"/>
                        <a:pt x="195" y="25"/>
                        <a:pt x="198" y="26"/>
                      </a:cubicBezTo>
                      <a:cubicBezTo>
                        <a:pt x="203" y="29"/>
                        <a:pt x="206" y="31"/>
                        <a:pt x="206" y="31"/>
                      </a:cubicBezTo>
                      <a:cubicBezTo>
                        <a:pt x="206" y="31"/>
                        <a:pt x="203" y="29"/>
                        <a:pt x="197" y="27"/>
                      </a:cubicBezTo>
                      <a:cubicBezTo>
                        <a:pt x="195" y="25"/>
                        <a:pt x="191" y="24"/>
                        <a:pt x="188" y="22"/>
                      </a:cubicBezTo>
                      <a:cubicBezTo>
                        <a:pt x="184" y="20"/>
                        <a:pt x="180" y="19"/>
                        <a:pt x="175" y="17"/>
                      </a:cubicBezTo>
                      <a:cubicBezTo>
                        <a:pt x="173" y="16"/>
                        <a:pt x="170" y="15"/>
                        <a:pt x="168" y="14"/>
                      </a:cubicBezTo>
                      <a:cubicBezTo>
                        <a:pt x="166" y="13"/>
                        <a:pt x="165" y="13"/>
                        <a:pt x="164" y="12"/>
                      </a:cubicBezTo>
                      <a:cubicBezTo>
                        <a:pt x="162" y="12"/>
                        <a:pt x="161" y="12"/>
                        <a:pt x="160" y="11"/>
                      </a:cubicBezTo>
                      <a:cubicBezTo>
                        <a:pt x="157" y="10"/>
                        <a:pt x="154" y="10"/>
                        <a:pt x="151" y="9"/>
                      </a:cubicBezTo>
                      <a:cubicBezTo>
                        <a:pt x="148" y="8"/>
                        <a:pt x="145" y="7"/>
                        <a:pt x="142" y="7"/>
                      </a:cubicBezTo>
                      <a:cubicBezTo>
                        <a:pt x="136" y="5"/>
                        <a:pt x="129" y="4"/>
                        <a:pt x="123" y="4"/>
                      </a:cubicBezTo>
                      <a:cubicBezTo>
                        <a:pt x="119" y="3"/>
                        <a:pt x="116" y="3"/>
                        <a:pt x="113" y="3"/>
                      </a:cubicBezTo>
                      <a:cubicBezTo>
                        <a:pt x="108" y="3"/>
                        <a:pt x="108" y="3"/>
                        <a:pt x="108" y="3"/>
                      </a:cubicBezTo>
                      <a:cubicBezTo>
                        <a:pt x="103" y="3"/>
                        <a:pt x="103" y="3"/>
                        <a:pt x="103" y="3"/>
                      </a:cubicBezTo>
                      <a:cubicBezTo>
                        <a:pt x="96" y="3"/>
                        <a:pt x="89" y="3"/>
                        <a:pt x="83" y="4"/>
                      </a:cubicBezTo>
                      <a:cubicBezTo>
                        <a:pt x="76" y="4"/>
                        <a:pt x="70" y="5"/>
                        <a:pt x="64" y="6"/>
                      </a:cubicBezTo>
                      <a:cubicBezTo>
                        <a:pt x="57" y="8"/>
                        <a:pt x="51" y="9"/>
                        <a:pt x="46" y="11"/>
                      </a:cubicBezTo>
                      <a:cubicBezTo>
                        <a:pt x="40" y="12"/>
                        <a:pt x="35" y="14"/>
                        <a:pt x="30" y="16"/>
                      </a:cubicBezTo>
                      <a:cubicBezTo>
                        <a:pt x="26" y="18"/>
                        <a:pt x="21" y="20"/>
                        <a:pt x="18" y="21"/>
                      </a:cubicBezTo>
                      <a:cubicBezTo>
                        <a:pt x="14" y="23"/>
                        <a:pt x="11" y="25"/>
                        <a:pt x="8" y="26"/>
                      </a:cubicBezTo>
                      <a:cubicBezTo>
                        <a:pt x="3" y="29"/>
                        <a:pt x="0" y="31"/>
                        <a:pt x="0" y="31"/>
                      </a:cubicBezTo>
                      <a:close/>
                    </a:path>
                  </a:pathLst>
                </a:custGeom>
                <a:solidFill>
                  <a:srgbClr val="473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14" tIns="22857" rIns="45714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28554"/>
                  <a:endParaRPr lang="en-US" sz="900">
                    <a:solidFill>
                      <a:srgbClr val="283147"/>
                    </a:solidFill>
                    <a:latin typeface="Open Sans Light"/>
                  </a:endParaRPr>
                </a:p>
              </p:txBody>
            </p:sp>
            <p:sp>
              <p:nvSpPr>
                <p:cNvPr id="44" name="Freeform 243">
                  <a:extLst>
                    <a:ext uri="{FF2B5EF4-FFF2-40B4-BE49-F238E27FC236}">
                      <a16:creationId xmlns:a16="http://schemas.microsoft.com/office/drawing/2014/main" id="{AD57F3B3-340F-4071-940D-46B0BC2DE7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1888" y="6564313"/>
                  <a:ext cx="239713" cy="38100"/>
                </a:xfrm>
                <a:custGeom>
                  <a:avLst/>
                  <a:gdLst>
                    <a:gd name="T0" fmla="*/ 0 w 87"/>
                    <a:gd name="T1" fmla="*/ 14 h 14"/>
                    <a:gd name="T2" fmla="*/ 4 w 87"/>
                    <a:gd name="T3" fmla="*/ 12 h 14"/>
                    <a:gd name="T4" fmla="*/ 7 w 87"/>
                    <a:gd name="T5" fmla="*/ 10 h 14"/>
                    <a:gd name="T6" fmla="*/ 13 w 87"/>
                    <a:gd name="T7" fmla="*/ 7 h 14"/>
                    <a:gd name="T8" fmla="*/ 19 w 87"/>
                    <a:gd name="T9" fmla="*/ 4 h 14"/>
                    <a:gd name="T10" fmla="*/ 27 w 87"/>
                    <a:gd name="T11" fmla="*/ 2 h 14"/>
                    <a:gd name="T12" fmla="*/ 35 w 87"/>
                    <a:gd name="T13" fmla="*/ 1 h 14"/>
                    <a:gd name="T14" fmla="*/ 39 w 87"/>
                    <a:gd name="T15" fmla="*/ 1 h 14"/>
                    <a:gd name="T16" fmla="*/ 44 w 87"/>
                    <a:gd name="T17" fmla="*/ 1 h 14"/>
                    <a:gd name="T18" fmla="*/ 46 w 87"/>
                    <a:gd name="T19" fmla="*/ 0 h 14"/>
                    <a:gd name="T20" fmla="*/ 48 w 87"/>
                    <a:gd name="T21" fmla="*/ 1 h 14"/>
                    <a:gd name="T22" fmla="*/ 52 w 87"/>
                    <a:gd name="T23" fmla="*/ 1 h 14"/>
                    <a:gd name="T24" fmla="*/ 57 w 87"/>
                    <a:gd name="T25" fmla="*/ 2 h 14"/>
                    <a:gd name="T26" fmla="*/ 61 w 87"/>
                    <a:gd name="T27" fmla="*/ 2 h 14"/>
                    <a:gd name="T28" fmla="*/ 68 w 87"/>
                    <a:gd name="T29" fmla="*/ 5 h 14"/>
                    <a:gd name="T30" fmla="*/ 75 w 87"/>
                    <a:gd name="T31" fmla="*/ 7 h 14"/>
                    <a:gd name="T32" fmla="*/ 80 w 87"/>
                    <a:gd name="T33" fmla="*/ 10 h 14"/>
                    <a:gd name="T34" fmla="*/ 84 w 87"/>
                    <a:gd name="T35" fmla="*/ 12 h 14"/>
                    <a:gd name="T36" fmla="*/ 87 w 87"/>
                    <a:gd name="T37" fmla="*/ 14 h 14"/>
                    <a:gd name="T38" fmla="*/ 84 w 87"/>
                    <a:gd name="T39" fmla="*/ 12 h 14"/>
                    <a:gd name="T40" fmla="*/ 80 w 87"/>
                    <a:gd name="T41" fmla="*/ 11 h 14"/>
                    <a:gd name="T42" fmla="*/ 74 w 87"/>
                    <a:gd name="T43" fmla="*/ 8 h 14"/>
                    <a:gd name="T44" fmla="*/ 68 w 87"/>
                    <a:gd name="T45" fmla="*/ 6 h 14"/>
                    <a:gd name="T46" fmla="*/ 60 w 87"/>
                    <a:gd name="T47" fmla="*/ 4 h 14"/>
                    <a:gd name="T48" fmla="*/ 52 w 87"/>
                    <a:gd name="T49" fmla="*/ 3 h 14"/>
                    <a:gd name="T50" fmla="*/ 48 w 87"/>
                    <a:gd name="T51" fmla="*/ 3 h 14"/>
                    <a:gd name="T52" fmla="*/ 46 w 87"/>
                    <a:gd name="T53" fmla="*/ 3 h 14"/>
                    <a:gd name="T54" fmla="*/ 44 w 87"/>
                    <a:gd name="T55" fmla="*/ 3 h 14"/>
                    <a:gd name="T56" fmla="*/ 40 w 87"/>
                    <a:gd name="T57" fmla="*/ 3 h 14"/>
                    <a:gd name="T58" fmla="*/ 35 w 87"/>
                    <a:gd name="T59" fmla="*/ 3 h 14"/>
                    <a:gd name="T60" fmla="*/ 27 w 87"/>
                    <a:gd name="T61" fmla="*/ 4 h 14"/>
                    <a:gd name="T62" fmla="*/ 23 w 87"/>
                    <a:gd name="T63" fmla="*/ 5 h 14"/>
                    <a:gd name="T64" fmla="*/ 20 w 87"/>
                    <a:gd name="T65" fmla="*/ 6 h 14"/>
                    <a:gd name="T66" fmla="*/ 13 w 87"/>
                    <a:gd name="T67" fmla="*/ 8 h 14"/>
                    <a:gd name="T68" fmla="*/ 4 w 87"/>
                    <a:gd name="T69" fmla="*/ 12 h 14"/>
                    <a:gd name="T70" fmla="*/ 0 w 87"/>
                    <a:gd name="T7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7" h="14">
                      <a:moveTo>
                        <a:pt x="0" y="14"/>
                      </a:moveTo>
                      <a:cubicBezTo>
                        <a:pt x="0" y="14"/>
                        <a:pt x="1" y="13"/>
                        <a:pt x="4" y="12"/>
                      </a:cubicBezTo>
                      <a:cubicBezTo>
                        <a:pt x="5" y="11"/>
                        <a:pt x="6" y="10"/>
                        <a:pt x="7" y="10"/>
                      </a:cubicBezTo>
                      <a:cubicBezTo>
                        <a:pt x="9" y="9"/>
                        <a:pt x="11" y="8"/>
                        <a:pt x="13" y="7"/>
                      </a:cubicBezTo>
                      <a:cubicBezTo>
                        <a:pt x="15" y="6"/>
                        <a:pt x="17" y="5"/>
                        <a:pt x="19" y="4"/>
                      </a:cubicBezTo>
                      <a:cubicBezTo>
                        <a:pt x="22" y="4"/>
                        <a:pt x="24" y="3"/>
                        <a:pt x="27" y="2"/>
                      </a:cubicBezTo>
                      <a:cubicBezTo>
                        <a:pt x="30" y="2"/>
                        <a:pt x="32" y="1"/>
                        <a:pt x="35" y="1"/>
                      </a:cubicBezTo>
                      <a:cubicBezTo>
                        <a:pt x="37" y="1"/>
                        <a:pt x="38" y="1"/>
                        <a:pt x="39" y="1"/>
                      </a:cubicBezTo>
                      <a:cubicBezTo>
                        <a:pt x="44" y="1"/>
                        <a:pt x="44" y="1"/>
                        <a:pt x="44" y="1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50" y="1"/>
                        <a:pt x="51" y="1"/>
                        <a:pt x="52" y="1"/>
                      </a:cubicBezTo>
                      <a:cubicBezTo>
                        <a:pt x="54" y="1"/>
                        <a:pt x="55" y="1"/>
                        <a:pt x="57" y="2"/>
                      </a:cubicBezTo>
                      <a:cubicBezTo>
                        <a:pt x="58" y="2"/>
                        <a:pt x="59" y="2"/>
                        <a:pt x="61" y="2"/>
                      </a:cubicBezTo>
                      <a:cubicBezTo>
                        <a:pt x="63" y="3"/>
                        <a:pt x="66" y="4"/>
                        <a:pt x="68" y="5"/>
                      </a:cubicBezTo>
                      <a:cubicBezTo>
                        <a:pt x="71" y="5"/>
                        <a:pt x="73" y="6"/>
                        <a:pt x="75" y="7"/>
                      </a:cubicBezTo>
                      <a:cubicBezTo>
                        <a:pt x="77" y="8"/>
                        <a:pt x="79" y="9"/>
                        <a:pt x="80" y="10"/>
                      </a:cubicBezTo>
                      <a:cubicBezTo>
                        <a:pt x="82" y="11"/>
                        <a:pt x="83" y="11"/>
                        <a:pt x="84" y="12"/>
                      </a:cubicBezTo>
                      <a:cubicBezTo>
                        <a:pt x="86" y="13"/>
                        <a:pt x="87" y="14"/>
                        <a:pt x="87" y="14"/>
                      </a:cubicBezTo>
                      <a:cubicBezTo>
                        <a:pt x="87" y="14"/>
                        <a:pt x="86" y="14"/>
                        <a:pt x="84" y="12"/>
                      </a:cubicBezTo>
                      <a:cubicBezTo>
                        <a:pt x="83" y="12"/>
                        <a:pt x="81" y="11"/>
                        <a:pt x="80" y="11"/>
                      </a:cubicBezTo>
                      <a:cubicBezTo>
                        <a:pt x="78" y="10"/>
                        <a:pt x="76" y="9"/>
                        <a:pt x="74" y="8"/>
                      </a:cubicBezTo>
                      <a:cubicBezTo>
                        <a:pt x="72" y="8"/>
                        <a:pt x="70" y="7"/>
                        <a:pt x="68" y="6"/>
                      </a:cubicBezTo>
                      <a:cubicBezTo>
                        <a:pt x="65" y="6"/>
                        <a:pt x="63" y="5"/>
                        <a:pt x="60" y="4"/>
                      </a:cubicBezTo>
                      <a:cubicBezTo>
                        <a:pt x="58" y="4"/>
                        <a:pt x="55" y="3"/>
                        <a:pt x="52" y="3"/>
                      </a:cubicBezTo>
                      <a:cubicBezTo>
                        <a:pt x="51" y="3"/>
                        <a:pt x="49" y="3"/>
                        <a:pt x="48" y="3"/>
                      </a:cubicBezTo>
                      <a:cubicBezTo>
                        <a:pt x="46" y="3"/>
                        <a:pt x="46" y="3"/>
                        <a:pt x="46" y="3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0" y="3"/>
                        <a:pt x="40" y="3"/>
                        <a:pt x="40" y="3"/>
                      </a:cubicBezTo>
                      <a:cubicBezTo>
                        <a:pt x="38" y="3"/>
                        <a:pt x="37" y="3"/>
                        <a:pt x="35" y="3"/>
                      </a:cubicBezTo>
                      <a:cubicBezTo>
                        <a:pt x="33" y="3"/>
                        <a:pt x="30" y="4"/>
                        <a:pt x="27" y="4"/>
                      </a:cubicBezTo>
                      <a:cubicBezTo>
                        <a:pt x="26" y="5"/>
                        <a:pt x="25" y="5"/>
                        <a:pt x="23" y="5"/>
                      </a:cubicBezTo>
                      <a:cubicBezTo>
                        <a:pt x="22" y="5"/>
                        <a:pt x="21" y="6"/>
                        <a:pt x="20" y="6"/>
                      </a:cubicBezTo>
                      <a:cubicBezTo>
                        <a:pt x="17" y="7"/>
                        <a:pt x="15" y="7"/>
                        <a:pt x="13" y="8"/>
                      </a:cubicBezTo>
                      <a:cubicBezTo>
                        <a:pt x="9" y="10"/>
                        <a:pt x="6" y="11"/>
                        <a:pt x="4" y="12"/>
                      </a:cubicBezTo>
                      <a:cubicBezTo>
                        <a:pt x="1" y="13"/>
                        <a:pt x="0" y="14"/>
                        <a:pt x="0" y="14"/>
                      </a:cubicBezTo>
                      <a:close/>
                    </a:path>
                  </a:pathLst>
                </a:custGeom>
                <a:solidFill>
                  <a:srgbClr val="473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14" tIns="22857" rIns="45714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28554"/>
                  <a:endParaRPr lang="en-US" sz="900">
                    <a:solidFill>
                      <a:srgbClr val="283147"/>
                    </a:solidFill>
                    <a:latin typeface="Open Sans Light"/>
                  </a:endParaRPr>
                </a:p>
              </p:txBody>
            </p:sp>
            <p:sp>
              <p:nvSpPr>
                <p:cNvPr id="46" name="Freeform 245">
                  <a:extLst>
                    <a:ext uri="{FF2B5EF4-FFF2-40B4-BE49-F238E27FC236}">
                      <a16:creationId xmlns:a16="http://schemas.microsoft.com/office/drawing/2014/main" id="{C241ED22-171C-46D6-969C-8D05CC5A21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74713" y="7267575"/>
                  <a:ext cx="768350" cy="404813"/>
                </a:xfrm>
                <a:custGeom>
                  <a:avLst/>
                  <a:gdLst>
                    <a:gd name="T0" fmla="*/ 278 w 278"/>
                    <a:gd name="T1" fmla="*/ 0 h 146"/>
                    <a:gd name="T2" fmla="*/ 267 w 278"/>
                    <a:gd name="T3" fmla="*/ 25 h 146"/>
                    <a:gd name="T4" fmla="*/ 237 w 278"/>
                    <a:gd name="T5" fmla="*/ 51 h 146"/>
                    <a:gd name="T6" fmla="*/ 179 w 278"/>
                    <a:gd name="T7" fmla="*/ 71 h 146"/>
                    <a:gd name="T8" fmla="*/ 179 w 278"/>
                    <a:gd name="T9" fmla="*/ 71 h 146"/>
                    <a:gd name="T10" fmla="*/ 179 w 278"/>
                    <a:gd name="T11" fmla="*/ 71 h 146"/>
                    <a:gd name="T12" fmla="*/ 99 w 278"/>
                    <a:gd name="T13" fmla="*/ 86 h 146"/>
                    <a:gd name="T14" fmla="*/ 0 w 278"/>
                    <a:gd name="T15" fmla="*/ 69 h 146"/>
                    <a:gd name="T16" fmla="*/ 40 w 278"/>
                    <a:gd name="T17" fmla="*/ 123 h 146"/>
                    <a:gd name="T18" fmla="*/ 136 w 278"/>
                    <a:gd name="T19" fmla="*/ 146 h 146"/>
                    <a:gd name="T20" fmla="*/ 233 w 278"/>
                    <a:gd name="T21" fmla="*/ 123 h 146"/>
                    <a:gd name="T22" fmla="*/ 273 w 278"/>
                    <a:gd name="T23" fmla="*/ 69 h 146"/>
                    <a:gd name="T24" fmla="*/ 273 w 278"/>
                    <a:gd name="T25" fmla="*/ 69 h 146"/>
                    <a:gd name="T26" fmla="*/ 278 w 278"/>
                    <a:gd name="T27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78" h="146">
                      <a:moveTo>
                        <a:pt x="278" y="0"/>
                      </a:moveTo>
                      <a:cubicBezTo>
                        <a:pt x="277" y="9"/>
                        <a:pt x="273" y="17"/>
                        <a:pt x="267" y="25"/>
                      </a:cubicBezTo>
                      <a:cubicBezTo>
                        <a:pt x="260" y="34"/>
                        <a:pt x="250" y="43"/>
                        <a:pt x="237" y="51"/>
                      </a:cubicBezTo>
                      <a:cubicBezTo>
                        <a:pt x="220" y="61"/>
                        <a:pt x="200" y="67"/>
                        <a:pt x="179" y="71"/>
                      </a:cubicBezTo>
                      <a:cubicBezTo>
                        <a:pt x="179" y="71"/>
                        <a:pt x="179" y="71"/>
                        <a:pt x="179" y="71"/>
                      </a:cubicBezTo>
                      <a:cubicBezTo>
                        <a:pt x="179" y="71"/>
                        <a:pt x="179" y="71"/>
                        <a:pt x="179" y="71"/>
                      </a:cubicBezTo>
                      <a:cubicBezTo>
                        <a:pt x="153" y="82"/>
                        <a:pt x="125" y="86"/>
                        <a:pt x="99" y="86"/>
                      </a:cubicBezTo>
                      <a:cubicBezTo>
                        <a:pt x="46" y="86"/>
                        <a:pt x="3" y="70"/>
                        <a:pt x="0" y="69"/>
                      </a:cubicBezTo>
                      <a:cubicBezTo>
                        <a:pt x="1" y="89"/>
                        <a:pt x="14" y="109"/>
                        <a:pt x="40" y="123"/>
                      </a:cubicBezTo>
                      <a:cubicBezTo>
                        <a:pt x="66" y="139"/>
                        <a:pt x="101" y="146"/>
                        <a:pt x="136" y="146"/>
                      </a:cubicBezTo>
                      <a:cubicBezTo>
                        <a:pt x="171" y="146"/>
                        <a:pt x="206" y="139"/>
                        <a:pt x="233" y="123"/>
                      </a:cubicBezTo>
                      <a:cubicBezTo>
                        <a:pt x="259" y="109"/>
                        <a:pt x="272" y="89"/>
                        <a:pt x="273" y="69"/>
                      </a:cubicBezTo>
                      <a:cubicBezTo>
                        <a:pt x="273" y="69"/>
                        <a:pt x="273" y="69"/>
                        <a:pt x="273" y="69"/>
                      </a:cubicBezTo>
                      <a:cubicBezTo>
                        <a:pt x="278" y="0"/>
                        <a:pt x="278" y="0"/>
                        <a:pt x="278" y="0"/>
                      </a:cubicBezTo>
                    </a:path>
                  </a:pathLst>
                </a:custGeom>
                <a:solidFill>
                  <a:srgbClr val="4C5B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14" tIns="22857" rIns="45714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228554"/>
                  <a:endParaRPr lang="en-US" sz="900">
                    <a:solidFill>
                      <a:srgbClr val="283147"/>
                    </a:solidFill>
                    <a:latin typeface="Open Sans Light"/>
                  </a:endParaRPr>
                </a:p>
              </p:txBody>
            </p:sp>
          </p:grpSp>
        </p:grpSp>
      </p:grpSp>
      <p:sp>
        <p:nvSpPr>
          <p:cNvPr id="320" name="TextBox 319">
            <a:extLst>
              <a:ext uri="{FF2B5EF4-FFF2-40B4-BE49-F238E27FC236}">
                <a16:creationId xmlns:a16="http://schemas.microsoft.com/office/drawing/2014/main" id="{E0F69A7E-54BF-450B-B153-88A2DA8D3E9A}"/>
              </a:ext>
            </a:extLst>
          </p:cNvPr>
          <p:cNvSpPr txBox="1"/>
          <p:nvPr/>
        </p:nvSpPr>
        <p:spPr>
          <a:xfrm>
            <a:off x="5815805" y="908737"/>
            <a:ext cx="4277434" cy="110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3299" b="1" dirty="0">
                <a:solidFill>
                  <a:schemeClr val="bg2"/>
                </a:solidFill>
                <a:latin typeface="Century Gothic" panose="020B0502020202020204" pitchFamily="34" charset="0"/>
              </a:rPr>
              <a:t>EHR</a:t>
            </a:r>
            <a:r>
              <a:rPr lang="en-US" sz="3299" b="1" dirty="0">
                <a:solidFill>
                  <a:srgbClr val="283147"/>
                </a:solidFill>
                <a:latin typeface="Century Gothic" panose="020B0502020202020204" pitchFamily="34" charset="0"/>
              </a:rPr>
              <a:t>-Electric Health Record Saving</a:t>
            </a: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745F615E-1873-44C5-AA3A-293F53E509CE}"/>
              </a:ext>
            </a:extLst>
          </p:cNvPr>
          <p:cNvGrpSpPr/>
          <p:nvPr/>
        </p:nvGrpSpPr>
        <p:grpSpPr>
          <a:xfrm>
            <a:off x="6822904" y="2371806"/>
            <a:ext cx="4306338" cy="1493709"/>
            <a:chOff x="12053249" y="8343884"/>
            <a:chExt cx="6940936" cy="2987808"/>
          </a:xfrm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50AFF96C-2E1A-4ED0-8CF0-9B1380FCA94F}"/>
                </a:ext>
              </a:extLst>
            </p:cNvPr>
            <p:cNvSpPr/>
            <p:nvPr/>
          </p:nvSpPr>
          <p:spPr>
            <a:xfrm>
              <a:off x="12053249" y="8343884"/>
              <a:ext cx="716205" cy="14157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28554"/>
              <a:r>
                <a:rPr lang="en-US" sz="3999" dirty="0">
                  <a:solidFill>
                    <a:schemeClr val="bg2"/>
                  </a:solidFill>
                  <a:latin typeface="dt-line-industry-01" panose="02000509000000000000" pitchFamily="49" charset="0"/>
                  <a:cs typeface="Arial" panose="020B0604020202020204" pitchFamily="34" charset="0"/>
                </a:rPr>
                <a:t>1</a:t>
              </a:r>
              <a:endParaRPr lang="en-US" sz="3999" dirty="0">
                <a:solidFill>
                  <a:schemeClr val="bg2"/>
                </a:solidFill>
                <a:latin typeface="Open Sans Light"/>
              </a:endParaRPr>
            </a:p>
          </p:txBody>
        </p:sp>
        <p:sp>
          <p:nvSpPr>
            <p:cNvPr id="322" name="Icon Box Element…">
              <a:extLst>
                <a:ext uri="{FF2B5EF4-FFF2-40B4-BE49-F238E27FC236}">
                  <a16:creationId xmlns:a16="http://schemas.microsoft.com/office/drawing/2014/main" id="{0261F633-253E-4310-93F9-E7214C445BC8}"/>
                </a:ext>
              </a:extLst>
            </p:cNvPr>
            <p:cNvSpPr txBox="1"/>
            <p:nvPr/>
          </p:nvSpPr>
          <p:spPr>
            <a:xfrm>
              <a:off x="12218966" y="9459780"/>
              <a:ext cx="6775219" cy="1871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defTabSz="228554">
                <a:lnSpc>
                  <a:spcPct val="150000"/>
                </a:lnSpc>
                <a:defRPr sz="1800">
                  <a:solidFill>
                    <a:srgbClr val="2C2E3C"/>
                  </a:solidFill>
                  <a:latin typeface="Aileron"/>
                  <a:ea typeface="Aileron"/>
                  <a:cs typeface="Aileron"/>
                  <a:sym typeface="Aileron"/>
                </a:defRPr>
              </a:pPr>
              <a:r>
                <a:rPr lang="en-US" sz="1400" b="1" dirty="0">
                  <a:solidFill>
                    <a:srgbClr val="2C2E3C"/>
                  </a:solidFill>
                  <a:latin typeface="Open Sans Light"/>
                  <a:sym typeface="Aileron"/>
                </a:rPr>
                <a:t>Users Will upload their previous health records </a:t>
              </a:r>
            </a:p>
            <a:p>
              <a:pPr defTabSz="228554">
                <a:lnSpc>
                  <a:spcPct val="150000"/>
                </a:lnSpc>
                <a:defRPr sz="1800">
                  <a:solidFill>
                    <a:srgbClr val="2C2E3C"/>
                  </a:solidFill>
                  <a:latin typeface="Aileron"/>
                  <a:ea typeface="Aileron"/>
                  <a:cs typeface="Aileron"/>
                  <a:sym typeface="Aileron"/>
                </a:defRPr>
              </a:pPr>
              <a:r>
                <a:rPr lang="en-US" sz="1400" b="1" dirty="0">
                  <a:solidFill>
                    <a:srgbClr val="2C2E3C"/>
                  </a:solidFill>
                  <a:latin typeface="Open Sans Light"/>
                  <a:sym typeface="Aileron"/>
                </a:rPr>
                <a:t>Such as, Medical Reports, ECG reports, Prescriptions</a:t>
              </a:r>
            </a:p>
            <a:p>
              <a:pPr defTabSz="228554">
                <a:lnSpc>
                  <a:spcPct val="150000"/>
                </a:lnSpc>
                <a:defRPr sz="1800">
                  <a:solidFill>
                    <a:srgbClr val="2C2E3C"/>
                  </a:solidFill>
                  <a:latin typeface="Aileron"/>
                  <a:ea typeface="Aileron"/>
                  <a:cs typeface="Aileron"/>
                  <a:sym typeface="Aileron"/>
                </a:defRPr>
              </a:pPr>
              <a:r>
                <a:rPr lang="en-US" sz="1400" b="1" dirty="0">
                  <a:solidFill>
                    <a:srgbClr val="2C2E3C"/>
                  </a:solidFill>
                  <a:latin typeface="Open Sans Light"/>
                  <a:sym typeface="Aileron"/>
                </a:rPr>
                <a:t>Xray Reports.</a:t>
              </a:r>
              <a:endParaRPr sz="900" b="1" dirty="0">
                <a:solidFill>
                  <a:srgbClr val="2C2E3C"/>
                </a:solidFill>
                <a:latin typeface="Aileron Light"/>
                <a:sym typeface="Aileron Light"/>
              </a:endParaRP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3F4499E7-BD11-4269-A7CB-78B3F62E75D8}"/>
              </a:ext>
            </a:extLst>
          </p:cNvPr>
          <p:cNvGrpSpPr/>
          <p:nvPr/>
        </p:nvGrpSpPr>
        <p:grpSpPr>
          <a:xfrm>
            <a:off x="6817097" y="4226535"/>
            <a:ext cx="4971629" cy="1173472"/>
            <a:chOff x="16921594" y="8338026"/>
            <a:chExt cx="10216486" cy="2347250"/>
          </a:xfrm>
        </p:grpSpPr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9E2E8706-2532-4483-B502-84B8DCD46C63}"/>
                </a:ext>
              </a:extLst>
            </p:cNvPr>
            <p:cNvSpPr/>
            <p:nvPr/>
          </p:nvSpPr>
          <p:spPr>
            <a:xfrm>
              <a:off x="16921594" y="8338026"/>
              <a:ext cx="908058" cy="1415701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ctr" defTabSz="228554"/>
              <a:r>
                <a:rPr lang="en-US" sz="3999" dirty="0">
                  <a:solidFill>
                    <a:schemeClr val="bg2"/>
                  </a:solidFill>
                  <a:latin typeface="dt-line-industry-01" panose="02000509000000000000" pitchFamily="49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24" name="Icon Box Element…">
              <a:extLst>
                <a:ext uri="{FF2B5EF4-FFF2-40B4-BE49-F238E27FC236}">
                  <a16:creationId xmlns:a16="http://schemas.microsoft.com/office/drawing/2014/main" id="{30AE9485-9845-4B58-A70A-6DC54CDE277D}"/>
                </a:ext>
              </a:extLst>
            </p:cNvPr>
            <p:cNvSpPr txBox="1"/>
            <p:nvPr/>
          </p:nvSpPr>
          <p:spPr>
            <a:xfrm>
              <a:off x="17145211" y="9459780"/>
              <a:ext cx="9992869" cy="1225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defTabSz="228554">
                <a:lnSpc>
                  <a:spcPct val="150000"/>
                </a:lnSpc>
                <a:defRPr sz="1800">
                  <a:solidFill>
                    <a:srgbClr val="2C2E3C"/>
                  </a:solidFill>
                  <a:latin typeface="Aileron"/>
                  <a:ea typeface="Aileron"/>
                  <a:cs typeface="Aileron"/>
                  <a:sym typeface="Aileron"/>
                </a:defRPr>
              </a:pPr>
              <a:r>
                <a:rPr lang="en-US" sz="1400" b="1" dirty="0">
                  <a:solidFill>
                    <a:srgbClr val="2C2E3C"/>
                  </a:solidFill>
                  <a:latin typeface="Open Sans Light"/>
                  <a:sym typeface="Aileron"/>
                </a:rPr>
                <a:t>User will be able to attach the health records to doctors while </a:t>
              </a:r>
            </a:p>
            <a:p>
              <a:pPr defTabSz="228554">
                <a:lnSpc>
                  <a:spcPct val="150000"/>
                </a:lnSpc>
                <a:defRPr sz="1800">
                  <a:solidFill>
                    <a:srgbClr val="2C2E3C"/>
                  </a:solidFill>
                  <a:latin typeface="Aileron"/>
                  <a:ea typeface="Aileron"/>
                  <a:cs typeface="Aileron"/>
                  <a:sym typeface="Aileron"/>
                </a:defRPr>
              </a:pPr>
              <a:r>
                <a:rPr lang="en-US" sz="1400" b="1" dirty="0">
                  <a:solidFill>
                    <a:srgbClr val="2C2E3C"/>
                  </a:solidFill>
                  <a:latin typeface="Open Sans Light"/>
                  <a:sym typeface="Aileron"/>
                </a:rPr>
                <a:t>Booking an appointment. </a:t>
              </a:r>
              <a:endParaRPr sz="900" b="1" dirty="0">
                <a:solidFill>
                  <a:srgbClr val="2C2E3C"/>
                </a:solidFill>
                <a:latin typeface="Aileron Light"/>
                <a:sym typeface="Aileron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40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accel="20000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20000" fill="hold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20000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20000" fill="hold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20000" fill="hold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20000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1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1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20000" fill="hold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150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150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accel="20000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1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1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5" grpId="0" animBg="1"/>
          <p:bldP spid="106" grpId="0" animBg="1"/>
          <p:bldP spid="107" grpId="0" animBg="1"/>
          <p:bldP spid="3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accel="2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2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2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2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2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2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2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accel="2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5" grpId="0" animBg="1"/>
          <p:bldP spid="106" grpId="0" animBg="1"/>
          <p:bldP spid="107" grpId="0" animBg="1"/>
          <p:bldP spid="320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01;p25">
            <a:extLst>
              <a:ext uri="{FF2B5EF4-FFF2-40B4-BE49-F238E27FC236}">
                <a16:creationId xmlns:a16="http://schemas.microsoft.com/office/drawing/2014/main" id="{F864E262-DE0B-4F75-B16A-517ECD2117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9832248"/>
              </p:ext>
            </p:extLst>
          </p:nvPr>
        </p:nvGraphicFramePr>
        <p:xfrm>
          <a:off x="952475" y="611785"/>
          <a:ext cx="10357949" cy="57773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4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7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9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97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4646"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Id</a:t>
                      </a:r>
                      <a:endParaRPr sz="1600" b="1" dirty="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As a</a:t>
                      </a:r>
                      <a:endParaRPr sz="1600" b="1" dirty="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I want to be able to</a:t>
                      </a:r>
                      <a:endParaRPr sz="16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So that</a:t>
                      </a:r>
                      <a:endParaRPr sz="16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Priority</a:t>
                      </a:r>
                      <a:endParaRPr sz="16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Sprint</a:t>
                      </a:r>
                      <a:endParaRPr sz="16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Status</a:t>
                      </a:r>
                      <a:endParaRPr sz="1600" b="1" dirty="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628"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1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/>
                        <a:t>Admin</a:t>
                      </a:r>
                      <a:endParaRPr sz="1400" b="1" dirty="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Inventory management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Add or remove medicine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Must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1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Done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628"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2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/>
                        <a:t>Admin</a:t>
                      </a:r>
                      <a:endParaRPr sz="1400" b="1" dirty="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Price management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Update price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Must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1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Done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628"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3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Admin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Prescription verification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Medicine verification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Must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1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Done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158"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4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/>
                        <a:t>User</a:t>
                      </a:r>
                      <a:endParaRPr sz="1400" b="1" dirty="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Look for medicine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Search for desired medicine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Musrt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1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Done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628"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5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User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Buy medicine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Purchase medicine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Musrt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1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In progress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628"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6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User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Prescription upload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Provide prescription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Musrt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1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In progress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5564"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7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User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Cart management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Add to or remove from cart</a:t>
                      </a:r>
                      <a:endParaRPr sz="14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Musrt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1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In progress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939"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8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User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Checkout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Make payment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Musrt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/>
                        <a:t>1</a:t>
                      </a:r>
                      <a:endParaRPr sz="1400" b="1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09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17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326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434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543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651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9760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6868" algn="l" defTabSz="45710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/>
                        <a:t>In progress</a:t>
                      </a:r>
                      <a:endParaRPr sz="1400" b="1" dirty="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734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8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ctangle 424">
            <a:extLst>
              <a:ext uri="{FF2B5EF4-FFF2-40B4-BE49-F238E27FC236}">
                <a16:creationId xmlns:a16="http://schemas.microsoft.com/office/drawing/2014/main" id="{2E899C59-F97D-449F-B1E2-2CE8E23830E0}"/>
              </a:ext>
            </a:extLst>
          </p:cNvPr>
          <p:cNvSpPr/>
          <p:nvPr/>
        </p:nvSpPr>
        <p:spPr>
          <a:xfrm>
            <a:off x="4917409" y="447"/>
            <a:ext cx="7277967" cy="6857107"/>
          </a:xfrm>
          <a:prstGeom prst="rect">
            <a:avLst/>
          </a:prstGeom>
          <a:solidFill>
            <a:srgbClr val="DAE6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>
              <a:solidFill>
                <a:srgbClr val="283147"/>
              </a:solidFill>
              <a:latin typeface="Calibri"/>
            </a:endParaRPr>
          </a:p>
        </p:txBody>
      </p: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4843D40D-CFA4-402F-8FD4-337DBB41E48B}"/>
              </a:ext>
            </a:extLst>
          </p:cNvPr>
          <p:cNvGrpSpPr/>
          <p:nvPr/>
        </p:nvGrpSpPr>
        <p:grpSpPr>
          <a:xfrm>
            <a:off x="7145007" y="1271216"/>
            <a:ext cx="1683492" cy="3428016"/>
            <a:chOff x="10763250" y="4210050"/>
            <a:chExt cx="2627313" cy="5349875"/>
          </a:xfrm>
        </p:grpSpPr>
        <p:sp>
          <p:nvSpPr>
            <p:cNvPr id="306" name="Freeform 297">
              <a:extLst>
                <a:ext uri="{FF2B5EF4-FFF2-40B4-BE49-F238E27FC236}">
                  <a16:creationId xmlns:a16="http://schemas.microsoft.com/office/drawing/2014/main" id="{753C59F9-7934-435E-A6CA-86100176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3250" y="4210050"/>
              <a:ext cx="2627313" cy="5349875"/>
            </a:xfrm>
            <a:custGeom>
              <a:avLst/>
              <a:gdLst>
                <a:gd name="T0" fmla="*/ 828 w 970"/>
                <a:gd name="T1" fmla="*/ 1971 h 1971"/>
                <a:gd name="T2" fmla="*/ 142 w 970"/>
                <a:gd name="T3" fmla="*/ 1971 h 1971"/>
                <a:gd name="T4" fmla="*/ 0 w 970"/>
                <a:gd name="T5" fmla="*/ 1829 h 1971"/>
                <a:gd name="T6" fmla="*/ 0 w 970"/>
                <a:gd name="T7" fmla="*/ 142 h 1971"/>
                <a:gd name="T8" fmla="*/ 142 w 970"/>
                <a:gd name="T9" fmla="*/ 0 h 1971"/>
                <a:gd name="T10" fmla="*/ 828 w 970"/>
                <a:gd name="T11" fmla="*/ 0 h 1971"/>
                <a:gd name="T12" fmla="*/ 970 w 970"/>
                <a:gd name="T13" fmla="*/ 142 h 1971"/>
                <a:gd name="T14" fmla="*/ 970 w 970"/>
                <a:gd name="T15" fmla="*/ 1829 h 1971"/>
                <a:gd name="T16" fmla="*/ 828 w 970"/>
                <a:gd name="T17" fmla="*/ 1971 h 1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0" h="1971">
                  <a:moveTo>
                    <a:pt x="828" y="1971"/>
                  </a:moveTo>
                  <a:cubicBezTo>
                    <a:pt x="142" y="1971"/>
                    <a:pt x="142" y="1971"/>
                    <a:pt x="142" y="1971"/>
                  </a:cubicBezTo>
                  <a:cubicBezTo>
                    <a:pt x="63" y="1971"/>
                    <a:pt x="0" y="1907"/>
                    <a:pt x="0" y="182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64"/>
                    <a:pt x="63" y="0"/>
                    <a:pt x="142" y="0"/>
                  </a:cubicBezTo>
                  <a:cubicBezTo>
                    <a:pt x="828" y="0"/>
                    <a:pt x="828" y="0"/>
                    <a:pt x="828" y="0"/>
                  </a:cubicBezTo>
                  <a:cubicBezTo>
                    <a:pt x="906" y="0"/>
                    <a:pt x="970" y="64"/>
                    <a:pt x="970" y="142"/>
                  </a:cubicBezTo>
                  <a:cubicBezTo>
                    <a:pt x="970" y="1829"/>
                    <a:pt x="970" y="1829"/>
                    <a:pt x="970" y="1829"/>
                  </a:cubicBezTo>
                  <a:cubicBezTo>
                    <a:pt x="970" y="1907"/>
                    <a:pt x="906" y="1971"/>
                    <a:pt x="828" y="1971"/>
                  </a:cubicBezTo>
                  <a:close/>
                </a:path>
              </a:pathLst>
            </a:custGeom>
            <a:solidFill>
              <a:srgbClr val="C0C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07" name="Freeform 298">
              <a:extLst>
                <a:ext uri="{FF2B5EF4-FFF2-40B4-BE49-F238E27FC236}">
                  <a16:creationId xmlns:a16="http://schemas.microsoft.com/office/drawing/2014/main" id="{0311E594-C2A4-4849-BF1F-E9454BB4E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4050" y="4262438"/>
              <a:ext cx="2520950" cy="5241925"/>
            </a:xfrm>
            <a:custGeom>
              <a:avLst/>
              <a:gdLst>
                <a:gd name="T0" fmla="*/ 810 w 930"/>
                <a:gd name="T1" fmla="*/ 1932 h 1932"/>
                <a:gd name="T2" fmla="*/ 120 w 930"/>
                <a:gd name="T3" fmla="*/ 1932 h 1932"/>
                <a:gd name="T4" fmla="*/ 0 w 930"/>
                <a:gd name="T5" fmla="*/ 1812 h 1932"/>
                <a:gd name="T6" fmla="*/ 0 w 930"/>
                <a:gd name="T7" fmla="*/ 120 h 1932"/>
                <a:gd name="T8" fmla="*/ 120 w 930"/>
                <a:gd name="T9" fmla="*/ 0 h 1932"/>
                <a:gd name="T10" fmla="*/ 810 w 930"/>
                <a:gd name="T11" fmla="*/ 0 h 1932"/>
                <a:gd name="T12" fmla="*/ 930 w 930"/>
                <a:gd name="T13" fmla="*/ 120 h 1932"/>
                <a:gd name="T14" fmla="*/ 930 w 930"/>
                <a:gd name="T15" fmla="*/ 1812 h 1932"/>
                <a:gd name="T16" fmla="*/ 810 w 930"/>
                <a:gd name="T17" fmla="*/ 1932 h 1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0" h="1932">
                  <a:moveTo>
                    <a:pt x="810" y="1932"/>
                  </a:moveTo>
                  <a:cubicBezTo>
                    <a:pt x="120" y="1932"/>
                    <a:pt x="120" y="1932"/>
                    <a:pt x="120" y="1932"/>
                  </a:cubicBezTo>
                  <a:cubicBezTo>
                    <a:pt x="54" y="1932"/>
                    <a:pt x="0" y="1878"/>
                    <a:pt x="0" y="18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810" y="0"/>
                    <a:pt x="810" y="0"/>
                    <a:pt x="810" y="0"/>
                  </a:cubicBezTo>
                  <a:cubicBezTo>
                    <a:pt x="876" y="0"/>
                    <a:pt x="930" y="54"/>
                    <a:pt x="930" y="120"/>
                  </a:cubicBezTo>
                  <a:cubicBezTo>
                    <a:pt x="930" y="1812"/>
                    <a:pt x="930" y="1812"/>
                    <a:pt x="930" y="1812"/>
                  </a:cubicBezTo>
                  <a:cubicBezTo>
                    <a:pt x="930" y="1878"/>
                    <a:pt x="876" y="1932"/>
                    <a:pt x="810" y="1932"/>
                  </a:cubicBezTo>
                  <a:close/>
                </a:path>
              </a:pathLst>
            </a:custGeom>
            <a:solidFill>
              <a:srgbClr val="3206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08" name="Freeform 299">
              <a:extLst>
                <a:ext uri="{FF2B5EF4-FFF2-40B4-BE49-F238E27FC236}">
                  <a16:creationId xmlns:a16="http://schemas.microsoft.com/office/drawing/2014/main" id="{6D36F9CA-F636-4B09-8004-B989F977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1363" y="4354513"/>
              <a:ext cx="2338388" cy="5053013"/>
            </a:xfrm>
            <a:custGeom>
              <a:avLst/>
              <a:gdLst>
                <a:gd name="T0" fmla="*/ 666 w 863"/>
                <a:gd name="T1" fmla="*/ 21 h 1862"/>
                <a:gd name="T2" fmla="*/ 666 w 863"/>
                <a:gd name="T3" fmla="*/ 28 h 1862"/>
                <a:gd name="T4" fmla="*/ 622 w 863"/>
                <a:gd name="T5" fmla="*/ 72 h 1862"/>
                <a:gd name="T6" fmla="*/ 241 w 863"/>
                <a:gd name="T7" fmla="*/ 72 h 1862"/>
                <a:gd name="T8" fmla="*/ 197 w 863"/>
                <a:gd name="T9" fmla="*/ 28 h 1862"/>
                <a:gd name="T10" fmla="*/ 197 w 863"/>
                <a:gd name="T11" fmla="*/ 21 h 1862"/>
                <a:gd name="T12" fmla="*/ 176 w 863"/>
                <a:gd name="T13" fmla="*/ 0 h 1862"/>
                <a:gd name="T14" fmla="*/ 94 w 863"/>
                <a:gd name="T15" fmla="*/ 0 h 1862"/>
                <a:gd name="T16" fmla="*/ 0 w 863"/>
                <a:gd name="T17" fmla="*/ 93 h 1862"/>
                <a:gd name="T18" fmla="*/ 0 w 863"/>
                <a:gd name="T19" fmla="*/ 1768 h 1862"/>
                <a:gd name="T20" fmla="*/ 94 w 863"/>
                <a:gd name="T21" fmla="*/ 1862 h 1862"/>
                <a:gd name="T22" fmla="*/ 770 w 863"/>
                <a:gd name="T23" fmla="*/ 1862 h 1862"/>
                <a:gd name="T24" fmla="*/ 863 w 863"/>
                <a:gd name="T25" fmla="*/ 1768 h 1862"/>
                <a:gd name="T26" fmla="*/ 863 w 863"/>
                <a:gd name="T27" fmla="*/ 93 h 1862"/>
                <a:gd name="T28" fmla="*/ 770 w 863"/>
                <a:gd name="T29" fmla="*/ 0 h 1862"/>
                <a:gd name="T30" fmla="*/ 688 w 863"/>
                <a:gd name="T31" fmla="*/ 0 h 1862"/>
                <a:gd name="T32" fmla="*/ 666 w 863"/>
                <a:gd name="T33" fmla="*/ 21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3" h="1862">
                  <a:moveTo>
                    <a:pt x="666" y="21"/>
                  </a:moveTo>
                  <a:cubicBezTo>
                    <a:pt x="666" y="28"/>
                    <a:pt x="666" y="28"/>
                    <a:pt x="666" y="28"/>
                  </a:cubicBezTo>
                  <a:cubicBezTo>
                    <a:pt x="666" y="52"/>
                    <a:pt x="646" y="72"/>
                    <a:pt x="622" y="72"/>
                  </a:cubicBezTo>
                  <a:cubicBezTo>
                    <a:pt x="241" y="72"/>
                    <a:pt x="241" y="72"/>
                    <a:pt x="241" y="72"/>
                  </a:cubicBezTo>
                  <a:cubicBezTo>
                    <a:pt x="217" y="72"/>
                    <a:pt x="197" y="52"/>
                    <a:pt x="197" y="28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9"/>
                    <a:pt x="187" y="0"/>
                    <a:pt x="17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42" y="0"/>
                    <a:pt x="0" y="41"/>
                    <a:pt x="0" y="93"/>
                  </a:cubicBezTo>
                  <a:cubicBezTo>
                    <a:pt x="0" y="1768"/>
                    <a:pt x="0" y="1768"/>
                    <a:pt x="0" y="1768"/>
                  </a:cubicBezTo>
                  <a:cubicBezTo>
                    <a:pt x="0" y="1820"/>
                    <a:pt x="42" y="1862"/>
                    <a:pt x="94" y="1862"/>
                  </a:cubicBezTo>
                  <a:cubicBezTo>
                    <a:pt x="770" y="1862"/>
                    <a:pt x="770" y="1862"/>
                    <a:pt x="770" y="1862"/>
                  </a:cubicBezTo>
                  <a:cubicBezTo>
                    <a:pt x="821" y="1862"/>
                    <a:pt x="863" y="1820"/>
                    <a:pt x="863" y="1768"/>
                  </a:cubicBezTo>
                  <a:cubicBezTo>
                    <a:pt x="863" y="93"/>
                    <a:pt x="863" y="93"/>
                    <a:pt x="863" y="93"/>
                  </a:cubicBezTo>
                  <a:cubicBezTo>
                    <a:pt x="863" y="42"/>
                    <a:pt x="821" y="0"/>
                    <a:pt x="770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676" y="0"/>
                    <a:pt x="666" y="9"/>
                    <a:pt x="666" y="21"/>
                  </a:cubicBezTo>
                  <a:close/>
                </a:path>
              </a:pathLst>
            </a:custGeom>
            <a:solidFill>
              <a:srgbClr val="C0C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09" name="Freeform 300">
              <a:extLst>
                <a:ext uri="{FF2B5EF4-FFF2-40B4-BE49-F238E27FC236}">
                  <a16:creationId xmlns:a16="http://schemas.microsoft.com/office/drawing/2014/main" id="{A7E5E58D-031A-4149-A883-7A4BC1E98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8313" y="4403725"/>
              <a:ext cx="344488" cy="53975"/>
            </a:xfrm>
            <a:custGeom>
              <a:avLst/>
              <a:gdLst>
                <a:gd name="T0" fmla="*/ 117 w 127"/>
                <a:gd name="T1" fmla="*/ 20 h 20"/>
                <a:gd name="T2" fmla="*/ 10 w 127"/>
                <a:gd name="T3" fmla="*/ 20 h 20"/>
                <a:gd name="T4" fmla="*/ 0 w 127"/>
                <a:gd name="T5" fmla="*/ 10 h 20"/>
                <a:gd name="T6" fmla="*/ 0 w 127"/>
                <a:gd name="T7" fmla="*/ 10 h 20"/>
                <a:gd name="T8" fmla="*/ 10 w 127"/>
                <a:gd name="T9" fmla="*/ 0 h 20"/>
                <a:gd name="T10" fmla="*/ 117 w 127"/>
                <a:gd name="T11" fmla="*/ 0 h 20"/>
                <a:gd name="T12" fmla="*/ 127 w 127"/>
                <a:gd name="T13" fmla="*/ 10 h 20"/>
                <a:gd name="T14" fmla="*/ 127 w 127"/>
                <a:gd name="T15" fmla="*/ 10 h 20"/>
                <a:gd name="T16" fmla="*/ 117 w 127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0">
                  <a:moveTo>
                    <a:pt x="117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2" y="0"/>
                    <a:pt x="127" y="5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6"/>
                    <a:pt x="122" y="20"/>
                    <a:pt x="117" y="20"/>
                  </a:cubicBezTo>
                  <a:close/>
                </a:path>
              </a:pathLst>
            </a:custGeom>
            <a:solidFill>
              <a:srgbClr val="C0C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10" name="Oval 301">
              <a:extLst>
                <a:ext uri="{FF2B5EF4-FFF2-40B4-BE49-F238E27FC236}">
                  <a16:creationId xmlns:a16="http://schemas.microsoft.com/office/drawing/2014/main" id="{CF6F7BEC-289E-4CCE-884D-6CA04231A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7888" y="4381500"/>
              <a:ext cx="96838" cy="98425"/>
            </a:xfrm>
            <a:prstGeom prst="ellipse">
              <a:avLst/>
            </a:prstGeom>
            <a:solidFill>
              <a:srgbClr val="C0C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11" name="Freeform 302">
              <a:extLst>
                <a:ext uri="{FF2B5EF4-FFF2-40B4-BE49-F238E27FC236}">
                  <a16:creationId xmlns:a16="http://schemas.microsoft.com/office/drawing/2014/main" id="{60431DF5-F5B4-457A-BD27-B313AA03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450" y="5792788"/>
              <a:ext cx="138113" cy="604838"/>
            </a:xfrm>
            <a:custGeom>
              <a:avLst/>
              <a:gdLst>
                <a:gd name="T0" fmla="*/ 0 w 51"/>
                <a:gd name="T1" fmla="*/ 223 h 223"/>
                <a:gd name="T2" fmla="*/ 48 w 51"/>
                <a:gd name="T3" fmla="*/ 122 h 223"/>
                <a:gd name="T4" fmla="*/ 19 w 51"/>
                <a:gd name="T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23">
                  <a:moveTo>
                    <a:pt x="0" y="223"/>
                  </a:moveTo>
                  <a:cubicBezTo>
                    <a:pt x="0" y="223"/>
                    <a:pt x="46" y="164"/>
                    <a:pt x="48" y="122"/>
                  </a:cubicBezTo>
                  <a:cubicBezTo>
                    <a:pt x="51" y="80"/>
                    <a:pt x="17" y="19"/>
                    <a:pt x="19" y="0"/>
                  </a:cubicBezTo>
                </a:path>
              </a:pathLst>
            </a:custGeom>
            <a:noFill/>
            <a:ln w="11113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15" name="Rectangle 306">
              <a:extLst>
                <a:ext uri="{FF2B5EF4-FFF2-40B4-BE49-F238E27FC236}">
                  <a16:creationId xmlns:a16="http://schemas.microsoft.com/office/drawing/2014/main" id="{BB3293F9-5BFF-4F3B-97E8-4FC81F5E5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650" y="7777163"/>
              <a:ext cx="71438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16" name="Freeform 307">
              <a:extLst>
                <a:ext uri="{FF2B5EF4-FFF2-40B4-BE49-F238E27FC236}">
                  <a16:creationId xmlns:a16="http://schemas.microsoft.com/office/drawing/2014/main" id="{9E0EAFF0-13DE-4F23-A478-859CA7D4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0" y="7667625"/>
              <a:ext cx="138113" cy="206375"/>
            </a:xfrm>
            <a:custGeom>
              <a:avLst/>
              <a:gdLst>
                <a:gd name="T0" fmla="*/ 15 w 51"/>
                <a:gd name="T1" fmla="*/ 0 h 76"/>
                <a:gd name="T2" fmla="*/ 50 w 51"/>
                <a:gd name="T3" fmla="*/ 0 h 76"/>
                <a:gd name="T4" fmla="*/ 50 w 51"/>
                <a:gd name="T5" fmla="*/ 13 h 76"/>
                <a:gd name="T6" fmla="*/ 26 w 51"/>
                <a:gd name="T7" fmla="*/ 13 h 76"/>
                <a:gd name="T8" fmla="*/ 23 w 51"/>
                <a:gd name="T9" fmla="*/ 26 h 76"/>
                <a:gd name="T10" fmla="*/ 25 w 51"/>
                <a:gd name="T11" fmla="*/ 26 h 76"/>
                <a:gd name="T12" fmla="*/ 27 w 51"/>
                <a:gd name="T13" fmla="*/ 26 h 76"/>
                <a:gd name="T14" fmla="*/ 44 w 51"/>
                <a:gd name="T15" fmla="*/ 33 h 76"/>
                <a:gd name="T16" fmla="*/ 51 w 51"/>
                <a:gd name="T17" fmla="*/ 50 h 76"/>
                <a:gd name="T18" fmla="*/ 43 w 51"/>
                <a:gd name="T19" fmla="*/ 69 h 76"/>
                <a:gd name="T20" fmla="*/ 25 w 51"/>
                <a:gd name="T21" fmla="*/ 76 h 76"/>
                <a:gd name="T22" fmla="*/ 9 w 51"/>
                <a:gd name="T23" fmla="*/ 71 h 76"/>
                <a:gd name="T24" fmla="*/ 0 w 51"/>
                <a:gd name="T25" fmla="*/ 56 h 76"/>
                <a:gd name="T26" fmla="*/ 15 w 51"/>
                <a:gd name="T27" fmla="*/ 56 h 76"/>
                <a:gd name="T28" fmla="*/ 20 w 51"/>
                <a:gd name="T29" fmla="*/ 61 h 76"/>
                <a:gd name="T30" fmla="*/ 26 w 51"/>
                <a:gd name="T31" fmla="*/ 63 h 76"/>
                <a:gd name="T32" fmla="*/ 34 w 51"/>
                <a:gd name="T33" fmla="*/ 60 h 76"/>
                <a:gd name="T34" fmla="*/ 37 w 51"/>
                <a:gd name="T35" fmla="*/ 51 h 76"/>
                <a:gd name="T36" fmla="*/ 34 w 51"/>
                <a:gd name="T37" fmla="*/ 42 h 76"/>
                <a:gd name="T38" fmla="*/ 27 w 51"/>
                <a:gd name="T39" fmla="*/ 39 h 76"/>
                <a:gd name="T40" fmla="*/ 22 w 51"/>
                <a:gd name="T41" fmla="*/ 40 h 76"/>
                <a:gd name="T42" fmla="*/ 18 w 51"/>
                <a:gd name="T43" fmla="*/ 44 h 76"/>
                <a:gd name="T44" fmla="*/ 6 w 51"/>
                <a:gd name="T45" fmla="*/ 41 h 76"/>
                <a:gd name="T46" fmla="*/ 15 w 51"/>
                <a:gd name="T4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76">
                  <a:moveTo>
                    <a:pt x="15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4" y="26"/>
                    <a:pt x="25" y="26"/>
                  </a:cubicBezTo>
                  <a:cubicBezTo>
                    <a:pt x="26" y="26"/>
                    <a:pt x="27" y="26"/>
                    <a:pt x="27" y="26"/>
                  </a:cubicBezTo>
                  <a:cubicBezTo>
                    <a:pt x="34" y="26"/>
                    <a:pt x="40" y="28"/>
                    <a:pt x="44" y="33"/>
                  </a:cubicBezTo>
                  <a:cubicBezTo>
                    <a:pt x="49" y="37"/>
                    <a:pt x="51" y="43"/>
                    <a:pt x="51" y="50"/>
                  </a:cubicBezTo>
                  <a:cubicBezTo>
                    <a:pt x="51" y="58"/>
                    <a:pt x="48" y="64"/>
                    <a:pt x="43" y="69"/>
                  </a:cubicBezTo>
                  <a:cubicBezTo>
                    <a:pt x="39" y="74"/>
                    <a:pt x="33" y="76"/>
                    <a:pt x="25" y="76"/>
                  </a:cubicBezTo>
                  <a:cubicBezTo>
                    <a:pt x="19" y="76"/>
                    <a:pt x="14" y="74"/>
                    <a:pt x="9" y="71"/>
                  </a:cubicBezTo>
                  <a:cubicBezTo>
                    <a:pt x="5" y="67"/>
                    <a:pt x="2" y="62"/>
                    <a:pt x="0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6" y="58"/>
                    <a:pt x="18" y="60"/>
                    <a:pt x="20" y="61"/>
                  </a:cubicBezTo>
                  <a:cubicBezTo>
                    <a:pt x="21" y="62"/>
                    <a:pt x="23" y="63"/>
                    <a:pt x="26" y="63"/>
                  </a:cubicBezTo>
                  <a:cubicBezTo>
                    <a:pt x="29" y="63"/>
                    <a:pt x="32" y="62"/>
                    <a:pt x="34" y="60"/>
                  </a:cubicBezTo>
                  <a:cubicBezTo>
                    <a:pt x="36" y="57"/>
                    <a:pt x="37" y="54"/>
                    <a:pt x="37" y="51"/>
                  </a:cubicBezTo>
                  <a:cubicBezTo>
                    <a:pt x="37" y="47"/>
                    <a:pt x="36" y="45"/>
                    <a:pt x="34" y="42"/>
                  </a:cubicBezTo>
                  <a:cubicBezTo>
                    <a:pt x="32" y="40"/>
                    <a:pt x="29" y="39"/>
                    <a:pt x="27" y="39"/>
                  </a:cubicBezTo>
                  <a:cubicBezTo>
                    <a:pt x="25" y="39"/>
                    <a:pt x="23" y="39"/>
                    <a:pt x="22" y="40"/>
                  </a:cubicBezTo>
                  <a:cubicBezTo>
                    <a:pt x="20" y="41"/>
                    <a:pt x="19" y="42"/>
                    <a:pt x="18" y="44"/>
                  </a:cubicBezTo>
                  <a:cubicBezTo>
                    <a:pt x="6" y="41"/>
                    <a:pt x="6" y="41"/>
                    <a:pt x="6" y="4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17" name="Freeform 308">
              <a:extLst>
                <a:ext uri="{FF2B5EF4-FFF2-40B4-BE49-F238E27FC236}">
                  <a16:creationId xmlns:a16="http://schemas.microsoft.com/office/drawing/2014/main" id="{4CD690ED-69AD-472C-A0A3-CAC908B2E3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11000" y="7662863"/>
              <a:ext cx="141288" cy="211138"/>
            </a:xfrm>
            <a:custGeom>
              <a:avLst/>
              <a:gdLst>
                <a:gd name="T0" fmla="*/ 26 w 52"/>
                <a:gd name="T1" fmla="*/ 0 h 78"/>
                <a:gd name="T2" fmla="*/ 40 w 52"/>
                <a:gd name="T3" fmla="*/ 4 h 78"/>
                <a:gd name="T4" fmla="*/ 49 w 52"/>
                <a:gd name="T5" fmla="*/ 16 h 78"/>
                <a:gd name="T6" fmla="*/ 52 w 52"/>
                <a:gd name="T7" fmla="*/ 39 h 78"/>
                <a:gd name="T8" fmla="*/ 49 w 52"/>
                <a:gd name="T9" fmla="*/ 62 h 78"/>
                <a:gd name="T10" fmla="*/ 40 w 52"/>
                <a:gd name="T11" fmla="*/ 74 h 78"/>
                <a:gd name="T12" fmla="*/ 26 w 52"/>
                <a:gd name="T13" fmla="*/ 78 h 78"/>
                <a:gd name="T14" fmla="*/ 12 w 52"/>
                <a:gd name="T15" fmla="*/ 74 h 78"/>
                <a:gd name="T16" fmla="*/ 3 w 52"/>
                <a:gd name="T17" fmla="*/ 62 h 78"/>
                <a:gd name="T18" fmla="*/ 0 w 52"/>
                <a:gd name="T19" fmla="*/ 40 h 78"/>
                <a:gd name="T20" fmla="*/ 6 w 52"/>
                <a:gd name="T21" fmla="*/ 10 h 78"/>
                <a:gd name="T22" fmla="*/ 26 w 52"/>
                <a:gd name="T23" fmla="*/ 0 h 78"/>
                <a:gd name="T24" fmla="*/ 26 w 52"/>
                <a:gd name="T25" fmla="*/ 13 h 78"/>
                <a:gd name="T26" fmla="*/ 20 w 52"/>
                <a:gd name="T27" fmla="*/ 16 h 78"/>
                <a:gd name="T28" fmla="*/ 15 w 52"/>
                <a:gd name="T29" fmla="*/ 24 h 78"/>
                <a:gd name="T30" fmla="*/ 14 w 52"/>
                <a:gd name="T31" fmla="*/ 40 h 78"/>
                <a:gd name="T32" fmla="*/ 17 w 52"/>
                <a:gd name="T33" fmla="*/ 60 h 78"/>
                <a:gd name="T34" fmla="*/ 26 w 52"/>
                <a:gd name="T35" fmla="*/ 65 h 78"/>
                <a:gd name="T36" fmla="*/ 34 w 52"/>
                <a:gd name="T37" fmla="*/ 60 h 78"/>
                <a:gd name="T38" fmla="*/ 38 w 52"/>
                <a:gd name="T39" fmla="*/ 39 h 78"/>
                <a:gd name="T40" fmla="*/ 34 w 52"/>
                <a:gd name="T41" fmla="*/ 19 h 78"/>
                <a:gd name="T42" fmla="*/ 26 w 52"/>
                <a:gd name="T43" fmla="*/ 1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78">
                  <a:moveTo>
                    <a:pt x="26" y="0"/>
                  </a:moveTo>
                  <a:cubicBezTo>
                    <a:pt x="31" y="0"/>
                    <a:pt x="36" y="1"/>
                    <a:pt x="40" y="4"/>
                  </a:cubicBezTo>
                  <a:cubicBezTo>
                    <a:pt x="44" y="7"/>
                    <a:pt x="47" y="11"/>
                    <a:pt x="49" y="16"/>
                  </a:cubicBezTo>
                  <a:cubicBezTo>
                    <a:pt x="51" y="22"/>
                    <a:pt x="52" y="29"/>
                    <a:pt x="52" y="39"/>
                  </a:cubicBezTo>
                  <a:cubicBezTo>
                    <a:pt x="52" y="49"/>
                    <a:pt x="51" y="57"/>
                    <a:pt x="49" y="62"/>
                  </a:cubicBezTo>
                  <a:cubicBezTo>
                    <a:pt x="46" y="68"/>
                    <a:pt x="44" y="72"/>
                    <a:pt x="40" y="74"/>
                  </a:cubicBezTo>
                  <a:cubicBezTo>
                    <a:pt x="36" y="77"/>
                    <a:pt x="32" y="78"/>
                    <a:pt x="26" y="78"/>
                  </a:cubicBezTo>
                  <a:cubicBezTo>
                    <a:pt x="20" y="78"/>
                    <a:pt x="16" y="77"/>
                    <a:pt x="12" y="74"/>
                  </a:cubicBezTo>
                  <a:cubicBezTo>
                    <a:pt x="8" y="72"/>
                    <a:pt x="5" y="68"/>
                    <a:pt x="3" y="62"/>
                  </a:cubicBezTo>
                  <a:cubicBezTo>
                    <a:pt x="1" y="57"/>
                    <a:pt x="0" y="50"/>
                    <a:pt x="0" y="40"/>
                  </a:cubicBezTo>
                  <a:cubicBezTo>
                    <a:pt x="0" y="26"/>
                    <a:pt x="2" y="16"/>
                    <a:pt x="6" y="10"/>
                  </a:cubicBezTo>
                  <a:cubicBezTo>
                    <a:pt x="11" y="3"/>
                    <a:pt x="17" y="0"/>
                    <a:pt x="26" y="0"/>
                  </a:cubicBezTo>
                  <a:close/>
                  <a:moveTo>
                    <a:pt x="26" y="13"/>
                  </a:moveTo>
                  <a:cubicBezTo>
                    <a:pt x="23" y="13"/>
                    <a:pt x="21" y="14"/>
                    <a:pt x="20" y="16"/>
                  </a:cubicBezTo>
                  <a:cubicBezTo>
                    <a:pt x="18" y="17"/>
                    <a:pt x="16" y="20"/>
                    <a:pt x="15" y="24"/>
                  </a:cubicBezTo>
                  <a:cubicBezTo>
                    <a:pt x="14" y="27"/>
                    <a:pt x="14" y="33"/>
                    <a:pt x="14" y="40"/>
                  </a:cubicBezTo>
                  <a:cubicBezTo>
                    <a:pt x="14" y="49"/>
                    <a:pt x="15" y="56"/>
                    <a:pt x="17" y="60"/>
                  </a:cubicBezTo>
                  <a:cubicBezTo>
                    <a:pt x="19" y="63"/>
                    <a:pt x="22" y="65"/>
                    <a:pt x="26" y="65"/>
                  </a:cubicBezTo>
                  <a:cubicBezTo>
                    <a:pt x="29" y="65"/>
                    <a:pt x="32" y="63"/>
                    <a:pt x="34" y="60"/>
                  </a:cubicBezTo>
                  <a:cubicBezTo>
                    <a:pt x="37" y="56"/>
                    <a:pt x="38" y="49"/>
                    <a:pt x="38" y="39"/>
                  </a:cubicBezTo>
                  <a:cubicBezTo>
                    <a:pt x="38" y="29"/>
                    <a:pt x="37" y="23"/>
                    <a:pt x="34" y="19"/>
                  </a:cubicBezTo>
                  <a:cubicBezTo>
                    <a:pt x="32" y="15"/>
                    <a:pt x="29" y="13"/>
                    <a:pt x="26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18" name="Freeform 309">
              <a:extLst>
                <a:ext uri="{FF2B5EF4-FFF2-40B4-BE49-F238E27FC236}">
                  <a16:creationId xmlns:a16="http://schemas.microsoft.com/office/drawing/2014/main" id="{97F4A9E4-1953-41A0-A075-FD96C11A09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66575" y="7659688"/>
              <a:ext cx="230188" cy="222250"/>
            </a:xfrm>
            <a:custGeom>
              <a:avLst/>
              <a:gdLst>
                <a:gd name="T0" fmla="*/ 66 w 85"/>
                <a:gd name="T1" fmla="*/ 0 h 82"/>
                <a:gd name="T2" fmla="*/ 77 w 85"/>
                <a:gd name="T3" fmla="*/ 0 h 82"/>
                <a:gd name="T4" fmla="*/ 17 w 85"/>
                <a:gd name="T5" fmla="*/ 82 h 82"/>
                <a:gd name="T6" fmla="*/ 7 w 85"/>
                <a:gd name="T7" fmla="*/ 82 h 82"/>
                <a:gd name="T8" fmla="*/ 58 w 85"/>
                <a:gd name="T9" fmla="*/ 11 h 82"/>
                <a:gd name="T10" fmla="*/ 49 w 85"/>
                <a:gd name="T11" fmla="*/ 12 h 82"/>
                <a:gd name="T12" fmla="*/ 42 w 85"/>
                <a:gd name="T13" fmla="*/ 13 h 82"/>
                <a:gd name="T14" fmla="*/ 34 w 85"/>
                <a:gd name="T15" fmla="*/ 12 h 82"/>
                <a:gd name="T16" fmla="*/ 35 w 85"/>
                <a:gd name="T17" fmla="*/ 19 h 82"/>
                <a:gd name="T18" fmla="*/ 30 w 85"/>
                <a:gd name="T19" fmla="*/ 31 h 82"/>
                <a:gd name="T20" fmla="*/ 18 w 85"/>
                <a:gd name="T21" fmla="*/ 37 h 82"/>
                <a:gd name="T22" fmla="*/ 5 w 85"/>
                <a:gd name="T23" fmla="*/ 31 h 82"/>
                <a:gd name="T24" fmla="*/ 0 w 85"/>
                <a:gd name="T25" fmla="*/ 19 h 82"/>
                <a:gd name="T26" fmla="*/ 2 w 85"/>
                <a:gd name="T27" fmla="*/ 10 h 82"/>
                <a:gd name="T28" fmla="*/ 9 w 85"/>
                <a:gd name="T29" fmla="*/ 3 h 82"/>
                <a:gd name="T30" fmla="*/ 17 w 85"/>
                <a:gd name="T31" fmla="*/ 1 h 82"/>
                <a:gd name="T32" fmla="*/ 26 w 85"/>
                <a:gd name="T33" fmla="*/ 2 h 82"/>
                <a:gd name="T34" fmla="*/ 43 w 85"/>
                <a:gd name="T35" fmla="*/ 4 h 82"/>
                <a:gd name="T36" fmla="*/ 56 w 85"/>
                <a:gd name="T37" fmla="*/ 3 h 82"/>
                <a:gd name="T38" fmla="*/ 66 w 85"/>
                <a:gd name="T39" fmla="*/ 0 h 82"/>
                <a:gd name="T40" fmla="*/ 18 w 85"/>
                <a:gd name="T41" fmla="*/ 10 h 82"/>
                <a:gd name="T42" fmla="*/ 12 w 85"/>
                <a:gd name="T43" fmla="*/ 13 h 82"/>
                <a:gd name="T44" fmla="*/ 9 w 85"/>
                <a:gd name="T45" fmla="*/ 19 h 82"/>
                <a:gd name="T46" fmla="*/ 12 w 85"/>
                <a:gd name="T47" fmla="*/ 25 h 82"/>
                <a:gd name="T48" fmla="*/ 18 w 85"/>
                <a:gd name="T49" fmla="*/ 27 h 82"/>
                <a:gd name="T50" fmla="*/ 24 w 85"/>
                <a:gd name="T51" fmla="*/ 25 h 82"/>
                <a:gd name="T52" fmla="*/ 26 w 85"/>
                <a:gd name="T53" fmla="*/ 19 h 82"/>
                <a:gd name="T54" fmla="*/ 24 w 85"/>
                <a:gd name="T55" fmla="*/ 13 h 82"/>
                <a:gd name="T56" fmla="*/ 18 w 85"/>
                <a:gd name="T57" fmla="*/ 10 h 82"/>
                <a:gd name="T58" fmla="*/ 67 w 85"/>
                <a:gd name="T59" fmla="*/ 44 h 82"/>
                <a:gd name="T60" fmla="*/ 80 w 85"/>
                <a:gd name="T61" fmla="*/ 49 h 82"/>
                <a:gd name="T62" fmla="*/ 85 w 85"/>
                <a:gd name="T63" fmla="*/ 62 h 82"/>
                <a:gd name="T64" fmla="*/ 80 w 85"/>
                <a:gd name="T65" fmla="*/ 74 h 82"/>
                <a:gd name="T66" fmla="*/ 67 w 85"/>
                <a:gd name="T67" fmla="*/ 79 h 82"/>
                <a:gd name="T68" fmla="*/ 54 w 85"/>
                <a:gd name="T69" fmla="*/ 74 h 82"/>
                <a:gd name="T70" fmla="*/ 49 w 85"/>
                <a:gd name="T71" fmla="*/ 62 h 82"/>
                <a:gd name="T72" fmla="*/ 54 w 85"/>
                <a:gd name="T73" fmla="*/ 49 h 82"/>
                <a:gd name="T74" fmla="*/ 67 w 85"/>
                <a:gd name="T75" fmla="*/ 44 h 82"/>
                <a:gd name="T76" fmla="*/ 67 w 85"/>
                <a:gd name="T77" fmla="*/ 53 h 82"/>
                <a:gd name="T78" fmla="*/ 61 w 85"/>
                <a:gd name="T79" fmla="*/ 55 h 82"/>
                <a:gd name="T80" fmla="*/ 58 w 85"/>
                <a:gd name="T81" fmla="*/ 62 h 82"/>
                <a:gd name="T82" fmla="*/ 61 w 85"/>
                <a:gd name="T83" fmla="*/ 68 h 82"/>
                <a:gd name="T84" fmla="*/ 67 w 85"/>
                <a:gd name="T85" fmla="*/ 70 h 82"/>
                <a:gd name="T86" fmla="*/ 73 w 85"/>
                <a:gd name="T87" fmla="*/ 68 h 82"/>
                <a:gd name="T88" fmla="*/ 76 w 85"/>
                <a:gd name="T89" fmla="*/ 62 h 82"/>
                <a:gd name="T90" fmla="*/ 73 w 85"/>
                <a:gd name="T91" fmla="*/ 55 h 82"/>
                <a:gd name="T92" fmla="*/ 67 w 85"/>
                <a:gd name="T93" fmla="*/ 5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5" h="82">
                  <a:moveTo>
                    <a:pt x="66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5" y="12"/>
                    <a:pt x="52" y="12"/>
                    <a:pt x="49" y="12"/>
                  </a:cubicBezTo>
                  <a:cubicBezTo>
                    <a:pt x="46" y="13"/>
                    <a:pt x="44" y="13"/>
                    <a:pt x="42" y="13"/>
                  </a:cubicBezTo>
                  <a:cubicBezTo>
                    <a:pt x="39" y="13"/>
                    <a:pt x="37" y="13"/>
                    <a:pt x="34" y="12"/>
                  </a:cubicBezTo>
                  <a:cubicBezTo>
                    <a:pt x="35" y="15"/>
                    <a:pt x="35" y="17"/>
                    <a:pt x="35" y="19"/>
                  </a:cubicBezTo>
                  <a:cubicBezTo>
                    <a:pt x="35" y="24"/>
                    <a:pt x="34" y="28"/>
                    <a:pt x="30" y="31"/>
                  </a:cubicBezTo>
                  <a:cubicBezTo>
                    <a:pt x="27" y="35"/>
                    <a:pt x="23" y="37"/>
                    <a:pt x="18" y="37"/>
                  </a:cubicBezTo>
                  <a:cubicBezTo>
                    <a:pt x="13" y="37"/>
                    <a:pt x="9" y="35"/>
                    <a:pt x="5" y="31"/>
                  </a:cubicBezTo>
                  <a:cubicBezTo>
                    <a:pt x="2" y="28"/>
                    <a:pt x="0" y="24"/>
                    <a:pt x="0" y="19"/>
                  </a:cubicBezTo>
                  <a:cubicBezTo>
                    <a:pt x="0" y="16"/>
                    <a:pt x="1" y="13"/>
                    <a:pt x="2" y="10"/>
                  </a:cubicBezTo>
                  <a:cubicBezTo>
                    <a:pt x="4" y="7"/>
                    <a:pt x="6" y="5"/>
                    <a:pt x="9" y="3"/>
                  </a:cubicBezTo>
                  <a:cubicBezTo>
                    <a:pt x="12" y="2"/>
                    <a:pt x="14" y="1"/>
                    <a:pt x="17" y="1"/>
                  </a:cubicBezTo>
                  <a:cubicBezTo>
                    <a:pt x="19" y="1"/>
                    <a:pt x="22" y="1"/>
                    <a:pt x="26" y="2"/>
                  </a:cubicBezTo>
                  <a:cubicBezTo>
                    <a:pt x="32" y="4"/>
                    <a:pt x="38" y="4"/>
                    <a:pt x="43" y="4"/>
                  </a:cubicBezTo>
                  <a:cubicBezTo>
                    <a:pt x="48" y="4"/>
                    <a:pt x="52" y="4"/>
                    <a:pt x="56" y="3"/>
                  </a:cubicBezTo>
                  <a:cubicBezTo>
                    <a:pt x="59" y="2"/>
                    <a:pt x="63" y="1"/>
                    <a:pt x="66" y="0"/>
                  </a:cubicBezTo>
                  <a:close/>
                  <a:moveTo>
                    <a:pt x="18" y="10"/>
                  </a:moveTo>
                  <a:cubicBezTo>
                    <a:pt x="15" y="10"/>
                    <a:pt x="13" y="11"/>
                    <a:pt x="12" y="13"/>
                  </a:cubicBezTo>
                  <a:cubicBezTo>
                    <a:pt x="10" y="14"/>
                    <a:pt x="9" y="16"/>
                    <a:pt x="9" y="19"/>
                  </a:cubicBezTo>
                  <a:cubicBezTo>
                    <a:pt x="9" y="21"/>
                    <a:pt x="10" y="23"/>
                    <a:pt x="12" y="25"/>
                  </a:cubicBezTo>
                  <a:cubicBezTo>
                    <a:pt x="13" y="26"/>
                    <a:pt x="15" y="27"/>
                    <a:pt x="18" y="27"/>
                  </a:cubicBezTo>
                  <a:cubicBezTo>
                    <a:pt x="20" y="27"/>
                    <a:pt x="22" y="26"/>
                    <a:pt x="24" y="25"/>
                  </a:cubicBezTo>
                  <a:cubicBezTo>
                    <a:pt x="25" y="23"/>
                    <a:pt x="26" y="21"/>
                    <a:pt x="26" y="19"/>
                  </a:cubicBezTo>
                  <a:cubicBezTo>
                    <a:pt x="26" y="16"/>
                    <a:pt x="25" y="14"/>
                    <a:pt x="24" y="13"/>
                  </a:cubicBezTo>
                  <a:cubicBezTo>
                    <a:pt x="22" y="11"/>
                    <a:pt x="20" y="10"/>
                    <a:pt x="18" y="10"/>
                  </a:cubicBezTo>
                  <a:close/>
                  <a:moveTo>
                    <a:pt x="67" y="44"/>
                  </a:moveTo>
                  <a:cubicBezTo>
                    <a:pt x="72" y="44"/>
                    <a:pt x="76" y="45"/>
                    <a:pt x="80" y="49"/>
                  </a:cubicBezTo>
                  <a:cubicBezTo>
                    <a:pt x="83" y="52"/>
                    <a:pt x="85" y="57"/>
                    <a:pt x="85" y="62"/>
                  </a:cubicBezTo>
                  <a:cubicBezTo>
                    <a:pt x="85" y="66"/>
                    <a:pt x="83" y="71"/>
                    <a:pt x="80" y="74"/>
                  </a:cubicBezTo>
                  <a:cubicBezTo>
                    <a:pt x="76" y="78"/>
                    <a:pt x="72" y="79"/>
                    <a:pt x="67" y="79"/>
                  </a:cubicBezTo>
                  <a:cubicBezTo>
                    <a:pt x="62" y="79"/>
                    <a:pt x="58" y="78"/>
                    <a:pt x="54" y="74"/>
                  </a:cubicBezTo>
                  <a:cubicBezTo>
                    <a:pt x="51" y="71"/>
                    <a:pt x="49" y="66"/>
                    <a:pt x="49" y="62"/>
                  </a:cubicBezTo>
                  <a:cubicBezTo>
                    <a:pt x="49" y="57"/>
                    <a:pt x="51" y="52"/>
                    <a:pt x="54" y="49"/>
                  </a:cubicBezTo>
                  <a:cubicBezTo>
                    <a:pt x="58" y="45"/>
                    <a:pt x="62" y="44"/>
                    <a:pt x="67" y="44"/>
                  </a:cubicBezTo>
                  <a:close/>
                  <a:moveTo>
                    <a:pt x="67" y="53"/>
                  </a:moveTo>
                  <a:cubicBezTo>
                    <a:pt x="65" y="53"/>
                    <a:pt x="63" y="54"/>
                    <a:pt x="61" y="55"/>
                  </a:cubicBezTo>
                  <a:cubicBezTo>
                    <a:pt x="59" y="57"/>
                    <a:pt x="58" y="59"/>
                    <a:pt x="58" y="62"/>
                  </a:cubicBezTo>
                  <a:cubicBezTo>
                    <a:pt x="58" y="64"/>
                    <a:pt x="59" y="66"/>
                    <a:pt x="61" y="68"/>
                  </a:cubicBezTo>
                  <a:cubicBezTo>
                    <a:pt x="63" y="69"/>
                    <a:pt x="65" y="70"/>
                    <a:pt x="67" y="70"/>
                  </a:cubicBezTo>
                  <a:cubicBezTo>
                    <a:pt x="69" y="70"/>
                    <a:pt x="71" y="69"/>
                    <a:pt x="73" y="68"/>
                  </a:cubicBezTo>
                  <a:cubicBezTo>
                    <a:pt x="75" y="66"/>
                    <a:pt x="76" y="64"/>
                    <a:pt x="76" y="62"/>
                  </a:cubicBezTo>
                  <a:cubicBezTo>
                    <a:pt x="76" y="59"/>
                    <a:pt x="75" y="57"/>
                    <a:pt x="73" y="55"/>
                  </a:cubicBezTo>
                  <a:cubicBezTo>
                    <a:pt x="71" y="54"/>
                    <a:pt x="69" y="53"/>
                    <a:pt x="67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19" name="Freeform 310">
              <a:extLst>
                <a:ext uri="{FF2B5EF4-FFF2-40B4-BE49-F238E27FC236}">
                  <a16:creationId xmlns:a16="http://schemas.microsoft.com/office/drawing/2014/main" id="{898BBCB4-0A0B-417B-BF4D-4127458EB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3213" y="7529513"/>
              <a:ext cx="39688" cy="61913"/>
            </a:xfrm>
            <a:custGeom>
              <a:avLst/>
              <a:gdLst>
                <a:gd name="T0" fmla="*/ 15 w 15"/>
                <a:gd name="T1" fmla="*/ 4 h 23"/>
                <a:gd name="T2" fmla="*/ 11 w 15"/>
                <a:gd name="T3" fmla="*/ 7 h 23"/>
                <a:gd name="T4" fmla="*/ 8 w 15"/>
                <a:gd name="T5" fmla="*/ 5 h 23"/>
                <a:gd name="T6" fmla="*/ 6 w 15"/>
                <a:gd name="T7" fmla="*/ 6 h 23"/>
                <a:gd name="T8" fmla="*/ 6 w 15"/>
                <a:gd name="T9" fmla="*/ 7 h 23"/>
                <a:gd name="T10" fmla="*/ 6 w 15"/>
                <a:gd name="T11" fmla="*/ 7 h 23"/>
                <a:gd name="T12" fmla="*/ 8 w 15"/>
                <a:gd name="T13" fmla="*/ 8 h 23"/>
                <a:gd name="T14" fmla="*/ 10 w 15"/>
                <a:gd name="T15" fmla="*/ 9 h 23"/>
                <a:gd name="T16" fmla="*/ 14 w 15"/>
                <a:gd name="T17" fmla="*/ 13 h 23"/>
                <a:gd name="T18" fmla="*/ 15 w 15"/>
                <a:gd name="T19" fmla="*/ 16 h 23"/>
                <a:gd name="T20" fmla="*/ 13 w 15"/>
                <a:gd name="T21" fmla="*/ 21 h 23"/>
                <a:gd name="T22" fmla="*/ 7 w 15"/>
                <a:gd name="T23" fmla="*/ 23 h 23"/>
                <a:gd name="T24" fmla="*/ 0 w 15"/>
                <a:gd name="T25" fmla="*/ 20 h 23"/>
                <a:gd name="T26" fmla="*/ 3 w 15"/>
                <a:gd name="T27" fmla="*/ 16 h 23"/>
                <a:gd name="T28" fmla="*/ 5 w 15"/>
                <a:gd name="T29" fmla="*/ 18 h 23"/>
                <a:gd name="T30" fmla="*/ 8 w 15"/>
                <a:gd name="T31" fmla="*/ 18 h 23"/>
                <a:gd name="T32" fmla="*/ 9 w 15"/>
                <a:gd name="T33" fmla="*/ 18 h 23"/>
                <a:gd name="T34" fmla="*/ 10 w 15"/>
                <a:gd name="T35" fmla="*/ 17 h 23"/>
                <a:gd name="T36" fmla="*/ 8 w 15"/>
                <a:gd name="T37" fmla="*/ 14 h 23"/>
                <a:gd name="T38" fmla="*/ 6 w 15"/>
                <a:gd name="T39" fmla="*/ 13 h 23"/>
                <a:gd name="T40" fmla="*/ 0 w 15"/>
                <a:gd name="T41" fmla="*/ 7 h 23"/>
                <a:gd name="T42" fmla="*/ 2 w 15"/>
                <a:gd name="T43" fmla="*/ 2 h 23"/>
                <a:gd name="T44" fmla="*/ 8 w 15"/>
                <a:gd name="T45" fmla="*/ 0 h 23"/>
                <a:gd name="T46" fmla="*/ 12 w 15"/>
                <a:gd name="T47" fmla="*/ 1 h 23"/>
                <a:gd name="T48" fmla="*/ 15 w 15"/>
                <a:gd name="T4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" h="23">
                  <a:moveTo>
                    <a:pt x="15" y="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0" y="6"/>
                    <a:pt x="9" y="5"/>
                    <a:pt x="8" y="5"/>
                  </a:cubicBezTo>
                  <a:cubicBezTo>
                    <a:pt x="7" y="5"/>
                    <a:pt x="7" y="5"/>
                    <a:pt x="6" y="6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7" y="8"/>
                    <a:pt x="8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2" y="10"/>
                    <a:pt x="13" y="12"/>
                    <a:pt x="14" y="13"/>
                  </a:cubicBezTo>
                  <a:cubicBezTo>
                    <a:pt x="15" y="14"/>
                    <a:pt x="15" y="15"/>
                    <a:pt x="15" y="16"/>
                  </a:cubicBezTo>
                  <a:cubicBezTo>
                    <a:pt x="15" y="18"/>
                    <a:pt x="14" y="20"/>
                    <a:pt x="13" y="21"/>
                  </a:cubicBezTo>
                  <a:cubicBezTo>
                    <a:pt x="12" y="23"/>
                    <a:pt x="10" y="23"/>
                    <a:pt x="7" y="23"/>
                  </a:cubicBezTo>
                  <a:cubicBezTo>
                    <a:pt x="4" y="23"/>
                    <a:pt x="2" y="22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7"/>
                    <a:pt x="4" y="17"/>
                    <a:pt x="5" y="18"/>
                  </a:cubicBezTo>
                  <a:cubicBezTo>
                    <a:pt x="6" y="18"/>
                    <a:pt x="7" y="18"/>
                    <a:pt x="8" y="18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10" y="18"/>
                    <a:pt x="10" y="17"/>
                    <a:pt x="10" y="17"/>
                  </a:cubicBezTo>
                  <a:cubicBezTo>
                    <a:pt x="10" y="16"/>
                    <a:pt x="9" y="15"/>
                    <a:pt x="8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" y="11"/>
                    <a:pt x="0" y="9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1"/>
                    <a:pt x="5" y="0"/>
                    <a:pt x="8" y="0"/>
                  </a:cubicBezTo>
                  <a:cubicBezTo>
                    <a:pt x="9" y="0"/>
                    <a:pt x="10" y="1"/>
                    <a:pt x="12" y="1"/>
                  </a:cubicBezTo>
                  <a:cubicBezTo>
                    <a:pt x="13" y="2"/>
                    <a:pt x="14" y="3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20" name="Freeform 311">
              <a:extLst>
                <a:ext uri="{FF2B5EF4-FFF2-40B4-BE49-F238E27FC236}">
                  <a16:creationId xmlns:a16="http://schemas.microsoft.com/office/drawing/2014/main" id="{A9811C7A-3268-4D15-B9AE-A042B8E897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84013" y="7529513"/>
              <a:ext cx="60325" cy="61913"/>
            </a:xfrm>
            <a:custGeom>
              <a:avLst/>
              <a:gdLst>
                <a:gd name="T0" fmla="*/ 17 w 22"/>
                <a:gd name="T1" fmla="*/ 1 h 23"/>
                <a:gd name="T2" fmla="*/ 22 w 22"/>
                <a:gd name="T3" fmla="*/ 1 h 23"/>
                <a:gd name="T4" fmla="*/ 22 w 22"/>
                <a:gd name="T5" fmla="*/ 23 h 23"/>
                <a:gd name="T6" fmla="*/ 17 w 22"/>
                <a:gd name="T7" fmla="*/ 23 h 23"/>
                <a:gd name="T8" fmla="*/ 17 w 22"/>
                <a:gd name="T9" fmla="*/ 20 h 23"/>
                <a:gd name="T10" fmla="*/ 13 w 22"/>
                <a:gd name="T11" fmla="*/ 23 h 23"/>
                <a:gd name="T12" fmla="*/ 10 w 22"/>
                <a:gd name="T13" fmla="*/ 23 h 23"/>
                <a:gd name="T14" fmla="*/ 3 w 22"/>
                <a:gd name="T15" fmla="*/ 20 h 23"/>
                <a:gd name="T16" fmla="*/ 0 w 22"/>
                <a:gd name="T17" fmla="*/ 12 h 23"/>
                <a:gd name="T18" fmla="*/ 3 w 22"/>
                <a:gd name="T19" fmla="*/ 4 h 23"/>
                <a:gd name="T20" fmla="*/ 10 w 22"/>
                <a:gd name="T21" fmla="*/ 0 h 23"/>
                <a:gd name="T22" fmla="*/ 14 w 22"/>
                <a:gd name="T23" fmla="*/ 1 h 23"/>
                <a:gd name="T24" fmla="*/ 17 w 22"/>
                <a:gd name="T25" fmla="*/ 3 h 23"/>
                <a:gd name="T26" fmla="*/ 17 w 22"/>
                <a:gd name="T27" fmla="*/ 1 h 23"/>
                <a:gd name="T28" fmla="*/ 11 w 22"/>
                <a:gd name="T29" fmla="*/ 5 h 23"/>
                <a:gd name="T30" fmla="*/ 7 w 22"/>
                <a:gd name="T31" fmla="*/ 7 h 23"/>
                <a:gd name="T32" fmla="*/ 5 w 22"/>
                <a:gd name="T33" fmla="*/ 12 h 23"/>
                <a:gd name="T34" fmla="*/ 7 w 22"/>
                <a:gd name="T35" fmla="*/ 16 h 23"/>
                <a:gd name="T36" fmla="*/ 11 w 22"/>
                <a:gd name="T37" fmla="*/ 18 h 23"/>
                <a:gd name="T38" fmla="*/ 15 w 22"/>
                <a:gd name="T39" fmla="*/ 16 h 23"/>
                <a:gd name="T40" fmla="*/ 17 w 22"/>
                <a:gd name="T41" fmla="*/ 12 h 23"/>
                <a:gd name="T42" fmla="*/ 15 w 22"/>
                <a:gd name="T43" fmla="*/ 7 h 23"/>
                <a:gd name="T44" fmla="*/ 11 w 22"/>
                <a:gd name="T45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23">
                  <a:moveTo>
                    <a:pt x="17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1"/>
                    <a:pt x="15" y="22"/>
                    <a:pt x="13" y="23"/>
                  </a:cubicBezTo>
                  <a:cubicBezTo>
                    <a:pt x="12" y="23"/>
                    <a:pt x="11" y="23"/>
                    <a:pt x="10" y="23"/>
                  </a:cubicBezTo>
                  <a:cubicBezTo>
                    <a:pt x="7" y="23"/>
                    <a:pt x="5" y="22"/>
                    <a:pt x="3" y="20"/>
                  </a:cubicBezTo>
                  <a:cubicBezTo>
                    <a:pt x="1" y="18"/>
                    <a:pt x="0" y="15"/>
                    <a:pt x="0" y="12"/>
                  </a:cubicBezTo>
                  <a:cubicBezTo>
                    <a:pt x="0" y="8"/>
                    <a:pt x="1" y="6"/>
                    <a:pt x="3" y="4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1" y="0"/>
                    <a:pt x="12" y="1"/>
                    <a:pt x="14" y="1"/>
                  </a:cubicBezTo>
                  <a:cubicBezTo>
                    <a:pt x="15" y="1"/>
                    <a:pt x="16" y="2"/>
                    <a:pt x="17" y="3"/>
                  </a:cubicBezTo>
                  <a:lnTo>
                    <a:pt x="17" y="1"/>
                  </a:lnTo>
                  <a:close/>
                  <a:moveTo>
                    <a:pt x="11" y="5"/>
                  </a:moveTo>
                  <a:cubicBezTo>
                    <a:pt x="9" y="5"/>
                    <a:pt x="8" y="6"/>
                    <a:pt x="7" y="7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8" y="18"/>
                    <a:pt x="9" y="18"/>
                    <a:pt x="11" y="18"/>
                  </a:cubicBezTo>
                  <a:cubicBezTo>
                    <a:pt x="13" y="18"/>
                    <a:pt x="14" y="18"/>
                    <a:pt x="15" y="16"/>
                  </a:cubicBezTo>
                  <a:cubicBezTo>
                    <a:pt x="16" y="15"/>
                    <a:pt x="17" y="14"/>
                    <a:pt x="17" y="12"/>
                  </a:cubicBezTo>
                  <a:cubicBezTo>
                    <a:pt x="17" y="10"/>
                    <a:pt x="16" y="8"/>
                    <a:pt x="15" y="7"/>
                  </a:cubicBezTo>
                  <a:cubicBezTo>
                    <a:pt x="14" y="6"/>
                    <a:pt x="13" y="5"/>
                    <a:pt x="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21" name="Rectangle 312">
              <a:extLst>
                <a:ext uri="{FF2B5EF4-FFF2-40B4-BE49-F238E27FC236}">
                  <a16:creationId xmlns:a16="http://schemas.microsoft.com/office/drawing/2014/main" id="{F99138AF-A84B-4B6B-B08C-5931A060C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7038" y="7507288"/>
              <a:ext cx="17463" cy="84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22" name="Freeform 313">
              <a:extLst>
                <a:ext uri="{FF2B5EF4-FFF2-40B4-BE49-F238E27FC236}">
                  <a16:creationId xmlns:a16="http://schemas.microsoft.com/office/drawing/2014/main" id="{E06815BD-A4DC-4FE7-90DC-08D29C36C8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84025" y="7529513"/>
              <a:ext cx="63500" cy="61913"/>
            </a:xfrm>
            <a:custGeom>
              <a:avLst/>
              <a:gdLst>
                <a:gd name="T0" fmla="*/ 23 w 23"/>
                <a:gd name="T1" fmla="*/ 13 h 23"/>
                <a:gd name="T2" fmla="*/ 5 w 23"/>
                <a:gd name="T3" fmla="*/ 13 h 23"/>
                <a:gd name="T4" fmla="*/ 7 w 23"/>
                <a:gd name="T5" fmla="*/ 17 h 23"/>
                <a:gd name="T6" fmla="*/ 11 w 23"/>
                <a:gd name="T7" fmla="*/ 18 h 23"/>
                <a:gd name="T8" fmla="*/ 17 w 23"/>
                <a:gd name="T9" fmla="*/ 16 h 23"/>
                <a:gd name="T10" fmla="*/ 21 w 23"/>
                <a:gd name="T11" fmla="*/ 19 h 23"/>
                <a:gd name="T12" fmla="*/ 17 w 23"/>
                <a:gd name="T13" fmla="*/ 22 h 23"/>
                <a:gd name="T14" fmla="*/ 11 w 23"/>
                <a:gd name="T15" fmla="*/ 23 h 23"/>
                <a:gd name="T16" fmla="*/ 3 w 23"/>
                <a:gd name="T17" fmla="*/ 20 h 23"/>
                <a:gd name="T18" fmla="*/ 0 w 23"/>
                <a:gd name="T19" fmla="*/ 12 h 23"/>
                <a:gd name="T20" fmla="*/ 3 w 23"/>
                <a:gd name="T21" fmla="*/ 4 h 23"/>
                <a:gd name="T22" fmla="*/ 11 w 23"/>
                <a:gd name="T23" fmla="*/ 0 h 23"/>
                <a:gd name="T24" fmla="*/ 19 w 23"/>
                <a:gd name="T25" fmla="*/ 4 h 23"/>
                <a:gd name="T26" fmla="*/ 23 w 23"/>
                <a:gd name="T27" fmla="*/ 12 h 23"/>
                <a:gd name="T28" fmla="*/ 23 w 23"/>
                <a:gd name="T29" fmla="*/ 13 h 23"/>
                <a:gd name="T30" fmla="*/ 17 w 23"/>
                <a:gd name="T31" fmla="*/ 9 h 23"/>
                <a:gd name="T32" fmla="*/ 15 w 23"/>
                <a:gd name="T33" fmla="*/ 6 h 23"/>
                <a:gd name="T34" fmla="*/ 11 w 23"/>
                <a:gd name="T35" fmla="*/ 5 h 23"/>
                <a:gd name="T36" fmla="*/ 7 w 23"/>
                <a:gd name="T37" fmla="*/ 6 h 23"/>
                <a:gd name="T38" fmla="*/ 5 w 23"/>
                <a:gd name="T39" fmla="*/ 9 h 23"/>
                <a:gd name="T40" fmla="*/ 17 w 23"/>
                <a:gd name="T41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3">
                  <a:moveTo>
                    <a:pt x="23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6" y="16"/>
                    <a:pt x="7" y="17"/>
                  </a:cubicBezTo>
                  <a:cubicBezTo>
                    <a:pt x="8" y="18"/>
                    <a:pt x="10" y="18"/>
                    <a:pt x="11" y="18"/>
                  </a:cubicBezTo>
                  <a:cubicBezTo>
                    <a:pt x="13" y="18"/>
                    <a:pt x="15" y="18"/>
                    <a:pt x="17" y="16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20"/>
                    <a:pt x="19" y="21"/>
                    <a:pt x="17" y="22"/>
                  </a:cubicBezTo>
                  <a:cubicBezTo>
                    <a:pt x="15" y="23"/>
                    <a:pt x="14" y="23"/>
                    <a:pt x="11" y="23"/>
                  </a:cubicBezTo>
                  <a:cubicBezTo>
                    <a:pt x="8" y="23"/>
                    <a:pt x="5" y="22"/>
                    <a:pt x="3" y="20"/>
                  </a:cubicBezTo>
                  <a:cubicBezTo>
                    <a:pt x="1" y="18"/>
                    <a:pt x="0" y="15"/>
                    <a:pt x="0" y="12"/>
                  </a:cubicBezTo>
                  <a:cubicBezTo>
                    <a:pt x="0" y="9"/>
                    <a:pt x="1" y="6"/>
                    <a:pt x="3" y="4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4" y="0"/>
                    <a:pt x="17" y="1"/>
                    <a:pt x="19" y="4"/>
                  </a:cubicBezTo>
                  <a:cubicBezTo>
                    <a:pt x="22" y="6"/>
                    <a:pt x="23" y="9"/>
                    <a:pt x="23" y="12"/>
                  </a:cubicBezTo>
                  <a:lnTo>
                    <a:pt x="23" y="13"/>
                  </a:lnTo>
                  <a:close/>
                  <a:moveTo>
                    <a:pt x="17" y="9"/>
                  </a:moveTo>
                  <a:cubicBezTo>
                    <a:pt x="17" y="8"/>
                    <a:pt x="16" y="7"/>
                    <a:pt x="15" y="6"/>
                  </a:cubicBezTo>
                  <a:cubicBezTo>
                    <a:pt x="14" y="5"/>
                    <a:pt x="13" y="5"/>
                    <a:pt x="11" y="5"/>
                  </a:cubicBezTo>
                  <a:cubicBezTo>
                    <a:pt x="10" y="5"/>
                    <a:pt x="8" y="5"/>
                    <a:pt x="7" y="6"/>
                  </a:cubicBezTo>
                  <a:cubicBezTo>
                    <a:pt x="7" y="7"/>
                    <a:pt x="6" y="8"/>
                    <a:pt x="5" y="9"/>
                  </a:cubicBezTo>
                  <a:lnTo>
                    <a:pt x="17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23" name="Freeform 314">
              <a:extLst>
                <a:ext uri="{FF2B5EF4-FFF2-40B4-BE49-F238E27FC236}">
                  <a16:creationId xmlns:a16="http://schemas.microsoft.com/office/drawing/2014/main" id="{E25DEE12-D840-4253-BF68-B2212924E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2288" y="7529513"/>
              <a:ext cx="42863" cy="61913"/>
            </a:xfrm>
            <a:custGeom>
              <a:avLst/>
              <a:gdLst>
                <a:gd name="T0" fmla="*/ 16 w 16"/>
                <a:gd name="T1" fmla="*/ 4 h 23"/>
                <a:gd name="T2" fmla="*/ 12 w 16"/>
                <a:gd name="T3" fmla="*/ 7 h 23"/>
                <a:gd name="T4" fmla="*/ 8 w 16"/>
                <a:gd name="T5" fmla="*/ 5 h 23"/>
                <a:gd name="T6" fmla="*/ 7 w 16"/>
                <a:gd name="T7" fmla="*/ 6 h 23"/>
                <a:gd name="T8" fmla="*/ 6 w 16"/>
                <a:gd name="T9" fmla="*/ 7 h 23"/>
                <a:gd name="T10" fmla="*/ 7 w 16"/>
                <a:gd name="T11" fmla="*/ 7 h 23"/>
                <a:gd name="T12" fmla="*/ 8 w 16"/>
                <a:gd name="T13" fmla="*/ 8 h 23"/>
                <a:gd name="T14" fmla="*/ 10 w 16"/>
                <a:gd name="T15" fmla="*/ 9 h 23"/>
                <a:gd name="T16" fmla="*/ 15 w 16"/>
                <a:gd name="T17" fmla="*/ 13 h 23"/>
                <a:gd name="T18" fmla="*/ 16 w 16"/>
                <a:gd name="T19" fmla="*/ 16 h 23"/>
                <a:gd name="T20" fmla="*/ 14 w 16"/>
                <a:gd name="T21" fmla="*/ 21 h 23"/>
                <a:gd name="T22" fmla="*/ 8 w 16"/>
                <a:gd name="T23" fmla="*/ 23 h 23"/>
                <a:gd name="T24" fmla="*/ 0 w 16"/>
                <a:gd name="T25" fmla="*/ 20 h 23"/>
                <a:gd name="T26" fmla="*/ 4 w 16"/>
                <a:gd name="T27" fmla="*/ 16 h 23"/>
                <a:gd name="T28" fmla="*/ 6 w 16"/>
                <a:gd name="T29" fmla="*/ 18 h 23"/>
                <a:gd name="T30" fmla="*/ 8 w 16"/>
                <a:gd name="T31" fmla="*/ 18 h 23"/>
                <a:gd name="T32" fmla="*/ 10 w 16"/>
                <a:gd name="T33" fmla="*/ 18 h 23"/>
                <a:gd name="T34" fmla="*/ 11 w 16"/>
                <a:gd name="T35" fmla="*/ 17 h 23"/>
                <a:gd name="T36" fmla="*/ 8 w 16"/>
                <a:gd name="T37" fmla="*/ 14 h 23"/>
                <a:gd name="T38" fmla="*/ 7 w 16"/>
                <a:gd name="T39" fmla="*/ 13 h 23"/>
                <a:gd name="T40" fmla="*/ 1 w 16"/>
                <a:gd name="T41" fmla="*/ 7 h 23"/>
                <a:gd name="T42" fmla="*/ 3 w 16"/>
                <a:gd name="T43" fmla="*/ 2 h 23"/>
                <a:gd name="T44" fmla="*/ 8 w 16"/>
                <a:gd name="T45" fmla="*/ 0 h 23"/>
                <a:gd name="T46" fmla="*/ 12 w 16"/>
                <a:gd name="T47" fmla="*/ 1 h 23"/>
                <a:gd name="T48" fmla="*/ 16 w 16"/>
                <a:gd name="T4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16" y="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1" y="6"/>
                    <a:pt x="10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6" y="7"/>
                    <a:pt x="7" y="7"/>
                    <a:pt x="7" y="7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3" y="10"/>
                    <a:pt x="14" y="12"/>
                    <a:pt x="15" y="13"/>
                  </a:cubicBezTo>
                  <a:cubicBezTo>
                    <a:pt x="16" y="14"/>
                    <a:pt x="16" y="15"/>
                    <a:pt x="16" y="16"/>
                  </a:cubicBezTo>
                  <a:cubicBezTo>
                    <a:pt x="16" y="18"/>
                    <a:pt x="15" y="20"/>
                    <a:pt x="14" y="21"/>
                  </a:cubicBezTo>
                  <a:cubicBezTo>
                    <a:pt x="12" y="23"/>
                    <a:pt x="10" y="23"/>
                    <a:pt x="8" y="23"/>
                  </a:cubicBezTo>
                  <a:cubicBezTo>
                    <a:pt x="5" y="23"/>
                    <a:pt x="2" y="22"/>
                    <a:pt x="0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5" y="17"/>
                    <a:pt x="6" y="18"/>
                  </a:cubicBezTo>
                  <a:cubicBezTo>
                    <a:pt x="7" y="18"/>
                    <a:pt x="8" y="18"/>
                    <a:pt x="8" y="18"/>
                  </a:cubicBezTo>
                  <a:cubicBezTo>
                    <a:pt x="9" y="18"/>
                    <a:pt x="10" y="18"/>
                    <a:pt x="10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1" y="16"/>
                    <a:pt x="10" y="15"/>
                    <a:pt x="8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" y="11"/>
                    <a:pt x="1" y="9"/>
                    <a:pt x="1" y="7"/>
                  </a:cubicBezTo>
                  <a:cubicBezTo>
                    <a:pt x="1" y="5"/>
                    <a:pt x="2" y="3"/>
                    <a:pt x="3" y="2"/>
                  </a:cubicBezTo>
                  <a:cubicBezTo>
                    <a:pt x="5" y="1"/>
                    <a:pt x="6" y="0"/>
                    <a:pt x="8" y="0"/>
                  </a:cubicBezTo>
                  <a:cubicBezTo>
                    <a:pt x="10" y="0"/>
                    <a:pt x="11" y="1"/>
                    <a:pt x="12" y="1"/>
                  </a:cubicBezTo>
                  <a:cubicBezTo>
                    <a:pt x="14" y="2"/>
                    <a:pt x="15" y="3"/>
                    <a:pt x="1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24" name="Freeform 315">
              <a:extLst>
                <a:ext uri="{FF2B5EF4-FFF2-40B4-BE49-F238E27FC236}">
                  <a16:creationId xmlns:a16="http://schemas.microsoft.com/office/drawing/2014/main" id="{DD054503-6137-4062-912E-13B8984048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99888" y="7953375"/>
              <a:ext cx="63500" cy="61913"/>
            </a:xfrm>
            <a:custGeom>
              <a:avLst/>
              <a:gdLst>
                <a:gd name="T0" fmla="*/ 12 w 23"/>
                <a:gd name="T1" fmla="*/ 0 h 23"/>
                <a:gd name="T2" fmla="*/ 18 w 23"/>
                <a:gd name="T3" fmla="*/ 1 h 23"/>
                <a:gd name="T4" fmla="*/ 22 w 23"/>
                <a:gd name="T5" fmla="*/ 5 h 23"/>
                <a:gd name="T6" fmla="*/ 23 w 23"/>
                <a:gd name="T7" fmla="*/ 11 h 23"/>
                <a:gd name="T8" fmla="*/ 22 w 23"/>
                <a:gd name="T9" fmla="*/ 17 h 23"/>
                <a:gd name="T10" fmla="*/ 18 w 23"/>
                <a:gd name="T11" fmla="*/ 21 h 23"/>
                <a:gd name="T12" fmla="*/ 12 w 23"/>
                <a:gd name="T13" fmla="*/ 23 h 23"/>
                <a:gd name="T14" fmla="*/ 4 w 23"/>
                <a:gd name="T15" fmla="*/ 19 h 23"/>
                <a:gd name="T16" fmla="*/ 0 w 23"/>
                <a:gd name="T17" fmla="*/ 11 h 23"/>
                <a:gd name="T18" fmla="*/ 4 w 23"/>
                <a:gd name="T19" fmla="*/ 3 h 23"/>
                <a:gd name="T20" fmla="*/ 12 w 23"/>
                <a:gd name="T21" fmla="*/ 0 h 23"/>
                <a:gd name="T22" fmla="*/ 12 w 23"/>
                <a:gd name="T23" fmla="*/ 5 h 23"/>
                <a:gd name="T24" fmla="*/ 8 w 23"/>
                <a:gd name="T25" fmla="*/ 7 h 23"/>
                <a:gd name="T26" fmla="*/ 6 w 23"/>
                <a:gd name="T27" fmla="*/ 11 h 23"/>
                <a:gd name="T28" fmla="*/ 8 w 23"/>
                <a:gd name="T29" fmla="*/ 16 h 23"/>
                <a:gd name="T30" fmla="*/ 12 w 23"/>
                <a:gd name="T31" fmla="*/ 18 h 23"/>
                <a:gd name="T32" fmla="*/ 16 w 23"/>
                <a:gd name="T33" fmla="*/ 16 h 23"/>
                <a:gd name="T34" fmla="*/ 18 w 23"/>
                <a:gd name="T35" fmla="*/ 11 h 23"/>
                <a:gd name="T36" fmla="*/ 16 w 23"/>
                <a:gd name="T37" fmla="*/ 7 h 23"/>
                <a:gd name="T38" fmla="*/ 12 w 23"/>
                <a:gd name="T39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" h="23">
                  <a:moveTo>
                    <a:pt x="12" y="0"/>
                  </a:moveTo>
                  <a:cubicBezTo>
                    <a:pt x="14" y="0"/>
                    <a:pt x="16" y="0"/>
                    <a:pt x="18" y="1"/>
                  </a:cubicBezTo>
                  <a:cubicBezTo>
                    <a:pt x="20" y="2"/>
                    <a:pt x="21" y="4"/>
                    <a:pt x="22" y="5"/>
                  </a:cubicBezTo>
                  <a:cubicBezTo>
                    <a:pt x="23" y="7"/>
                    <a:pt x="23" y="9"/>
                    <a:pt x="23" y="11"/>
                  </a:cubicBezTo>
                  <a:cubicBezTo>
                    <a:pt x="23" y="13"/>
                    <a:pt x="23" y="15"/>
                    <a:pt x="22" y="17"/>
                  </a:cubicBezTo>
                  <a:cubicBezTo>
                    <a:pt x="21" y="19"/>
                    <a:pt x="20" y="20"/>
                    <a:pt x="18" y="21"/>
                  </a:cubicBezTo>
                  <a:cubicBezTo>
                    <a:pt x="16" y="22"/>
                    <a:pt x="14" y="23"/>
                    <a:pt x="12" y="23"/>
                  </a:cubicBezTo>
                  <a:cubicBezTo>
                    <a:pt x="9" y="23"/>
                    <a:pt x="6" y="22"/>
                    <a:pt x="4" y="19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lose/>
                  <a:moveTo>
                    <a:pt x="12" y="5"/>
                  </a:moveTo>
                  <a:cubicBezTo>
                    <a:pt x="10" y="5"/>
                    <a:pt x="9" y="5"/>
                    <a:pt x="8" y="7"/>
                  </a:cubicBezTo>
                  <a:cubicBezTo>
                    <a:pt x="7" y="8"/>
                    <a:pt x="6" y="9"/>
                    <a:pt x="6" y="11"/>
                  </a:cubicBezTo>
                  <a:cubicBezTo>
                    <a:pt x="6" y="13"/>
                    <a:pt x="7" y="15"/>
                    <a:pt x="8" y="16"/>
                  </a:cubicBezTo>
                  <a:cubicBezTo>
                    <a:pt x="9" y="17"/>
                    <a:pt x="10" y="18"/>
                    <a:pt x="12" y="18"/>
                  </a:cubicBezTo>
                  <a:cubicBezTo>
                    <a:pt x="14" y="18"/>
                    <a:pt x="15" y="17"/>
                    <a:pt x="16" y="16"/>
                  </a:cubicBezTo>
                  <a:cubicBezTo>
                    <a:pt x="17" y="15"/>
                    <a:pt x="18" y="13"/>
                    <a:pt x="18" y="11"/>
                  </a:cubicBezTo>
                  <a:cubicBezTo>
                    <a:pt x="18" y="9"/>
                    <a:pt x="17" y="8"/>
                    <a:pt x="16" y="7"/>
                  </a:cubicBezTo>
                  <a:cubicBezTo>
                    <a:pt x="15" y="5"/>
                    <a:pt x="14" y="5"/>
                    <a:pt x="1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25" name="Freeform 316">
              <a:extLst>
                <a:ext uri="{FF2B5EF4-FFF2-40B4-BE49-F238E27FC236}">
                  <a16:creationId xmlns:a16="http://schemas.microsoft.com/office/drawing/2014/main" id="{2E7B42F6-0ACB-4F0B-AF79-F9DB06646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8150" y="7927975"/>
              <a:ext cx="33338" cy="84138"/>
            </a:xfrm>
            <a:custGeom>
              <a:avLst/>
              <a:gdLst>
                <a:gd name="T0" fmla="*/ 0 w 12"/>
                <a:gd name="T1" fmla="*/ 9 h 31"/>
                <a:gd name="T2" fmla="*/ 2 w 12"/>
                <a:gd name="T3" fmla="*/ 9 h 31"/>
                <a:gd name="T4" fmla="*/ 2 w 12"/>
                <a:gd name="T5" fmla="*/ 4 h 31"/>
                <a:gd name="T6" fmla="*/ 4 w 12"/>
                <a:gd name="T7" fmla="*/ 1 h 31"/>
                <a:gd name="T8" fmla="*/ 8 w 12"/>
                <a:gd name="T9" fmla="*/ 0 h 31"/>
                <a:gd name="T10" fmla="*/ 12 w 12"/>
                <a:gd name="T11" fmla="*/ 1 h 31"/>
                <a:gd name="T12" fmla="*/ 12 w 12"/>
                <a:gd name="T13" fmla="*/ 5 h 31"/>
                <a:gd name="T14" fmla="*/ 10 w 12"/>
                <a:gd name="T15" fmla="*/ 5 h 31"/>
                <a:gd name="T16" fmla="*/ 8 w 12"/>
                <a:gd name="T17" fmla="*/ 5 h 31"/>
                <a:gd name="T18" fmla="*/ 8 w 12"/>
                <a:gd name="T19" fmla="*/ 6 h 31"/>
                <a:gd name="T20" fmla="*/ 8 w 12"/>
                <a:gd name="T21" fmla="*/ 9 h 31"/>
                <a:gd name="T22" fmla="*/ 11 w 12"/>
                <a:gd name="T23" fmla="*/ 9 h 31"/>
                <a:gd name="T24" fmla="*/ 11 w 12"/>
                <a:gd name="T25" fmla="*/ 14 h 31"/>
                <a:gd name="T26" fmla="*/ 8 w 12"/>
                <a:gd name="T27" fmla="*/ 14 h 31"/>
                <a:gd name="T28" fmla="*/ 8 w 12"/>
                <a:gd name="T29" fmla="*/ 31 h 31"/>
                <a:gd name="T30" fmla="*/ 2 w 12"/>
                <a:gd name="T31" fmla="*/ 31 h 31"/>
                <a:gd name="T32" fmla="*/ 2 w 12"/>
                <a:gd name="T33" fmla="*/ 14 h 31"/>
                <a:gd name="T34" fmla="*/ 0 w 12"/>
                <a:gd name="T35" fmla="*/ 14 h 31"/>
                <a:gd name="T36" fmla="*/ 0 w 12"/>
                <a:gd name="T37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31">
                  <a:moveTo>
                    <a:pt x="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6"/>
                    <a:pt x="2" y="5"/>
                    <a:pt x="2" y="4"/>
                  </a:cubicBezTo>
                  <a:cubicBezTo>
                    <a:pt x="3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8" y="5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26" name="Freeform 317">
              <a:extLst>
                <a:ext uri="{FF2B5EF4-FFF2-40B4-BE49-F238E27FC236}">
                  <a16:creationId xmlns:a16="http://schemas.microsoft.com/office/drawing/2014/main" id="{971B589A-0254-4DB3-ACE4-C48F73464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1488" y="7927975"/>
              <a:ext cx="28575" cy="84138"/>
            </a:xfrm>
            <a:custGeom>
              <a:avLst/>
              <a:gdLst>
                <a:gd name="T0" fmla="*/ 0 w 11"/>
                <a:gd name="T1" fmla="*/ 9 h 31"/>
                <a:gd name="T2" fmla="*/ 2 w 11"/>
                <a:gd name="T3" fmla="*/ 9 h 31"/>
                <a:gd name="T4" fmla="*/ 2 w 11"/>
                <a:gd name="T5" fmla="*/ 4 h 31"/>
                <a:gd name="T6" fmla="*/ 4 w 11"/>
                <a:gd name="T7" fmla="*/ 1 h 31"/>
                <a:gd name="T8" fmla="*/ 7 w 11"/>
                <a:gd name="T9" fmla="*/ 0 h 31"/>
                <a:gd name="T10" fmla="*/ 11 w 11"/>
                <a:gd name="T11" fmla="*/ 1 h 31"/>
                <a:gd name="T12" fmla="*/ 11 w 11"/>
                <a:gd name="T13" fmla="*/ 5 h 31"/>
                <a:gd name="T14" fmla="*/ 9 w 11"/>
                <a:gd name="T15" fmla="*/ 5 h 31"/>
                <a:gd name="T16" fmla="*/ 8 w 11"/>
                <a:gd name="T17" fmla="*/ 5 h 31"/>
                <a:gd name="T18" fmla="*/ 7 w 11"/>
                <a:gd name="T19" fmla="*/ 6 h 31"/>
                <a:gd name="T20" fmla="*/ 7 w 11"/>
                <a:gd name="T21" fmla="*/ 9 h 31"/>
                <a:gd name="T22" fmla="*/ 11 w 11"/>
                <a:gd name="T23" fmla="*/ 9 h 31"/>
                <a:gd name="T24" fmla="*/ 11 w 11"/>
                <a:gd name="T25" fmla="*/ 14 h 31"/>
                <a:gd name="T26" fmla="*/ 7 w 11"/>
                <a:gd name="T27" fmla="*/ 14 h 31"/>
                <a:gd name="T28" fmla="*/ 7 w 11"/>
                <a:gd name="T29" fmla="*/ 31 h 31"/>
                <a:gd name="T30" fmla="*/ 2 w 11"/>
                <a:gd name="T31" fmla="*/ 31 h 31"/>
                <a:gd name="T32" fmla="*/ 2 w 11"/>
                <a:gd name="T33" fmla="*/ 14 h 31"/>
                <a:gd name="T34" fmla="*/ 0 w 11"/>
                <a:gd name="T35" fmla="*/ 14 h 31"/>
                <a:gd name="T36" fmla="*/ 0 w 11"/>
                <a:gd name="T37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31">
                  <a:moveTo>
                    <a:pt x="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6"/>
                    <a:pt x="2" y="5"/>
                    <a:pt x="2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27" name="Freeform 318">
              <a:extLst>
                <a:ext uri="{FF2B5EF4-FFF2-40B4-BE49-F238E27FC236}">
                  <a16:creationId xmlns:a16="http://schemas.microsoft.com/office/drawing/2014/main" id="{2ED5DDD5-CFC0-4602-9F96-59E35FB2D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4175" y="5762625"/>
              <a:ext cx="157163" cy="792163"/>
            </a:xfrm>
            <a:custGeom>
              <a:avLst/>
              <a:gdLst>
                <a:gd name="T0" fmla="*/ 42 w 58"/>
                <a:gd name="T1" fmla="*/ 0 h 292"/>
                <a:gd name="T2" fmla="*/ 24 w 58"/>
                <a:gd name="T3" fmla="*/ 107 h 292"/>
                <a:gd name="T4" fmla="*/ 42 w 58"/>
                <a:gd name="T5" fmla="*/ 279 h 292"/>
                <a:gd name="T6" fmla="*/ 17 w 58"/>
                <a:gd name="T7" fmla="*/ 27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292">
                  <a:moveTo>
                    <a:pt x="42" y="0"/>
                  </a:moveTo>
                  <a:cubicBezTo>
                    <a:pt x="42" y="0"/>
                    <a:pt x="0" y="51"/>
                    <a:pt x="24" y="107"/>
                  </a:cubicBezTo>
                  <a:cubicBezTo>
                    <a:pt x="49" y="163"/>
                    <a:pt x="58" y="266"/>
                    <a:pt x="42" y="279"/>
                  </a:cubicBezTo>
                  <a:cubicBezTo>
                    <a:pt x="27" y="292"/>
                    <a:pt x="17" y="275"/>
                    <a:pt x="17" y="275"/>
                  </a:cubicBezTo>
                </a:path>
              </a:pathLst>
            </a:custGeom>
            <a:noFill/>
            <a:ln w="11113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sp>
        <p:nvSpPr>
          <p:cNvPr id="426" name="Freeform: Shape 425">
            <a:extLst>
              <a:ext uri="{FF2B5EF4-FFF2-40B4-BE49-F238E27FC236}">
                <a16:creationId xmlns:a16="http://schemas.microsoft.com/office/drawing/2014/main" id="{768F0878-25AA-42FF-A7FB-3E156565CBC4}"/>
              </a:ext>
            </a:extLst>
          </p:cNvPr>
          <p:cNvSpPr>
            <a:spLocks/>
          </p:cNvSpPr>
          <p:nvPr/>
        </p:nvSpPr>
        <p:spPr bwMode="auto">
          <a:xfrm>
            <a:off x="4917409" y="446"/>
            <a:ext cx="7277967" cy="6857107"/>
          </a:xfrm>
          <a:custGeom>
            <a:avLst/>
            <a:gdLst>
              <a:gd name="connsiteX0" fmla="*/ 6844380 w 14557829"/>
              <a:gd name="connsiteY0" fmla="*/ 2541813 h 13716000"/>
              <a:gd name="connsiteX1" fmla="*/ 5361045 w 14557829"/>
              <a:gd name="connsiteY1" fmla="*/ 3157671 h 13716000"/>
              <a:gd name="connsiteX2" fmla="*/ 4874249 w 14557829"/>
              <a:gd name="connsiteY2" fmla="*/ 3284182 h 13716000"/>
              <a:gd name="connsiteX3" fmla="*/ 4858112 w 14557829"/>
              <a:gd name="connsiteY3" fmla="*/ 3278798 h 13716000"/>
              <a:gd name="connsiteX4" fmla="*/ 2918994 w 14557829"/>
              <a:gd name="connsiteY4" fmla="*/ 4358179 h 13716000"/>
              <a:gd name="connsiteX5" fmla="*/ 2994299 w 14557829"/>
              <a:gd name="connsiteY5" fmla="*/ 5440251 h 13716000"/>
              <a:gd name="connsiteX6" fmla="*/ 2921683 w 14557829"/>
              <a:gd name="connsiteY6" fmla="*/ 6271993 h 13716000"/>
              <a:gd name="connsiteX7" fmla="*/ 2730730 w 14557829"/>
              <a:gd name="connsiteY7" fmla="*/ 6689210 h 13716000"/>
              <a:gd name="connsiteX8" fmla="*/ 3766181 w 14557829"/>
              <a:gd name="connsiteY8" fmla="*/ 8635324 h 13716000"/>
              <a:gd name="connsiteX9" fmla="*/ 3854934 w 14557829"/>
              <a:gd name="connsiteY9" fmla="*/ 8659550 h 13716000"/>
              <a:gd name="connsiteX10" fmla="*/ 4274494 w 14557829"/>
              <a:gd name="connsiteY10" fmla="*/ 8977173 h 13716000"/>
              <a:gd name="connsiteX11" fmla="*/ 5530483 w 14557829"/>
              <a:gd name="connsiteY11" fmla="*/ 9956960 h 13716000"/>
              <a:gd name="connsiteX12" fmla="*/ 6955909 w 14557829"/>
              <a:gd name="connsiteY12" fmla="*/ 9849291 h 13716000"/>
              <a:gd name="connsiteX13" fmla="*/ 7442706 w 14557829"/>
              <a:gd name="connsiteY13" fmla="*/ 9868133 h 13716000"/>
              <a:gd name="connsiteX14" fmla="*/ 7765444 w 14557829"/>
              <a:gd name="connsiteY14" fmla="*/ 9997336 h 13716000"/>
              <a:gd name="connsiteX15" fmla="*/ 8954196 w 14557829"/>
              <a:gd name="connsiteY15" fmla="*/ 9854674 h 13716000"/>
              <a:gd name="connsiteX16" fmla="*/ 9298450 w 14557829"/>
              <a:gd name="connsiteY16" fmla="*/ 9816990 h 13716000"/>
              <a:gd name="connsiteX17" fmla="*/ 9403340 w 14557829"/>
              <a:gd name="connsiteY17" fmla="*/ 9851983 h 13716000"/>
              <a:gd name="connsiteX18" fmla="*/ 12437078 w 14557829"/>
              <a:gd name="connsiteY18" fmla="*/ 8142740 h 13716000"/>
              <a:gd name="connsiteX19" fmla="*/ 12340256 w 14557829"/>
              <a:gd name="connsiteY19" fmla="*/ 6533090 h 13716000"/>
              <a:gd name="connsiteX20" fmla="*/ 12216540 w 14557829"/>
              <a:gd name="connsiteY20" fmla="*/ 5965137 h 13716000"/>
              <a:gd name="connsiteX21" fmla="*/ 10419965 w 14557829"/>
              <a:gd name="connsiteY21" fmla="*/ 3661023 h 13716000"/>
              <a:gd name="connsiteX22" fmla="*/ 9556640 w 14557829"/>
              <a:gd name="connsiteY22" fmla="*/ 3577580 h 13716000"/>
              <a:gd name="connsiteX23" fmla="*/ 8311409 w 14557829"/>
              <a:gd name="connsiteY23" fmla="*/ 3138829 h 13716000"/>
              <a:gd name="connsiteX24" fmla="*/ 7410432 w 14557829"/>
              <a:gd name="connsiteY24" fmla="*/ 2619327 h 13716000"/>
              <a:gd name="connsiteX25" fmla="*/ 6844380 w 14557829"/>
              <a:gd name="connsiteY25" fmla="*/ 2541813 h 13716000"/>
              <a:gd name="connsiteX26" fmla="*/ 0 w 14557829"/>
              <a:gd name="connsiteY26" fmla="*/ 0 h 13716000"/>
              <a:gd name="connsiteX27" fmla="*/ 14557829 w 14557829"/>
              <a:gd name="connsiteY27" fmla="*/ 0 h 13716000"/>
              <a:gd name="connsiteX28" fmla="*/ 14557829 w 14557829"/>
              <a:gd name="connsiteY28" fmla="*/ 13716000 h 13716000"/>
              <a:gd name="connsiteX29" fmla="*/ 0 w 14557829"/>
              <a:gd name="connsiteY29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4557829" h="13716000">
                <a:moveTo>
                  <a:pt x="6844380" y="2541813"/>
                </a:moveTo>
                <a:cubicBezTo>
                  <a:pt x="6283371" y="2541940"/>
                  <a:pt x="5750348" y="2768044"/>
                  <a:pt x="5361045" y="3157671"/>
                </a:cubicBezTo>
                <a:cubicBezTo>
                  <a:pt x="5231950" y="3284182"/>
                  <a:pt x="5046376" y="3335325"/>
                  <a:pt x="4874249" y="3284182"/>
                </a:cubicBezTo>
                <a:cubicBezTo>
                  <a:pt x="4868870" y="3281490"/>
                  <a:pt x="4863491" y="3281490"/>
                  <a:pt x="4858112" y="3278798"/>
                </a:cubicBezTo>
                <a:cubicBezTo>
                  <a:pt x="4024372" y="3044619"/>
                  <a:pt x="3161047" y="3523745"/>
                  <a:pt x="2918994" y="4358179"/>
                </a:cubicBezTo>
                <a:cubicBezTo>
                  <a:pt x="2811414" y="4732328"/>
                  <a:pt x="2846378" y="5111862"/>
                  <a:pt x="2994299" y="5440251"/>
                </a:cubicBezTo>
                <a:cubicBezTo>
                  <a:pt x="3115326" y="5712115"/>
                  <a:pt x="3083052" y="6024355"/>
                  <a:pt x="2921683" y="6271993"/>
                </a:cubicBezTo>
                <a:cubicBezTo>
                  <a:pt x="2840999" y="6395812"/>
                  <a:pt x="2773762" y="6538473"/>
                  <a:pt x="2730730" y="6689210"/>
                </a:cubicBezTo>
                <a:cubicBezTo>
                  <a:pt x="2488676" y="7515569"/>
                  <a:pt x="2945889" y="8374228"/>
                  <a:pt x="3766181" y="8635324"/>
                </a:cubicBezTo>
                <a:cubicBezTo>
                  <a:pt x="3795766" y="8643400"/>
                  <a:pt x="3825350" y="8651475"/>
                  <a:pt x="3854934" y="8659550"/>
                </a:cubicBezTo>
                <a:cubicBezTo>
                  <a:pt x="4032440" y="8705310"/>
                  <a:pt x="4183051" y="8818362"/>
                  <a:pt x="4274494" y="8977173"/>
                </a:cubicBezTo>
                <a:cubicBezTo>
                  <a:pt x="4538063" y="9440150"/>
                  <a:pt x="4976449" y="9800840"/>
                  <a:pt x="5530483" y="9956960"/>
                </a:cubicBezTo>
                <a:cubicBezTo>
                  <a:pt x="6022658" y="10094238"/>
                  <a:pt x="6522902" y="10043095"/>
                  <a:pt x="6955909" y="9849291"/>
                </a:cubicBezTo>
                <a:cubicBezTo>
                  <a:pt x="7111900" y="9779306"/>
                  <a:pt x="7292095" y="9784690"/>
                  <a:pt x="7442706" y="9868133"/>
                </a:cubicBezTo>
                <a:cubicBezTo>
                  <a:pt x="7542217" y="9921968"/>
                  <a:pt x="7649796" y="9965035"/>
                  <a:pt x="7765444" y="9997336"/>
                </a:cubicBezTo>
                <a:cubicBezTo>
                  <a:pt x="8182314" y="10115772"/>
                  <a:pt x="8607252" y="10051170"/>
                  <a:pt x="8954196" y="9854674"/>
                </a:cubicBezTo>
                <a:cubicBezTo>
                  <a:pt x="9059086" y="9795456"/>
                  <a:pt x="9182802" y="9781998"/>
                  <a:pt x="9298450" y="9816990"/>
                </a:cubicBezTo>
                <a:cubicBezTo>
                  <a:pt x="9333413" y="9830449"/>
                  <a:pt x="9368376" y="9841216"/>
                  <a:pt x="9403340" y="9851983"/>
                </a:cubicBezTo>
                <a:cubicBezTo>
                  <a:pt x="10713118" y="10218057"/>
                  <a:pt x="12071308" y="9453608"/>
                  <a:pt x="12437078" y="8142740"/>
                </a:cubicBezTo>
                <a:cubicBezTo>
                  <a:pt x="12593068" y="7588245"/>
                  <a:pt x="12544657" y="7025675"/>
                  <a:pt x="12340256" y="6533090"/>
                </a:cubicBezTo>
                <a:cubicBezTo>
                  <a:pt x="12264951" y="6352745"/>
                  <a:pt x="12221919" y="6161632"/>
                  <a:pt x="12216540" y="5965137"/>
                </a:cubicBezTo>
                <a:cubicBezTo>
                  <a:pt x="12186956" y="4915365"/>
                  <a:pt x="11485001" y="3959804"/>
                  <a:pt x="10419965" y="3661023"/>
                </a:cubicBezTo>
                <a:cubicBezTo>
                  <a:pt x="10129500" y="3580271"/>
                  <a:pt x="9839036" y="3556046"/>
                  <a:pt x="9556640" y="3577580"/>
                </a:cubicBezTo>
                <a:cubicBezTo>
                  <a:pt x="9096738" y="3615264"/>
                  <a:pt x="8639526" y="3459144"/>
                  <a:pt x="8311409" y="3138829"/>
                </a:cubicBezTo>
                <a:cubicBezTo>
                  <a:pt x="8066666" y="2899266"/>
                  <a:pt x="7762755" y="2718920"/>
                  <a:pt x="7410432" y="2619327"/>
                </a:cubicBezTo>
                <a:cubicBezTo>
                  <a:pt x="7221496" y="2566838"/>
                  <a:pt x="7031383" y="2541771"/>
                  <a:pt x="6844380" y="2541813"/>
                </a:cubicBezTo>
                <a:close/>
                <a:moveTo>
                  <a:pt x="0" y="0"/>
                </a:moveTo>
                <a:lnTo>
                  <a:pt x="14557829" y="0"/>
                </a:lnTo>
                <a:lnTo>
                  <a:pt x="14557829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3F8FF"/>
          </a:solidFill>
          <a:ln>
            <a:noFill/>
          </a:ln>
          <a:effectLst>
            <a:outerShdw blurRad="393700" sx="93000" sy="93000" algn="ctr" rotWithShape="0">
              <a:srgbClr val="8FBAF9">
                <a:alpha val="23000"/>
              </a:srgb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>
              <a:solidFill>
                <a:srgbClr val="283147"/>
              </a:solidFill>
              <a:latin typeface="Calibri"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E9160A4C-0FA7-43F5-9B38-01B463FCF8C9}"/>
              </a:ext>
            </a:extLst>
          </p:cNvPr>
          <p:cNvGrpSpPr/>
          <p:nvPr/>
        </p:nvGrpSpPr>
        <p:grpSpPr>
          <a:xfrm>
            <a:off x="10000566" y="1743748"/>
            <a:ext cx="1217454" cy="2612685"/>
            <a:chOff x="15447963" y="4140200"/>
            <a:chExt cx="2435225" cy="5226050"/>
          </a:xfrm>
        </p:grpSpPr>
        <p:sp>
          <p:nvSpPr>
            <p:cNvPr id="228" name="Freeform 219">
              <a:extLst>
                <a:ext uri="{FF2B5EF4-FFF2-40B4-BE49-F238E27FC236}">
                  <a16:creationId xmlns:a16="http://schemas.microsoft.com/office/drawing/2014/main" id="{5C91B075-0629-4575-A018-EA960EECD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7963" y="4140200"/>
              <a:ext cx="2327275" cy="4683125"/>
            </a:xfrm>
            <a:custGeom>
              <a:avLst/>
              <a:gdLst>
                <a:gd name="T0" fmla="*/ 561 w 859"/>
                <a:gd name="T1" fmla="*/ 825 h 1726"/>
                <a:gd name="T2" fmla="*/ 626 w 859"/>
                <a:gd name="T3" fmla="*/ 602 h 1726"/>
                <a:gd name="T4" fmla="*/ 505 w 859"/>
                <a:gd name="T5" fmla="*/ 346 h 1726"/>
                <a:gd name="T6" fmla="*/ 569 w 859"/>
                <a:gd name="T7" fmla="*/ 208 h 1726"/>
                <a:gd name="T8" fmla="*/ 399 w 859"/>
                <a:gd name="T9" fmla="*/ 8 h 1726"/>
                <a:gd name="T10" fmla="*/ 199 w 859"/>
                <a:gd name="T11" fmla="*/ 178 h 1726"/>
                <a:gd name="T12" fmla="*/ 222 w 859"/>
                <a:gd name="T13" fmla="*/ 282 h 1726"/>
                <a:gd name="T14" fmla="*/ 32 w 859"/>
                <a:gd name="T15" fmla="*/ 551 h 1726"/>
                <a:gd name="T16" fmla="*/ 150 w 859"/>
                <a:gd name="T17" fmla="*/ 875 h 1726"/>
                <a:gd name="T18" fmla="*/ 1 w 859"/>
                <a:gd name="T19" fmla="*/ 1209 h 1726"/>
                <a:gd name="T20" fmla="*/ 482 w 859"/>
                <a:gd name="T21" fmla="*/ 1688 h 1726"/>
                <a:gd name="T22" fmla="*/ 822 w 859"/>
                <a:gd name="T23" fmla="*/ 1152 h 1726"/>
                <a:gd name="T24" fmla="*/ 561 w 859"/>
                <a:gd name="T25" fmla="*/ 825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9" h="1726">
                  <a:moveTo>
                    <a:pt x="561" y="825"/>
                  </a:moveTo>
                  <a:cubicBezTo>
                    <a:pt x="551" y="708"/>
                    <a:pt x="627" y="741"/>
                    <a:pt x="626" y="602"/>
                  </a:cubicBezTo>
                  <a:cubicBezTo>
                    <a:pt x="625" y="480"/>
                    <a:pt x="507" y="412"/>
                    <a:pt x="505" y="346"/>
                  </a:cubicBezTo>
                  <a:cubicBezTo>
                    <a:pt x="503" y="280"/>
                    <a:pt x="566" y="246"/>
                    <a:pt x="569" y="208"/>
                  </a:cubicBezTo>
                  <a:cubicBezTo>
                    <a:pt x="577" y="106"/>
                    <a:pt x="501" y="17"/>
                    <a:pt x="399" y="8"/>
                  </a:cubicBezTo>
                  <a:cubicBezTo>
                    <a:pt x="297" y="0"/>
                    <a:pt x="208" y="76"/>
                    <a:pt x="199" y="178"/>
                  </a:cubicBezTo>
                  <a:cubicBezTo>
                    <a:pt x="196" y="216"/>
                    <a:pt x="220" y="224"/>
                    <a:pt x="222" y="282"/>
                  </a:cubicBezTo>
                  <a:cubicBezTo>
                    <a:pt x="223" y="340"/>
                    <a:pt x="13" y="430"/>
                    <a:pt x="32" y="551"/>
                  </a:cubicBezTo>
                  <a:cubicBezTo>
                    <a:pt x="50" y="673"/>
                    <a:pt x="157" y="728"/>
                    <a:pt x="150" y="875"/>
                  </a:cubicBezTo>
                  <a:cubicBezTo>
                    <a:pt x="145" y="983"/>
                    <a:pt x="0" y="1030"/>
                    <a:pt x="1" y="1209"/>
                  </a:cubicBezTo>
                  <a:cubicBezTo>
                    <a:pt x="4" y="1502"/>
                    <a:pt x="215" y="1726"/>
                    <a:pt x="482" y="1688"/>
                  </a:cubicBezTo>
                  <a:cubicBezTo>
                    <a:pt x="750" y="1651"/>
                    <a:pt x="859" y="1419"/>
                    <a:pt x="822" y="1152"/>
                  </a:cubicBezTo>
                  <a:cubicBezTo>
                    <a:pt x="797" y="974"/>
                    <a:pt x="571" y="942"/>
                    <a:pt x="561" y="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29" name="Freeform 220">
              <a:extLst>
                <a:ext uri="{FF2B5EF4-FFF2-40B4-BE49-F238E27FC236}">
                  <a16:creationId xmlns:a16="http://schemas.microsoft.com/office/drawing/2014/main" id="{4B440A97-68E7-4A27-A2D5-E682198B0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41725" y="4633913"/>
              <a:ext cx="344488" cy="3641725"/>
            </a:xfrm>
            <a:custGeom>
              <a:avLst/>
              <a:gdLst>
                <a:gd name="T0" fmla="*/ 39 w 127"/>
                <a:gd name="T1" fmla="*/ 0 h 1342"/>
                <a:gd name="T2" fmla="*/ 22 w 127"/>
                <a:gd name="T3" fmla="*/ 168 h 1342"/>
                <a:gd name="T4" fmla="*/ 12 w 127"/>
                <a:gd name="T5" fmla="*/ 338 h 1342"/>
                <a:gd name="T6" fmla="*/ 8 w 127"/>
                <a:gd name="T7" fmla="*/ 507 h 1342"/>
                <a:gd name="T8" fmla="*/ 11 w 127"/>
                <a:gd name="T9" fmla="*/ 676 h 1342"/>
                <a:gd name="T10" fmla="*/ 23 w 127"/>
                <a:gd name="T11" fmla="*/ 845 h 1342"/>
                <a:gd name="T12" fmla="*/ 44 w 127"/>
                <a:gd name="T13" fmla="*/ 1013 h 1342"/>
                <a:gd name="T14" fmla="*/ 78 w 127"/>
                <a:gd name="T15" fmla="*/ 1179 h 1342"/>
                <a:gd name="T16" fmla="*/ 127 w 127"/>
                <a:gd name="T17" fmla="*/ 1342 h 1342"/>
                <a:gd name="T18" fmla="*/ 75 w 127"/>
                <a:gd name="T19" fmla="*/ 1180 h 1342"/>
                <a:gd name="T20" fmla="*/ 39 w 127"/>
                <a:gd name="T21" fmla="*/ 1014 h 1342"/>
                <a:gd name="T22" fmla="*/ 16 w 127"/>
                <a:gd name="T23" fmla="*/ 846 h 1342"/>
                <a:gd name="T24" fmla="*/ 4 w 127"/>
                <a:gd name="T25" fmla="*/ 677 h 1342"/>
                <a:gd name="T26" fmla="*/ 6 w 127"/>
                <a:gd name="T27" fmla="*/ 337 h 1342"/>
                <a:gd name="T28" fmla="*/ 39 w 127"/>
                <a:gd name="T29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1342">
                  <a:moveTo>
                    <a:pt x="39" y="0"/>
                  </a:moveTo>
                  <a:cubicBezTo>
                    <a:pt x="32" y="56"/>
                    <a:pt x="27" y="112"/>
                    <a:pt x="22" y="168"/>
                  </a:cubicBezTo>
                  <a:cubicBezTo>
                    <a:pt x="18" y="225"/>
                    <a:pt x="14" y="281"/>
                    <a:pt x="12" y="338"/>
                  </a:cubicBezTo>
                  <a:cubicBezTo>
                    <a:pt x="10" y="394"/>
                    <a:pt x="8" y="451"/>
                    <a:pt x="8" y="507"/>
                  </a:cubicBezTo>
                  <a:cubicBezTo>
                    <a:pt x="8" y="564"/>
                    <a:pt x="9" y="620"/>
                    <a:pt x="11" y="676"/>
                  </a:cubicBezTo>
                  <a:cubicBezTo>
                    <a:pt x="14" y="733"/>
                    <a:pt x="17" y="789"/>
                    <a:pt x="23" y="845"/>
                  </a:cubicBezTo>
                  <a:cubicBezTo>
                    <a:pt x="28" y="902"/>
                    <a:pt x="36" y="958"/>
                    <a:pt x="44" y="1013"/>
                  </a:cubicBezTo>
                  <a:cubicBezTo>
                    <a:pt x="54" y="1069"/>
                    <a:pt x="65" y="1125"/>
                    <a:pt x="78" y="1179"/>
                  </a:cubicBezTo>
                  <a:cubicBezTo>
                    <a:pt x="92" y="1234"/>
                    <a:pt x="108" y="1288"/>
                    <a:pt x="127" y="1342"/>
                  </a:cubicBezTo>
                  <a:cubicBezTo>
                    <a:pt x="107" y="1289"/>
                    <a:pt x="90" y="1235"/>
                    <a:pt x="75" y="1180"/>
                  </a:cubicBezTo>
                  <a:cubicBezTo>
                    <a:pt x="60" y="1125"/>
                    <a:pt x="49" y="1070"/>
                    <a:pt x="39" y="1014"/>
                  </a:cubicBezTo>
                  <a:cubicBezTo>
                    <a:pt x="29" y="959"/>
                    <a:pt x="22" y="902"/>
                    <a:pt x="16" y="846"/>
                  </a:cubicBezTo>
                  <a:cubicBezTo>
                    <a:pt x="11" y="790"/>
                    <a:pt x="7" y="733"/>
                    <a:pt x="4" y="677"/>
                  </a:cubicBezTo>
                  <a:cubicBezTo>
                    <a:pt x="0" y="564"/>
                    <a:pt x="0" y="450"/>
                    <a:pt x="6" y="337"/>
                  </a:cubicBezTo>
                  <a:cubicBezTo>
                    <a:pt x="12" y="224"/>
                    <a:pt x="22" y="112"/>
                    <a:pt x="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30" name="Freeform 221">
              <a:extLst>
                <a:ext uri="{FF2B5EF4-FFF2-40B4-BE49-F238E27FC236}">
                  <a16:creationId xmlns:a16="http://schemas.microsoft.com/office/drawing/2014/main" id="{A549A510-396B-48D4-AF0A-5E6ADC6C2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6650" y="4989513"/>
              <a:ext cx="363538" cy="344488"/>
            </a:xfrm>
            <a:custGeom>
              <a:avLst/>
              <a:gdLst>
                <a:gd name="T0" fmla="*/ 0 w 134"/>
                <a:gd name="T1" fmla="*/ 127 h 127"/>
                <a:gd name="T2" fmla="*/ 70 w 134"/>
                <a:gd name="T3" fmla="*/ 67 h 127"/>
                <a:gd name="T4" fmla="*/ 79 w 134"/>
                <a:gd name="T5" fmla="*/ 59 h 127"/>
                <a:gd name="T6" fmla="*/ 87 w 134"/>
                <a:gd name="T7" fmla="*/ 51 h 127"/>
                <a:gd name="T8" fmla="*/ 103 w 134"/>
                <a:gd name="T9" fmla="*/ 35 h 127"/>
                <a:gd name="T10" fmla="*/ 134 w 134"/>
                <a:gd name="T11" fmla="*/ 0 h 127"/>
                <a:gd name="T12" fmla="*/ 107 w 134"/>
                <a:gd name="T13" fmla="*/ 39 h 127"/>
                <a:gd name="T14" fmla="*/ 75 w 134"/>
                <a:gd name="T15" fmla="*/ 72 h 127"/>
                <a:gd name="T16" fmla="*/ 39 w 134"/>
                <a:gd name="T17" fmla="*/ 102 h 127"/>
                <a:gd name="T18" fmla="*/ 0 w 134"/>
                <a:gd name="T1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27">
                  <a:moveTo>
                    <a:pt x="0" y="127"/>
                  </a:moveTo>
                  <a:cubicBezTo>
                    <a:pt x="24" y="108"/>
                    <a:pt x="48" y="88"/>
                    <a:pt x="70" y="67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93" y="46"/>
                    <a:pt x="98" y="40"/>
                    <a:pt x="103" y="35"/>
                  </a:cubicBezTo>
                  <a:cubicBezTo>
                    <a:pt x="114" y="24"/>
                    <a:pt x="124" y="12"/>
                    <a:pt x="134" y="0"/>
                  </a:cubicBezTo>
                  <a:cubicBezTo>
                    <a:pt x="126" y="14"/>
                    <a:pt x="117" y="27"/>
                    <a:pt x="107" y="39"/>
                  </a:cubicBezTo>
                  <a:cubicBezTo>
                    <a:pt x="97" y="50"/>
                    <a:pt x="87" y="62"/>
                    <a:pt x="75" y="72"/>
                  </a:cubicBezTo>
                  <a:cubicBezTo>
                    <a:pt x="64" y="83"/>
                    <a:pt x="52" y="93"/>
                    <a:pt x="39" y="102"/>
                  </a:cubicBezTo>
                  <a:cubicBezTo>
                    <a:pt x="27" y="111"/>
                    <a:pt x="14" y="120"/>
                    <a:pt x="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31" name="Freeform 222">
              <a:extLst>
                <a:ext uri="{FF2B5EF4-FFF2-40B4-BE49-F238E27FC236}">
                  <a16:creationId xmlns:a16="http://schemas.microsoft.com/office/drawing/2014/main" id="{ED402764-20D7-4300-9EAC-1CADEBECE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7125" y="5153025"/>
              <a:ext cx="360363" cy="344488"/>
            </a:xfrm>
            <a:custGeom>
              <a:avLst/>
              <a:gdLst>
                <a:gd name="T0" fmla="*/ 0 w 133"/>
                <a:gd name="T1" fmla="*/ 127 h 127"/>
                <a:gd name="T2" fmla="*/ 69 w 133"/>
                <a:gd name="T3" fmla="*/ 67 h 127"/>
                <a:gd name="T4" fmla="*/ 78 w 133"/>
                <a:gd name="T5" fmla="*/ 59 h 127"/>
                <a:gd name="T6" fmla="*/ 86 w 133"/>
                <a:gd name="T7" fmla="*/ 51 h 127"/>
                <a:gd name="T8" fmla="*/ 102 w 133"/>
                <a:gd name="T9" fmla="*/ 35 h 127"/>
                <a:gd name="T10" fmla="*/ 133 w 133"/>
                <a:gd name="T11" fmla="*/ 0 h 127"/>
                <a:gd name="T12" fmla="*/ 106 w 133"/>
                <a:gd name="T13" fmla="*/ 38 h 127"/>
                <a:gd name="T14" fmla="*/ 74 w 133"/>
                <a:gd name="T15" fmla="*/ 72 h 127"/>
                <a:gd name="T16" fmla="*/ 39 w 133"/>
                <a:gd name="T17" fmla="*/ 102 h 127"/>
                <a:gd name="T18" fmla="*/ 0 w 133"/>
                <a:gd name="T1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27">
                  <a:moveTo>
                    <a:pt x="0" y="127"/>
                  </a:moveTo>
                  <a:cubicBezTo>
                    <a:pt x="24" y="108"/>
                    <a:pt x="47" y="88"/>
                    <a:pt x="69" y="6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92" y="46"/>
                    <a:pt x="97" y="40"/>
                    <a:pt x="102" y="35"/>
                  </a:cubicBezTo>
                  <a:cubicBezTo>
                    <a:pt x="113" y="23"/>
                    <a:pt x="123" y="12"/>
                    <a:pt x="133" y="0"/>
                  </a:cubicBezTo>
                  <a:cubicBezTo>
                    <a:pt x="125" y="13"/>
                    <a:pt x="116" y="26"/>
                    <a:pt x="106" y="38"/>
                  </a:cubicBezTo>
                  <a:cubicBezTo>
                    <a:pt x="96" y="50"/>
                    <a:pt x="86" y="62"/>
                    <a:pt x="74" y="72"/>
                  </a:cubicBezTo>
                  <a:cubicBezTo>
                    <a:pt x="63" y="83"/>
                    <a:pt x="51" y="93"/>
                    <a:pt x="39" y="102"/>
                  </a:cubicBezTo>
                  <a:cubicBezTo>
                    <a:pt x="26" y="111"/>
                    <a:pt x="13" y="120"/>
                    <a:pt x="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32" name="Freeform 223">
              <a:extLst>
                <a:ext uri="{FF2B5EF4-FFF2-40B4-BE49-F238E27FC236}">
                  <a16:creationId xmlns:a16="http://schemas.microsoft.com/office/drawing/2014/main" id="{FEA18FA1-0F59-4982-BDE2-BF087AE4C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0775" y="6115050"/>
              <a:ext cx="363538" cy="346075"/>
            </a:xfrm>
            <a:custGeom>
              <a:avLst/>
              <a:gdLst>
                <a:gd name="T0" fmla="*/ 0 w 134"/>
                <a:gd name="T1" fmla="*/ 127 h 127"/>
                <a:gd name="T2" fmla="*/ 70 w 134"/>
                <a:gd name="T3" fmla="*/ 67 h 127"/>
                <a:gd name="T4" fmla="*/ 79 w 134"/>
                <a:gd name="T5" fmla="*/ 59 h 127"/>
                <a:gd name="T6" fmla="*/ 87 w 134"/>
                <a:gd name="T7" fmla="*/ 51 h 127"/>
                <a:gd name="T8" fmla="*/ 103 w 134"/>
                <a:gd name="T9" fmla="*/ 35 h 127"/>
                <a:gd name="T10" fmla="*/ 134 w 134"/>
                <a:gd name="T11" fmla="*/ 0 h 127"/>
                <a:gd name="T12" fmla="*/ 107 w 134"/>
                <a:gd name="T13" fmla="*/ 38 h 127"/>
                <a:gd name="T14" fmla="*/ 75 w 134"/>
                <a:gd name="T15" fmla="*/ 72 h 127"/>
                <a:gd name="T16" fmla="*/ 40 w 134"/>
                <a:gd name="T17" fmla="*/ 102 h 127"/>
                <a:gd name="T18" fmla="*/ 0 w 134"/>
                <a:gd name="T1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27">
                  <a:moveTo>
                    <a:pt x="0" y="127"/>
                  </a:moveTo>
                  <a:cubicBezTo>
                    <a:pt x="24" y="108"/>
                    <a:pt x="48" y="88"/>
                    <a:pt x="70" y="67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93" y="46"/>
                    <a:pt x="98" y="40"/>
                    <a:pt x="103" y="35"/>
                  </a:cubicBezTo>
                  <a:cubicBezTo>
                    <a:pt x="114" y="24"/>
                    <a:pt x="124" y="12"/>
                    <a:pt x="134" y="0"/>
                  </a:cubicBezTo>
                  <a:cubicBezTo>
                    <a:pt x="126" y="14"/>
                    <a:pt x="117" y="26"/>
                    <a:pt x="107" y="38"/>
                  </a:cubicBezTo>
                  <a:cubicBezTo>
                    <a:pt x="97" y="50"/>
                    <a:pt x="87" y="62"/>
                    <a:pt x="75" y="72"/>
                  </a:cubicBezTo>
                  <a:cubicBezTo>
                    <a:pt x="64" y="83"/>
                    <a:pt x="52" y="93"/>
                    <a:pt x="40" y="102"/>
                  </a:cubicBezTo>
                  <a:cubicBezTo>
                    <a:pt x="27" y="111"/>
                    <a:pt x="14" y="120"/>
                    <a:pt x="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33" name="Freeform 224">
              <a:extLst>
                <a:ext uri="{FF2B5EF4-FFF2-40B4-BE49-F238E27FC236}">
                  <a16:creationId xmlns:a16="http://schemas.microsoft.com/office/drawing/2014/main" id="{E718CAB4-8035-48BB-ACBF-9BD19797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8713" y="6262688"/>
              <a:ext cx="363538" cy="344488"/>
            </a:xfrm>
            <a:custGeom>
              <a:avLst/>
              <a:gdLst>
                <a:gd name="T0" fmla="*/ 0 w 134"/>
                <a:gd name="T1" fmla="*/ 127 h 127"/>
                <a:gd name="T2" fmla="*/ 70 w 134"/>
                <a:gd name="T3" fmla="*/ 67 h 127"/>
                <a:gd name="T4" fmla="*/ 79 w 134"/>
                <a:gd name="T5" fmla="*/ 59 h 127"/>
                <a:gd name="T6" fmla="*/ 87 w 134"/>
                <a:gd name="T7" fmla="*/ 51 h 127"/>
                <a:gd name="T8" fmla="*/ 103 w 134"/>
                <a:gd name="T9" fmla="*/ 35 h 127"/>
                <a:gd name="T10" fmla="*/ 134 w 134"/>
                <a:gd name="T11" fmla="*/ 0 h 127"/>
                <a:gd name="T12" fmla="*/ 107 w 134"/>
                <a:gd name="T13" fmla="*/ 38 h 127"/>
                <a:gd name="T14" fmla="*/ 75 w 134"/>
                <a:gd name="T15" fmla="*/ 72 h 127"/>
                <a:gd name="T16" fmla="*/ 39 w 134"/>
                <a:gd name="T17" fmla="*/ 102 h 127"/>
                <a:gd name="T18" fmla="*/ 0 w 134"/>
                <a:gd name="T1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27">
                  <a:moveTo>
                    <a:pt x="0" y="127"/>
                  </a:moveTo>
                  <a:cubicBezTo>
                    <a:pt x="24" y="108"/>
                    <a:pt x="48" y="88"/>
                    <a:pt x="70" y="67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93" y="46"/>
                    <a:pt x="98" y="40"/>
                    <a:pt x="103" y="35"/>
                  </a:cubicBezTo>
                  <a:cubicBezTo>
                    <a:pt x="114" y="23"/>
                    <a:pt x="124" y="12"/>
                    <a:pt x="134" y="0"/>
                  </a:cubicBezTo>
                  <a:cubicBezTo>
                    <a:pt x="126" y="13"/>
                    <a:pt x="117" y="26"/>
                    <a:pt x="107" y="38"/>
                  </a:cubicBezTo>
                  <a:cubicBezTo>
                    <a:pt x="97" y="50"/>
                    <a:pt x="87" y="61"/>
                    <a:pt x="75" y="72"/>
                  </a:cubicBezTo>
                  <a:cubicBezTo>
                    <a:pt x="64" y="83"/>
                    <a:pt x="52" y="93"/>
                    <a:pt x="39" y="102"/>
                  </a:cubicBezTo>
                  <a:cubicBezTo>
                    <a:pt x="27" y="111"/>
                    <a:pt x="14" y="120"/>
                    <a:pt x="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34" name="Freeform 225">
              <a:extLst>
                <a:ext uri="{FF2B5EF4-FFF2-40B4-BE49-F238E27FC236}">
                  <a16:creationId xmlns:a16="http://schemas.microsoft.com/office/drawing/2014/main" id="{A21475DB-396A-4BF1-B706-59BF71EF0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4513" y="5578475"/>
              <a:ext cx="571500" cy="349250"/>
            </a:xfrm>
            <a:custGeom>
              <a:avLst/>
              <a:gdLst>
                <a:gd name="T0" fmla="*/ 0 w 211"/>
                <a:gd name="T1" fmla="*/ 0 h 129"/>
                <a:gd name="T2" fmla="*/ 49 w 211"/>
                <a:gd name="T3" fmla="*/ 39 h 129"/>
                <a:gd name="T4" fmla="*/ 100 w 211"/>
                <a:gd name="T5" fmla="*/ 74 h 129"/>
                <a:gd name="T6" fmla="*/ 127 w 211"/>
                <a:gd name="T7" fmla="*/ 90 h 129"/>
                <a:gd name="T8" fmla="*/ 140 w 211"/>
                <a:gd name="T9" fmla="*/ 97 h 129"/>
                <a:gd name="T10" fmla="*/ 147 w 211"/>
                <a:gd name="T11" fmla="*/ 101 h 129"/>
                <a:gd name="T12" fmla="*/ 154 w 211"/>
                <a:gd name="T13" fmla="*/ 104 h 129"/>
                <a:gd name="T14" fmla="*/ 168 w 211"/>
                <a:gd name="T15" fmla="*/ 111 h 129"/>
                <a:gd name="T16" fmla="*/ 182 w 211"/>
                <a:gd name="T17" fmla="*/ 117 h 129"/>
                <a:gd name="T18" fmla="*/ 189 w 211"/>
                <a:gd name="T19" fmla="*/ 120 h 129"/>
                <a:gd name="T20" fmla="*/ 196 w 211"/>
                <a:gd name="T21" fmla="*/ 123 h 129"/>
                <a:gd name="T22" fmla="*/ 211 w 211"/>
                <a:gd name="T23" fmla="*/ 129 h 129"/>
                <a:gd name="T24" fmla="*/ 152 w 211"/>
                <a:gd name="T25" fmla="*/ 109 h 129"/>
                <a:gd name="T26" fmla="*/ 144 w 211"/>
                <a:gd name="T27" fmla="*/ 106 h 129"/>
                <a:gd name="T28" fmla="*/ 137 w 211"/>
                <a:gd name="T29" fmla="*/ 103 h 129"/>
                <a:gd name="T30" fmla="*/ 123 w 211"/>
                <a:gd name="T31" fmla="*/ 96 h 129"/>
                <a:gd name="T32" fmla="*/ 96 w 211"/>
                <a:gd name="T33" fmla="*/ 80 h 129"/>
                <a:gd name="T34" fmla="*/ 45 w 211"/>
                <a:gd name="T35" fmla="*/ 43 h 129"/>
                <a:gd name="T36" fmla="*/ 0 w 211"/>
                <a:gd name="T3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129">
                  <a:moveTo>
                    <a:pt x="0" y="0"/>
                  </a:moveTo>
                  <a:cubicBezTo>
                    <a:pt x="16" y="14"/>
                    <a:pt x="32" y="27"/>
                    <a:pt x="49" y="39"/>
                  </a:cubicBezTo>
                  <a:cubicBezTo>
                    <a:pt x="65" y="51"/>
                    <a:pt x="82" y="63"/>
                    <a:pt x="100" y="74"/>
                  </a:cubicBezTo>
                  <a:cubicBezTo>
                    <a:pt x="109" y="79"/>
                    <a:pt x="118" y="84"/>
                    <a:pt x="127" y="90"/>
                  </a:cubicBezTo>
                  <a:cubicBezTo>
                    <a:pt x="140" y="97"/>
                    <a:pt x="140" y="97"/>
                    <a:pt x="140" y="97"/>
                  </a:cubicBezTo>
                  <a:cubicBezTo>
                    <a:pt x="147" y="101"/>
                    <a:pt x="147" y="101"/>
                    <a:pt x="147" y="101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68" y="111"/>
                    <a:pt x="168" y="111"/>
                    <a:pt x="168" y="111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4" y="118"/>
                    <a:pt x="187" y="119"/>
                    <a:pt x="189" y="120"/>
                  </a:cubicBezTo>
                  <a:cubicBezTo>
                    <a:pt x="196" y="123"/>
                    <a:pt x="196" y="123"/>
                    <a:pt x="196" y="123"/>
                  </a:cubicBezTo>
                  <a:cubicBezTo>
                    <a:pt x="201" y="125"/>
                    <a:pt x="206" y="127"/>
                    <a:pt x="211" y="129"/>
                  </a:cubicBezTo>
                  <a:cubicBezTo>
                    <a:pt x="191" y="124"/>
                    <a:pt x="171" y="118"/>
                    <a:pt x="152" y="109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14" y="90"/>
                    <a:pt x="105" y="85"/>
                    <a:pt x="96" y="80"/>
                  </a:cubicBezTo>
                  <a:cubicBezTo>
                    <a:pt x="79" y="69"/>
                    <a:pt x="61" y="57"/>
                    <a:pt x="45" y="43"/>
                  </a:cubicBezTo>
                  <a:cubicBezTo>
                    <a:pt x="29" y="30"/>
                    <a:pt x="14" y="1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35" name="Freeform 226">
              <a:extLst>
                <a:ext uri="{FF2B5EF4-FFF2-40B4-BE49-F238E27FC236}">
                  <a16:creationId xmlns:a16="http://schemas.microsoft.com/office/drawing/2014/main" id="{8C49528D-5855-4D0D-BEB6-D2700152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000" y="5551488"/>
              <a:ext cx="735013" cy="477838"/>
            </a:xfrm>
            <a:custGeom>
              <a:avLst/>
              <a:gdLst>
                <a:gd name="T0" fmla="*/ 0 w 271"/>
                <a:gd name="T1" fmla="*/ 0 h 176"/>
                <a:gd name="T2" fmla="*/ 32 w 271"/>
                <a:gd name="T3" fmla="*/ 26 h 176"/>
                <a:gd name="T4" fmla="*/ 48 w 271"/>
                <a:gd name="T5" fmla="*/ 38 h 176"/>
                <a:gd name="T6" fmla="*/ 64 w 271"/>
                <a:gd name="T7" fmla="*/ 51 h 176"/>
                <a:gd name="T8" fmla="*/ 80 w 271"/>
                <a:gd name="T9" fmla="*/ 63 h 176"/>
                <a:gd name="T10" fmla="*/ 96 w 271"/>
                <a:gd name="T11" fmla="*/ 75 h 176"/>
                <a:gd name="T12" fmla="*/ 113 w 271"/>
                <a:gd name="T13" fmla="*/ 87 h 176"/>
                <a:gd name="T14" fmla="*/ 129 w 271"/>
                <a:gd name="T15" fmla="*/ 99 h 176"/>
                <a:gd name="T16" fmla="*/ 146 w 271"/>
                <a:gd name="T17" fmla="*/ 110 h 176"/>
                <a:gd name="T18" fmla="*/ 154 w 271"/>
                <a:gd name="T19" fmla="*/ 115 h 176"/>
                <a:gd name="T20" fmla="*/ 163 w 271"/>
                <a:gd name="T21" fmla="*/ 121 h 176"/>
                <a:gd name="T22" fmla="*/ 180 w 271"/>
                <a:gd name="T23" fmla="*/ 131 h 176"/>
                <a:gd name="T24" fmla="*/ 198 w 271"/>
                <a:gd name="T25" fmla="*/ 142 h 176"/>
                <a:gd name="T26" fmla="*/ 271 w 271"/>
                <a:gd name="T27" fmla="*/ 176 h 176"/>
                <a:gd name="T28" fmla="*/ 195 w 271"/>
                <a:gd name="T29" fmla="*/ 147 h 176"/>
                <a:gd name="T30" fmla="*/ 125 w 271"/>
                <a:gd name="T31" fmla="*/ 104 h 176"/>
                <a:gd name="T32" fmla="*/ 60 w 271"/>
                <a:gd name="T33" fmla="*/ 55 h 176"/>
                <a:gd name="T34" fmla="*/ 0 w 271"/>
                <a:gd name="T3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1" h="176">
                  <a:moveTo>
                    <a:pt x="0" y="0"/>
                  </a:moveTo>
                  <a:cubicBezTo>
                    <a:pt x="11" y="9"/>
                    <a:pt x="21" y="18"/>
                    <a:pt x="32" y="26"/>
                  </a:cubicBezTo>
                  <a:cubicBezTo>
                    <a:pt x="37" y="30"/>
                    <a:pt x="42" y="34"/>
                    <a:pt x="48" y="38"/>
                  </a:cubicBezTo>
                  <a:cubicBezTo>
                    <a:pt x="53" y="43"/>
                    <a:pt x="58" y="47"/>
                    <a:pt x="64" y="51"/>
                  </a:cubicBezTo>
                  <a:cubicBezTo>
                    <a:pt x="69" y="55"/>
                    <a:pt x="75" y="59"/>
                    <a:pt x="80" y="63"/>
                  </a:cubicBezTo>
                  <a:cubicBezTo>
                    <a:pt x="85" y="67"/>
                    <a:pt x="91" y="71"/>
                    <a:pt x="96" y="75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35" y="102"/>
                    <a:pt x="140" y="106"/>
                    <a:pt x="146" y="110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9" y="124"/>
                    <a:pt x="174" y="128"/>
                    <a:pt x="180" y="131"/>
                  </a:cubicBezTo>
                  <a:cubicBezTo>
                    <a:pt x="198" y="142"/>
                    <a:pt x="198" y="142"/>
                    <a:pt x="198" y="142"/>
                  </a:cubicBezTo>
                  <a:cubicBezTo>
                    <a:pt x="221" y="155"/>
                    <a:pt x="245" y="167"/>
                    <a:pt x="271" y="176"/>
                  </a:cubicBezTo>
                  <a:cubicBezTo>
                    <a:pt x="245" y="169"/>
                    <a:pt x="219" y="159"/>
                    <a:pt x="195" y="147"/>
                  </a:cubicBezTo>
                  <a:cubicBezTo>
                    <a:pt x="171" y="134"/>
                    <a:pt x="148" y="120"/>
                    <a:pt x="125" y="104"/>
                  </a:cubicBezTo>
                  <a:cubicBezTo>
                    <a:pt x="103" y="89"/>
                    <a:pt x="81" y="73"/>
                    <a:pt x="60" y="55"/>
                  </a:cubicBezTo>
                  <a:cubicBezTo>
                    <a:pt x="39" y="38"/>
                    <a:pt x="19" y="2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36" name="Freeform 227">
              <a:extLst>
                <a:ext uri="{FF2B5EF4-FFF2-40B4-BE49-F238E27FC236}">
                  <a16:creationId xmlns:a16="http://schemas.microsoft.com/office/drawing/2014/main" id="{ECDFA460-15E5-4125-B52C-072437600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1338" y="6967538"/>
              <a:ext cx="666750" cy="385763"/>
            </a:xfrm>
            <a:custGeom>
              <a:avLst/>
              <a:gdLst>
                <a:gd name="T0" fmla="*/ 0 w 246"/>
                <a:gd name="T1" fmla="*/ 0 h 142"/>
                <a:gd name="T2" fmla="*/ 50 w 246"/>
                <a:gd name="T3" fmla="*/ 53 h 142"/>
                <a:gd name="T4" fmla="*/ 57 w 246"/>
                <a:gd name="T5" fmla="*/ 58 h 142"/>
                <a:gd name="T6" fmla="*/ 64 w 246"/>
                <a:gd name="T7" fmla="*/ 64 h 142"/>
                <a:gd name="T8" fmla="*/ 79 w 246"/>
                <a:gd name="T9" fmla="*/ 74 h 142"/>
                <a:gd name="T10" fmla="*/ 94 w 246"/>
                <a:gd name="T11" fmla="*/ 84 h 142"/>
                <a:gd name="T12" fmla="*/ 110 w 246"/>
                <a:gd name="T13" fmla="*/ 93 h 142"/>
                <a:gd name="T14" fmla="*/ 126 w 246"/>
                <a:gd name="T15" fmla="*/ 102 h 142"/>
                <a:gd name="T16" fmla="*/ 134 w 246"/>
                <a:gd name="T17" fmla="*/ 106 h 142"/>
                <a:gd name="T18" fmla="*/ 142 w 246"/>
                <a:gd name="T19" fmla="*/ 109 h 142"/>
                <a:gd name="T20" fmla="*/ 159 w 246"/>
                <a:gd name="T21" fmla="*/ 117 h 142"/>
                <a:gd name="T22" fmla="*/ 176 w 246"/>
                <a:gd name="T23" fmla="*/ 123 h 142"/>
                <a:gd name="T24" fmla="*/ 184 w 246"/>
                <a:gd name="T25" fmla="*/ 126 h 142"/>
                <a:gd name="T26" fmla="*/ 193 w 246"/>
                <a:gd name="T27" fmla="*/ 128 h 142"/>
                <a:gd name="T28" fmla="*/ 211 w 246"/>
                <a:gd name="T29" fmla="*/ 133 h 142"/>
                <a:gd name="T30" fmla="*/ 246 w 246"/>
                <a:gd name="T31" fmla="*/ 142 h 142"/>
                <a:gd name="T32" fmla="*/ 228 w 246"/>
                <a:gd name="T33" fmla="*/ 139 h 142"/>
                <a:gd name="T34" fmla="*/ 219 w 246"/>
                <a:gd name="T35" fmla="*/ 138 h 142"/>
                <a:gd name="T36" fmla="*/ 210 w 246"/>
                <a:gd name="T37" fmla="*/ 137 h 142"/>
                <a:gd name="T38" fmla="*/ 192 w 246"/>
                <a:gd name="T39" fmla="*/ 133 h 142"/>
                <a:gd name="T40" fmla="*/ 183 w 246"/>
                <a:gd name="T41" fmla="*/ 131 h 142"/>
                <a:gd name="T42" fmla="*/ 174 w 246"/>
                <a:gd name="T43" fmla="*/ 128 h 142"/>
                <a:gd name="T44" fmla="*/ 157 w 246"/>
                <a:gd name="T45" fmla="*/ 122 h 142"/>
                <a:gd name="T46" fmla="*/ 140 w 246"/>
                <a:gd name="T47" fmla="*/ 116 h 142"/>
                <a:gd name="T48" fmla="*/ 131 w 246"/>
                <a:gd name="T49" fmla="*/ 112 h 142"/>
                <a:gd name="T50" fmla="*/ 123 w 246"/>
                <a:gd name="T51" fmla="*/ 108 h 142"/>
                <a:gd name="T52" fmla="*/ 106 w 246"/>
                <a:gd name="T53" fmla="*/ 100 h 142"/>
                <a:gd name="T54" fmla="*/ 47 w 246"/>
                <a:gd name="T55" fmla="*/ 57 h 142"/>
                <a:gd name="T56" fmla="*/ 0 w 246"/>
                <a:gd name="T5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6" h="142">
                  <a:moveTo>
                    <a:pt x="0" y="0"/>
                  </a:moveTo>
                  <a:cubicBezTo>
                    <a:pt x="15" y="20"/>
                    <a:pt x="32" y="37"/>
                    <a:pt x="50" y="53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0" y="60"/>
                    <a:pt x="62" y="62"/>
                    <a:pt x="64" y="64"/>
                  </a:cubicBezTo>
                  <a:cubicBezTo>
                    <a:pt x="69" y="68"/>
                    <a:pt x="74" y="71"/>
                    <a:pt x="79" y="74"/>
                  </a:cubicBezTo>
                  <a:cubicBezTo>
                    <a:pt x="84" y="78"/>
                    <a:pt x="89" y="81"/>
                    <a:pt x="94" y="84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5" y="96"/>
                    <a:pt x="121" y="99"/>
                    <a:pt x="126" y="102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148" y="112"/>
                    <a:pt x="153" y="114"/>
                    <a:pt x="159" y="117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84" y="126"/>
                    <a:pt x="184" y="126"/>
                    <a:pt x="184" y="126"/>
                  </a:cubicBezTo>
                  <a:cubicBezTo>
                    <a:pt x="193" y="128"/>
                    <a:pt x="193" y="128"/>
                    <a:pt x="193" y="128"/>
                  </a:cubicBezTo>
                  <a:cubicBezTo>
                    <a:pt x="211" y="133"/>
                    <a:pt x="211" y="133"/>
                    <a:pt x="211" y="133"/>
                  </a:cubicBezTo>
                  <a:cubicBezTo>
                    <a:pt x="222" y="137"/>
                    <a:pt x="234" y="139"/>
                    <a:pt x="246" y="142"/>
                  </a:cubicBezTo>
                  <a:cubicBezTo>
                    <a:pt x="240" y="141"/>
                    <a:pt x="234" y="140"/>
                    <a:pt x="228" y="139"/>
                  </a:cubicBezTo>
                  <a:cubicBezTo>
                    <a:pt x="219" y="138"/>
                    <a:pt x="219" y="138"/>
                    <a:pt x="219" y="138"/>
                  </a:cubicBezTo>
                  <a:cubicBezTo>
                    <a:pt x="216" y="138"/>
                    <a:pt x="213" y="137"/>
                    <a:pt x="210" y="137"/>
                  </a:cubicBezTo>
                  <a:cubicBezTo>
                    <a:pt x="192" y="133"/>
                    <a:pt x="192" y="133"/>
                    <a:pt x="192" y="133"/>
                  </a:cubicBezTo>
                  <a:cubicBezTo>
                    <a:pt x="189" y="132"/>
                    <a:pt x="186" y="131"/>
                    <a:pt x="183" y="131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57" y="122"/>
                    <a:pt x="157" y="122"/>
                    <a:pt x="157" y="122"/>
                  </a:cubicBezTo>
                  <a:cubicBezTo>
                    <a:pt x="151" y="120"/>
                    <a:pt x="145" y="118"/>
                    <a:pt x="140" y="116"/>
                  </a:cubicBezTo>
                  <a:cubicBezTo>
                    <a:pt x="131" y="112"/>
                    <a:pt x="131" y="112"/>
                    <a:pt x="131" y="112"/>
                  </a:cubicBezTo>
                  <a:cubicBezTo>
                    <a:pt x="123" y="108"/>
                    <a:pt x="123" y="108"/>
                    <a:pt x="123" y="108"/>
                  </a:cubicBezTo>
                  <a:cubicBezTo>
                    <a:pt x="117" y="105"/>
                    <a:pt x="112" y="103"/>
                    <a:pt x="106" y="100"/>
                  </a:cubicBezTo>
                  <a:cubicBezTo>
                    <a:pt x="85" y="88"/>
                    <a:pt x="65" y="73"/>
                    <a:pt x="47" y="57"/>
                  </a:cubicBezTo>
                  <a:cubicBezTo>
                    <a:pt x="29" y="40"/>
                    <a:pt x="12" y="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37" name="Freeform 228">
              <a:extLst>
                <a:ext uri="{FF2B5EF4-FFF2-40B4-BE49-F238E27FC236}">
                  <a16:creationId xmlns:a16="http://schemas.microsoft.com/office/drawing/2014/main" id="{69FE13FA-153C-483F-B656-CB6C59334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8163" y="7292975"/>
              <a:ext cx="717550" cy="309563"/>
            </a:xfrm>
            <a:custGeom>
              <a:avLst/>
              <a:gdLst>
                <a:gd name="T0" fmla="*/ 0 w 265"/>
                <a:gd name="T1" fmla="*/ 0 h 114"/>
                <a:gd name="T2" fmla="*/ 58 w 265"/>
                <a:gd name="T3" fmla="*/ 45 h 114"/>
                <a:gd name="T4" fmla="*/ 122 w 265"/>
                <a:gd name="T5" fmla="*/ 79 h 114"/>
                <a:gd name="T6" fmla="*/ 192 w 265"/>
                <a:gd name="T7" fmla="*/ 102 h 114"/>
                <a:gd name="T8" fmla="*/ 228 w 265"/>
                <a:gd name="T9" fmla="*/ 109 h 114"/>
                <a:gd name="T10" fmla="*/ 246 w 265"/>
                <a:gd name="T11" fmla="*/ 112 h 114"/>
                <a:gd name="T12" fmla="*/ 265 w 265"/>
                <a:gd name="T13" fmla="*/ 114 h 114"/>
                <a:gd name="T14" fmla="*/ 246 w 265"/>
                <a:gd name="T15" fmla="*/ 114 h 114"/>
                <a:gd name="T16" fmla="*/ 227 w 265"/>
                <a:gd name="T17" fmla="*/ 113 h 114"/>
                <a:gd name="T18" fmla="*/ 209 w 265"/>
                <a:gd name="T19" fmla="*/ 111 h 114"/>
                <a:gd name="T20" fmla="*/ 200 w 265"/>
                <a:gd name="T21" fmla="*/ 109 h 114"/>
                <a:gd name="T22" fmla="*/ 191 w 265"/>
                <a:gd name="T23" fmla="*/ 108 h 114"/>
                <a:gd name="T24" fmla="*/ 173 w 265"/>
                <a:gd name="T25" fmla="*/ 104 h 114"/>
                <a:gd name="T26" fmla="*/ 155 w 265"/>
                <a:gd name="T27" fmla="*/ 99 h 114"/>
                <a:gd name="T28" fmla="*/ 150 w 265"/>
                <a:gd name="T29" fmla="*/ 97 h 114"/>
                <a:gd name="T30" fmla="*/ 146 w 265"/>
                <a:gd name="T31" fmla="*/ 96 h 114"/>
                <a:gd name="T32" fmla="*/ 137 w 265"/>
                <a:gd name="T33" fmla="*/ 93 h 114"/>
                <a:gd name="T34" fmla="*/ 120 w 265"/>
                <a:gd name="T35" fmla="*/ 86 h 114"/>
                <a:gd name="T36" fmla="*/ 55 w 265"/>
                <a:gd name="T37" fmla="*/ 49 h 114"/>
                <a:gd name="T38" fmla="*/ 47 w 265"/>
                <a:gd name="T39" fmla="*/ 44 h 114"/>
                <a:gd name="T40" fmla="*/ 40 w 265"/>
                <a:gd name="T41" fmla="*/ 38 h 114"/>
                <a:gd name="T42" fmla="*/ 26 w 265"/>
                <a:gd name="T43" fmla="*/ 26 h 114"/>
                <a:gd name="T44" fmla="*/ 0 w 265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" h="114">
                  <a:moveTo>
                    <a:pt x="0" y="0"/>
                  </a:moveTo>
                  <a:cubicBezTo>
                    <a:pt x="18" y="17"/>
                    <a:pt x="38" y="32"/>
                    <a:pt x="58" y="45"/>
                  </a:cubicBezTo>
                  <a:cubicBezTo>
                    <a:pt x="79" y="58"/>
                    <a:pt x="100" y="70"/>
                    <a:pt x="122" y="79"/>
                  </a:cubicBezTo>
                  <a:cubicBezTo>
                    <a:pt x="145" y="89"/>
                    <a:pt x="168" y="97"/>
                    <a:pt x="192" y="102"/>
                  </a:cubicBezTo>
                  <a:cubicBezTo>
                    <a:pt x="204" y="105"/>
                    <a:pt x="216" y="107"/>
                    <a:pt x="228" y="109"/>
                  </a:cubicBezTo>
                  <a:cubicBezTo>
                    <a:pt x="234" y="111"/>
                    <a:pt x="240" y="111"/>
                    <a:pt x="246" y="112"/>
                  </a:cubicBezTo>
                  <a:cubicBezTo>
                    <a:pt x="252" y="112"/>
                    <a:pt x="258" y="113"/>
                    <a:pt x="265" y="114"/>
                  </a:cubicBezTo>
                  <a:cubicBezTo>
                    <a:pt x="258" y="114"/>
                    <a:pt x="252" y="114"/>
                    <a:pt x="246" y="114"/>
                  </a:cubicBezTo>
                  <a:cubicBezTo>
                    <a:pt x="240" y="113"/>
                    <a:pt x="234" y="114"/>
                    <a:pt x="227" y="113"/>
                  </a:cubicBezTo>
                  <a:cubicBezTo>
                    <a:pt x="209" y="111"/>
                    <a:pt x="209" y="111"/>
                    <a:pt x="209" y="111"/>
                  </a:cubicBezTo>
                  <a:cubicBezTo>
                    <a:pt x="206" y="111"/>
                    <a:pt x="203" y="110"/>
                    <a:pt x="200" y="109"/>
                  </a:cubicBezTo>
                  <a:cubicBezTo>
                    <a:pt x="191" y="108"/>
                    <a:pt x="191" y="108"/>
                    <a:pt x="191" y="108"/>
                  </a:cubicBezTo>
                  <a:cubicBezTo>
                    <a:pt x="185" y="106"/>
                    <a:pt x="178" y="106"/>
                    <a:pt x="173" y="104"/>
                  </a:cubicBezTo>
                  <a:cubicBezTo>
                    <a:pt x="155" y="99"/>
                    <a:pt x="155" y="99"/>
                    <a:pt x="155" y="99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46" y="96"/>
                    <a:pt x="146" y="96"/>
                    <a:pt x="146" y="96"/>
                  </a:cubicBezTo>
                  <a:cubicBezTo>
                    <a:pt x="137" y="93"/>
                    <a:pt x="137" y="93"/>
                    <a:pt x="137" y="93"/>
                  </a:cubicBezTo>
                  <a:cubicBezTo>
                    <a:pt x="131" y="91"/>
                    <a:pt x="125" y="89"/>
                    <a:pt x="120" y="86"/>
                  </a:cubicBezTo>
                  <a:cubicBezTo>
                    <a:pt x="97" y="76"/>
                    <a:pt x="75" y="64"/>
                    <a:pt x="55" y="49"/>
                  </a:cubicBezTo>
                  <a:cubicBezTo>
                    <a:pt x="52" y="48"/>
                    <a:pt x="50" y="46"/>
                    <a:pt x="47" y="44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5" y="35"/>
                    <a:pt x="31" y="30"/>
                    <a:pt x="26" y="26"/>
                  </a:cubicBezTo>
                  <a:cubicBezTo>
                    <a:pt x="17" y="18"/>
                    <a:pt x="8" y="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38" name="Freeform 229">
              <a:extLst>
                <a:ext uri="{FF2B5EF4-FFF2-40B4-BE49-F238E27FC236}">
                  <a16:creationId xmlns:a16="http://schemas.microsoft.com/office/drawing/2014/main" id="{D15479DC-C15C-41F4-B7C1-92A241EDA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2450" y="6446838"/>
              <a:ext cx="1341438" cy="2320925"/>
            </a:xfrm>
            <a:custGeom>
              <a:avLst/>
              <a:gdLst>
                <a:gd name="T0" fmla="*/ 396 w 495"/>
                <a:gd name="T1" fmla="*/ 365 h 855"/>
                <a:gd name="T2" fmla="*/ 413 w 495"/>
                <a:gd name="T3" fmla="*/ 821 h 855"/>
                <a:gd name="T4" fmla="*/ 98 w 495"/>
                <a:gd name="T5" fmla="*/ 490 h 855"/>
                <a:gd name="T6" fmla="*/ 82 w 495"/>
                <a:gd name="T7" fmla="*/ 34 h 855"/>
                <a:gd name="T8" fmla="*/ 396 w 495"/>
                <a:gd name="T9" fmla="*/ 36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855">
                  <a:moveTo>
                    <a:pt x="396" y="365"/>
                  </a:moveTo>
                  <a:cubicBezTo>
                    <a:pt x="487" y="582"/>
                    <a:pt x="495" y="786"/>
                    <a:pt x="413" y="821"/>
                  </a:cubicBezTo>
                  <a:cubicBezTo>
                    <a:pt x="331" y="855"/>
                    <a:pt x="190" y="707"/>
                    <a:pt x="98" y="490"/>
                  </a:cubicBezTo>
                  <a:cubicBezTo>
                    <a:pt x="7" y="273"/>
                    <a:pt x="0" y="69"/>
                    <a:pt x="82" y="34"/>
                  </a:cubicBezTo>
                  <a:cubicBezTo>
                    <a:pt x="164" y="0"/>
                    <a:pt x="304" y="148"/>
                    <a:pt x="396" y="36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39" name="Freeform 230">
              <a:extLst>
                <a:ext uri="{FF2B5EF4-FFF2-40B4-BE49-F238E27FC236}">
                  <a16:creationId xmlns:a16="http://schemas.microsoft.com/office/drawing/2014/main" id="{5D464AB5-C417-44D9-9300-AC65B321E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7125" y="5730875"/>
              <a:ext cx="1516063" cy="3054350"/>
            </a:xfrm>
            <a:custGeom>
              <a:avLst/>
              <a:gdLst>
                <a:gd name="T0" fmla="*/ 481 w 560"/>
                <a:gd name="T1" fmla="*/ 616 h 1126"/>
                <a:gd name="T2" fmla="*/ 138 w 560"/>
                <a:gd name="T3" fmla="*/ 1096 h 1126"/>
                <a:gd name="T4" fmla="*/ 78 w 560"/>
                <a:gd name="T5" fmla="*/ 509 h 1126"/>
                <a:gd name="T6" fmla="*/ 422 w 560"/>
                <a:gd name="T7" fmla="*/ 29 h 1126"/>
                <a:gd name="T8" fmla="*/ 481 w 560"/>
                <a:gd name="T9" fmla="*/ 616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1126">
                  <a:moveTo>
                    <a:pt x="481" y="616"/>
                  </a:moveTo>
                  <a:cubicBezTo>
                    <a:pt x="403" y="911"/>
                    <a:pt x="249" y="1126"/>
                    <a:pt x="138" y="1096"/>
                  </a:cubicBezTo>
                  <a:cubicBezTo>
                    <a:pt x="26" y="1067"/>
                    <a:pt x="0" y="804"/>
                    <a:pt x="78" y="509"/>
                  </a:cubicBezTo>
                  <a:cubicBezTo>
                    <a:pt x="156" y="214"/>
                    <a:pt x="310" y="0"/>
                    <a:pt x="422" y="29"/>
                  </a:cubicBezTo>
                  <a:cubicBezTo>
                    <a:pt x="533" y="59"/>
                    <a:pt x="560" y="322"/>
                    <a:pt x="481" y="61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0" name="Freeform 231">
              <a:extLst>
                <a:ext uri="{FF2B5EF4-FFF2-40B4-BE49-F238E27FC236}">
                  <a16:creationId xmlns:a16="http://schemas.microsoft.com/office/drawing/2014/main" id="{0C7B0B49-BA18-408E-83BD-3886273E8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4550" y="5957888"/>
              <a:ext cx="1368425" cy="2535238"/>
            </a:xfrm>
            <a:custGeom>
              <a:avLst/>
              <a:gdLst>
                <a:gd name="T0" fmla="*/ 0 w 505"/>
                <a:gd name="T1" fmla="*/ 297 h 934"/>
                <a:gd name="T2" fmla="*/ 71 w 505"/>
                <a:gd name="T3" fmla="*/ 453 h 934"/>
                <a:gd name="T4" fmla="*/ 143 w 505"/>
                <a:gd name="T5" fmla="*/ 609 h 934"/>
                <a:gd name="T6" fmla="*/ 214 w 505"/>
                <a:gd name="T7" fmla="*/ 765 h 934"/>
                <a:gd name="T8" fmla="*/ 285 w 505"/>
                <a:gd name="T9" fmla="*/ 922 h 934"/>
                <a:gd name="T10" fmla="*/ 278 w 505"/>
                <a:gd name="T11" fmla="*/ 922 h 934"/>
                <a:gd name="T12" fmla="*/ 306 w 505"/>
                <a:gd name="T13" fmla="*/ 807 h 934"/>
                <a:gd name="T14" fmla="*/ 334 w 505"/>
                <a:gd name="T15" fmla="*/ 692 h 934"/>
                <a:gd name="T16" fmla="*/ 391 w 505"/>
                <a:gd name="T17" fmla="*/ 461 h 934"/>
                <a:gd name="T18" fmla="*/ 448 w 505"/>
                <a:gd name="T19" fmla="*/ 230 h 934"/>
                <a:gd name="T20" fmla="*/ 505 w 505"/>
                <a:gd name="T21" fmla="*/ 0 h 934"/>
                <a:gd name="T22" fmla="*/ 451 w 505"/>
                <a:gd name="T23" fmla="*/ 231 h 934"/>
                <a:gd name="T24" fmla="*/ 396 w 505"/>
                <a:gd name="T25" fmla="*/ 462 h 934"/>
                <a:gd name="T26" fmla="*/ 341 w 505"/>
                <a:gd name="T27" fmla="*/ 693 h 934"/>
                <a:gd name="T28" fmla="*/ 313 w 505"/>
                <a:gd name="T29" fmla="*/ 809 h 934"/>
                <a:gd name="T30" fmla="*/ 285 w 505"/>
                <a:gd name="T31" fmla="*/ 924 h 934"/>
                <a:gd name="T32" fmla="*/ 283 w 505"/>
                <a:gd name="T33" fmla="*/ 934 h 934"/>
                <a:gd name="T34" fmla="*/ 279 w 505"/>
                <a:gd name="T35" fmla="*/ 925 h 934"/>
                <a:gd name="T36" fmla="*/ 208 w 505"/>
                <a:gd name="T37" fmla="*/ 768 h 934"/>
                <a:gd name="T38" fmla="*/ 138 w 505"/>
                <a:gd name="T39" fmla="*/ 611 h 934"/>
                <a:gd name="T40" fmla="*/ 69 w 505"/>
                <a:gd name="T41" fmla="*/ 454 h 934"/>
                <a:gd name="T42" fmla="*/ 0 w 505"/>
                <a:gd name="T43" fmla="*/ 297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5" h="934">
                  <a:moveTo>
                    <a:pt x="0" y="297"/>
                  </a:moveTo>
                  <a:cubicBezTo>
                    <a:pt x="71" y="453"/>
                    <a:pt x="71" y="453"/>
                    <a:pt x="71" y="453"/>
                  </a:cubicBezTo>
                  <a:cubicBezTo>
                    <a:pt x="95" y="505"/>
                    <a:pt x="119" y="557"/>
                    <a:pt x="143" y="609"/>
                  </a:cubicBezTo>
                  <a:cubicBezTo>
                    <a:pt x="214" y="765"/>
                    <a:pt x="214" y="765"/>
                    <a:pt x="214" y="765"/>
                  </a:cubicBezTo>
                  <a:cubicBezTo>
                    <a:pt x="285" y="922"/>
                    <a:pt x="285" y="922"/>
                    <a:pt x="285" y="922"/>
                  </a:cubicBezTo>
                  <a:cubicBezTo>
                    <a:pt x="278" y="922"/>
                    <a:pt x="278" y="922"/>
                    <a:pt x="278" y="922"/>
                  </a:cubicBezTo>
                  <a:cubicBezTo>
                    <a:pt x="306" y="807"/>
                    <a:pt x="306" y="807"/>
                    <a:pt x="306" y="807"/>
                  </a:cubicBezTo>
                  <a:cubicBezTo>
                    <a:pt x="334" y="692"/>
                    <a:pt x="334" y="692"/>
                    <a:pt x="334" y="692"/>
                  </a:cubicBezTo>
                  <a:cubicBezTo>
                    <a:pt x="391" y="461"/>
                    <a:pt x="391" y="461"/>
                    <a:pt x="391" y="461"/>
                  </a:cubicBezTo>
                  <a:cubicBezTo>
                    <a:pt x="448" y="230"/>
                    <a:pt x="448" y="230"/>
                    <a:pt x="448" y="230"/>
                  </a:cubicBezTo>
                  <a:cubicBezTo>
                    <a:pt x="505" y="0"/>
                    <a:pt x="505" y="0"/>
                    <a:pt x="505" y="0"/>
                  </a:cubicBezTo>
                  <a:cubicBezTo>
                    <a:pt x="451" y="231"/>
                    <a:pt x="451" y="231"/>
                    <a:pt x="451" y="231"/>
                  </a:cubicBezTo>
                  <a:cubicBezTo>
                    <a:pt x="396" y="462"/>
                    <a:pt x="396" y="462"/>
                    <a:pt x="396" y="462"/>
                  </a:cubicBezTo>
                  <a:cubicBezTo>
                    <a:pt x="341" y="693"/>
                    <a:pt x="341" y="693"/>
                    <a:pt x="341" y="693"/>
                  </a:cubicBezTo>
                  <a:cubicBezTo>
                    <a:pt x="313" y="809"/>
                    <a:pt x="313" y="809"/>
                    <a:pt x="313" y="809"/>
                  </a:cubicBezTo>
                  <a:cubicBezTo>
                    <a:pt x="285" y="924"/>
                    <a:pt x="285" y="924"/>
                    <a:pt x="285" y="924"/>
                  </a:cubicBezTo>
                  <a:cubicBezTo>
                    <a:pt x="283" y="934"/>
                    <a:pt x="283" y="934"/>
                    <a:pt x="283" y="934"/>
                  </a:cubicBezTo>
                  <a:cubicBezTo>
                    <a:pt x="279" y="925"/>
                    <a:pt x="279" y="925"/>
                    <a:pt x="279" y="925"/>
                  </a:cubicBezTo>
                  <a:cubicBezTo>
                    <a:pt x="208" y="768"/>
                    <a:pt x="208" y="768"/>
                    <a:pt x="208" y="768"/>
                  </a:cubicBezTo>
                  <a:cubicBezTo>
                    <a:pt x="138" y="611"/>
                    <a:pt x="138" y="611"/>
                    <a:pt x="138" y="611"/>
                  </a:cubicBezTo>
                  <a:cubicBezTo>
                    <a:pt x="115" y="559"/>
                    <a:pt x="92" y="506"/>
                    <a:pt x="69" y="454"/>
                  </a:cubicBezTo>
                  <a:lnTo>
                    <a:pt x="0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1" name="Freeform 232">
              <a:extLst>
                <a:ext uri="{FF2B5EF4-FFF2-40B4-BE49-F238E27FC236}">
                  <a16:creationId xmlns:a16="http://schemas.microsoft.com/office/drawing/2014/main" id="{7E1F11D8-FAAE-43F3-9A50-ECAFBE495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6538" y="7310438"/>
              <a:ext cx="238125" cy="588963"/>
            </a:xfrm>
            <a:custGeom>
              <a:avLst/>
              <a:gdLst>
                <a:gd name="T0" fmla="*/ 0 w 88"/>
                <a:gd name="T1" fmla="*/ 0 h 217"/>
                <a:gd name="T2" fmla="*/ 19 w 88"/>
                <a:gd name="T3" fmla="*/ 56 h 217"/>
                <a:gd name="T4" fmla="*/ 37 w 88"/>
                <a:gd name="T5" fmla="*/ 112 h 217"/>
                <a:gd name="T6" fmla="*/ 58 w 88"/>
                <a:gd name="T7" fmla="*/ 167 h 217"/>
                <a:gd name="T8" fmla="*/ 88 w 88"/>
                <a:gd name="T9" fmla="*/ 217 h 217"/>
                <a:gd name="T10" fmla="*/ 53 w 88"/>
                <a:gd name="T11" fmla="*/ 169 h 217"/>
                <a:gd name="T12" fmla="*/ 30 w 88"/>
                <a:gd name="T13" fmla="*/ 115 h 217"/>
                <a:gd name="T14" fmla="*/ 13 w 88"/>
                <a:gd name="T15" fmla="*/ 58 h 217"/>
                <a:gd name="T16" fmla="*/ 0 w 88"/>
                <a:gd name="T1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217">
                  <a:moveTo>
                    <a:pt x="0" y="0"/>
                  </a:moveTo>
                  <a:cubicBezTo>
                    <a:pt x="6" y="19"/>
                    <a:pt x="13" y="38"/>
                    <a:pt x="19" y="56"/>
                  </a:cubicBezTo>
                  <a:cubicBezTo>
                    <a:pt x="25" y="75"/>
                    <a:pt x="31" y="94"/>
                    <a:pt x="37" y="112"/>
                  </a:cubicBezTo>
                  <a:cubicBezTo>
                    <a:pt x="43" y="131"/>
                    <a:pt x="50" y="149"/>
                    <a:pt x="58" y="167"/>
                  </a:cubicBezTo>
                  <a:cubicBezTo>
                    <a:pt x="66" y="185"/>
                    <a:pt x="75" y="202"/>
                    <a:pt x="88" y="217"/>
                  </a:cubicBezTo>
                  <a:cubicBezTo>
                    <a:pt x="73" y="204"/>
                    <a:pt x="62" y="187"/>
                    <a:pt x="53" y="169"/>
                  </a:cubicBezTo>
                  <a:cubicBezTo>
                    <a:pt x="44" y="152"/>
                    <a:pt x="37" y="133"/>
                    <a:pt x="30" y="115"/>
                  </a:cubicBezTo>
                  <a:cubicBezTo>
                    <a:pt x="24" y="96"/>
                    <a:pt x="18" y="77"/>
                    <a:pt x="13" y="58"/>
                  </a:cubicBezTo>
                  <a:cubicBezTo>
                    <a:pt x="8" y="39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2" name="Freeform 233">
              <a:extLst>
                <a:ext uri="{FF2B5EF4-FFF2-40B4-BE49-F238E27FC236}">
                  <a16:creationId xmlns:a16="http://schemas.microsoft.com/office/drawing/2014/main" id="{77425DD8-5468-4B10-BEAF-B6A70CA84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200" y="7046913"/>
              <a:ext cx="209550" cy="581025"/>
            </a:xfrm>
            <a:custGeom>
              <a:avLst/>
              <a:gdLst>
                <a:gd name="T0" fmla="*/ 0 w 77"/>
                <a:gd name="T1" fmla="*/ 0 h 214"/>
                <a:gd name="T2" fmla="*/ 17 w 77"/>
                <a:gd name="T3" fmla="*/ 55 h 214"/>
                <a:gd name="T4" fmla="*/ 34 w 77"/>
                <a:gd name="T5" fmla="*/ 109 h 214"/>
                <a:gd name="T6" fmla="*/ 53 w 77"/>
                <a:gd name="T7" fmla="*/ 163 h 214"/>
                <a:gd name="T8" fmla="*/ 77 w 77"/>
                <a:gd name="T9" fmla="*/ 214 h 214"/>
                <a:gd name="T10" fmla="*/ 48 w 77"/>
                <a:gd name="T11" fmla="*/ 165 h 214"/>
                <a:gd name="T12" fmla="*/ 27 w 77"/>
                <a:gd name="T13" fmla="*/ 111 h 214"/>
                <a:gd name="T14" fmla="*/ 12 w 77"/>
                <a:gd name="T15" fmla="*/ 56 h 214"/>
                <a:gd name="T16" fmla="*/ 0 w 77"/>
                <a:gd name="T1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214">
                  <a:moveTo>
                    <a:pt x="0" y="0"/>
                  </a:moveTo>
                  <a:cubicBezTo>
                    <a:pt x="6" y="18"/>
                    <a:pt x="12" y="37"/>
                    <a:pt x="17" y="55"/>
                  </a:cubicBezTo>
                  <a:cubicBezTo>
                    <a:pt x="23" y="73"/>
                    <a:pt x="28" y="91"/>
                    <a:pt x="34" y="109"/>
                  </a:cubicBezTo>
                  <a:cubicBezTo>
                    <a:pt x="40" y="127"/>
                    <a:pt x="46" y="145"/>
                    <a:pt x="53" y="163"/>
                  </a:cubicBezTo>
                  <a:cubicBezTo>
                    <a:pt x="59" y="181"/>
                    <a:pt x="67" y="198"/>
                    <a:pt x="77" y="214"/>
                  </a:cubicBezTo>
                  <a:cubicBezTo>
                    <a:pt x="64" y="200"/>
                    <a:pt x="55" y="183"/>
                    <a:pt x="48" y="165"/>
                  </a:cubicBezTo>
                  <a:cubicBezTo>
                    <a:pt x="40" y="148"/>
                    <a:pt x="33" y="130"/>
                    <a:pt x="27" y="111"/>
                  </a:cubicBezTo>
                  <a:cubicBezTo>
                    <a:pt x="22" y="93"/>
                    <a:pt x="16" y="75"/>
                    <a:pt x="12" y="56"/>
                  </a:cubicBezTo>
                  <a:cubicBezTo>
                    <a:pt x="8" y="38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3" name="Freeform 234">
              <a:extLst>
                <a:ext uri="{FF2B5EF4-FFF2-40B4-BE49-F238E27FC236}">
                  <a16:creationId xmlns:a16="http://schemas.microsoft.com/office/drawing/2014/main" id="{E7FD1E46-B9EB-4352-BCDC-37C0CBAC6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0213" y="6477000"/>
              <a:ext cx="239713" cy="619125"/>
            </a:xfrm>
            <a:custGeom>
              <a:avLst/>
              <a:gdLst>
                <a:gd name="T0" fmla="*/ 0 w 88"/>
                <a:gd name="T1" fmla="*/ 0 h 228"/>
                <a:gd name="T2" fmla="*/ 19 w 88"/>
                <a:gd name="T3" fmla="*/ 59 h 228"/>
                <a:gd name="T4" fmla="*/ 37 w 88"/>
                <a:gd name="T5" fmla="*/ 117 h 228"/>
                <a:gd name="T6" fmla="*/ 58 w 88"/>
                <a:gd name="T7" fmla="*/ 175 h 228"/>
                <a:gd name="T8" fmla="*/ 65 w 88"/>
                <a:gd name="T9" fmla="*/ 189 h 228"/>
                <a:gd name="T10" fmla="*/ 71 w 88"/>
                <a:gd name="T11" fmla="*/ 202 h 228"/>
                <a:gd name="T12" fmla="*/ 88 w 88"/>
                <a:gd name="T13" fmla="*/ 228 h 228"/>
                <a:gd name="T14" fmla="*/ 53 w 88"/>
                <a:gd name="T15" fmla="*/ 177 h 228"/>
                <a:gd name="T16" fmla="*/ 30 w 88"/>
                <a:gd name="T17" fmla="*/ 119 h 228"/>
                <a:gd name="T18" fmla="*/ 13 w 88"/>
                <a:gd name="T19" fmla="*/ 60 h 228"/>
                <a:gd name="T20" fmla="*/ 0 w 88"/>
                <a:gd name="T21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28">
                  <a:moveTo>
                    <a:pt x="0" y="0"/>
                  </a:moveTo>
                  <a:cubicBezTo>
                    <a:pt x="7" y="19"/>
                    <a:pt x="13" y="39"/>
                    <a:pt x="19" y="59"/>
                  </a:cubicBezTo>
                  <a:cubicBezTo>
                    <a:pt x="25" y="78"/>
                    <a:pt x="31" y="98"/>
                    <a:pt x="37" y="117"/>
                  </a:cubicBezTo>
                  <a:cubicBezTo>
                    <a:pt x="44" y="137"/>
                    <a:pt x="51" y="156"/>
                    <a:pt x="58" y="175"/>
                  </a:cubicBezTo>
                  <a:cubicBezTo>
                    <a:pt x="60" y="179"/>
                    <a:pt x="63" y="184"/>
                    <a:pt x="65" y="189"/>
                  </a:cubicBezTo>
                  <a:cubicBezTo>
                    <a:pt x="67" y="193"/>
                    <a:pt x="69" y="198"/>
                    <a:pt x="71" y="202"/>
                  </a:cubicBezTo>
                  <a:cubicBezTo>
                    <a:pt x="76" y="211"/>
                    <a:pt x="82" y="220"/>
                    <a:pt x="88" y="228"/>
                  </a:cubicBezTo>
                  <a:cubicBezTo>
                    <a:pt x="73" y="214"/>
                    <a:pt x="62" y="195"/>
                    <a:pt x="53" y="177"/>
                  </a:cubicBezTo>
                  <a:cubicBezTo>
                    <a:pt x="44" y="158"/>
                    <a:pt x="37" y="139"/>
                    <a:pt x="30" y="119"/>
                  </a:cubicBezTo>
                  <a:cubicBezTo>
                    <a:pt x="24" y="100"/>
                    <a:pt x="18" y="80"/>
                    <a:pt x="13" y="60"/>
                  </a:cubicBezTo>
                  <a:cubicBezTo>
                    <a:pt x="8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4" name="Freeform 235">
              <a:extLst>
                <a:ext uri="{FF2B5EF4-FFF2-40B4-BE49-F238E27FC236}">
                  <a16:creationId xmlns:a16="http://schemas.microsoft.com/office/drawing/2014/main" id="{D76EA733-E1AA-4AB4-8A98-2AAF1BAD7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6600" y="6396038"/>
              <a:ext cx="431800" cy="411163"/>
            </a:xfrm>
            <a:custGeom>
              <a:avLst/>
              <a:gdLst>
                <a:gd name="T0" fmla="*/ 0 w 159"/>
                <a:gd name="T1" fmla="*/ 152 h 152"/>
                <a:gd name="T2" fmla="*/ 43 w 159"/>
                <a:gd name="T3" fmla="*/ 118 h 152"/>
                <a:gd name="T4" fmla="*/ 82 w 159"/>
                <a:gd name="T5" fmla="*/ 79 h 152"/>
                <a:gd name="T6" fmla="*/ 120 w 159"/>
                <a:gd name="T7" fmla="*/ 40 h 152"/>
                <a:gd name="T8" fmla="*/ 159 w 159"/>
                <a:gd name="T9" fmla="*/ 0 h 152"/>
                <a:gd name="T10" fmla="*/ 125 w 159"/>
                <a:gd name="T11" fmla="*/ 43 h 152"/>
                <a:gd name="T12" fmla="*/ 87 w 159"/>
                <a:gd name="T13" fmla="*/ 84 h 152"/>
                <a:gd name="T14" fmla="*/ 47 w 159"/>
                <a:gd name="T15" fmla="*/ 122 h 152"/>
                <a:gd name="T16" fmla="*/ 0 w 159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52">
                  <a:moveTo>
                    <a:pt x="0" y="152"/>
                  </a:moveTo>
                  <a:cubicBezTo>
                    <a:pt x="16" y="142"/>
                    <a:pt x="29" y="130"/>
                    <a:pt x="43" y="118"/>
                  </a:cubicBezTo>
                  <a:cubicBezTo>
                    <a:pt x="56" y="105"/>
                    <a:pt x="69" y="92"/>
                    <a:pt x="82" y="79"/>
                  </a:cubicBezTo>
                  <a:cubicBezTo>
                    <a:pt x="95" y="66"/>
                    <a:pt x="108" y="53"/>
                    <a:pt x="120" y="40"/>
                  </a:cubicBezTo>
                  <a:cubicBezTo>
                    <a:pt x="133" y="26"/>
                    <a:pt x="146" y="13"/>
                    <a:pt x="159" y="0"/>
                  </a:cubicBezTo>
                  <a:cubicBezTo>
                    <a:pt x="148" y="15"/>
                    <a:pt x="137" y="29"/>
                    <a:pt x="125" y="43"/>
                  </a:cubicBezTo>
                  <a:cubicBezTo>
                    <a:pt x="113" y="57"/>
                    <a:pt x="100" y="71"/>
                    <a:pt x="87" y="84"/>
                  </a:cubicBezTo>
                  <a:cubicBezTo>
                    <a:pt x="74" y="97"/>
                    <a:pt x="61" y="110"/>
                    <a:pt x="47" y="122"/>
                  </a:cubicBezTo>
                  <a:cubicBezTo>
                    <a:pt x="32" y="133"/>
                    <a:pt x="17" y="144"/>
                    <a:pt x="0" y="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5" name="Freeform 236">
              <a:extLst>
                <a:ext uri="{FF2B5EF4-FFF2-40B4-BE49-F238E27FC236}">
                  <a16:creationId xmlns:a16="http://schemas.microsoft.com/office/drawing/2014/main" id="{A9A5B932-F8AC-4CAE-A973-5A65A8AAB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6900" y="7070725"/>
              <a:ext cx="519113" cy="323850"/>
            </a:xfrm>
            <a:custGeom>
              <a:avLst/>
              <a:gdLst>
                <a:gd name="T0" fmla="*/ 0 w 192"/>
                <a:gd name="T1" fmla="*/ 119 h 119"/>
                <a:gd name="T2" fmla="*/ 50 w 192"/>
                <a:gd name="T3" fmla="*/ 93 h 119"/>
                <a:gd name="T4" fmla="*/ 98 w 192"/>
                <a:gd name="T5" fmla="*/ 63 h 119"/>
                <a:gd name="T6" fmla="*/ 144 w 192"/>
                <a:gd name="T7" fmla="*/ 31 h 119"/>
                <a:gd name="T8" fmla="*/ 192 w 192"/>
                <a:gd name="T9" fmla="*/ 0 h 119"/>
                <a:gd name="T10" fmla="*/ 148 w 192"/>
                <a:gd name="T11" fmla="*/ 35 h 119"/>
                <a:gd name="T12" fmla="*/ 102 w 192"/>
                <a:gd name="T13" fmla="*/ 69 h 119"/>
                <a:gd name="T14" fmla="*/ 53 w 192"/>
                <a:gd name="T15" fmla="*/ 98 h 119"/>
                <a:gd name="T16" fmla="*/ 0 w 192"/>
                <a:gd name="T1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19">
                  <a:moveTo>
                    <a:pt x="0" y="119"/>
                  </a:moveTo>
                  <a:cubicBezTo>
                    <a:pt x="18" y="113"/>
                    <a:pt x="34" y="103"/>
                    <a:pt x="50" y="93"/>
                  </a:cubicBezTo>
                  <a:cubicBezTo>
                    <a:pt x="66" y="83"/>
                    <a:pt x="82" y="73"/>
                    <a:pt x="98" y="63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60" y="20"/>
                    <a:pt x="176" y="10"/>
                    <a:pt x="192" y="0"/>
                  </a:cubicBezTo>
                  <a:cubicBezTo>
                    <a:pt x="178" y="12"/>
                    <a:pt x="163" y="24"/>
                    <a:pt x="148" y="35"/>
                  </a:cubicBezTo>
                  <a:cubicBezTo>
                    <a:pt x="133" y="47"/>
                    <a:pt x="117" y="58"/>
                    <a:pt x="102" y="69"/>
                  </a:cubicBezTo>
                  <a:cubicBezTo>
                    <a:pt x="86" y="79"/>
                    <a:pt x="70" y="89"/>
                    <a:pt x="53" y="98"/>
                  </a:cubicBezTo>
                  <a:cubicBezTo>
                    <a:pt x="36" y="107"/>
                    <a:pt x="19" y="115"/>
                    <a:pt x="0" y="1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6" name="Freeform 237">
              <a:extLst>
                <a:ext uri="{FF2B5EF4-FFF2-40B4-BE49-F238E27FC236}">
                  <a16:creationId xmlns:a16="http://schemas.microsoft.com/office/drawing/2014/main" id="{FE915BB0-F987-4DDB-A89C-9FBC6C819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9588" y="7445375"/>
              <a:ext cx="468313" cy="309563"/>
            </a:xfrm>
            <a:custGeom>
              <a:avLst/>
              <a:gdLst>
                <a:gd name="T0" fmla="*/ 0 w 173"/>
                <a:gd name="T1" fmla="*/ 114 h 114"/>
                <a:gd name="T2" fmla="*/ 24 w 173"/>
                <a:gd name="T3" fmla="*/ 104 h 114"/>
                <a:gd name="T4" fmla="*/ 35 w 173"/>
                <a:gd name="T5" fmla="*/ 98 h 114"/>
                <a:gd name="T6" fmla="*/ 46 w 173"/>
                <a:gd name="T7" fmla="*/ 91 h 114"/>
                <a:gd name="T8" fmla="*/ 88 w 173"/>
                <a:gd name="T9" fmla="*/ 61 h 114"/>
                <a:gd name="T10" fmla="*/ 130 w 173"/>
                <a:gd name="T11" fmla="*/ 30 h 114"/>
                <a:gd name="T12" fmla="*/ 173 w 173"/>
                <a:gd name="T13" fmla="*/ 0 h 114"/>
                <a:gd name="T14" fmla="*/ 133 w 173"/>
                <a:gd name="T15" fmla="*/ 34 h 114"/>
                <a:gd name="T16" fmla="*/ 92 w 173"/>
                <a:gd name="T17" fmla="*/ 66 h 114"/>
                <a:gd name="T18" fmla="*/ 49 w 173"/>
                <a:gd name="T19" fmla="*/ 95 h 114"/>
                <a:gd name="T20" fmla="*/ 37 w 173"/>
                <a:gd name="T21" fmla="*/ 102 h 114"/>
                <a:gd name="T22" fmla="*/ 25 w 173"/>
                <a:gd name="T23" fmla="*/ 107 h 114"/>
                <a:gd name="T24" fmla="*/ 0 w 173"/>
                <a:gd name="T2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14">
                  <a:moveTo>
                    <a:pt x="0" y="114"/>
                  </a:moveTo>
                  <a:cubicBezTo>
                    <a:pt x="9" y="112"/>
                    <a:pt x="16" y="108"/>
                    <a:pt x="24" y="104"/>
                  </a:cubicBezTo>
                  <a:cubicBezTo>
                    <a:pt x="28" y="102"/>
                    <a:pt x="31" y="100"/>
                    <a:pt x="35" y="98"/>
                  </a:cubicBezTo>
                  <a:cubicBezTo>
                    <a:pt x="39" y="95"/>
                    <a:pt x="42" y="93"/>
                    <a:pt x="46" y="91"/>
                  </a:cubicBezTo>
                  <a:cubicBezTo>
                    <a:pt x="60" y="81"/>
                    <a:pt x="74" y="71"/>
                    <a:pt x="88" y="61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44" y="20"/>
                    <a:pt x="158" y="10"/>
                    <a:pt x="173" y="0"/>
                  </a:cubicBezTo>
                  <a:cubicBezTo>
                    <a:pt x="160" y="12"/>
                    <a:pt x="147" y="23"/>
                    <a:pt x="133" y="34"/>
                  </a:cubicBezTo>
                  <a:cubicBezTo>
                    <a:pt x="120" y="45"/>
                    <a:pt x="106" y="56"/>
                    <a:pt x="92" y="66"/>
                  </a:cubicBezTo>
                  <a:cubicBezTo>
                    <a:pt x="78" y="77"/>
                    <a:pt x="64" y="87"/>
                    <a:pt x="49" y="95"/>
                  </a:cubicBezTo>
                  <a:cubicBezTo>
                    <a:pt x="45" y="98"/>
                    <a:pt x="41" y="100"/>
                    <a:pt x="37" y="102"/>
                  </a:cubicBezTo>
                  <a:cubicBezTo>
                    <a:pt x="33" y="104"/>
                    <a:pt x="29" y="106"/>
                    <a:pt x="25" y="107"/>
                  </a:cubicBezTo>
                  <a:cubicBezTo>
                    <a:pt x="17" y="110"/>
                    <a:pt x="9" y="114"/>
                    <a:pt x="0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7" name="Freeform 238">
              <a:extLst>
                <a:ext uri="{FF2B5EF4-FFF2-40B4-BE49-F238E27FC236}">
                  <a16:creationId xmlns:a16="http://schemas.microsoft.com/office/drawing/2014/main" id="{96D31B84-7C63-41E8-9B8B-C0ABEB943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4500" y="7713663"/>
              <a:ext cx="495300" cy="312738"/>
            </a:xfrm>
            <a:custGeom>
              <a:avLst/>
              <a:gdLst>
                <a:gd name="T0" fmla="*/ 0 w 183"/>
                <a:gd name="T1" fmla="*/ 115 h 115"/>
                <a:gd name="T2" fmla="*/ 49 w 183"/>
                <a:gd name="T3" fmla="*/ 93 h 115"/>
                <a:gd name="T4" fmla="*/ 95 w 183"/>
                <a:gd name="T5" fmla="*/ 64 h 115"/>
                <a:gd name="T6" fmla="*/ 139 w 183"/>
                <a:gd name="T7" fmla="*/ 33 h 115"/>
                <a:gd name="T8" fmla="*/ 183 w 183"/>
                <a:gd name="T9" fmla="*/ 0 h 115"/>
                <a:gd name="T10" fmla="*/ 142 w 183"/>
                <a:gd name="T11" fmla="*/ 37 h 115"/>
                <a:gd name="T12" fmla="*/ 99 w 183"/>
                <a:gd name="T13" fmla="*/ 70 h 115"/>
                <a:gd name="T14" fmla="*/ 52 w 183"/>
                <a:gd name="T15" fmla="*/ 98 h 115"/>
                <a:gd name="T16" fmla="*/ 0 w 183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115">
                  <a:moveTo>
                    <a:pt x="0" y="115"/>
                  </a:moveTo>
                  <a:cubicBezTo>
                    <a:pt x="17" y="110"/>
                    <a:pt x="33" y="102"/>
                    <a:pt x="49" y="93"/>
                  </a:cubicBezTo>
                  <a:cubicBezTo>
                    <a:pt x="65" y="85"/>
                    <a:pt x="80" y="75"/>
                    <a:pt x="95" y="64"/>
                  </a:cubicBezTo>
                  <a:cubicBezTo>
                    <a:pt x="110" y="54"/>
                    <a:pt x="124" y="43"/>
                    <a:pt x="139" y="33"/>
                  </a:cubicBezTo>
                  <a:cubicBezTo>
                    <a:pt x="153" y="22"/>
                    <a:pt x="168" y="11"/>
                    <a:pt x="183" y="0"/>
                  </a:cubicBezTo>
                  <a:cubicBezTo>
                    <a:pt x="170" y="13"/>
                    <a:pt x="156" y="25"/>
                    <a:pt x="142" y="37"/>
                  </a:cubicBezTo>
                  <a:cubicBezTo>
                    <a:pt x="128" y="49"/>
                    <a:pt x="114" y="60"/>
                    <a:pt x="99" y="70"/>
                  </a:cubicBezTo>
                  <a:cubicBezTo>
                    <a:pt x="84" y="81"/>
                    <a:pt x="68" y="90"/>
                    <a:pt x="52" y="98"/>
                  </a:cubicBezTo>
                  <a:cubicBezTo>
                    <a:pt x="35" y="106"/>
                    <a:pt x="18" y="113"/>
                    <a:pt x="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8" name="Freeform 239">
              <a:extLst>
                <a:ext uri="{FF2B5EF4-FFF2-40B4-BE49-F238E27FC236}">
                  <a16:creationId xmlns:a16="http://schemas.microsoft.com/office/drawing/2014/main" id="{F40FACEC-97CE-4600-B381-A668A1355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6450" y="7085013"/>
              <a:ext cx="252413" cy="153988"/>
            </a:xfrm>
            <a:custGeom>
              <a:avLst/>
              <a:gdLst>
                <a:gd name="T0" fmla="*/ 0 w 93"/>
                <a:gd name="T1" fmla="*/ 0 h 57"/>
                <a:gd name="T2" fmla="*/ 20 w 93"/>
                <a:gd name="T3" fmla="*/ 19 h 57"/>
                <a:gd name="T4" fmla="*/ 42 w 93"/>
                <a:gd name="T5" fmla="*/ 35 h 57"/>
                <a:gd name="T6" fmla="*/ 67 w 93"/>
                <a:gd name="T7" fmla="*/ 47 h 57"/>
                <a:gd name="T8" fmla="*/ 93 w 93"/>
                <a:gd name="T9" fmla="*/ 57 h 57"/>
                <a:gd name="T10" fmla="*/ 65 w 93"/>
                <a:gd name="T11" fmla="*/ 52 h 57"/>
                <a:gd name="T12" fmla="*/ 39 w 93"/>
                <a:gd name="T13" fmla="*/ 41 h 57"/>
                <a:gd name="T14" fmla="*/ 16 w 93"/>
                <a:gd name="T15" fmla="*/ 23 h 57"/>
                <a:gd name="T16" fmla="*/ 0 w 93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57">
                  <a:moveTo>
                    <a:pt x="0" y="0"/>
                  </a:moveTo>
                  <a:cubicBezTo>
                    <a:pt x="6" y="7"/>
                    <a:pt x="13" y="13"/>
                    <a:pt x="20" y="19"/>
                  </a:cubicBezTo>
                  <a:cubicBezTo>
                    <a:pt x="27" y="25"/>
                    <a:pt x="35" y="30"/>
                    <a:pt x="42" y="35"/>
                  </a:cubicBezTo>
                  <a:cubicBezTo>
                    <a:pt x="50" y="39"/>
                    <a:pt x="59" y="43"/>
                    <a:pt x="67" y="47"/>
                  </a:cubicBezTo>
                  <a:cubicBezTo>
                    <a:pt x="75" y="50"/>
                    <a:pt x="84" y="54"/>
                    <a:pt x="93" y="57"/>
                  </a:cubicBezTo>
                  <a:cubicBezTo>
                    <a:pt x="83" y="57"/>
                    <a:pt x="74" y="55"/>
                    <a:pt x="65" y="52"/>
                  </a:cubicBezTo>
                  <a:cubicBezTo>
                    <a:pt x="56" y="49"/>
                    <a:pt x="47" y="45"/>
                    <a:pt x="39" y="41"/>
                  </a:cubicBezTo>
                  <a:cubicBezTo>
                    <a:pt x="31" y="36"/>
                    <a:pt x="23" y="30"/>
                    <a:pt x="16" y="23"/>
                  </a:cubicBezTo>
                  <a:cubicBezTo>
                    <a:pt x="10" y="16"/>
                    <a:pt x="4" y="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9" name="Freeform 240">
              <a:extLst>
                <a:ext uri="{FF2B5EF4-FFF2-40B4-BE49-F238E27FC236}">
                  <a16:creationId xmlns:a16="http://schemas.microsoft.com/office/drawing/2014/main" id="{179CF131-95C8-4867-8ED8-EA68691B6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6963" y="6924675"/>
              <a:ext cx="95250" cy="401638"/>
            </a:xfrm>
            <a:custGeom>
              <a:avLst/>
              <a:gdLst>
                <a:gd name="T0" fmla="*/ 0 w 35"/>
                <a:gd name="T1" fmla="*/ 148 h 148"/>
                <a:gd name="T2" fmla="*/ 12 w 35"/>
                <a:gd name="T3" fmla="*/ 112 h 148"/>
                <a:gd name="T4" fmla="*/ 22 w 35"/>
                <a:gd name="T5" fmla="*/ 75 h 148"/>
                <a:gd name="T6" fmla="*/ 29 w 35"/>
                <a:gd name="T7" fmla="*/ 38 h 148"/>
                <a:gd name="T8" fmla="*/ 33 w 35"/>
                <a:gd name="T9" fmla="*/ 0 h 148"/>
                <a:gd name="T10" fmla="*/ 35 w 35"/>
                <a:gd name="T11" fmla="*/ 38 h 148"/>
                <a:gd name="T12" fmla="*/ 29 w 35"/>
                <a:gd name="T13" fmla="*/ 77 h 148"/>
                <a:gd name="T14" fmla="*/ 17 w 35"/>
                <a:gd name="T15" fmla="*/ 113 h 148"/>
                <a:gd name="T16" fmla="*/ 0 w 35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48">
                  <a:moveTo>
                    <a:pt x="0" y="148"/>
                  </a:moveTo>
                  <a:cubicBezTo>
                    <a:pt x="4" y="136"/>
                    <a:pt x="8" y="124"/>
                    <a:pt x="12" y="112"/>
                  </a:cubicBezTo>
                  <a:cubicBezTo>
                    <a:pt x="16" y="99"/>
                    <a:pt x="19" y="87"/>
                    <a:pt x="22" y="75"/>
                  </a:cubicBezTo>
                  <a:cubicBezTo>
                    <a:pt x="25" y="63"/>
                    <a:pt x="27" y="50"/>
                    <a:pt x="29" y="38"/>
                  </a:cubicBezTo>
                  <a:cubicBezTo>
                    <a:pt x="31" y="25"/>
                    <a:pt x="32" y="13"/>
                    <a:pt x="33" y="0"/>
                  </a:cubicBezTo>
                  <a:cubicBezTo>
                    <a:pt x="35" y="13"/>
                    <a:pt x="35" y="26"/>
                    <a:pt x="35" y="38"/>
                  </a:cubicBezTo>
                  <a:cubicBezTo>
                    <a:pt x="34" y="51"/>
                    <a:pt x="32" y="64"/>
                    <a:pt x="29" y="77"/>
                  </a:cubicBezTo>
                  <a:cubicBezTo>
                    <a:pt x="26" y="89"/>
                    <a:pt x="22" y="102"/>
                    <a:pt x="17" y="113"/>
                  </a:cubicBezTo>
                  <a:cubicBezTo>
                    <a:pt x="12" y="125"/>
                    <a:pt x="7" y="137"/>
                    <a:pt x="0" y="1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0" name="Freeform 241">
              <a:extLst>
                <a:ext uri="{FF2B5EF4-FFF2-40B4-BE49-F238E27FC236}">
                  <a16:creationId xmlns:a16="http://schemas.microsoft.com/office/drawing/2014/main" id="{83F7978C-70B5-434C-A14B-3807D531B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5338" y="7497763"/>
              <a:ext cx="447675" cy="153988"/>
            </a:xfrm>
            <a:custGeom>
              <a:avLst/>
              <a:gdLst>
                <a:gd name="T0" fmla="*/ 165 w 165"/>
                <a:gd name="T1" fmla="*/ 56 h 57"/>
                <a:gd name="T2" fmla="*/ 121 w 165"/>
                <a:gd name="T3" fmla="*/ 52 h 57"/>
                <a:gd name="T4" fmla="*/ 78 w 165"/>
                <a:gd name="T5" fmla="*/ 41 h 57"/>
                <a:gd name="T6" fmla="*/ 37 w 165"/>
                <a:gd name="T7" fmla="*/ 23 h 57"/>
                <a:gd name="T8" fmla="*/ 0 w 165"/>
                <a:gd name="T9" fmla="*/ 0 h 57"/>
                <a:gd name="T10" fmla="*/ 40 w 165"/>
                <a:gd name="T11" fmla="*/ 18 h 57"/>
                <a:gd name="T12" fmla="*/ 80 w 165"/>
                <a:gd name="T13" fmla="*/ 34 h 57"/>
                <a:gd name="T14" fmla="*/ 122 w 165"/>
                <a:gd name="T15" fmla="*/ 47 h 57"/>
                <a:gd name="T16" fmla="*/ 165 w 165"/>
                <a:gd name="T17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57">
                  <a:moveTo>
                    <a:pt x="165" y="56"/>
                  </a:moveTo>
                  <a:cubicBezTo>
                    <a:pt x="150" y="57"/>
                    <a:pt x="135" y="55"/>
                    <a:pt x="121" y="52"/>
                  </a:cubicBezTo>
                  <a:cubicBezTo>
                    <a:pt x="106" y="50"/>
                    <a:pt x="92" y="46"/>
                    <a:pt x="78" y="41"/>
                  </a:cubicBezTo>
                  <a:cubicBezTo>
                    <a:pt x="64" y="36"/>
                    <a:pt x="50" y="30"/>
                    <a:pt x="37" y="23"/>
                  </a:cubicBezTo>
                  <a:cubicBezTo>
                    <a:pt x="24" y="16"/>
                    <a:pt x="12" y="9"/>
                    <a:pt x="0" y="0"/>
                  </a:cubicBezTo>
                  <a:cubicBezTo>
                    <a:pt x="13" y="6"/>
                    <a:pt x="26" y="12"/>
                    <a:pt x="40" y="18"/>
                  </a:cubicBezTo>
                  <a:cubicBezTo>
                    <a:pt x="53" y="24"/>
                    <a:pt x="67" y="29"/>
                    <a:pt x="80" y="34"/>
                  </a:cubicBezTo>
                  <a:cubicBezTo>
                    <a:pt x="94" y="39"/>
                    <a:pt x="108" y="43"/>
                    <a:pt x="122" y="47"/>
                  </a:cubicBezTo>
                  <a:cubicBezTo>
                    <a:pt x="136" y="51"/>
                    <a:pt x="150" y="54"/>
                    <a:pt x="165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1" name="Freeform 242">
              <a:extLst>
                <a:ext uri="{FF2B5EF4-FFF2-40B4-BE49-F238E27FC236}">
                  <a16:creationId xmlns:a16="http://schemas.microsoft.com/office/drawing/2014/main" id="{19658CEC-A7DE-428C-8859-877F557D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1275" y="7273925"/>
              <a:ext cx="84138" cy="527050"/>
            </a:xfrm>
            <a:custGeom>
              <a:avLst/>
              <a:gdLst>
                <a:gd name="T0" fmla="*/ 0 w 31"/>
                <a:gd name="T1" fmla="*/ 194 h 194"/>
                <a:gd name="T2" fmla="*/ 12 w 31"/>
                <a:gd name="T3" fmla="*/ 147 h 194"/>
                <a:gd name="T4" fmla="*/ 20 w 31"/>
                <a:gd name="T5" fmla="*/ 98 h 194"/>
                <a:gd name="T6" fmla="*/ 25 w 31"/>
                <a:gd name="T7" fmla="*/ 49 h 194"/>
                <a:gd name="T8" fmla="*/ 28 w 31"/>
                <a:gd name="T9" fmla="*/ 0 h 194"/>
                <a:gd name="T10" fmla="*/ 31 w 31"/>
                <a:gd name="T11" fmla="*/ 49 h 194"/>
                <a:gd name="T12" fmla="*/ 27 w 31"/>
                <a:gd name="T13" fmla="*/ 99 h 194"/>
                <a:gd name="T14" fmla="*/ 17 w 31"/>
                <a:gd name="T15" fmla="*/ 148 h 194"/>
                <a:gd name="T16" fmla="*/ 0 w 31"/>
                <a:gd name="T1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4">
                  <a:moveTo>
                    <a:pt x="0" y="194"/>
                  </a:moveTo>
                  <a:cubicBezTo>
                    <a:pt x="5" y="178"/>
                    <a:pt x="9" y="163"/>
                    <a:pt x="12" y="147"/>
                  </a:cubicBezTo>
                  <a:cubicBezTo>
                    <a:pt x="15" y="131"/>
                    <a:pt x="18" y="114"/>
                    <a:pt x="20" y="98"/>
                  </a:cubicBezTo>
                  <a:cubicBezTo>
                    <a:pt x="23" y="82"/>
                    <a:pt x="24" y="66"/>
                    <a:pt x="25" y="49"/>
                  </a:cubicBezTo>
                  <a:cubicBezTo>
                    <a:pt x="27" y="33"/>
                    <a:pt x="27" y="16"/>
                    <a:pt x="28" y="0"/>
                  </a:cubicBezTo>
                  <a:cubicBezTo>
                    <a:pt x="30" y="16"/>
                    <a:pt x="31" y="33"/>
                    <a:pt x="31" y="49"/>
                  </a:cubicBezTo>
                  <a:cubicBezTo>
                    <a:pt x="31" y="66"/>
                    <a:pt x="30" y="83"/>
                    <a:pt x="27" y="99"/>
                  </a:cubicBezTo>
                  <a:cubicBezTo>
                    <a:pt x="25" y="116"/>
                    <a:pt x="22" y="132"/>
                    <a:pt x="17" y="148"/>
                  </a:cubicBezTo>
                  <a:cubicBezTo>
                    <a:pt x="13" y="164"/>
                    <a:pt x="7" y="180"/>
                    <a:pt x="0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2" name="Freeform 243">
              <a:extLst>
                <a:ext uri="{FF2B5EF4-FFF2-40B4-BE49-F238E27FC236}">
                  <a16:creationId xmlns:a16="http://schemas.microsoft.com/office/drawing/2014/main" id="{D4F8376B-F0B3-4BD3-9CD4-6B20DBE4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6000" y="7881938"/>
              <a:ext cx="384175" cy="125413"/>
            </a:xfrm>
            <a:custGeom>
              <a:avLst/>
              <a:gdLst>
                <a:gd name="T0" fmla="*/ 142 w 142"/>
                <a:gd name="T1" fmla="*/ 44 h 46"/>
                <a:gd name="T2" fmla="*/ 104 w 142"/>
                <a:gd name="T3" fmla="*/ 44 h 46"/>
                <a:gd name="T4" fmla="*/ 67 w 142"/>
                <a:gd name="T5" fmla="*/ 35 h 46"/>
                <a:gd name="T6" fmla="*/ 32 w 142"/>
                <a:gd name="T7" fmla="*/ 20 h 46"/>
                <a:gd name="T8" fmla="*/ 0 w 142"/>
                <a:gd name="T9" fmla="*/ 0 h 46"/>
                <a:gd name="T10" fmla="*/ 35 w 142"/>
                <a:gd name="T11" fmla="*/ 15 h 46"/>
                <a:gd name="T12" fmla="*/ 69 w 142"/>
                <a:gd name="T13" fmla="*/ 29 h 46"/>
                <a:gd name="T14" fmla="*/ 105 w 142"/>
                <a:gd name="T15" fmla="*/ 39 h 46"/>
                <a:gd name="T16" fmla="*/ 142 w 142"/>
                <a:gd name="T17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6">
                  <a:moveTo>
                    <a:pt x="142" y="44"/>
                  </a:moveTo>
                  <a:cubicBezTo>
                    <a:pt x="129" y="46"/>
                    <a:pt x="117" y="46"/>
                    <a:pt x="104" y="44"/>
                  </a:cubicBezTo>
                  <a:cubicBezTo>
                    <a:pt x="91" y="43"/>
                    <a:pt x="79" y="39"/>
                    <a:pt x="67" y="35"/>
                  </a:cubicBezTo>
                  <a:cubicBezTo>
                    <a:pt x="55" y="31"/>
                    <a:pt x="43" y="26"/>
                    <a:pt x="32" y="20"/>
                  </a:cubicBezTo>
                  <a:cubicBezTo>
                    <a:pt x="21" y="14"/>
                    <a:pt x="11" y="8"/>
                    <a:pt x="0" y="0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46" y="20"/>
                    <a:pt x="58" y="25"/>
                    <a:pt x="69" y="29"/>
                  </a:cubicBezTo>
                  <a:cubicBezTo>
                    <a:pt x="81" y="33"/>
                    <a:pt x="93" y="36"/>
                    <a:pt x="105" y="39"/>
                  </a:cubicBezTo>
                  <a:cubicBezTo>
                    <a:pt x="117" y="41"/>
                    <a:pt x="129" y="43"/>
                    <a:pt x="14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3" name="Freeform 244">
              <a:extLst>
                <a:ext uri="{FF2B5EF4-FFF2-40B4-BE49-F238E27FC236}">
                  <a16:creationId xmlns:a16="http://schemas.microsoft.com/office/drawing/2014/main" id="{B4A9E117-83DE-45AD-AB78-762DC8EB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9613" y="8569325"/>
              <a:ext cx="1419225" cy="796925"/>
            </a:xfrm>
            <a:custGeom>
              <a:avLst/>
              <a:gdLst>
                <a:gd name="T0" fmla="*/ 894 w 894"/>
                <a:gd name="T1" fmla="*/ 0 h 502"/>
                <a:gd name="T2" fmla="*/ 790 w 894"/>
                <a:gd name="T3" fmla="*/ 502 h 502"/>
                <a:gd name="T4" fmla="*/ 138 w 894"/>
                <a:gd name="T5" fmla="*/ 502 h 502"/>
                <a:gd name="T6" fmla="*/ 0 w 894"/>
                <a:gd name="T7" fmla="*/ 0 h 502"/>
                <a:gd name="T8" fmla="*/ 894 w 894"/>
                <a:gd name="T9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4" h="502">
                  <a:moveTo>
                    <a:pt x="894" y="0"/>
                  </a:moveTo>
                  <a:lnTo>
                    <a:pt x="790" y="502"/>
                  </a:lnTo>
                  <a:lnTo>
                    <a:pt x="138" y="502"/>
                  </a:lnTo>
                  <a:lnTo>
                    <a:pt x="0" y="0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072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4" name="Freeform 245">
              <a:extLst>
                <a:ext uri="{FF2B5EF4-FFF2-40B4-BE49-F238E27FC236}">
                  <a16:creationId xmlns:a16="http://schemas.microsoft.com/office/drawing/2014/main" id="{11C6F621-7E67-4ACC-B2F1-F7F7C883E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4363" y="8569325"/>
              <a:ext cx="244475" cy="796925"/>
            </a:xfrm>
            <a:custGeom>
              <a:avLst/>
              <a:gdLst>
                <a:gd name="T0" fmla="*/ 154 w 154"/>
                <a:gd name="T1" fmla="*/ 0 h 502"/>
                <a:gd name="T2" fmla="*/ 50 w 154"/>
                <a:gd name="T3" fmla="*/ 502 h 502"/>
                <a:gd name="T4" fmla="*/ 0 w 154"/>
                <a:gd name="T5" fmla="*/ 502 h 502"/>
                <a:gd name="T6" fmla="*/ 103 w 154"/>
                <a:gd name="T7" fmla="*/ 0 h 502"/>
                <a:gd name="T8" fmla="*/ 154 w 154"/>
                <a:gd name="T9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502">
                  <a:moveTo>
                    <a:pt x="154" y="0"/>
                  </a:moveTo>
                  <a:lnTo>
                    <a:pt x="50" y="502"/>
                  </a:lnTo>
                  <a:lnTo>
                    <a:pt x="0" y="502"/>
                  </a:lnTo>
                  <a:lnTo>
                    <a:pt x="103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31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17C6C233-7F97-4982-9997-9898C4D0A1D5}"/>
              </a:ext>
            </a:extLst>
          </p:cNvPr>
          <p:cNvGrpSpPr/>
          <p:nvPr/>
        </p:nvGrpSpPr>
        <p:grpSpPr>
          <a:xfrm>
            <a:off x="6549135" y="2358031"/>
            <a:ext cx="624600" cy="1971419"/>
            <a:chOff x="5205413" y="5368925"/>
            <a:chExt cx="1249362" cy="3943351"/>
          </a:xfrm>
        </p:grpSpPr>
        <p:sp>
          <p:nvSpPr>
            <p:cNvPr id="255" name="Freeform 246">
              <a:extLst>
                <a:ext uri="{FF2B5EF4-FFF2-40B4-BE49-F238E27FC236}">
                  <a16:creationId xmlns:a16="http://schemas.microsoft.com/office/drawing/2014/main" id="{739FFBD2-EAB7-424A-B9D7-4CEDFDC10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3700" y="6259513"/>
              <a:ext cx="88900" cy="106363"/>
            </a:xfrm>
            <a:custGeom>
              <a:avLst/>
              <a:gdLst>
                <a:gd name="T0" fmla="*/ 56 w 56"/>
                <a:gd name="T1" fmla="*/ 51 h 67"/>
                <a:gd name="T2" fmla="*/ 39 w 56"/>
                <a:gd name="T3" fmla="*/ 63 h 67"/>
                <a:gd name="T4" fmla="*/ 34 w 56"/>
                <a:gd name="T5" fmla="*/ 67 h 67"/>
                <a:gd name="T6" fmla="*/ 0 w 56"/>
                <a:gd name="T7" fmla="*/ 15 h 67"/>
                <a:gd name="T8" fmla="*/ 5 w 56"/>
                <a:gd name="T9" fmla="*/ 12 h 67"/>
                <a:gd name="T10" fmla="*/ 20 w 56"/>
                <a:gd name="T11" fmla="*/ 0 h 67"/>
                <a:gd name="T12" fmla="*/ 56 w 56"/>
                <a:gd name="T13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67">
                  <a:moveTo>
                    <a:pt x="56" y="51"/>
                  </a:moveTo>
                  <a:lnTo>
                    <a:pt x="39" y="63"/>
                  </a:lnTo>
                  <a:lnTo>
                    <a:pt x="34" y="67"/>
                  </a:lnTo>
                  <a:lnTo>
                    <a:pt x="0" y="15"/>
                  </a:lnTo>
                  <a:lnTo>
                    <a:pt x="5" y="12"/>
                  </a:lnTo>
                  <a:lnTo>
                    <a:pt x="20" y="0"/>
                  </a:lnTo>
                  <a:lnTo>
                    <a:pt x="56" y="51"/>
                  </a:ln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6" name="Freeform 247">
              <a:extLst>
                <a:ext uri="{FF2B5EF4-FFF2-40B4-BE49-F238E27FC236}">
                  <a16:creationId xmlns:a16="http://schemas.microsoft.com/office/drawing/2014/main" id="{365419C1-4AA0-41C5-A6F4-F54337F06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3700" y="6278563"/>
              <a:ext cx="61913" cy="87313"/>
            </a:xfrm>
            <a:custGeom>
              <a:avLst/>
              <a:gdLst>
                <a:gd name="T0" fmla="*/ 39 w 39"/>
                <a:gd name="T1" fmla="*/ 51 h 55"/>
                <a:gd name="T2" fmla="*/ 34 w 39"/>
                <a:gd name="T3" fmla="*/ 55 h 55"/>
                <a:gd name="T4" fmla="*/ 0 w 39"/>
                <a:gd name="T5" fmla="*/ 3 h 55"/>
                <a:gd name="T6" fmla="*/ 5 w 39"/>
                <a:gd name="T7" fmla="*/ 0 h 55"/>
                <a:gd name="T8" fmla="*/ 39 w 39"/>
                <a:gd name="T9" fmla="*/ 5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5">
                  <a:moveTo>
                    <a:pt x="39" y="51"/>
                  </a:moveTo>
                  <a:lnTo>
                    <a:pt x="34" y="55"/>
                  </a:lnTo>
                  <a:lnTo>
                    <a:pt x="0" y="3"/>
                  </a:lnTo>
                  <a:lnTo>
                    <a:pt x="5" y="0"/>
                  </a:lnTo>
                  <a:lnTo>
                    <a:pt x="39" y="51"/>
                  </a:lnTo>
                  <a:close/>
                </a:path>
              </a:pathLst>
            </a:custGeom>
            <a:solidFill>
              <a:srgbClr val="F7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7" name="Freeform 248">
              <a:extLst>
                <a:ext uri="{FF2B5EF4-FFF2-40B4-BE49-F238E27FC236}">
                  <a16:creationId xmlns:a16="http://schemas.microsoft.com/office/drawing/2014/main" id="{7D8D9A07-9A43-4EBF-BE27-48575C197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575" y="6156325"/>
              <a:ext cx="65088" cy="103188"/>
            </a:xfrm>
            <a:custGeom>
              <a:avLst/>
              <a:gdLst>
                <a:gd name="T0" fmla="*/ 23 w 24"/>
                <a:gd name="T1" fmla="*/ 10 h 38"/>
                <a:gd name="T2" fmla="*/ 16 w 24"/>
                <a:gd name="T3" fmla="*/ 38 h 38"/>
                <a:gd name="T4" fmla="*/ 13 w 24"/>
                <a:gd name="T5" fmla="*/ 38 h 38"/>
                <a:gd name="T6" fmla="*/ 0 w 24"/>
                <a:gd name="T7" fmla="*/ 35 h 38"/>
                <a:gd name="T8" fmla="*/ 8 w 24"/>
                <a:gd name="T9" fmla="*/ 6 h 38"/>
                <a:gd name="T10" fmla="*/ 15 w 24"/>
                <a:gd name="T11" fmla="*/ 0 h 38"/>
                <a:gd name="T12" fmla="*/ 17 w 24"/>
                <a:gd name="T13" fmla="*/ 0 h 38"/>
                <a:gd name="T14" fmla="*/ 18 w 24"/>
                <a:gd name="T15" fmla="*/ 0 h 38"/>
                <a:gd name="T16" fmla="*/ 23 w 24"/>
                <a:gd name="T17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8">
                  <a:moveTo>
                    <a:pt x="23" y="10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2"/>
                    <a:pt x="12" y="0"/>
                    <a:pt x="15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1"/>
                    <a:pt x="24" y="6"/>
                    <a:pt x="23" y="10"/>
                  </a:cubicBez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8" name="Freeform 249">
              <a:extLst>
                <a:ext uri="{FF2B5EF4-FFF2-40B4-BE49-F238E27FC236}">
                  <a16:creationId xmlns:a16="http://schemas.microsoft.com/office/drawing/2014/main" id="{500DFB1E-ED0D-4E79-8504-D3BFA8AF5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0" y="6156325"/>
              <a:ext cx="30163" cy="103188"/>
            </a:xfrm>
            <a:custGeom>
              <a:avLst/>
              <a:gdLst>
                <a:gd name="T0" fmla="*/ 10 w 11"/>
                <a:gd name="T1" fmla="*/ 10 h 38"/>
                <a:gd name="T2" fmla="*/ 3 w 11"/>
                <a:gd name="T3" fmla="*/ 38 h 38"/>
                <a:gd name="T4" fmla="*/ 0 w 11"/>
                <a:gd name="T5" fmla="*/ 38 h 38"/>
                <a:gd name="T6" fmla="*/ 5 w 11"/>
                <a:gd name="T7" fmla="*/ 0 h 38"/>
                <a:gd name="T8" fmla="*/ 10 w 11"/>
                <a:gd name="T9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8">
                  <a:moveTo>
                    <a:pt x="10" y="10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8" y="5"/>
                    <a:pt x="5" y="0"/>
                    <a:pt x="5" y="0"/>
                  </a:cubicBezTo>
                  <a:cubicBezTo>
                    <a:pt x="9" y="1"/>
                    <a:pt x="11" y="6"/>
                    <a:pt x="10" y="10"/>
                  </a:cubicBezTo>
                  <a:close/>
                </a:path>
              </a:pathLst>
            </a:custGeom>
            <a:solidFill>
              <a:srgbClr val="F7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9" name="Freeform 250">
              <a:extLst>
                <a:ext uri="{FF2B5EF4-FFF2-40B4-BE49-F238E27FC236}">
                  <a16:creationId xmlns:a16="http://schemas.microsoft.com/office/drawing/2014/main" id="{3CAC7F7F-7B33-44E5-A435-670A74AEB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263" y="6064250"/>
              <a:ext cx="122238" cy="160338"/>
            </a:xfrm>
            <a:custGeom>
              <a:avLst/>
              <a:gdLst>
                <a:gd name="T0" fmla="*/ 39 w 45"/>
                <a:gd name="T1" fmla="*/ 59 h 59"/>
                <a:gd name="T2" fmla="*/ 40 w 45"/>
                <a:gd name="T3" fmla="*/ 58 h 59"/>
                <a:gd name="T4" fmla="*/ 42 w 45"/>
                <a:gd name="T5" fmla="*/ 46 h 59"/>
                <a:gd name="T6" fmla="*/ 10 w 45"/>
                <a:gd name="T7" fmla="*/ 2 h 59"/>
                <a:gd name="T8" fmla="*/ 4 w 45"/>
                <a:gd name="T9" fmla="*/ 1 h 59"/>
                <a:gd name="T10" fmla="*/ 3 w 45"/>
                <a:gd name="T11" fmla="*/ 2 h 59"/>
                <a:gd name="T12" fmla="*/ 2 w 45"/>
                <a:gd name="T13" fmla="*/ 8 h 59"/>
                <a:gd name="T14" fmla="*/ 39 w 45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9">
                  <a:moveTo>
                    <a:pt x="39" y="59"/>
                  </a:moveTo>
                  <a:cubicBezTo>
                    <a:pt x="40" y="58"/>
                    <a:pt x="40" y="58"/>
                    <a:pt x="40" y="58"/>
                  </a:cubicBezTo>
                  <a:cubicBezTo>
                    <a:pt x="44" y="55"/>
                    <a:pt x="45" y="50"/>
                    <a:pt x="42" y="46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6"/>
                    <a:pt x="2" y="8"/>
                  </a:cubicBezTo>
                  <a:lnTo>
                    <a:pt x="39" y="59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60" name="Freeform 251">
              <a:extLst>
                <a:ext uri="{FF2B5EF4-FFF2-40B4-BE49-F238E27FC236}">
                  <a16:creationId xmlns:a16="http://schemas.microsoft.com/office/drawing/2014/main" id="{C64FA723-655A-44BC-8AE3-8E1C94091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625" y="6053138"/>
              <a:ext cx="150813" cy="195263"/>
            </a:xfrm>
            <a:custGeom>
              <a:avLst/>
              <a:gdLst>
                <a:gd name="T0" fmla="*/ 51 w 56"/>
                <a:gd name="T1" fmla="*/ 71 h 72"/>
                <a:gd name="T2" fmla="*/ 54 w 56"/>
                <a:gd name="T3" fmla="*/ 69 h 72"/>
                <a:gd name="T4" fmla="*/ 55 w 56"/>
                <a:gd name="T5" fmla="*/ 64 h 72"/>
                <a:gd name="T6" fmla="*/ 10 w 56"/>
                <a:gd name="T7" fmla="*/ 2 h 72"/>
                <a:gd name="T8" fmla="*/ 4 w 56"/>
                <a:gd name="T9" fmla="*/ 1 h 72"/>
                <a:gd name="T10" fmla="*/ 2 w 56"/>
                <a:gd name="T11" fmla="*/ 2 h 72"/>
                <a:gd name="T12" fmla="*/ 1 w 56"/>
                <a:gd name="T13" fmla="*/ 8 h 72"/>
                <a:gd name="T14" fmla="*/ 46 w 56"/>
                <a:gd name="T15" fmla="*/ 70 h 72"/>
                <a:gd name="T16" fmla="*/ 51 w 56"/>
                <a:gd name="T17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2">
                  <a:moveTo>
                    <a:pt x="51" y="71"/>
                  </a:moveTo>
                  <a:cubicBezTo>
                    <a:pt x="54" y="69"/>
                    <a:pt x="54" y="69"/>
                    <a:pt x="54" y="69"/>
                  </a:cubicBezTo>
                  <a:cubicBezTo>
                    <a:pt x="55" y="68"/>
                    <a:pt x="56" y="65"/>
                    <a:pt x="55" y="6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6" y="0"/>
                    <a:pt x="4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8" y="71"/>
                    <a:pt x="50" y="72"/>
                    <a:pt x="51" y="71"/>
                  </a:cubicBezTo>
                  <a:close/>
                </a:path>
              </a:pathLst>
            </a:custGeom>
            <a:solidFill>
              <a:srgbClr val="072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61" name="Freeform 252">
              <a:extLst>
                <a:ext uri="{FF2B5EF4-FFF2-40B4-BE49-F238E27FC236}">
                  <a16:creationId xmlns:a16="http://schemas.microsoft.com/office/drawing/2014/main" id="{091C4C8A-1F00-4B64-8656-8EF037101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688" y="6124575"/>
              <a:ext cx="169863" cy="196850"/>
            </a:xfrm>
            <a:custGeom>
              <a:avLst/>
              <a:gdLst>
                <a:gd name="T0" fmla="*/ 56 w 63"/>
                <a:gd name="T1" fmla="*/ 64 h 73"/>
                <a:gd name="T2" fmla="*/ 46 w 63"/>
                <a:gd name="T3" fmla="*/ 70 h 73"/>
                <a:gd name="T4" fmla="*/ 45 w 63"/>
                <a:gd name="T5" fmla="*/ 71 h 73"/>
                <a:gd name="T6" fmla="*/ 36 w 63"/>
                <a:gd name="T7" fmla="*/ 68 h 73"/>
                <a:gd name="T8" fmla="*/ 2 w 63"/>
                <a:gd name="T9" fmla="*/ 17 h 73"/>
                <a:gd name="T10" fmla="*/ 4 w 63"/>
                <a:gd name="T11" fmla="*/ 7 h 73"/>
                <a:gd name="T12" fmla="*/ 47 w 63"/>
                <a:gd name="T13" fmla="*/ 25 h 73"/>
                <a:gd name="T14" fmla="*/ 58 w 63"/>
                <a:gd name="T15" fmla="*/ 45 h 73"/>
                <a:gd name="T16" fmla="*/ 56 w 63"/>
                <a:gd name="T17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73">
                  <a:moveTo>
                    <a:pt x="56" y="64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2" y="73"/>
                    <a:pt x="38" y="72"/>
                    <a:pt x="36" y="68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0" y="13"/>
                    <a:pt x="1" y="9"/>
                    <a:pt x="4" y="7"/>
                  </a:cubicBezTo>
                  <a:cubicBezTo>
                    <a:pt x="15" y="0"/>
                    <a:pt x="38" y="12"/>
                    <a:pt x="47" y="2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63" y="52"/>
                    <a:pt x="62" y="60"/>
                    <a:pt x="56" y="64"/>
                  </a:cubicBez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62" name="Freeform 253">
              <a:extLst>
                <a:ext uri="{FF2B5EF4-FFF2-40B4-BE49-F238E27FC236}">
                  <a16:creationId xmlns:a16="http://schemas.microsoft.com/office/drawing/2014/main" id="{3233C663-3203-4481-92CD-2EBAFDC64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688" y="6134100"/>
              <a:ext cx="123825" cy="187325"/>
            </a:xfrm>
            <a:custGeom>
              <a:avLst/>
              <a:gdLst>
                <a:gd name="T0" fmla="*/ 46 w 46"/>
                <a:gd name="T1" fmla="*/ 66 h 69"/>
                <a:gd name="T2" fmla="*/ 45 w 46"/>
                <a:gd name="T3" fmla="*/ 67 h 69"/>
                <a:gd name="T4" fmla="*/ 36 w 46"/>
                <a:gd name="T5" fmla="*/ 64 h 69"/>
                <a:gd name="T6" fmla="*/ 2 w 46"/>
                <a:gd name="T7" fmla="*/ 13 h 69"/>
                <a:gd name="T8" fmla="*/ 4 w 46"/>
                <a:gd name="T9" fmla="*/ 3 h 69"/>
                <a:gd name="T10" fmla="*/ 46 w 46"/>
                <a:gd name="T11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9">
                  <a:moveTo>
                    <a:pt x="46" y="66"/>
                  </a:moveTo>
                  <a:cubicBezTo>
                    <a:pt x="45" y="67"/>
                    <a:pt x="45" y="67"/>
                    <a:pt x="45" y="67"/>
                  </a:cubicBezTo>
                  <a:cubicBezTo>
                    <a:pt x="42" y="69"/>
                    <a:pt x="38" y="68"/>
                    <a:pt x="36" y="6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1" y="5"/>
                    <a:pt x="4" y="3"/>
                  </a:cubicBezTo>
                  <a:cubicBezTo>
                    <a:pt x="8" y="0"/>
                    <a:pt x="25" y="46"/>
                    <a:pt x="46" y="66"/>
                  </a:cubicBezTo>
                  <a:close/>
                </a:path>
              </a:pathLst>
            </a:custGeom>
            <a:solidFill>
              <a:srgbClr val="F7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63" name="Freeform 254">
              <a:extLst>
                <a:ext uri="{FF2B5EF4-FFF2-40B4-BE49-F238E27FC236}">
                  <a16:creationId xmlns:a16="http://schemas.microsoft.com/office/drawing/2014/main" id="{A8A7BC8A-AA8A-45B1-8D87-04F17A971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450" y="6126163"/>
              <a:ext cx="623888" cy="584200"/>
            </a:xfrm>
            <a:custGeom>
              <a:avLst/>
              <a:gdLst>
                <a:gd name="T0" fmla="*/ 230 w 230"/>
                <a:gd name="T1" fmla="*/ 25 h 215"/>
                <a:gd name="T2" fmla="*/ 148 w 230"/>
                <a:gd name="T3" fmla="*/ 202 h 215"/>
                <a:gd name="T4" fmla="*/ 146 w 230"/>
                <a:gd name="T5" fmla="*/ 207 h 215"/>
                <a:gd name="T6" fmla="*/ 115 w 230"/>
                <a:gd name="T7" fmla="*/ 207 h 215"/>
                <a:gd name="T8" fmla="*/ 112 w 230"/>
                <a:gd name="T9" fmla="*/ 203 h 215"/>
                <a:gd name="T10" fmla="*/ 0 w 230"/>
                <a:gd name="T11" fmla="*/ 88 h 215"/>
                <a:gd name="T12" fmla="*/ 24 w 230"/>
                <a:gd name="T13" fmla="*/ 76 h 215"/>
                <a:gd name="T14" fmla="*/ 105 w 230"/>
                <a:gd name="T15" fmla="*/ 139 h 215"/>
                <a:gd name="T16" fmla="*/ 130 w 230"/>
                <a:gd name="T17" fmla="*/ 152 h 215"/>
                <a:gd name="T18" fmla="*/ 146 w 230"/>
                <a:gd name="T19" fmla="*/ 118 h 215"/>
                <a:gd name="T20" fmla="*/ 201 w 230"/>
                <a:gd name="T21" fmla="*/ 0 h 215"/>
                <a:gd name="T22" fmla="*/ 230 w 230"/>
                <a:gd name="T23" fmla="*/ 2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0" h="215">
                  <a:moveTo>
                    <a:pt x="230" y="25"/>
                  </a:moveTo>
                  <a:cubicBezTo>
                    <a:pt x="148" y="202"/>
                    <a:pt x="148" y="202"/>
                    <a:pt x="148" y="202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34" y="215"/>
                    <a:pt x="124" y="213"/>
                    <a:pt x="115" y="207"/>
                  </a:cubicBezTo>
                  <a:cubicBezTo>
                    <a:pt x="114" y="205"/>
                    <a:pt x="113" y="204"/>
                    <a:pt x="112" y="203"/>
                  </a:cubicBezTo>
                  <a:cubicBezTo>
                    <a:pt x="80" y="175"/>
                    <a:pt x="42" y="135"/>
                    <a:pt x="0" y="88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52" y="101"/>
                    <a:pt x="80" y="124"/>
                    <a:pt x="105" y="139"/>
                  </a:cubicBezTo>
                  <a:cubicBezTo>
                    <a:pt x="114" y="144"/>
                    <a:pt x="122" y="148"/>
                    <a:pt x="130" y="152"/>
                  </a:cubicBezTo>
                  <a:cubicBezTo>
                    <a:pt x="146" y="118"/>
                    <a:pt x="146" y="118"/>
                    <a:pt x="146" y="118"/>
                  </a:cubicBezTo>
                  <a:cubicBezTo>
                    <a:pt x="201" y="0"/>
                    <a:pt x="201" y="0"/>
                    <a:pt x="201" y="0"/>
                  </a:cubicBezTo>
                  <a:lnTo>
                    <a:pt x="230" y="25"/>
                  </a:lnTo>
                  <a:close/>
                </a:path>
              </a:pathLst>
            </a:custGeom>
            <a:solidFill>
              <a:srgbClr val="4646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64" name="Freeform 255">
              <a:extLst>
                <a:ext uri="{FF2B5EF4-FFF2-40B4-BE49-F238E27FC236}">
                  <a16:creationId xmlns:a16="http://schemas.microsoft.com/office/drawing/2014/main" id="{FF64EBC0-6BBF-46CE-A009-734444535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975" y="6446838"/>
              <a:ext cx="138113" cy="263525"/>
            </a:xfrm>
            <a:custGeom>
              <a:avLst/>
              <a:gdLst>
                <a:gd name="T0" fmla="*/ 51 w 51"/>
                <a:gd name="T1" fmla="*/ 84 h 97"/>
                <a:gd name="T2" fmla="*/ 49 w 51"/>
                <a:gd name="T3" fmla="*/ 89 h 97"/>
                <a:gd name="T4" fmla="*/ 18 w 51"/>
                <a:gd name="T5" fmla="*/ 89 h 97"/>
                <a:gd name="T6" fmla="*/ 15 w 51"/>
                <a:gd name="T7" fmla="*/ 85 h 97"/>
                <a:gd name="T8" fmla="*/ 8 w 51"/>
                <a:gd name="T9" fmla="*/ 21 h 97"/>
                <a:gd name="T10" fmla="*/ 8 w 51"/>
                <a:gd name="T11" fmla="*/ 21 h 97"/>
                <a:gd name="T12" fmla="*/ 33 w 51"/>
                <a:gd name="T13" fmla="*/ 34 h 97"/>
                <a:gd name="T14" fmla="*/ 49 w 51"/>
                <a:gd name="T15" fmla="*/ 0 h 97"/>
                <a:gd name="T16" fmla="*/ 50 w 51"/>
                <a:gd name="T17" fmla="*/ 0 h 97"/>
                <a:gd name="T18" fmla="*/ 51 w 51"/>
                <a:gd name="T19" fmla="*/ 8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97">
                  <a:moveTo>
                    <a:pt x="51" y="84"/>
                  </a:moveTo>
                  <a:cubicBezTo>
                    <a:pt x="49" y="89"/>
                    <a:pt x="49" y="89"/>
                    <a:pt x="49" y="89"/>
                  </a:cubicBezTo>
                  <a:cubicBezTo>
                    <a:pt x="37" y="97"/>
                    <a:pt x="27" y="95"/>
                    <a:pt x="18" y="89"/>
                  </a:cubicBezTo>
                  <a:cubicBezTo>
                    <a:pt x="17" y="87"/>
                    <a:pt x="16" y="86"/>
                    <a:pt x="15" y="85"/>
                  </a:cubicBezTo>
                  <a:cubicBezTo>
                    <a:pt x="2" y="64"/>
                    <a:pt x="0" y="43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7" y="26"/>
                    <a:pt x="25" y="30"/>
                    <a:pt x="33" y="3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51" y="84"/>
                  </a:lnTo>
                  <a:close/>
                </a:path>
              </a:pathLst>
            </a:custGeom>
            <a:solidFill>
              <a:srgbClr val="383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65" name="Freeform 256">
              <a:extLst>
                <a:ext uri="{FF2B5EF4-FFF2-40B4-BE49-F238E27FC236}">
                  <a16:creationId xmlns:a16="http://schemas.microsoft.com/office/drawing/2014/main" id="{4CFE42F1-EB87-4BD3-A027-9BF5B736B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5915025"/>
              <a:ext cx="147638" cy="184150"/>
            </a:xfrm>
            <a:custGeom>
              <a:avLst/>
              <a:gdLst>
                <a:gd name="T0" fmla="*/ 93 w 93"/>
                <a:gd name="T1" fmla="*/ 0 h 116"/>
                <a:gd name="T2" fmla="*/ 93 w 93"/>
                <a:gd name="T3" fmla="*/ 116 h 116"/>
                <a:gd name="T4" fmla="*/ 16 w 93"/>
                <a:gd name="T5" fmla="*/ 116 h 116"/>
                <a:gd name="T6" fmla="*/ 12 w 93"/>
                <a:gd name="T7" fmla="*/ 79 h 116"/>
                <a:gd name="T8" fmla="*/ 11 w 93"/>
                <a:gd name="T9" fmla="*/ 56 h 116"/>
                <a:gd name="T10" fmla="*/ 11 w 93"/>
                <a:gd name="T11" fmla="*/ 38 h 116"/>
                <a:gd name="T12" fmla="*/ 0 w 93"/>
                <a:gd name="T13" fmla="*/ 15 h 116"/>
                <a:gd name="T14" fmla="*/ 93 w 93"/>
                <a:gd name="T1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16">
                  <a:moveTo>
                    <a:pt x="93" y="0"/>
                  </a:moveTo>
                  <a:lnTo>
                    <a:pt x="93" y="116"/>
                  </a:lnTo>
                  <a:lnTo>
                    <a:pt x="16" y="116"/>
                  </a:lnTo>
                  <a:lnTo>
                    <a:pt x="12" y="79"/>
                  </a:lnTo>
                  <a:lnTo>
                    <a:pt x="11" y="56"/>
                  </a:lnTo>
                  <a:lnTo>
                    <a:pt x="11" y="38"/>
                  </a:lnTo>
                  <a:lnTo>
                    <a:pt x="0" y="15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66" name="Freeform 257">
              <a:extLst>
                <a:ext uri="{FF2B5EF4-FFF2-40B4-BE49-F238E27FC236}">
                  <a16:creationId xmlns:a16="http://schemas.microsoft.com/office/drawing/2014/main" id="{FAD78EFC-C095-4C29-892E-61546401A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5915025"/>
              <a:ext cx="147638" cy="125413"/>
            </a:xfrm>
            <a:custGeom>
              <a:avLst/>
              <a:gdLst>
                <a:gd name="T0" fmla="*/ 54 w 54"/>
                <a:gd name="T1" fmla="*/ 0 h 46"/>
                <a:gd name="T2" fmla="*/ 54 w 54"/>
                <a:gd name="T3" fmla="*/ 17 h 46"/>
                <a:gd name="T4" fmla="*/ 7 w 54"/>
                <a:gd name="T5" fmla="*/ 46 h 46"/>
                <a:gd name="T6" fmla="*/ 6 w 54"/>
                <a:gd name="T7" fmla="*/ 33 h 46"/>
                <a:gd name="T8" fmla="*/ 6 w 54"/>
                <a:gd name="T9" fmla="*/ 22 h 46"/>
                <a:gd name="T10" fmla="*/ 0 w 54"/>
                <a:gd name="T11" fmla="*/ 9 h 46"/>
                <a:gd name="T12" fmla="*/ 54 w 54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6">
                  <a:moveTo>
                    <a:pt x="54" y="0"/>
                  </a:moveTo>
                  <a:cubicBezTo>
                    <a:pt x="54" y="17"/>
                    <a:pt x="54" y="17"/>
                    <a:pt x="54" y="17"/>
                  </a:cubicBezTo>
                  <a:cubicBezTo>
                    <a:pt x="39" y="17"/>
                    <a:pt x="7" y="46"/>
                    <a:pt x="7" y="46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F7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67" name="Freeform 258">
              <a:extLst>
                <a:ext uri="{FF2B5EF4-FFF2-40B4-BE49-F238E27FC236}">
                  <a16:creationId xmlns:a16="http://schemas.microsoft.com/office/drawing/2014/main" id="{D3CF917B-46E4-4B9F-80CE-23E879A1A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8200" y="9029700"/>
              <a:ext cx="292100" cy="244475"/>
            </a:xfrm>
            <a:custGeom>
              <a:avLst/>
              <a:gdLst>
                <a:gd name="T0" fmla="*/ 77 w 108"/>
                <a:gd name="T1" fmla="*/ 0 h 90"/>
                <a:gd name="T2" fmla="*/ 77 w 108"/>
                <a:gd name="T3" fmla="*/ 17 h 90"/>
                <a:gd name="T4" fmla="*/ 0 w 108"/>
                <a:gd name="T5" fmla="*/ 68 h 90"/>
                <a:gd name="T6" fmla="*/ 12 w 108"/>
                <a:gd name="T7" fmla="*/ 79 h 90"/>
                <a:gd name="T8" fmla="*/ 108 w 108"/>
                <a:gd name="T9" fmla="*/ 31 h 90"/>
                <a:gd name="T10" fmla="*/ 105 w 108"/>
                <a:gd name="T11" fmla="*/ 0 h 90"/>
                <a:gd name="T12" fmla="*/ 77 w 108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0">
                  <a:moveTo>
                    <a:pt x="77" y="0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9"/>
                    <a:pt x="51" y="90"/>
                    <a:pt x="108" y="31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68" name="Freeform 259">
              <a:extLst>
                <a:ext uri="{FF2B5EF4-FFF2-40B4-BE49-F238E27FC236}">
                  <a16:creationId xmlns:a16="http://schemas.microsoft.com/office/drawing/2014/main" id="{359A58F7-781D-4BD9-BE7A-CBE4B3AFD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1838" y="9097963"/>
              <a:ext cx="458788" cy="214313"/>
            </a:xfrm>
            <a:custGeom>
              <a:avLst/>
              <a:gdLst>
                <a:gd name="T0" fmla="*/ 0 w 169"/>
                <a:gd name="T1" fmla="*/ 59 h 79"/>
                <a:gd name="T2" fmla="*/ 39 w 169"/>
                <a:gd name="T3" fmla="*/ 40 h 79"/>
                <a:gd name="T4" fmla="*/ 85 w 169"/>
                <a:gd name="T5" fmla="*/ 45 h 79"/>
                <a:gd name="T6" fmla="*/ 150 w 169"/>
                <a:gd name="T7" fmla="*/ 0 h 79"/>
                <a:gd name="T8" fmla="*/ 150 w 169"/>
                <a:gd name="T9" fmla="*/ 40 h 79"/>
                <a:gd name="T10" fmla="*/ 65 w 169"/>
                <a:gd name="T11" fmla="*/ 74 h 79"/>
                <a:gd name="T12" fmla="*/ 0 w 169"/>
                <a:gd name="T13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79">
                  <a:moveTo>
                    <a:pt x="0" y="59"/>
                  </a:moveTo>
                  <a:cubicBezTo>
                    <a:pt x="6" y="51"/>
                    <a:pt x="19" y="44"/>
                    <a:pt x="39" y="40"/>
                  </a:cubicBezTo>
                  <a:cubicBezTo>
                    <a:pt x="39" y="40"/>
                    <a:pt x="59" y="62"/>
                    <a:pt x="85" y="45"/>
                  </a:cubicBezTo>
                  <a:cubicBezTo>
                    <a:pt x="110" y="28"/>
                    <a:pt x="150" y="0"/>
                    <a:pt x="150" y="0"/>
                  </a:cubicBezTo>
                  <a:cubicBezTo>
                    <a:pt x="150" y="0"/>
                    <a:pt x="169" y="17"/>
                    <a:pt x="150" y="40"/>
                  </a:cubicBezTo>
                  <a:cubicBezTo>
                    <a:pt x="150" y="40"/>
                    <a:pt x="130" y="28"/>
                    <a:pt x="65" y="74"/>
                  </a:cubicBezTo>
                  <a:cubicBezTo>
                    <a:pt x="65" y="74"/>
                    <a:pt x="39" y="79"/>
                    <a:pt x="0" y="59"/>
                  </a:cubicBezTo>
                  <a:close/>
                </a:path>
              </a:pathLst>
            </a:custGeom>
            <a:solidFill>
              <a:srgbClr val="223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69" name="Freeform 260">
              <a:extLst>
                <a:ext uri="{FF2B5EF4-FFF2-40B4-BE49-F238E27FC236}">
                  <a16:creationId xmlns:a16="http://schemas.microsoft.com/office/drawing/2014/main" id="{07C5A7A2-9161-4865-BAA3-FB9E4A8AC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3313" y="9196388"/>
              <a:ext cx="34925" cy="103188"/>
            </a:xfrm>
            <a:custGeom>
              <a:avLst/>
              <a:gdLst>
                <a:gd name="T0" fmla="*/ 0 w 13"/>
                <a:gd name="T1" fmla="*/ 3 h 38"/>
                <a:gd name="T2" fmla="*/ 1 w 13"/>
                <a:gd name="T3" fmla="*/ 38 h 38"/>
                <a:gd name="T4" fmla="*/ 7 w 13"/>
                <a:gd name="T5" fmla="*/ 38 h 38"/>
                <a:gd name="T6" fmla="*/ 13 w 13"/>
                <a:gd name="T7" fmla="*/ 4 h 38"/>
                <a:gd name="T8" fmla="*/ 0 w 13"/>
                <a:gd name="T9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8">
                  <a:moveTo>
                    <a:pt x="0" y="3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1"/>
                    <a:pt x="4" y="0"/>
                    <a:pt x="0" y="3"/>
                  </a:cubicBezTo>
                  <a:close/>
                </a:path>
              </a:pathLst>
            </a:custGeom>
            <a:solidFill>
              <a:srgbClr val="223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70" name="Freeform 261">
              <a:extLst>
                <a:ext uri="{FF2B5EF4-FFF2-40B4-BE49-F238E27FC236}">
                  <a16:creationId xmlns:a16="http://schemas.microsoft.com/office/drawing/2014/main" id="{50E9859E-83B6-40C3-8841-802E0A980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425" y="8099425"/>
              <a:ext cx="176213" cy="336550"/>
            </a:xfrm>
            <a:custGeom>
              <a:avLst/>
              <a:gdLst>
                <a:gd name="T0" fmla="*/ 0 w 65"/>
                <a:gd name="T1" fmla="*/ 24 h 124"/>
                <a:gd name="T2" fmla="*/ 14 w 65"/>
                <a:gd name="T3" fmla="*/ 33 h 124"/>
                <a:gd name="T4" fmla="*/ 20 w 65"/>
                <a:gd name="T5" fmla="*/ 124 h 124"/>
                <a:gd name="T6" fmla="*/ 35 w 65"/>
                <a:gd name="T7" fmla="*/ 120 h 124"/>
                <a:gd name="T8" fmla="*/ 42 w 65"/>
                <a:gd name="T9" fmla="*/ 13 h 124"/>
                <a:gd name="T10" fmla="*/ 14 w 65"/>
                <a:gd name="T11" fmla="*/ 0 h 124"/>
                <a:gd name="T12" fmla="*/ 0 w 65"/>
                <a:gd name="T13" fmla="*/ 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24">
                  <a:moveTo>
                    <a:pt x="0" y="24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35" y="120"/>
                    <a:pt x="35" y="120"/>
                    <a:pt x="35" y="120"/>
                  </a:cubicBezTo>
                  <a:cubicBezTo>
                    <a:pt x="35" y="120"/>
                    <a:pt x="65" y="92"/>
                    <a:pt x="42" y="13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71" name="Freeform 262">
              <a:extLst>
                <a:ext uri="{FF2B5EF4-FFF2-40B4-BE49-F238E27FC236}">
                  <a16:creationId xmlns:a16="http://schemas.microsoft.com/office/drawing/2014/main" id="{868AD67B-5FC7-4A0B-A9A4-90712469F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4413" y="8096250"/>
              <a:ext cx="169863" cy="455613"/>
            </a:xfrm>
            <a:custGeom>
              <a:avLst/>
              <a:gdLst>
                <a:gd name="T0" fmla="*/ 4 w 63"/>
                <a:gd name="T1" fmla="*/ 168 h 168"/>
                <a:gd name="T2" fmla="*/ 7 w 63"/>
                <a:gd name="T3" fmla="*/ 124 h 168"/>
                <a:gd name="T4" fmla="*/ 35 w 63"/>
                <a:gd name="T5" fmla="*/ 88 h 168"/>
                <a:gd name="T6" fmla="*/ 29 w 63"/>
                <a:gd name="T7" fmla="*/ 9 h 168"/>
                <a:gd name="T8" fmla="*/ 63 w 63"/>
                <a:gd name="T9" fmla="*/ 29 h 168"/>
                <a:gd name="T10" fmla="*/ 49 w 63"/>
                <a:gd name="T11" fmla="*/ 119 h 168"/>
                <a:gd name="T12" fmla="*/ 4 w 63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68">
                  <a:moveTo>
                    <a:pt x="4" y="168"/>
                  </a:moveTo>
                  <a:cubicBezTo>
                    <a:pt x="0" y="158"/>
                    <a:pt x="1" y="143"/>
                    <a:pt x="7" y="124"/>
                  </a:cubicBezTo>
                  <a:cubicBezTo>
                    <a:pt x="7" y="124"/>
                    <a:pt x="37" y="118"/>
                    <a:pt x="35" y="88"/>
                  </a:cubicBezTo>
                  <a:cubicBezTo>
                    <a:pt x="33" y="57"/>
                    <a:pt x="29" y="9"/>
                    <a:pt x="29" y="9"/>
                  </a:cubicBezTo>
                  <a:cubicBezTo>
                    <a:pt x="29" y="9"/>
                    <a:pt x="53" y="0"/>
                    <a:pt x="63" y="29"/>
                  </a:cubicBezTo>
                  <a:cubicBezTo>
                    <a:pt x="63" y="29"/>
                    <a:pt x="43" y="40"/>
                    <a:pt x="49" y="119"/>
                  </a:cubicBezTo>
                  <a:cubicBezTo>
                    <a:pt x="49" y="119"/>
                    <a:pt x="41" y="144"/>
                    <a:pt x="4" y="168"/>
                  </a:cubicBezTo>
                  <a:close/>
                </a:path>
              </a:pathLst>
            </a:custGeom>
            <a:solidFill>
              <a:srgbClr val="223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72" name="Freeform 263">
              <a:extLst>
                <a:ext uri="{FF2B5EF4-FFF2-40B4-BE49-F238E27FC236}">
                  <a16:creationId xmlns:a16="http://schemas.microsoft.com/office/drawing/2014/main" id="{4F3BDB1E-E8C1-424B-8CE5-9EE2F67BA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8175625"/>
              <a:ext cx="90488" cy="73025"/>
            </a:xfrm>
            <a:custGeom>
              <a:avLst/>
              <a:gdLst>
                <a:gd name="T0" fmla="*/ 0 w 33"/>
                <a:gd name="T1" fmla="*/ 10 h 27"/>
                <a:gd name="T2" fmla="*/ 30 w 33"/>
                <a:gd name="T3" fmla="*/ 27 h 27"/>
                <a:gd name="T4" fmla="*/ 33 w 33"/>
                <a:gd name="T5" fmla="*/ 22 h 27"/>
                <a:gd name="T6" fmla="*/ 7 w 33"/>
                <a:gd name="T7" fmla="*/ 0 h 27"/>
                <a:gd name="T8" fmla="*/ 0 w 33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7">
                  <a:moveTo>
                    <a:pt x="0" y="10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" y="2"/>
                    <a:pt x="0" y="5"/>
                    <a:pt x="0" y="10"/>
                  </a:cubicBezTo>
                  <a:close/>
                </a:path>
              </a:pathLst>
            </a:custGeom>
            <a:solidFill>
              <a:srgbClr val="223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73" name="Freeform 264">
              <a:extLst>
                <a:ext uri="{FF2B5EF4-FFF2-40B4-BE49-F238E27FC236}">
                  <a16:creationId xmlns:a16="http://schemas.microsoft.com/office/drawing/2014/main" id="{1B45BEE7-D1EF-4F41-893B-936D55D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6913" y="7180263"/>
              <a:ext cx="501650" cy="1860550"/>
            </a:xfrm>
            <a:custGeom>
              <a:avLst/>
              <a:gdLst>
                <a:gd name="T0" fmla="*/ 167 w 185"/>
                <a:gd name="T1" fmla="*/ 652 h 686"/>
                <a:gd name="T2" fmla="*/ 171 w 185"/>
                <a:gd name="T3" fmla="*/ 686 h 686"/>
                <a:gd name="T4" fmla="*/ 119 w 185"/>
                <a:gd name="T5" fmla="*/ 686 h 686"/>
                <a:gd name="T6" fmla="*/ 23 w 185"/>
                <a:gd name="T7" fmla="*/ 379 h 686"/>
                <a:gd name="T8" fmla="*/ 1 w 185"/>
                <a:gd name="T9" fmla="*/ 319 h 686"/>
                <a:gd name="T10" fmla="*/ 68 w 185"/>
                <a:gd name="T11" fmla="*/ 0 h 686"/>
                <a:gd name="T12" fmla="*/ 185 w 185"/>
                <a:gd name="T13" fmla="*/ 25 h 686"/>
                <a:gd name="T14" fmla="*/ 93 w 185"/>
                <a:gd name="T15" fmla="*/ 336 h 686"/>
                <a:gd name="T16" fmla="*/ 113 w 185"/>
                <a:gd name="T17" fmla="*/ 372 h 686"/>
                <a:gd name="T18" fmla="*/ 140 w 185"/>
                <a:gd name="T19" fmla="*/ 421 h 686"/>
                <a:gd name="T20" fmla="*/ 147 w 185"/>
                <a:gd name="T21" fmla="*/ 442 h 686"/>
                <a:gd name="T22" fmla="*/ 167 w 185"/>
                <a:gd name="T23" fmla="*/ 652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686">
                  <a:moveTo>
                    <a:pt x="167" y="652"/>
                  </a:moveTo>
                  <a:cubicBezTo>
                    <a:pt x="171" y="686"/>
                    <a:pt x="171" y="686"/>
                    <a:pt x="171" y="686"/>
                  </a:cubicBezTo>
                  <a:cubicBezTo>
                    <a:pt x="119" y="686"/>
                    <a:pt x="119" y="686"/>
                    <a:pt x="119" y="686"/>
                  </a:cubicBezTo>
                  <a:cubicBezTo>
                    <a:pt x="23" y="379"/>
                    <a:pt x="23" y="379"/>
                    <a:pt x="23" y="379"/>
                  </a:cubicBezTo>
                  <a:cubicBezTo>
                    <a:pt x="7" y="355"/>
                    <a:pt x="0" y="335"/>
                    <a:pt x="1" y="319"/>
                  </a:cubicBezTo>
                  <a:cubicBezTo>
                    <a:pt x="25" y="207"/>
                    <a:pt x="47" y="101"/>
                    <a:pt x="68" y="0"/>
                  </a:cubicBezTo>
                  <a:cubicBezTo>
                    <a:pt x="185" y="25"/>
                    <a:pt x="185" y="25"/>
                    <a:pt x="185" y="25"/>
                  </a:cubicBezTo>
                  <a:cubicBezTo>
                    <a:pt x="170" y="129"/>
                    <a:pt x="139" y="232"/>
                    <a:pt x="93" y="336"/>
                  </a:cubicBezTo>
                  <a:cubicBezTo>
                    <a:pt x="113" y="372"/>
                    <a:pt x="113" y="372"/>
                    <a:pt x="113" y="372"/>
                  </a:cubicBezTo>
                  <a:cubicBezTo>
                    <a:pt x="140" y="421"/>
                    <a:pt x="140" y="421"/>
                    <a:pt x="140" y="421"/>
                  </a:cubicBezTo>
                  <a:cubicBezTo>
                    <a:pt x="144" y="427"/>
                    <a:pt x="146" y="434"/>
                    <a:pt x="147" y="442"/>
                  </a:cubicBezTo>
                  <a:lnTo>
                    <a:pt x="167" y="6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74" name="Freeform 265">
              <a:extLst>
                <a:ext uri="{FF2B5EF4-FFF2-40B4-BE49-F238E27FC236}">
                  <a16:creationId xmlns:a16="http://schemas.microsoft.com/office/drawing/2014/main" id="{F72C29D6-1CC1-43BA-B804-40E882672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7713" y="5508625"/>
              <a:ext cx="490538" cy="582613"/>
            </a:xfrm>
            <a:custGeom>
              <a:avLst/>
              <a:gdLst>
                <a:gd name="T0" fmla="*/ 0 w 181"/>
                <a:gd name="T1" fmla="*/ 85 h 215"/>
                <a:gd name="T2" fmla="*/ 48 w 181"/>
                <a:gd name="T3" fmla="*/ 0 h 215"/>
                <a:gd name="T4" fmla="*/ 153 w 181"/>
                <a:gd name="T5" fmla="*/ 13 h 215"/>
                <a:gd name="T6" fmla="*/ 181 w 181"/>
                <a:gd name="T7" fmla="*/ 92 h 215"/>
                <a:gd name="T8" fmla="*/ 163 w 181"/>
                <a:gd name="T9" fmla="*/ 150 h 215"/>
                <a:gd name="T10" fmla="*/ 84 w 181"/>
                <a:gd name="T11" fmla="*/ 215 h 215"/>
                <a:gd name="T12" fmla="*/ 38 w 181"/>
                <a:gd name="T13" fmla="*/ 188 h 215"/>
                <a:gd name="T14" fmla="*/ 0 w 181"/>
                <a:gd name="T15" fmla="*/ 8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215">
                  <a:moveTo>
                    <a:pt x="0" y="85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123" y="163"/>
                    <a:pt x="95" y="178"/>
                    <a:pt x="84" y="215"/>
                  </a:cubicBezTo>
                  <a:cubicBezTo>
                    <a:pt x="70" y="202"/>
                    <a:pt x="55" y="192"/>
                    <a:pt x="38" y="188"/>
                  </a:cubicBezTo>
                  <a:cubicBezTo>
                    <a:pt x="34" y="150"/>
                    <a:pt x="20" y="116"/>
                    <a:pt x="0" y="85"/>
                  </a:cubicBez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75" name="Freeform 266">
              <a:extLst>
                <a:ext uri="{FF2B5EF4-FFF2-40B4-BE49-F238E27FC236}">
                  <a16:creationId xmlns:a16="http://schemas.microsoft.com/office/drawing/2014/main" id="{FCCFC874-09DF-4A70-8F71-4C5F62078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5413" y="7096125"/>
              <a:ext cx="1076325" cy="1136650"/>
            </a:xfrm>
            <a:custGeom>
              <a:avLst/>
              <a:gdLst>
                <a:gd name="T0" fmla="*/ 255 w 397"/>
                <a:gd name="T1" fmla="*/ 0 h 419"/>
                <a:gd name="T2" fmla="*/ 69 w 397"/>
                <a:gd name="T3" fmla="*/ 115 h 419"/>
                <a:gd name="T4" fmla="*/ 20 w 397"/>
                <a:gd name="T5" fmla="*/ 162 h 419"/>
                <a:gd name="T6" fmla="*/ 57 w 397"/>
                <a:gd name="T7" fmla="*/ 241 h 419"/>
                <a:gd name="T8" fmla="*/ 320 w 397"/>
                <a:gd name="T9" fmla="*/ 402 h 419"/>
                <a:gd name="T10" fmla="*/ 337 w 397"/>
                <a:gd name="T11" fmla="*/ 419 h 419"/>
                <a:gd name="T12" fmla="*/ 343 w 397"/>
                <a:gd name="T13" fmla="*/ 373 h 419"/>
                <a:gd name="T14" fmla="*/ 214 w 397"/>
                <a:gd name="T15" fmla="*/ 232 h 419"/>
                <a:gd name="T16" fmla="*/ 191 w 397"/>
                <a:gd name="T17" fmla="*/ 215 h 419"/>
                <a:gd name="T18" fmla="*/ 148 w 397"/>
                <a:gd name="T19" fmla="*/ 194 h 419"/>
                <a:gd name="T20" fmla="*/ 397 w 397"/>
                <a:gd name="T21" fmla="*/ 71 h 419"/>
                <a:gd name="T22" fmla="*/ 255 w 397"/>
                <a:gd name="T23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7" h="419">
                  <a:moveTo>
                    <a:pt x="255" y="0"/>
                  </a:moveTo>
                  <a:cubicBezTo>
                    <a:pt x="190" y="34"/>
                    <a:pt x="128" y="72"/>
                    <a:pt x="69" y="115"/>
                  </a:cubicBezTo>
                  <a:cubicBezTo>
                    <a:pt x="47" y="128"/>
                    <a:pt x="31" y="143"/>
                    <a:pt x="20" y="162"/>
                  </a:cubicBezTo>
                  <a:cubicBezTo>
                    <a:pt x="0" y="196"/>
                    <a:pt x="15" y="221"/>
                    <a:pt x="57" y="241"/>
                  </a:cubicBezTo>
                  <a:cubicBezTo>
                    <a:pt x="320" y="402"/>
                    <a:pt x="320" y="402"/>
                    <a:pt x="320" y="402"/>
                  </a:cubicBezTo>
                  <a:cubicBezTo>
                    <a:pt x="337" y="419"/>
                    <a:pt x="337" y="419"/>
                    <a:pt x="337" y="419"/>
                  </a:cubicBezTo>
                  <a:cubicBezTo>
                    <a:pt x="343" y="373"/>
                    <a:pt x="343" y="373"/>
                    <a:pt x="343" y="373"/>
                  </a:cubicBezTo>
                  <a:cubicBezTo>
                    <a:pt x="214" y="232"/>
                    <a:pt x="214" y="232"/>
                    <a:pt x="214" y="232"/>
                  </a:cubicBezTo>
                  <a:cubicBezTo>
                    <a:pt x="207" y="225"/>
                    <a:pt x="199" y="219"/>
                    <a:pt x="191" y="215"/>
                  </a:cubicBezTo>
                  <a:cubicBezTo>
                    <a:pt x="148" y="194"/>
                    <a:pt x="148" y="194"/>
                    <a:pt x="148" y="194"/>
                  </a:cubicBezTo>
                  <a:cubicBezTo>
                    <a:pt x="219" y="168"/>
                    <a:pt x="306" y="122"/>
                    <a:pt x="397" y="71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76" name="Freeform 267">
              <a:extLst>
                <a:ext uri="{FF2B5EF4-FFF2-40B4-BE49-F238E27FC236}">
                  <a16:creationId xmlns:a16="http://schemas.microsoft.com/office/drawing/2014/main" id="{AFC6B2C4-F2B4-4CB3-A82B-F5E32ABB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5" y="6086475"/>
              <a:ext cx="520700" cy="1201738"/>
            </a:xfrm>
            <a:custGeom>
              <a:avLst/>
              <a:gdLst>
                <a:gd name="T0" fmla="*/ 175 w 192"/>
                <a:gd name="T1" fmla="*/ 443 h 443"/>
                <a:gd name="T2" fmla="*/ 19 w 192"/>
                <a:gd name="T3" fmla="*/ 379 h 443"/>
                <a:gd name="T4" fmla="*/ 19 w 192"/>
                <a:gd name="T5" fmla="*/ 269 h 443"/>
                <a:gd name="T6" fmla="*/ 2 w 192"/>
                <a:gd name="T7" fmla="*/ 165 h 443"/>
                <a:gd name="T8" fmla="*/ 9 w 192"/>
                <a:gd name="T9" fmla="*/ 130 h 443"/>
                <a:gd name="T10" fmla="*/ 77 w 192"/>
                <a:gd name="T11" fmla="*/ 18 h 443"/>
                <a:gd name="T12" fmla="*/ 91 w 192"/>
                <a:gd name="T13" fmla="*/ 7 h 443"/>
                <a:gd name="T14" fmla="*/ 150 w 192"/>
                <a:gd name="T15" fmla="*/ 2 h 443"/>
                <a:gd name="T16" fmla="*/ 177 w 192"/>
                <a:gd name="T17" fmla="*/ 29 h 443"/>
                <a:gd name="T18" fmla="*/ 178 w 192"/>
                <a:gd name="T19" fmla="*/ 36 h 443"/>
                <a:gd name="T20" fmla="*/ 179 w 192"/>
                <a:gd name="T21" fmla="*/ 54 h 443"/>
                <a:gd name="T22" fmla="*/ 174 w 192"/>
                <a:gd name="T23" fmla="*/ 91 h 443"/>
                <a:gd name="T24" fmla="*/ 154 w 192"/>
                <a:gd name="T25" fmla="*/ 146 h 443"/>
                <a:gd name="T26" fmla="*/ 137 w 192"/>
                <a:gd name="T27" fmla="*/ 235 h 443"/>
                <a:gd name="T28" fmla="*/ 138 w 192"/>
                <a:gd name="T29" fmla="*/ 241 h 443"/>
                <a:gd name="T30" fmla="*/ 144 w 192"/>
                <a:gd name="T31" fmla="*/ 297 h 443"/>
                <a:gd name="T32" fmla="*/ 152 w 192"/>
                <a:gd name="T33" fmla="*/ 319 h 443"/>
                <a:gd name="T34" fmla="*/ 171 w 192"/>
                <a:gd name="T35" fmla="*/ 348 h 443"/>
                <a:gd name="T36" fmla="*/ 175 w 192"/>
                <a:gd name="T37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443">
                  <a:moveTo>
                    <a:pt x="175" y="443"/>
                  </a:moveTo>
                  <a:cubicBezTo>
                    <a:pt x="103" y="440"/>
                    <a:pt x="50" y="408"/>
                    <a:pt x="19" y="379"/>
                  </a:cubicBezTo>
                  <a:cubicBezTo>
                    <a:pt x="19" y="269"/>
                    <a:pt x="19" y="269"/>
                    <a:pt x="19" y="269"/>
                  </a:cubicBezTo>
                  <a:cubicBezTo>
                    <a:pt x="2" y="165"/>
                    <a:pt x="2" y="165"/>
                    <a:pt x="2" y="165"/>
                  </a:cubicBezTo>
                  <a:cubicBezTo>
                    <a:pt x="0" y="153"/>
                    <a:pt x="3" y="140"/>
                    <a:pt x="9" y="130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80" y="13"/>
                    <a:pt x="85" y="9"/>
                    <a:pt x="91" y="7"/>
                  </a:cubicBezTo>
                  <a:cubicBezTo>
                    <a:pt x="108" y="1"/>
                    <a:pt x="129" y="0"/>
                    <a:pt x="150" y="2"/>
                  </a:cubicBezTo>
                  <a:cubicBezTo>
                    <a:pt x="165" y="3"/>
                    <a:pt x="176" y="15"/>
                    <a:pt x="177" y="29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80" y="66"/>
                    <a:pt x="178" y="79"/>
                    <a:pt x="174" y="91"/>
                  </a:cubicBezTo>
                  <a:cubicBezTo>
                    <a:pt x="154" y="146"/>
                    <a:pt x="154" y="146"/>
                    <a:pt x="154" y="146"/>
                  </a:cubicBezTo>
                  <a:cubicBezTo>
                    <a:pt x="137" y="235"/>
                    <a:pt x="137" y="235"/>
                    <a:pt x="137" y="235"/>
                  </a:cubicBezTo>
                  <a:cubicBezTo>
                    <a:pt x="138" y="241"/>
                    <a:pt x="138" y="241"/>
                    <a:pt x="138" y="241"/>
                  </a:cubicBezTo>
                  <a:cubicBezTo>
                    <a:pt x="144" y="297"/>
                    <a:pt x="144" y="297"/>
                    <a:pt x="144" y="297"/>
                  </a:cubicBezTo>
                  <a:cubicBezTo>
                    <a:pt x="145" y="305"/>
                    <a:pt x="148" y="312"/>
                    <a:pt x="152" y="319"/>
                  </a:cubicBezTo>
                  <a:cubicBezTo>
                    <a:pt x="171" y="348"/>
                    <a:pt x="171" y="348"/>
                    <a:pt x="171" y="348"/>
                  </a:cubicBezTo>
                  <a:cubicBezTo>
                    <a:pt x="192" y="380"/>
                    <a:pt x="188" y="411"/>
                    <a:pt x="175" y="443"/>
                  </a:cubicBezTo>
                  <a:close/>
                </a:path>
              </a:pathLst>
            </a:custGeom>
            <a:solidFill>
              <a:srgbClr val="4D4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77" name="Freeform 268">
              <a:extLst>
                <a:ext uri="{FF2B5EF4-FFF2-40B4-BE49-F238E27FC236}">
                  <a16:creationId xmlns:a16="http://schemas.microsoft.com/office/drawing/2014/main" id="{A59F76B2-FABF-45B7-AAA2-6F07D6DF0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4050" y="5368925"/>
              <a:ext cx="720725" cy="565150"/>
            </a:xfrm>
            <a:custGeom>
              <a:avLst/>
              <a:gdLst>
                <a:gd name="T0" fmla="*/ 266 w 266"/>
                <a:gd name="T1" fmla="*/ 103 h 208"/>
                <a:gd name="T2" fmla="*/ 202 w 266"/>
                <a:gd name="T3" fmla="*/ 39 h 208"/>
                <a:gd name="T4" fmla="*/ 201 w 266"/>
                <a:gd name="T5" fmla="*/ 39 h 208"/>
                <a:gd name="T6" fmla="*/ 136 w 266"/>
                <a:gd name="T7" fmla="*/ 0 h 208"/>
                <a:gd name="T8" fmla="*/ 69 w 266"/>
                <a:gd name="T9" fmla="*/ 45 h 208"/>
                <a:gd name="T10" fmla="*/ 59 w 266"/>
                <a:gd name="T11" fmla="*/ 45 h 208"/>
                <a:gd name="T12" fmla="*/ 0 w 266"/>
                <a:gd name="T13" fmla="*/ 103 h 208"/>
                <a:gd name="T14" fmla="*/ 59 w 266"/>
                <a:gd name="T15" fmla="*/ 162 h 208"/>
                <a:gd name="T16" fmla="*/ 104 w 266"/>
                <a:gd name="T17" fmla="*/ 142 h 208"/>
                <a:gd name="T18" fmla="*/ 104 w 266"/>
                <a:gd name="T19" fmla="*/ 144 h 208"/>
                <a:gd name="T20" fmla="*/ 168 w 266"/>
                <a:gd name="T21" fmla="*/ 208 h 208"/>
                <a:gd name="T22" fmla="*/ 198 w 266"/>
                <a:gd name="T23" fmla="*/ 200 h 208"/>
                <a:gd name="T24" fmla="*/ 202 w 266"/>
                <a:gd name="T25" fmla="*/ 200 h 208"/>
                <a:gd name="T26" fmla="*/ 266 w 266"/>
                <a:gd name="T27" fmla="*/ 136 h 208"/>
                <a:gd name="T28" fmla="*/ 264 w 266"/>
                <a:gd name="T29" fmla="*/ 120 h 208"/>
                <a:gd name="T30" fmla="*/ 266 w 266"/>
                <a:gd name="T31" fmla="*/ 10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6" h="208">
                  <a:moveTo>
                    <a:pt x="266" y="103"/>
                  </a:moveTo>
                  <a:cubicBezTo>
                    <a:pt x="266" y="68"/>
                    <a:pt x="237" y="39"/>
                    <a:pt x="202" y="39"/>
                  </a:cubicBezTo>
                  <a:cubicBezTo>
                    <a:pt x="201" y="39"/>
                    <a:pt x="201" y="39"/>
                    <a:pt x="201" y="39"/>
                  </a:cubicBezTo>
                  <a:cubicBezTo>
                    <a:pt x="189" y="16"/>
                    <a:pt x="164" y="0"/>
                    <a:pt x="136" y="0"/>
                  </a:cubicBezTo>
                  <a:cubicBezTo>
                    <a:pt x="106" y="0"/>
                    <a:pt x="80" y="19"/>
                    <a:pt x="69" y="45"/>
                  </a:cubicBezTo>
                  <a:cubicBezTo>
                    <a:pt x="66" y="45"/>
                    <a:pt x="63" y="45"/>
                    <a:pt x="59" y="45"/>
                  </a:cubicBezTo>
                  <a:cubicBezTo>
                    <a:pt x="27" y="45"/>
                    <a:pt x="0" y="71"/>
                    <a:pt x="0" y="103"/>
                  </a:cubicBezTo>
                  <a:cubicBezTo>
                    <a:pt x="0" y="136"/>
                    <a:pt x="27" y="162"/>
                    <a:pt x="59" y="162"/>
                  </a:cubicBezTo>
                  <a:cubicBezTo>
                    <a:pt x="77" y="162"/>
                    <a:pt x="93" y="154"/>
                    <a:pt x="104" y="142"/>
                  </a:cubicBezTo>
                  <a:cubicBezTo>
                    <a:pt x="104" y="142"/>
                    <a:pt x="104" y="143"/>
                    <a:pt x="104" y="144"/>
                  </a:cubicBezTo>
                  <a:cubicBezTo>
                    <a:pt x="104" y="179"/>
                    <a:pt x="132" y="208"/>
                    <a:pt x="168" y="208"/>
                  </a:cubicBezTo>
                  <a:cubicBezTo>
                    <a:pt x="179" y="208"/>
                    <a:pt x="189" y="205"/>
                    <a:pt x="198" y="200"/>
                  </a:cubicBezTo>
                  <a:cubicBezTo>
                    <a:pt x="200" y="200"/>
                    <a:pt x="201" y="200"/>
                    <a:pt x="202" y="200"/>
                  </a:cubicBezTo>
                  <a:cubicBezTo>
                    <a:pt x="237" y="200"/>
                    <a:pt x="266" y="172"/>
                    <a:pt x="266" y="136"/>
                  </a:cubicBezTo>
                  <a:cubicBezTo>
                    <a:pt x="266" y="131"/>
                    <a:pt x="265" y="125"/>
                    <a:pt x="264" y="120"/>
                  </a:cubicBezTo>
                  <a:cubicBezTo>
                    <a:pt x="265" y="115"/>
                    <a:pt x="266" y="109"/>
                    <a:pt x="266" y="103"/>
                  </a:cubicBezTo>
                  <a:close/>
                </a:path>
              </a:pathLst>
            </a:custGeom>
            <a:solidFill>
              <a:srgbClr val="5953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78" name="Freeform 269">
              <a:extLst>
                <a:ext uri="{FF2B5EF4-FFF2-40B4-BE49-F238E27FC236}">
                  <a16:creationId xmlns:a16="http://schemas.microsoft.com/office/drawing/2014/main" id="{8F145A53-81BF-414C-BAAC-A7FED73B7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0" y="6172200"/>
              <a:ext cx="300038" cy="952500"/>
            </a:xfrm>
            <a:custGeom>
              <a:avLst/>
              <a:gdLst>
                <a:gd name="T0" fmla="*/ 105 w 111"/>
                <a:gd name="T1" fmla="*/ 59 h 351"/>
                <a:gd name="T2" fmla="*/ 85 w 111"/>
                <a:gd name="T3" fmla="*/ 114 h 351"/>
                <a:gd name="T4" fmla="*/ 68 w 111"/>
                <a:gd name="T5" fmla="*/ 203 h 351"/>
                <a:gd name="T6" fmla="*/ 69 w 111"/>
                <a:gd name="T7" fmla="*/ 209 h 351"/>
                <a:gd name="T8" fmla="*/ 26 w 111"/>
                <a:gd name="T9" fmla="*/ 351 h 351"/>
                <a:gd name="T10" fmla="*/ 0 w 111"/>
                <a:gd name="T11" fmla="*/ 346 h 351"/>
                <a:gd name="T12" fmla="*/ 5 w 111"/>
                <a:gd name="T13" fmla="*/ 246 h 351"/>
                <a:gd name="T14" fmla="*/ 11 w 111"/>
                <a:gd name="T15" fmla="*/ 161 h 351"/>
                <a:gd name="T16" fmla="*/ 5 w 111"/>
                <a:gd name="T17" fmla="*/ 130 h 351"/>
                <a:gd name="T18" fmla="*/ 0 w 111"/>
                <a:gd name="T19" fmla="*/ 103 h 351"/>
                <a:gd name="T20" fmla="*/ 4 w 111"/>
                <a:gd name="T21" fmla="*/ 80 h 351"/>
                <a:gd name="T22" fmla="*/ 33 w 111"/>
                <a:gd name="T23" fmla="*/ 0 h 351"/>
                <a:gd name="T24" fmla="*/ 31 w 111"/>
                <a:gd name="T25" fmla="*/ 21 h 351"/>
                <a:gd name="T26" fmla="*/ 109 w 111"/>
                <a:gd name="T27" fmla="*/ 4 h 351"/>
                <a:gd name="T28" fmla="*/ 110 w 111"/>
                <a:gd name="T29" fmla="*/ 22 h 351"/>
                <a:gd name="T30" fmla="*/ 105 w 111"/>
                <a:gd name="T31" fmla="*/ 5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" h="351">
                  <a:moveTo>
                    <a:pt x="105" y="59"/>
                  </a:moveTo>
                  <a:cubicBezTo>
                    <a:pt x="85" y="114"/>
                    <a:pt x="85" y="114"/>
                    <a:pt x="85" y="114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69" y="209"/>
                    <a:pt x="69" y="209"/>
                    <a:pt x="69" y="209"/>
                  </a:cubicBezTo>
                  <a:cubicBezTo>
                    <a:pt x="26" y="351"/>
                    <a:pt x="26" y="351"/>
                    <a:pt x="26" y="351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5" y="246"/>
                    <a:pt x="5" y="246"/>
                    <a:pt x="5" y="246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2" y="151"/>
                    <a:pt x="10" y="140"/>
                    <a:pt x="5" y="130"/>
                  </a:cubicBezTo>
                  <a:cubicBezTo>
                    <a:pt x="2" y="122"/>
                    <a:pt x="0" y="112"/>
                    <a:pt x="0" y="103"/>
                  </a:cubicBezTo>
                  <a:cubicBezTo>
                    <a:pt x="0" y="95"/>
                    <a:pt x="1" y="87"/>
                    <a:pt x="4" y="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34"/>
                    <a:pt x="109" y="47"/>
                    <a:pt x="105" y="59"/>
                  </a:cubicBezTo>
                  <a:close/>
                </a:path>
              </a:pathLst>
            </a:custGeom>
            <a:solidFill>
              <a:srgbClr val="383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79" name="Freeform 270">
              <a:extLst>
                <a:ext uri="{FF2B5EF4-FFF2-40B4-BE49-F238E27FC236}">
                  <a16:creationId xmlns:a16="http://schemas.microsoft.com/office/drawing/2014/main" id="{3EC82328-94D8-4F8D-9812-A99E66EF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750" y="7621588"/>
              <a:ext cx="149225" cy="33338"/>
            </a:xfrm>
            <a:custGeom>
              <a:avLst/>
              <a:gdLst>
                <a:gd name="T0" fmla="*/ 72 w 94"/>
                <a:gd name="T1" fmla="*/ 0 h 21"/>
                <a:gd name="T2" fmla="*/ 0 w 94"/>
                <a:gd name="T3" fmla="*/ 21 h 21"/>
                <a:gd name="T4" fmla="*/ 94 w 94"/>
                <a:gd name="T5" fmla="*/ 10 h 21"/>
                <a:gd name="T6" fmla="*/ 72 w 94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1">
                  <a:moveTo>
                    <a:pt x="72" y="0"/>
                  </a:moveTo>
                  <a:lnTo>
                    <a:pt x="0" y="21"/>
                  </a:lnTo>
                  <a:lnTo>
                    <a:pt x="94" y="1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80" name="Freeform 271">
              <a:extLst>
                <a:ext uri="{FF2B5EF4-FFF2-40B4-BE49-F238E27FC236}">
                  <a16:creationId xmlns:a16="http://schemas.microsoft.com/office/drawing/2014/main" id="{0634E332-40C4-4C50-878D-D77B95BDA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050" y="7288213"/>
              <a:ext cx="411163" cy="366713"/>
            </a:xfrm>
            <a:custGeom>
              <a:avLst/>
              <a:gdLst>
                <a:gd name="T0" fmla="*/ 259 w 259"/>
                <a:gd name="T1" fmla="*/ 0 h 231"/>
                <a:gd name="T2" fmla="*/ 0 w 259"/>
                <a:gd name="T3" fmla="*/ 231 h 231"/>
                <a:gd name="T4" fmla="*/ 22 w 259"/>
                <a:gd name="T5" fmla="*/ 130 h 231"/>
                <a:gd name="T6" fmla="*/ 259 w 259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231">
                  <a:moveTo>
                    <a:pt x="259" y="0"/>
                  </a:moveTo>
                  <a:lnTo>
                    <a:pt x="0" y="231"/>
                  </a:lnTo>
                  <a:lnTo>
                    <a:pt x="22" y="130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81" name="Freeform 272">
              <a:extLst>
                <a:ext uri="{FF2B5EF4-FFF2-40B4-BE49-F238E27FC236}">
                  <a16:creationId xmlns:a16="http://schemas.microsoft.com/office/drawing/2014/main" id="{C6A37A10-4D96-42C9-90AD-39029C797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8186738"/>
              <a:ext cx="157163" cy="762000"/>
            </a:xfrm>
            <a:custGeom>
              <a:avLst/>
              <a:gdLst>
                <a:gd name="T0" fmla="*/ 58 w 58"/>
                <a:gd name="T1" fmla="*/ 281 h 281"/>
                <a:gd name="T2" fmla="*/ 0 w 58"/>
                <a:gd name="T3" fmla="*/ 0 h 281"/>
                <a:gd name="T4" fmla="*/ 4 w 58"/>
                <a:gd name="T5" fmla="*/ 1 h 281"/>
                <a:gd name="T6" fmla="*/ 31 w 58"/>
                <a:gd name="T7" fmla="*/ 50 h 281"/>
                <a:gd name="T8" fmla="*/ 38 w 58"/>
                <a:gd name="T9" fmla="*/ 71 h 281"/>
                <a:gd name="T10" fmla="*/ 58 w 58"/>
                <a:gd name="T11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1">
                  <a:moveTo>
                    <a:pt x="58" y="2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1"/>
                    <a:pt x="4" y="1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5" y="56"/>
                    <a:pt x="37" y="63"/>
                    <a:pt x="38" y="71"/>
                  </a:cubicBezTo>
                  <a:lnTo>
                    <a:pt x="58" y="28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82" name="Freeform 273">
              <a:extLst>
                <a:ext uri="{FF2B5EF4-FFF2-40B4-BE49-F238E27FC236}">
                  <a16:creationId xmlns:a16="http://schemas.microsoft.com/office/drawing/2014/main" id="{B429AB4A-8903-4716-A3D7-168558F0F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000" y="7177088"/>
              <a:ext cx="65088" cy="96838"/>
            </a:xfrm>
            <a:custGeom>
              <a:avLst/>
              <a:gdLst>
                <a:gd name="T0" fmla="*/ 41 w 41"/>
                <a:gd name="T1" fmla="*/ 7 h 61"/>
                <a:gd name="T2" fmla="*/ 24 w 41"/>
                <a:gd name="T3" fmla="*/ 2 h 61"/>
                <a:gd name="T4" fmla="*/ 19 w 41"/>
                <a:gd name="T5" fmla="*/ 0 h 61"/>
                <a:gd name="T6" fmla="*/ 0 w 41"/>
                <a:gd name="T7" fmla="*/ 53 h 61"/>
                <a:gd name="T8" fmla="*/ 5 w 41"/>
                <a:gd name="T9" fmla="*/ 55 h 61"/>
                <a:gd name="T10" fmla="*/ 22 w 41"/>
                <a:gd name="T11" fmla="*/ 61 h 61"/>
                <a:gd name="T12" fmla="*/ 41 w 41"/>
                <a:gd name="T13" fmla="*/ 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1">
                  <a:moveTo>
                    <a:pt x="41" y="7"/>
                  </a:moveTo>
                  <a:lnTo>
                    <a:pt x="24" y="2"/>
                  </a:lnTo>
                  <a:lnTo>
                    <a:pt x="19" y="0"/>
                  </a:lnTo>
                  <a:lnTo>
                    <a:pt x="0" y="53"/>
                  </a:lnTo>
                  <a:lnTo>
                    <a:pt x="5" y="55"/>
                  </a:lnTo>
                  <a:lnTo>
                    <a:pt x="22" y="61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83" name="Freeform 274">
              <a:extLst>
                <a:ext uri="{FF2B5EF4-FFF2-40B4-BE49-F238E27FC236}">
                  <a16:creationId xmlns:a16="http://schemas.microsoft.com/office/drawing/2014/main" id="{A1E9C706-32A2-40C2-9249-F2595E263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000" y="7177088"/>
              <a:ext cx="38100" cy="87313"/>
            </a:xfrm>
            <a:custGeom>
              <a:avLst/>
              <a:gdLst>
                <a:gd name="T0" fmla="*/ 24 w 24"/>
                <a:gd name="T1" fmla="*/ 2 h 55"/>
                <a:gd name="T2" fmla="*/ 19 w 24"/>
                <a:gd name="T3" fmla="*/ 0 h 55"/>
                <a:gd name="T4" fmla="*/ 0 w 24"/>
                <a:gd name="T5" fmla="*/ 53 h 55"/>
                <a:gd name="T6" fmla="*/ 5 w 24"/>
                <a:gd name="T7" fmla="*/ 55 h 55"/>
                <a:gd name="T8" fmla="*/ 24 w 24"/>
                <a:gd name="T9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5">
                  <a:moveTo>
                    <a:pt x="24" y="2"/>
                  </a:moveTo>
                  <a:lnTo>
                    <a:pt x="19" y="0"/>
                  </a:lnTo>
                  <a:lnTo>
                    <a:pt x="0" y="53"/>
                  </a:lnTo>
                  <a:lnTo>
                    <a:pt x="5" y="55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F7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84" name="Freeform 275">
              <a:extLst>
                <a:ext uri="{FF2B5EF4-FFF2-40B4-BE49-F238E27FC236}">
                  <a16:creationId xmlns:a16="http://schemas.microsoft.com/office/drawing/2014/main" id="{CC49DFF0-7A75-484D-B8D5-418E66E5D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0" y="7273925"/>
              <a:ext cx="39688" cy="95250"/>
            </a:xfrm>
            <a:custGeom>
              <a:avLst/>
              <a:gdLst>
                <a:gd name="T0" fmla="*/ 15 w 15"/>
                <a:gd name="T1" fmla="*/ 28 h 35"/>
                <a:gd name="T2" fmla="*/ 14 w 15"/>
                <a:gd name="T3" fmla="*/ 0 h 35"/>
                <a:gd name="T4" fmla="*/ 12 w 15"/>
                <a:gd name="T5" fmla="*/ 0 h 35"/>
                <a:gd name="T6" fmla="*/ 0 w 15"/>
                <a:gd name="T7" fmla="*/ 1 h 35"/>
                <a:gd name="T8" fmla="*/ 0 w 15"/>
                <a:gd name="T9" fmla="*/ 28 h 35"/>
                <a:gd name="T10" fmla="*/ 6 w 15"/>
                <a:gd name="T11" fmla="*/ 35 h 35"/>
                <a:gd name="T12" fmla="*/ 8 w 15"/>
                <a:gd name="T13" fmla="*/ 35 h 35"/>
                <a:gd name="T14" fmla="*/ 9 w 15"/>
                <a:gd name="T15" fmla="*/ 35 h 35"/>
                <a:gd name="T16" fmla="*/ 15 w 15"/>
                <a:gd name="T17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5">
                  <a:moveTo>
                    <a:pt x="15" y="2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3" y="34"/>
                    <a:pt x="6" y="35"/>
                  </a:cubicBezTo>
                  <a:cubicBezTo>
                    <a:pt x="7" y="35"/>
                    <a:pt x="7" y="35"/>
                    <a:pt x="8" y="35"/>
                  </a:cubicBezTo>
                  <a:cubicBezTo>
                    <a:pt x="8" y="35"/>
                    <a:pt x="8" y="35"/>
                    <a:pt x="9" y="35"/>
                  </a:cubicBezTo>
                  <a:cubicBezTo>
                    <a:pt x="12" y="34"/>
                    <a:pt x="15" y="31"/>
                    <a:pt x="15" y="28"/>
                  </a:cubicBez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85" name="Freeform 276">
              <a:extLst>
                <a:ext uri="{FF2B5EF4-FFF2-40B4-BE49-F238E27FC236}">
                  <a16:creationId xmlns:a16="http://schemas.microsoft.com/office/drawing/2014/main" id="{690ECCF5-35DF-46DD-B33C-BD1CA8D03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8213" y="7273925"/>
              <a:ext cx="15875" cy="95250"/>
            </a:xfrm>
            <a:custGeom>
              <a:avLst/>
              <a:gdLst>
                <a:gd name="T0" fmla="*/ 6 w 6"/>
                <a:gd name="T1" fmla="*/ 28 h 35"/>
                <a:gd name="T2" fmla="*/ 5 w 6"/>
                <a:gd name="T3" fmla="*/ 0 h 35"/>
                <a:gd name="T4" fmla="*/ 3 w 6"/>
                <a:gd name="T5" fmla="*/ 0 h 35"/>
                <a:gd name="T6" fmla="*/ 0 w 6"/>
                <a:gd name="T7" fmla="*/ 35 h 35"/>
                <a:gd name="T8" fmla="*/ 6 w 6"/>
                <a:gd name="T9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5">
                  <a:moveTo>
                    <a:pt x="6" y="28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31"/>
                    <a:pt x="0" y="35"/>
                    <a:pt x="0" y="35"/>
                  </a:cubicBezTo>
                  <a:cubicBezTo>
                    <a:pt x="3" y="34"/>
                    <a:pt x="6" y="31"/>
                    <a:pt x="6" y="28"/>
                  </a:cubicBezTo>
                  <a:close/>
                </a:path>
              </a:pathLst>
            </a:custGeom>
            <a:solidFill>
              <a:srgbClr val="F7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86" name="Freeform 277">
              <a:extLst>
                <a:ext uri="{FF2B5EF4-FFF2-40B4-BE49-F238E27FC236}">
                  <a16:creationId xmlns:a16="http://schemas.microsoft.com/office/drawing/2014/main" id="{BDAB7204-9D08-42E1-8A7F-1CE1C8648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1850" y="7223125"/>
              <a:ext cx="125413" cy="195263"/>
            </a:xfrm>
            <a:custGeom>
              <a:avLst/>
              <a:gdLst>
                <a:gd name="T0" fmla="*/ 37 w 46"/>
                <a:gd name="T1" fmla="*/ 5 h 72"/>
                <a:gd name="T2" fmla="*/ 27 w 46"/>
                <a:gd name="T3" fmla="*/ 2 h 72"/>
                <a:gd name="T4" fmla="*/ 25 w 46"/>
                <a:gd name="T5" fmla="*/ 1 h 72"/>
                <a:gd name="T6" fmla="*/ 18 w 46"/>
                <a:gd name="T7" fmla="*/ 6 h 72"/>
                <a:gd name="T8" fmla="*/ 1 w 46"/>
                <a:gd name="T9" fmla="*/ 60 h 72"/>
                <a:gd name="T10" fmla="*/ 5 w 46"/>
                <a:gd name="T11" fmla="*/ 68 h 72"/>
                <a:gd name="T12" fmla="*/ 38 w 46"/>
                <a:gd name="T13" fmla="*/ 41 h 72"/>
                <a:gd name="T14" fmla="*/ 44 w 46"/>
                <a:gd name="T15" fmla="*/ 21 h 72"/>
                <a:gd name="T16" fmla="*/ 37 w 46"/>
                <a:gd name="T17" fmla="*/ 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2">
                  <a:moveTo>
                    <a:pt x="37" y="5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9" y="3"/>
                    <a:pt x="18" y="6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17" y="72"/>
                    <a:pt x="34" y="56"/>
                    <a:pt x="38" y="4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6" y="14"/>
                    <a:pt x="43" y="7"/>
                    <a:pt x="37" y="5"/>
                  </a:cubicBez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87" name="Freeform 278">
              <a:extLst>
                <a:ext uri="{FF2B5EF4-FFF2-40B4-BE49-F238E27FC236}">
                  <a16:creationId xmlns:a16="http://schemas.microsoft.com/office/drawing/2014/main" id="{23164CEA-2864-492E-8D94-989783D4F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1850" y="7223125"/>
              <a:ext cx="73025" cy="190500"/>
            </a:xfrm>
            <a:custGeom>
              <a:avLst/>
              <a:gdLst>
                <a:gd name="T0" fmla="*/ 27 w 27"/>
                <a:gd name="T1" fmla="*/ 2 h 70"/>
                <a:gd name="T2" fmla="*/ 25 w 27"/>
                <a:gd name="T3" fmla="*/ 1 h 70"/>
                <a:gd name="T4" fmla="*/ 18 w 27"/>
                <a:gd name="T5" fmla="*/ 6 h 70"/>
                <a:gd name="T6" fmla="*/ 1 w 27"/>
                <a:gd name="T7" fmla="*/ 60 h 70"/>
                <a:gd name="T8" fmla="*/ 5 w 27"/>
                <a:gd name="T9" fmla="*/ 68 h 70"/>
                <a:gd name="T10" fmla="*/ 27 w 27"/>
                <a:gd name="T11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70">
                  <a:moveTo>
                    <a:pt x="27" y="2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9" y="3"/>
                    <a:pt x="18" y="6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10" y="70"/>
                    <a:pt x="13" y="25"/>
                    <a:pt x="27" y="2"/>
                  </a:cubicBezTo>
                  <a:close/>
                </a:path>
              </a:pathLst>
            </a:custGeom>
            <a:solidFill>
              <a:srgbClr val="F7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88" name="Freeform 279">
              <a:extLst>
                <a:ext uri="{FF2B5EF4-FFF2-40B4-BE49-F238E27FC236}">
                  <a16:creationId xmlns:a16="http://schemas.microsoft.com/office/drawing/2014/main" id="{A1748A14-FF22-42C8-B74D-DE205CBA1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938" y="6094413"/>
              <a:ext cx="312738" cy="1117600"/>
            </a:xfrm>
            <a:custGeom>
              <a:avLst/>
              <a:gdLst>
                <a:gd name="T0" fmla="*/ 37 w 115"/>
                <a:gd name="T1" fmla="*/ 39 h 412"/>
                <a:gd name="T2" fmla="*/ 27 w 115"/>
                <a:gd name="T3" fmla="*/ 231 h 412"/>
                <a:gd name="T4" fmla="*/ 0 w 115"/>
                <a:gd name="T5" fmla="*/ 403 h 412"/>
                <a:gd name="T6" fmla="*/ 27 w 115"/>
                <a:gd name="T7" fmla="*/ 412 h 412"/>
                <a:gd name="T8" fmla="*/ 70 w 115"/>
                <a:gd name="T9" fmla="*/ 239 h 412"/>
                <a:gd name="T10" fmla="*/ 114 w 115"/>
                <a:gd name="T11" fmla="*/ 40 h 412"/>
                <a:gd name="T12" fmla="*/ 111 w 115"/>
                <a:gd name="T13" fmla="*/ 26 h 412"/>
                <a:gd name="T14" fmla="*/ 66 w 115"/>
                <a:gd name="T15" fmla="*/ 4 h 412"/>
                <a:gd name="T16" fmla="*/ 37 w 115"/>
                <a:gd name="T17" fmla="*/ 3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412">
                  <a:moveTo>
                    <a:pt x="37" y="39"/>
                  </a:moveTo>
                  <a:cubicBezTo>
                    <a:pt x="27" y="231"/>
                    <a:pt x="27" y="231"/>
                    <a:pt x="27" y="231"/>
                  </a:cubicBezTo>
                  <a:cubicBezTo>
                    <a:pt x="26" y="267"/>
                    <a:pt x="14" y="334"/>
                    <a:pt x="0" y="403"/>
                  </a:cubicBezTo>
                  <a:cubicBezTo>
                    <a:pt x="27" y="412"/>
                    <a:pt x="27" y="412"/>
                    <a:pt x="27" y="412"/>
                  </a:cubicBezTo>
                  <a:cubicBezTo>
                    <a:pt x="32" y="368"/>
                    <a:pt x="49" y="306"/>
                    <a:pt x="70" y="239"/>
                  </a:cubicBezTo>
                  <a:cubicBezTo>
                    <a:pt x="93" y="170"/>
                    <a:pt x="110" y="102"/>
                    <a:pt x="114" y="40"/>
                  </a:cubicBezTo>
                  <a:cubicBezTo>
                    <a:pt x="115" y="35"/>
                    <a:pt x="114" y="30"/>
                    <a:pt x="111" y="26"/>
                  </a:cubicBezTo>
                  <a:cubicBezTo>
                    <a:pt x="101" y="7"/>
                    <a:pt x="85" y="0"/>
                    <a:pt x="66" y="4"/>
                  </a:cubicBezTo>
                  <a:cubicBezTo>
                    <a:pt x="50" y="8"/>
                    <a:pt x="38" y="22"/>
                    <a:pt x="37" y="39"/>
                  </a:cubicBezTo>
                  <a:close/>
                </a:path>
              </a:pathLst>
            </a:custGeom>
            <a:solidFill>
              <a:srgbClr val="4646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F8340521-F061-4D59-AA77-4542DD702879}"/>
              </a:ext>
            </a:extLst>
          </p:cNvPr>
          <p:cNvGrpSpPr/>
          <p:nvPr/>
        </p:nvGrpSpPr>
        <p:grpSpPr>
          <a:xfrm>
            <a:off x="10678185" y="3919928"/>
            <a:ext cx="1100639" cy="1169855"/>
            <a:chOff x="22850475" y="7893050"/>
            <a:chExt cx="1539875" cy="1636713"/>
          </a:xfrm>
        </p:grpSpPr>
        <p:sp>
          <p:nvSpPr>
            <p:cNvPr id="366" name="Freeform 357">
              <a:extLst>
                <a:ext uri="{FF2B5EF4-FFF2-40B4-BE49-F238E27FC236}">
                  <a16:creationId xmlns:a16="http://schemas.microsoft.com/office/drawing/2014/main" id="{F5027F75-DFEA-49E4-A6D1-0E2247A84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18788" y="8845550"/>
              <a:ext cx="247650" cy="163513"/>
            </a:xfrm>
            <a:custGeom>
              <a:avLst/>
              <a:gdLst>
                <a:gd name="T0" fmla="*/ 0 w 156"/>
                <a:gd name="T1" fmla="*/ 103 h 103"/>
                <a:gd name="T2" fmla="*/ 4 w 156"/>
                <a:gd name="T3" fmla="*/ 82 h 103"/>
                <a:gd name="T4" fmla="*/ 140 w 156"/>
                <a:gd name="T5" fmla="*/ 0 h 103"/>
                <a:gd name="T6" fmla="*/ 156 w 156"/>
                <a:gd name="T7" fmla="*/ 22 h 103"/>
                <a:gd name="T8" fmla="*/ 0 w 156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3">
                  <a:moveTo>
                    <a:pt x="0" y="103"/>
                  </a:moveTo>
                  <a:lnTo>
                    <a:pt x="4" y="82"/>
                  </a:lnTo>
                  <a:lnTo>
                    <a:pt x="140" y="0"/>
                  </a:lnTo>
                  <a:lnTo>
                    <a:pt x="156" y="22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673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67" name="Freeform 358">
              <a:extLst>
                <a:ext uri="{FF2B5EF4-FFF2-40B4-BE49-F238E27FC236}">
                  <a16:creationId xmlns:a16="http://schemas.microsoft.com/office/drawing/2014/main" id="{866CC34F-C443-47F6-981D-B91AB8E95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18788" y="8845550"/>
              <a:ext cx="247650" cy="163513"/>
            </a:xfrm>
            <a:custGeom>
              <a:avLst/>
              <a:gdLst>
                <a:gd name="T0" fmla="*/ 0 w 156"/>
                <a:gd name="T1" fmla="*/ 103 h 103"/>
                <a:gd name="T2" fmla="*/ 4 w 156"/>
                <a:gd name="T3" fmla="*/ 82 h 103"/>
                <a:gd name="T4" fmla="*/ 140 w 156"/>
                <a:gd name="T5" fmla="*/ 0 h 103"/>
                <a:gd name="T6" fmla="*/ 156 w 156"/>
                <a:gd name="T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03">
                  <a:moveTo>
                    <a:pt x="0" y="103"/>
                  </a:moveTo>
                  <a:lnTo>
                    <a:pt x="4" y="82"/>
                  </a:lnTo>
                  <a:lnTo>
                    <a:pt x="140" y="0"/>
                  </a:lnTo>
                  <a:lnTo>
                    <a:pt x="156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68" name="Freeform 359">
              <a:extLst>
                <a:ext uri="{FF2B5EF4-FFF2-40B4-BE49-F238E27FC236}">
                  <a16:creationId xmlns:a16="http://schemas.microsoft.com/office/drawing/2014/main" id="{C24E0F34-4210-46F0-9F46-02FBDA065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75888" y="7988300"/>
              <a:ext cx="1073150" cy="1093788"/>
            </a:xfrm>
            <a:custGeom>
              <a:avLst/>
              <a:gdLst>
                <a:gd name="T0" fmla="*/ 316 w 396"/>
                <a:gd name="T1" fmla="*/ 403 h 403"/>
                <a:gd name="T2" fmla="*/ 260 w 396"/>
                <a:gd name="T3" fmla="*/ 363 h 403"/>
                <a:gd name="T4" fmla="*/ 0 w 396"/>
                <a:gd name="T5" fmla="*/ 177 h 403"/>
                <a:gd name="T6" fmla="*/ 285 w 396"/>
                <a:gd name="T7" fmla="*/ 0 h 403"/>
                <a:gd name="T8" fmla="*/ 375 w 396"/>
                <a:gd name="T9" fmla="*/ 290 h 403"/>
                <a:gd name="T10" fmla="*/ 396 w 396"/>
                <a:gd name="T11" fmla="*/ 359 h 403"/>
                <a:gd name="T12" fmla="*/ 316 w 396"/>
                <a:gd name="T13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6" h="403">
                  <a:moveTo>
                    <a:pt x="316" y="403"/>
                  </a:moveTo>
                  <a:cubicBezTo>
                    <a:pt x="260" y="363"/>
                    <a:pt x="260" y="363"/>
                    <a:pt x="260" y="363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375" y="290"/>
                    <a:pt x="375" y="290"/>
                    <a:pt x="375" y="290"/>
                  </a:cubicBezTo>
                  <a:cubicBezTo>
                    <a:pt x="396" y="359"/>
                    <a:pt x="396" y="359"/>
                    <a:pt x="396" y="359"/>
                  </a:cubicBezTo>
                  <a:cubicBezTo>
                    <a:pt x="375" y="386"/>
                    <a:pt x="348" y="400"/>
                    <a:pt x="316" y="403"/>
                  </a:cubicBezTo>
                  <a:close/>
                </a:path>
              </a:pathLst>
            </a:custGeom>
            <a:solidFill>
              <a:srgbClr val="813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69" name="Freeform 360">
              <a:extLst>
                <a:ext uri="{FF2B5EF4-FFF2-40B4-BE49-F238E27FC236}">
                  <a16:creationId xmlns:a16="http://schemas.microsoft.com/office/drawing/2014/main" id="{9C0E2A4D-8A69-43CE-BB85-5D5882921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18788" y="8878888"/>
              <a:ext cx="333375" cy="203200"/>
            </a:xfrm>
            <a:custGeom>
              <a:avLst/>
              <a:gdLst>
                <a:gd name="T0" fmla="*/ 147 w 210"/>
                <a:gd name="T1" fmla="*/ 0 h 128"/>
                <a:gd name="T2" fmla="*/ 0 w 210"/>
                <a:gd name="T3" fmla="*/ 82 h 128"/>
                <a:gd name="T4" fmla="*/ 29 w 210"/>
                <a:gd name="T5" fmla="*/ 128 h 128"/>
                <a:gd name="T6" fmla="*/ 210 w 210"/>
                <a:gd name="T7" fmla="*/ 46 h 128"/>
                <a:gd name="T8" fmla="*/ 147 w 210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28">
                  <a:moveTo>
                    <a:pt x="147" y="0"/>
                  </a:moveTo>
                  <a:lnTo>
                    <a:pt x="0" y="82"/>
                  </a:lnTo>
                  <a:lnTo>
                    <a:pt x="29" y="128"/>
                  </a:lnTo>
                  <a:lnTo>
                    <a:pt x="210" y="4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813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70" name="Freeform 361">
              <a:extLst>
                <a:ext uri="{FF2B5EF4-FFF2-40B4-BE49-F238E27FC236}">
                  <a16:creationId xmlns:a16="http://schemas.microsoft.com/office/drawing/2014/main" id="{01B32F96-5114-4F97-9428-D6C7C9FD7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18788" y="8878888"/>
              <a:ext cx="333375" cy="203200"/>
            </a:xfrm>
            <a:custGeom>
              <a:avLst/>
              <a:gdLst>
                <a:gd name="T0" fmla="*/ 147 w 210"/>
                <a:gd name="T1" fmla="*/ 0 h 128"/>
                <a:gd name="T2" fmla="*/ 0 w 210"/>
                <a:gd name="T3" fmla="*/ 82 h 128"/>
                <a:gd name="T4" fmla="*/ 29 w 210"/>
                <a:gd name="T5" fmla="*/ 128 h 128"/>
                <a:gd name="T6" fmla="*/ 210 w 210"/>
                <a:gd name="T7" fmla="*/ 4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" h="128">
                  <a:moveTo>
                    <a:pt x="147" y="0"/>
                  </a:moveTo>
                  <a:lnTo>
                    <a:pt x="0" y="82"/>
                  </a:lnTo>
                  <a:lnTo>
                    <a:pt x="29" y="128"/>
                  </a:lnTo>
                  <a:lnTo>
                    <a:pt x="210" y="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71" name="Freeform 362">
              <a:extLst>
                <a:ext uri="{FF2B5EF4-FFF2-40B4-BE49-F238E27FC236}">
                  <a16:creationId xmlns:a16="http://schemas.microsoft.com/office/drawing/2014/main" id="{754BB10E-93E4-431F-B58B-BD42716FC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3338" y="7893050"/>
              <a:ext cx="889000" cy="619125"/>
            </a:xfrm>
            <a:custGeom>
              <a:avLst/>
              <a:gdLst>
                <a:gd name="T0" fmla="*/ 202 w 328"/>
                <a:gd name="T1" fmla="*/ 180 h 228"/>
                <a:gd name="T2" fmla="*/ 132 w 328"/>
                <a:gd name="T3" fmla="*/ 211 h 228"/>
                <a:gd name="T4" fmla="*/ 19 w 328"/>
                <a:gd name="T5" fmla="*/ 201 h 228"/>
                <a:gd name="T6" fmla="*/ 132 w 328"/>
                <a:gd name="T7" fmla="*/ 55 h 228"/>
                <a:gd name="T8" fmla="*/ 315 w 328"/>
                <a:gd name="T9" fmla="*/ 35 h 228"/>
                <a:gd name="T10" fmla="*/ 268 w 328"/>
                <a:gd name="T11" fmla="*/ 134 h 228"/>
                <a:gd name="T12" fmla="*/ 202 w 328"/>
                <a:gd name="T13" fmla="*/ 18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8">
                  <a:moveTo>
                    <a:pt x="202" y="180"/>
                  </a:moveTo>
                  <a:cubicBezTo>
                    <a:pt x="178" y="194"/>
                    <a:pt x="154" y="204"/>
                    <a:pt x="132" y="211"/>
                  </a:cubicBezTo>
                  <a:cubicBezTo>
                    <a:pt x="78" y="228"/>
                    <a:pt x="33" y="225"/>
                    <a:pt x="19" y="201"/>
                  </a:cubicBezTo>
                  <a:cubicBezTo>
                    <a:pt x="0" y="166"/>
                    <a:pt x="50" y="101"/>
                    <a:pt x="132" y="55"/>
                  </a:cubicBezTo>
                  <a:cubicBezTo>
                    <a:pt x="214" y="9"/>
                    <a:pt x="296" y="0"/>
                    <a:pt x="315" y="35"/>
                  </a:cubicBezTo>
                  <a:cubicBezTo>
                    <a:pt x="328" y="58"/>
                    <a:pt x="309" y="97"/>
                    <a:pt x="268" y="134"/>
                  </a:cubicBezTo>
                  <a:cubicBezTo>
                    <a:pt x="250" y="150"/>
                    <a:pt x="228" y="166"/>
                    <a:pt x="202" y="180"/>
                  </a:cubicBezTo>
                  <a:close/>
                </a:path>
              </a:pathLst>
            </a:custGeom>
            <a:solidFill>
              <a:srgbClr val="D9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72" name="Freeform 363">
              <a:extLst>
                <a:ext uri="{FF2B5EF4-FFF2-40B4-BE49-F238E27FC236}">
                  <a16:creationId xmlns:a16="http://schemas.microsoft.com/office/drawing/2014/main" id="{BA5E3BE0-6768-480A-92A1-2752962FF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2738" y="8115300"/>
              <a:ext cx="447675" cy="350838"/>
            </a:xfrm>
            <a:custGeom>
              <a:avLst/>
              <a:gdLst>
                <a:gd name="T0" fmla="*/ 99 w 165"/>
                <a:gd name="T1" fmla="*/ 98 h 129"/>
                <a:gd name="T2" fmla="*/ 29 w 165"/>
                <a:gd name="T3" fmla="*/ 129 h 129"/>
                <a:gd name="T4" fmla="*/ 0 w 165"/>
                <a:gd name="T5" fmla="*/ 72 h 129"/>
                <a:gd name="T6" fmla="*/ 128 w 165"/>
                <a:gd name="T7" fmla="*/ 0 h 129"/>
                <a:gd name="T8" fmla="*/ 165 w 165"/>
                <a:gd name="T9" fmla="*/ 51 h 129"/>
                <a:gd name="T10" fmla="*/ 165 w 165"/>
                <a:gd name="T11" fmla="*/ 52 h 129"/>
                <a:gd name="T12" fmla="*/ 99 w 165"/>
                <a:gd name="T13" fmla="*/ 9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29">
                  <a:moveTo>
                    <a:pt x="99" y="98"/>
                  </a:moveTo>
                  <a:cubicBezTo>
                    <a:pt x="75" y="112"/>
                    <a:pt x="51" y="122"/>
                    <a:pt x="29" y="12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5" y="52"/>
                    <a:pt x="165" y="52"/>
                    <a:pt x="165" y="52"/>
                  </a:cubicBezTo>
                  <a:cubicBezTo>
                    <a:pt x="147" y="68"/>
                    <a:pt x="125" y="84"/>
                    <a:pt x="99" y="98"/>
                  </a:cubicBezTo>
                  <a:close/>
                </a:path>
              </a:pathLst>
            </a:custGeom>
            <a:solidFill>
              <a:srgbClr val="C9D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73" name="Freeform 364">
              <a:extLst>
                <a:ext uri="{FF2B5EF4-FFF2-40B4-BE49-F238E27FC236}">
                  <a16:creationId xmlns:a16="http://schemas.microsoft.com/office/drawing/2014/main" id="{A920006D-B68A-4768-8CCC-DCBE77EBD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52100" y="8075613"/>
              <a:ext cx="388938" cy="276225"/>
            </a:xfrm>
            <a:custGeom>
              <a:avLst/>
              <a:gdLst>
                <a:gd name="T0" fmla="*/ 87 w 144"/>
                <a:gd name="T1" fmla="*/ 78 h 102"/>
                <a:gd name="T2" fmla="*/ 8 w 144"/>
                <a:gd name="T3" fmla="*/ 87 h 102"/>
                <a:gd name="T4" fmla="*/ 57 w 144"/>
                <a:gd name="T5" fmla="*/ 24 h 102"/>
                <a:gd name="T6" fmla="*/ 136 w 144"/>
                <a:gd name="T7" fmla="*/ 15 h 102"/>
                <a:gd name="T8" fmla="*/ 87 w 144"/>
                <a:gd name="T9" fmla="*/ 7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02">
                  <a:moveTo>
                    <a:pt x="87" y="78"/>
                  </a:moveTo>
                  <a:cubicBezTo>
                    <a:pt x="52" y="98"/>
                    <a:pt x="17" y="102"/>
                    <a:pt x="8" y="87"/>
                  </a:cubicBezTo>
                  <a:cubicBezTo>
                    <a:pt x="0" y="72"/>
                    <a:pt x="22" y="44"/>
                    <a:pt x="57" y="24"/>
                  </a:cubicBezTo>
                  <a:cubicBezTo>
                    <a:pt x="92" y="4"/>
                    <a:pt x="128" y="0"/>
                    <a:pt x="136" y="15"/>
                  </a:cubicBezTo>
                  <a:cubicBezTo>
                    <a:pt x="144" y="30"/>
                    <a:pt x="123" y="58"/>
                    <a:pt x="87" y="78"/>
                  </a:cubicBezTo>
                  <a:close/>
                </a:path>
              </a:pathLst>
            </a:custGeom>
            <a:solidFill>
              <a:srgbClr val="C0CE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74" name="Freeform 365">
              <a:extLst>
                <a:ext uri="{FF2B5EF4-FFF2-40B4-BE49-F238E27FC236}">
                  <a16:creationId xmlns:a16="http://schemas.microsoft.com/office/drawing/2014/main" id="{33F5EB0E-9FBB-4C1B-A26D-4A6AE1810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79150" y="8775700"/>
              <a:ext cx="369888" cy="306388"/>
            </a:xfrm>
            <a:custGeom>
              <a:avLst/>
              <a:gdLst>
                <a:gd name="T0" fmla="*/ 56 w 136"/>
                <a:gd name="T1" fmla="*/ 113 h 113"/>
                <a:gd name="T2" fmla="*/ 0 w 136"/>
                <a:gd name="T3" fmla="*/ 73 h 113"/>
                <a:gd name="T4" fmla="*/ 2 w 136"/>
                <a:gd name="T5" fmla="*/ 72 h 113"/>
                <a:gd name="T6" fmla="*/ 114 w 136"/>
                <a:gd name="T7" fmla="*/ 1 h 113"/>
                <a:gd name="T8" fmla="*/ 115 w 136"/>
                <a:gd name="T9" fmla="*/ 0 h 113"/>
                <a:gd name="T10" fmla="*/ 136 w 136"/>
                <a:gd name="T11" fmla="*/ 69 h 113"/>
                <a:gd name="T12" fmla="*/ 56 w 136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13">
                  <a:moveTo>
                    <a:pt x="56" y="113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86" y="55"/>
                    <a:pt x="114" y="1"/>
                    <a:pt x="114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15" y="96"/>
                    <a:pt x="88" y="110"/>
                    <a:pt x="56" y="113"/>
                  </a:cubicBezTo>
                  <a:close/>
                </a:path>
              </a:pathLst>
            </a:custGeom>
            <a:solidFill>
              <a:srgbClr val="673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75" name="Freeform 366">
              <a:extLst>
                <a:ext uri="{FF2B5EF4-FFF2-40B4-BE49-F238E27FC236}">
                  <a16:creationId xmlns:a16="http://schemas.microsoft.com/office/drawing/2014/main" id="{144B8FA8-0959-475A-B3B2-43AEADDDC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3338" y="7893050"/>
              <a:ext cx="889000" cy="619125"/>
            </a:xfrm>
            <a:custGeom>
              <a:avLst/>
              <a:gdLst>
                <a:gd name="T0" fmla="*/ 202 w 328"/>
                <a:gd name="T1" fmla="*/ 180 h 228"/>
                <a:gd name="T2" fmla="*/ 132 w 328"/>
                <a:gd name="T3" fmla="*/ 211 h 228"/>
                <a:gd name="T4" fmla="*/ 19 w 328"/>
                <a:gd name="T5" fmla="*/ 201 h 228"/>
                <a:gd name="T6" fmla="*/ 132 w 328"/>
                <a:gd name="T7" fmla="*/ 55 h 228"/>
                <a:gd name="T8" fmla="*/ 315 w 328"/>
                <a:gd name="T9" fmla="*/ 35 h 228"/>
                <a:gd name="T10" fmla="*/ 268 w 328"/>
                <a:gd name="T11" fmla="*/ 134 h 228"/>
                <a:gd name="T12" fmla="*/ 202 w 328"/>
                <a:gd name="T13" fmla="*/ 18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8">
                  <a:moveTo>
                    <a:pt x="202" y="180"/>
                  </a:moveTo>
                  <a:cubicBezTo>
                    <a:pt x="178" y="194"/>
                    <a:pt x="154" y="204"/>
                    <a:pt x="132" y="211"/>
                  </a:cubicBezTo>
                  <a:cubicBezTo>
                    <a:pt x="78" y="228"/>
                    <a:pt x="33" y="225"/>
                    <a:pt x="19" y="201"/>
                  </a:cubicBezTo>
                  <a:cubicBezTo>
                    <a:pt x="0" y="166"/>
                    <a:pt x="50" y="101"/>
                    <a:pt x="132" y="55"/>
                  </a:cubicBezTo>
                  <a:cubicBezTo>
                    <a:pt x="214" y="9"/>
                    <a:pt x="296" y="0"/>
                    <a:pt x="315" y="35"/>
                  </a:cubicBezTo>
                  <a:cubicBezTo>
                    <a:pt x="328" y="58"/>
                    <a:pt x="309" y="97"/>
                    <a:pt x="268" y="134"/>
                  </a:cubicBezTo>
                  <a:cubicBezTo>
                    <a:pt x="250" y="150"/>
                    <a:pt x="228" y="166"/>
                    <a:pt x="202" y="180"/>
                  </a:cubicBezTo>
                  <a:close/>
                </a:path>
              </a:pathLst>
            </a:custGeom>
            <a:noFill/>
            <a:ln w="317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76" name="Rectangle 367">
              <a:extLst>
                <a:ext uri="{FF2B5EF4-FFF2-40B4-BE49-F238E27FC236}">
                  <a16:creationId xmlns:a16="http://schemas.microsoft.com/office/drawing/2014/main" id="{888BD1D2-97B7-44AA-AD37-1EF64F8B8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1350" y="8674100"/>
              <a:ext cx="704850" cy="855663"/>
            </a:xfrm>
            <a:prstGeom prst="rect">
              <a:avLst/>
            </a:prstGeom>
            <a:solidFill>
              <a:srgbClr val="3206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77" name="Freeform 368">
              <a:extLst>
                <a:ext uri="{FF2B5EF4-FFF2-40B4-BE49-F238E27FC236}">
                  <a16:creationId xmlns:a16="http://schemas.microsoft.com/office/drawing/2014/main" id="{B83F8B8D-D458-401B-98CB-5FCD5574F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1350" y="8505825"/>
              <a:ext cx="889000" cy="171450"/>
            </a:xfrm>
            <a:custGeom>
              <a:avLst/>
              <a:gdLst>
                <a:gd name="T0" fmla="*/ 444 w 560"/>
                <a:gd name="T1" fmla="*/ 108 h 108"/>
                <a:gd name="T2" fmla="*/ 0 w 560"/>
                <a:gd name="T3" fmla="*/ 108 h 108"/>
                <a:gd name="T4" fmla="*/ 116 w 560"/>
                <a:gd name="T5" fmla="*/ 0 h 108"/>
                <a:gd name="T6" fmla="*/ 560 w 560"/>
                <a:gd name="T7" fmla="*/ 0 h 108"/>
                <a:gd name="T8" fmla="*/ 444 w 56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108">
                  <a:moveTo>
                    <a:pt x="444" y="108"/>
                  </a:moveTo>
                  <a:lnTo>
                    <a:pt x="0" y="108"/>
                  </a:lnTo>
                  <a:lnTo>
                    <a:pt x="116" y="0"/>
                  </a:lnTo>
                  <a:lnTo>
                    <a:pt x="560" y="0"/>
                  </a:lnTo>
                  <a:lnTo>
                    <a:pt x="444" y="108"/>
                  </a:lnTo>
                  <a:close/>
                </a:path>
              </a:pathLst>
            </a:custGeom>
            <a:solidFill>
              <a:srgbClr val="4A1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78" name="Rectangle 369">
              <a:extLst>
                <a:ext uri="{FF2B5EF4-FFF2-40B4-BE49-F238E27FC236}">
                  <a16:creationId xmlns:a16="http://schemas.microsoft.com/office/drawing/2014/main" id="{F0CB2E18-9DD9-47E2-8023-AB5BB0E4D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8425" y="8674100"/>
              <a:ext cx="542925" cy="855663"/>
            </a:xfrm>
            <a:prstGeom prst="rect">
              <a:avLst/>
            </a:prstGeom>
            <a:solidFill>
              <a:srgbClr val="799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79" name="Freeform 370">
              <a:extLst>
                <a:ext uri="{FF2B5EF4-FFF2-40B4-BE49-F238E27FC236}">
                  <a16:creationId xmlns:a16="http://schemas.microsoft.com/office/drawing/2014/main" id="{BF3EDAC9-1B4B-4951-A174-CFCD9977E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0475" y="8505825"/>
              <a:ext cx="650875" cy="171450"/>
            </a:xfrm>
            <a:custGeom>
              <a:avLst/>
              <a:gdLst>
                <a:gd name="T0" fmla="*/ 410 w 410"/>
                <a:gd name="T1" fmla="*/ 108 h 108"/>
                <a:gd name="T2" fmla="*/ 68 w 410"/>
                <a:gd name="T3" fmla="*/ 108 h 108"/>
                <a:gd name="T4" fmla="*/ 0 w 410"/>
                <a:gd name="T5" fmla="*/ 0 h 108"/>
                <a:gd name="T6" fmla="*/ 342 w 410"/>
                <a:gd name="T7" fmla="*/ 0 h 108"/>
                <a:gd name="T8" fmla="*/ 410 w 41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108">
                  <a:moveTo>
                    <a:pt x="410" y="108"/>
                  </a:moveTo>
                  <a:lnTo>
                    <a:pt x="68" y="108"/>
                  </a:lnTo>
                  <a:lnTo>
                    <a:pt x="0" y="0"/>
                  </a:lnTo>
                  <a:lnTo>
                    <a:pt x="342" y="0"/>
                  </a:lnTo>
                  <a:lnTo>
                    <a:pt x="410" y="108"/>
                  </a:lnTo>
                  <a:close/>
                </a:path>
              </a:pathLst>
            </a:custGeom>
            <a:solidFill>
              <a:srgbClr val="A0B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747F2067-AF3F-46FF-BFFD-BAFFA40D08CC}"/>
              </a:ext>
            </a:extLst>
          </p:cNvPr>
          <p:cNvGrpSpPr/>
          <p:nvPr/>
        </p:nvGrpSpPr>
        <p:grpSpPr>
          <a:xfrm>
            <a:off x="9231471" y="2248507"/>
            <a:ext cx="693647" cy="744441"/>
            <a:chOff x="18726150" y="5149850"/>
            <a:chExt cx="1387475" cy="1489075"/>
          </a:xfrm>
        </p:grpSpPr>
        <p:sp>
          <p:nvSpPr>
            <p:cNvPr id="388" name="Rectangle 379">
              <a:extLst>
                <a:ext uri="{FF2B5EF4-FFF2-40B4-BE49-F238E27FC236}">
                  <a16:creationId xmlns:a16="http://schemas.microsoft.com/office/drawing/2014/main" id="{25820612-2CA8-488E-803D-B285EAF6F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6150" y="5149850"/>
              <a:ext cx="1387475" cy="148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89" name="Rectangle 380">
              <a:extLst>
                <a:ext uri="{FF2B5EF4-FFF2-40B4-BE49-F238E27FC236}">
                  <a16:creationId xmlns:a16="http://schemas.microsoft.com/office/drawing/2014/main" id="{43B3959F-B24B-4C10-A864-D5157F0D3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6150" y="5149850"/>
              <a:ext cx="1387475" cy="122238"/>
            </a:xfrm>
            <a:prstGeom prst="rect">
              <a:avLst/>
            </a:prstGeom>
            <a:solidFill>
              <a:srgbClr val="ADC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90" name="Oval 381">
              <a:extLst>
                <a:ext uri="{FF2B5EF4-FFF2-40B4-BE49-F238E27FC236}">
                  <a16:creationId xmlns:a16="http://schemas.microsoft.com/office/drawing/2014/main" id="{6E7B693A-2119-428F-9F23-910AAB131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7425" y="5191125"/>
              <a:ext cx="42863" cy="42863"/>
            </a:xfrm>
            <a:prstGeom prst="ellipse">
              <a:avLst/>
            </a:prstGeom>
            <a:solidFill>
              <a:srgbClr val="7A9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91" name="Oval 382">
              <a:extLst>
                <a:ext uri="{FF2B5EF4-FFF2-40B4-BE49-F238E27FC236}">
                  <a16:creationId xmlns:a16="http://schemas.microsoft.com/office/drawing/2014/main" id="{93612F06-AB98-4E99-A518-6F8480D02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1563" y="5191125"/>
              <a:ext cx="42863" cy="42863"/>
            </a:xfrm>
            <a:prstGeom prst="ellipse">
              <a:avLst/>
            </a:prstGeom>
            <a:solidFill>
              <a:srgbClr val="7A9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92" name="Oval 383">
              <a:extLst>
                <a:ext uri="{FF2B5EF4-FFF2-40B4-BE49-F238E27FC236}">
                  <a16:creationId xmlns:a16="http://schemas.microsoft.com/office/drawing/2014/main" id="{6060BF8F-E493-4C45-A408-8ED7E669E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5700" y="5191125"/>
              <a:ext cx="42863" cy="42863"/>
            </a:xfrm>
            <a:prstGeom prst="ellipse">
              <a:avLst/>
            </a:prstGeom>
            <a:solidFill>
              <a:srgbClr val="7A9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93" name="Rectangle 384">
              <a:extLst>
                <a:ext uri="{FF2B5EF4-FFF2-40B4-BE49-F238E27FC236}">
                  <a16:creationId xmlns:a16="http://schemas.microsoft.com/office/drawing/2014/main" id="{F9F7D49D-6418-4658-9012-255AFEAF8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0450" y="5372100"/>
              <a:ext cx="157163" cy="157163"/>
            </a:xfrm>
            <a:prstGeom prst="rect">
              <a:avLst/>
            </a:prstGeom>
            <a:solidFill>
              <a:srgbClr val="303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94" name="Rectangle 385">
              <a:extLst>
                <a:ext uri="{FF2B5EF4-FFF2-40B4-BE49-F238E27FC236}">
                  <a16:creationId xmlns:a16="http://schemas.microsoft.com/office/drawing/2014/main" id="{14546433-88B0-4E3E-8CCB-7A5AB086A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0450" y="5597525"/>
              <a:ext cx="1160463" cy="417513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95" name="Rectangle 386">
              <a:extLst>
                <a:ext uri="{FF2B5EF4-FFF2-40B4-BE49-F238E27FC236}">
                  <a16:creationId xmlns:a16="http://schemas.microsoft.com/office/drawing/2014/main" id="{90688DA3-E607-4B76-A6C4-4EBCF6A62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8413" y="5414963"/>
              <a:ext cx="762000" cy="38100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96" name="Rectangle 387">
              <a:extLst>
                <a:ext uri="{FF2B5EF4-FFF2-40B4-BE49-F238E27FC236}">
                  <a16:creationId xmlns:a16="http://schemas.microsoft.com/office/drawing/2014/main" id="{EBB79448-12E7-4A2B-A1BA-BEF49AF53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8413" y="5475288"/>
              <a:ext cx="455613" cy="11113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97" name="Rectangle 388">
              <a:extLst>
                <a:ext uri="{FF2B5EF4-FFF2-40B4-BE49-F238E27FC236}">
                  <a16:creationId xmlns:a16="http://schemas.microsoft.com/office/drawing/2014/main" id="{9014C817-8E93-41A3-B35B-BDBD0A23C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0450" y="6148388"/>
              <a:ext cx="474663" cy="34925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98" name="Rectangle 389">
              <a:extLst>
                <a:ext uri="{FF2B5EF4-FFF2-40B4-BE49-F238E27FC236}">
                  <a16:creationId xmlns:a16="http://schemas.microsoft.com/office/drawing/2014/main" id="{98BD60B7-551D-4ED0-A37A-C4F7C4CED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0450" y="6205538"/>
              <a:ext cx="652463" cy="12700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99" name="Rectangle 390">
              <a:extLst>
                <a:ext uri="{FF2B5EF4-FFF2-40B4-BE49-F238E27FC236}">
                  <a16:creationId xmlns:a16="http://schemas.microsoft.com/office/drawing/2014/main" id="{52F2464D-7369-45F5-82A5-AB66FD6BE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0450" y="6289675"/>
              <a:ext cx="1135063" cy="12700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00" name="Rectangle 391">
              <a:extLst>
                <a:ext uri="{FF2B5EF4-FFF2-40B4-BE49-F238E27FC236}">
                  <a16:creationId xmlns:a16="http://schemas.microsoft.com/office/drawing/2014/main" id="{5FA30D7A-6D80-4DB7-BB7A-45114246C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0450" y="6313488"/>
              <a:ext cx="1135063" cy="14288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01" name="Rectangle 392">
              <a:extLst>
                <a:ext uri="{FF2B5EF4-FFF2-40B4-BE49-F238E27FC236}">
                  <a16:creationId xmlns:a16="http://schemas.microsoft.com/office/drawing/2014/main" id="{A220F49E-D331-4DEF-B401-3A7700DD1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0450" y="6338888"/>
              <a:ext cx="1135063" cy="12700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02" name="Rectangle 393">
              <a:extLst>
                <a:ext uri="{FF2B5EF4-FFF2-40B4-BE49-F238E27FC236}">
                  <a16:creationId xmlns:a16="http://schemas.microsoft.com/office/drawing/2014/main" id="{BF4D2E39-9936-4098-B7F6-BAF897F47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0450" y="6362700"/>
              <a:ext cx="1135063" cy="14288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03" name="Rectangle 394">
              <a:extLst>
                <a:ext uri="{FF2B5EF4-FFF2-40B4-BE49-F238E27FC236}">
                  <a16:creationId xmlns:a16="http://schemas.microsoft.com/office/drawing/2014/main" id="{8DBF3BE7-9692-42D9-8836-022206283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0450" y="6386513"/>
              <a:ext cx="1135063" cy="14288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04" name="Rectangle 395">
              <a:extLst>
                <a:ext uri="{FF2B5EF4-FFF2-40B4-BE49-F238E27FC236}">
                  <a16:creationId xmlns:a16="http://schemas.microsoft.com/office/drawing/2014/main" id="{B426D5FA-482D-40F2-AE63-A11CA3A42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0450" y="6411913"/>
              <a:ext cx="1135063" cy="12700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05" name="Rectangle 396">
              <a:extLst>
                <a:ext uri="{FF2B5EF4-FFF2-40B4-BE49-F238E27FC236}">
                  <a16:creationId xmlns:a16="http://schemas.microsoft.com/office/drawing/2014/main" id="{20DB3228-69BF-4A1D-88AF-B50D390A1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0450" y="6435725"/>
              <a:ext cx="1135063" cy="14288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06" name="Rectangle 397">
              <a:extLst>
                <a:ext uri="{FF2B5EF4-FFF2-40B4-BE49-F238E27FC236}">
                  <a16:creationId xmlns:a16="http://schemas.microsoft.com/office/drawing/2014/main" id="{923A4BCF-A0F3-49A9-ADFC-6B4B3AF52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0450" y="6048375"/>
              <a:ext cx="49213" cy="46038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07" name="Rectangle 398">
              <a:extLst>
                <a:ext uri="{FF2B5EF4-FFF2-40B4-BE49-F238E27FC236}">
                  <a16:creationId xmlns:a16="http://schemas.microsoft.com/office/drawing/2014/main" id="{27432E29-3B6E-4EE8-AAF4-A98A24DF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0775" y="6056313"/>
              <a:ext cx="173038" cy="30163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08" name="Rectangle 399">
              <a:extLst>
                <a:ext uri="{FF2B5EF4-FFF2-40B4-BE49-F238E27FC236}">
                  <a16:creationId xmlns:a16="http://schemas.microsoft.com/office/drawing/2014/main" id="{53F72F46-3780-4664-9D09-641BC0C2E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9850" y="6048375"/>
              <a:ext cx="46038" cy="46038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09" name="Rectangle 400">
              <a:extLst>
                <a:ext uri="{FF2B5EF4-FFF2-40B4-BE49-F238E27FC236}">
                  <a16:creationId xmlns:a16="http://schemas.microsoft.com/office/drawing/2014/main" id="{C05F8A41-A515-4B18-84EC-EF6DA404D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8588" y="6056313"/>
              <a:ext cx="171450" cy="30163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10" name="Rectangle 401">
              <a:extLst>
                <a:ext uri="{FF2B5EF4-FFF2-40B4-BE49-F238E27FC236}">
                  <a16:creationId xmlns:a16="http://schemas.microsoft.com/office/drawing/2014/main" id="{9225B395-5EE9-47AB-B662-B74B47743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0450" y="6488113"/>
              <a:ext cx="49213" cy="46038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11" name="Rectangle 402">
              <a:extLst>
                <a:ext uri="{FF2B5EF4-FFF2-40B4-BE49-F238E27FC236}">
                  <a16:creationId xmlns:a16="http://schemas.microsoft.com/office/drawing/2014/main" id="{A33B5D0F-6950-453B-ACC1-CB5C6A498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0775" y="6496050"/>
              <a:ext cx="173038" cy="30163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12" name="Rectangle 403">
              <a:extLst>
                <a:ext uri="{FF2B5EF4-FFF2-40B4-BE49-F238E27FC236}">
                  <a16:creationId xmlns:a16="http://schemas.microsoft.com/office/drawing/2014/main" id="{458DE243-5164-4533-9CE4-CE3F8B593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9850" y="6488113"/>
              <a:ext cx="46038" cy="46038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13" name="Rectangle 404">
              <a:extLst>
                <a:ext uri="{FF2B5EF4-FFF2-40B4-BE49-F238E27FC236}">
                  <a16:creationId xmlns:a16="http://schemas.microsoft.com/office/drawing/2014/main" id="{F27D5093-7BAE-49A5-A805-34C8886E6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8588" y="6496050"/>
              <a:ext cx="171450" cy="30163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14" name="Rectangle 405">
              <a:extLst>
                <a:ext uri="{FF2B5EF4-FFF2-40B4-BE49-F238E27FC236}">
                  <a16:creationId xmlns:a16="http://schemas.microsoft.com/office/drawing/2014/main" id="{B76F9D1E-ED6C-43B7-813C-0C486D702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6075" y="6048375"/>
              <a:ext cx="49213" cy="46038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15" name="Rectangle 406">
              <a:extLst>
                <a:ext uri="{FF2B5EF4-FFF2-40B4-BE49-F238E27FC236}">
                  <a16:creationId xmlns:a16="http://schemas.microsoft.com/office/drawing/2014/main" id="{15320562-9414-41F6-9A9F-8487A3846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4813" y="6056313"/>
              <a:ext cx="171450" cy="30163"/>
            </a:xfrm>
            <a:prstGeom prst="rect">
              <a:avLst/>
            </a:prstGeom>
            <a:solidFill>
              <a:srgbClr val="DCD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24EEB30F-0E09-4548-983E-DB0C3A2473BA}"/>
              </a:ext>
            </a:extLst>
          </p:cNvPr>
          <p:cNvGrpSpPr/>
          <p:nvPr/>
        </p:nvGrpSpPr>
        <p:grpSpPr>
          <a:xfrm>
            <a:off x="8630681" y="3192947"/>
            <a:ext cx="988884" cy="1253168"/>
            <a:chOff x="20224750" y="7038975"/>
            <a:chExt cx="1978026" cy="2506663"/>
          </a:xfrm>
        </p:grpSpPr>
        <p:sp>
          <p:nvSpPr>
            <p:cNvPr id="289" name="Rectangle 280">
              <a:extLst>
                <a:ext uri="{FF2B5EF4-FFF2-40B4-BE49-F238E27FC236}">
                  <a16:creationId xmlns:a16="http://schemas.microsoft.com/office/drawing/2014/main" id="{E6FA236C-2DBF-4251-8D86-35EA1A149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9588" y="7599363"/>
              <a:ext cx="161925" cy="223838"/>
            </a:xfrm>
            <a:prstGeom prst="rect">
              <a:avLst/>
            </a:prstGeom>
            <a:solidFill>
              <a:srgbClr val="F7E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90" name="Freeform 281">
              <a:extLst>
                <a:ext uri="{FF2B5EF4-FFF2-40B4-BE49-F238E27FC236}">
                  <a16:creationId xmlns:a16="http://schemas.microsoft.com/office/drawing/2014/main" id="{B6A9459C-8F03-44DE-80AF-922C75A19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91513" y="7786688"/>
              <a:ext cx="681038" cy="798513"/>
            </a:xfrm>
            <a:custGeom>
              <a:avLst/>
              <a:gdLst>
                <a:gd name="T0" fmla="*/ 22 w 251"/>
                <a:gd name="T1" fmla="*/ 25 h 294"/>
                <a:gd name="T2" fmla="*/ 66 w 251"/>
                <a:gd name="T3" fmla="*/ 10 h 294"/>
                <a:gd name="T4" fmla="*/ 90 w 251"/>
                <a:gd name="T5" fmla="*/ 44 h 294"/>
                <a:gd name="T6" fmla="*/ 92 w 251"/>
                <a:gd name="T7" fmla="*/ 217 h 294"/>
                <a:gd name="T8" fmla="*/ 251 w 251"/>
                <a:gd name="T9" fmla="*/ 147 h 294"/>
                <a:gd name="T10" fmla="*/ 245 w 251"/>
                <a:gd name="T11" fmla="*/ 190 h 294"/>
                <a:gd name="T12" fmla="*/ 78 w 251"/>
                <a:gd name="T13" fmla="*/ 288 h 294"/>
                <a:gd name="T14" fmla="*/ 50 w 251"/>
                <a:gd name="T15" fmla="*/ 279 h 294"/>
                <a:gd name="T16" fmla="*/ 22 w 251"/>
                <a:gd name="T17" fmla="*/ 2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294">
                  <a:moveTo>
                    <a:pt x="22" y="25"/>
                  </a:moveTo>
                  <a:cubicBezTo>
                    <a:pt x="34" y="5"/>
                    <a:pt x="49" y="0"/>
                    <a:pt x="66" y="10"/>
                  </a:cubicBezTo>
                  <a:cubicBezTo>
                    <a:pt x="79" y="17"/>
                    <a:pt x="87" y="30"/>
                    <a:pt x="90" y="44"/>
                  </a:cubicBezTo>
                  <a:cubicBezTo>
                    <a:pt x="97" y="81"/>
                    <a:pt x="97" y="142"/>
                    <a:pt x="92" y="217"/>
                  </a:cubicBezTo>
                  <a:cubicBezTo>
                    <a:pt x="251" y="147"/>
                    <a:pt x="251" y="147"/>
                    <a:pt x="251" y="147"/>
                  </a:cubicBezTo>
                  <a:cubicBezTo>
                    <a:pt x="245" y="190"/>
                    <a:pt x="245" y="190"/>
                    <a:pt x="245" y="190"/>
                  </a:cubicBezTo>
                  <a:cubicBezTo>
                    <a:pt x="78" y="288"/>
                    <a:pt x="78" y="288"/>
                    <a:pt x="78" y="288"/>
                  </a:cubicBezTo>
                  <a:cubicBezTo>
                    <a:pt x="67" y="294"/>
                    <a:pt x="54" y="289"/>
                    <a:pt x="50" y="279"/>
                  </a:cubicBezTo>
                  <a:cubicBezTo>
                    <a:pt x="16" y="200"/>
                    <a:pt x="0" y="117"/>
                    <a:pt x="22" y="25"/>
                  </a:cubicBezTo>
                  <a:close/>
                </a:path>
              </a:pathLst>
            </a:custGeom>
            <a:solidFill>
              <a:srgbClr val="FEE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91" name="Freeform 282">
              <a:extLst>
                <a:ext uri="{FF2B5EF4-FFF2-40B4-BE49-F238E27FC236}">
                  <a16:creationId xmlns:a16="http://schemas.microsoft.com/office/drawing/2014/main" id="{7761D860-3662-4A32-82CC-A1B673EE1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58125" y="7773988"/>
              <a:ext cx="708025" cy="1109663"/>
            </a:xfrm>
            <a:custGeom>
              <a:avLst/>
              <a:gdLst>
                <a:gd name="T0" fmla="*/ 0 w 261"/>
                <a:gd name="T1" fmla="*/ 409 h 409"/>
                <a:gd name="T2" fmla="*/ 33 w 261"/>
                <a:gd name="T3" fmla="*/ 19 h 409"/>
                <a:gd name="T4" fmla="*/ 223 w 261"/>
                <a:gd name="T5" fmla="*/ 11 h 409"/>
                <a:gd name="T6" fmla="*/ 212 w 261"/>
                <a:gd name="T7" fmla="*/ 261 h 409"/>
                <a:gd name="T8" fmla="*/ 0 w 261"/>
                <a:gd name="T9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409">
                  <a:moveTo>
                    <a:pt x="0" y="409"/>
                  </a:moveTo>
                  <a:cubicBezTo>
                    <a:pt x="43" y="266"/>
                    <a:pt x="62" y="132"/>
                    <a:pt x="33" y="19"/>
                  </a:cubicBezTo>
                  <a:cubicBezTo>
                    <a:pt x="98" y="2"/>
                    <a:pt x="161" y="0"/>
                    <a:pt x="223" y="11"/>
                  </a:cubicBezTo>
                  <a:cubicBezTo>
                    <a:pt x="261" y="94"/>
                    <a:pt x="239" y="177"/>
                    <a:pt x="212" y="261"/>
                  </a:cubicBezTo>
                  <a:lnTo>
                    <a:pt x="0" y="409"/>
                  </a:lnTo>
                  <a:close/>
                </a:path>
              </a:pathLst>
            </a:custGeom>
            <a:solidFill>
              <a:srgbClr val="4D4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92" name="Freeform 283">
              <a:extLst>
                <a:ext uri="{FF2B5EF4-FFF2-40B4-BE49-F238E27FC236}">
                  <a16:creationId xmlns:a16="http://schemas.microsoft.com/office/drawing/2014/main" id="{53A94A41-596C-43E8-8BD7-01FB3B1F0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4150" y="7804150"/>
              <a:ext cx="682625" cy="803275"/>
            </a:xfrm>
            <a:custGeom>
              <a:avLst/>
              <a:gdLst>
                <a:gd name="T0" fmla="*/ 23 w 252"/>
                <a:gd name="T1" fmla="*/ 27 h 296"/>
                <a:gd name="T2" fmla="*/ 85 w 252"/>
                <a:gd name="T3" fmla="*/ 28 h 296"/>
                <a:gd name="T4" fmla="*/ 93 w 252"/>
                <a:gd name="T5" fmla="*/ 219 h 296"/>
                <a:gd name="T6" fmla="*/ 252 w 252"/>
                <a:gd name="T7" fmla="*/ 150 h 296"/>
                <a:gd name="T8" fmla="*/ 246 w 252"/>
                <a:gd name="T9" fmla="*/ 193 h 296"/>
                <a:gd name="T10" fmla="*/ 78 w 252"/>
                <a:gd name="T11" fmla="*/ 290 h 296"/>
                <a:gd name="T12" fmla="*/ 51 w 252"/>
                <a:gd name="T13" fmla="*/ 281 h 296"/>
                <a:gd name="T14" fmla="*/ 23 w 252"/>
                <a:gd name="T1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296">
                  <a:moveTo>
                    <a:pt x="23" y="27"/>
                  </a:moveTo>
                  <a:cubicBezTo>
                    <a:pt x="39" y="1"/>
                    <a:pt x="60" y="0"/>
                    <a:pt x="85" y="28"/>
                  </a:cubicBezTo>
                  <a:cubicBezTo>
                    <a:pt x="98" y="60"/>
                    <a:pt x="99" y="130"/>
                    <a:pt x="93" y="219"/>
                  </a:cubicBezTo>
                  <a:cubicBezTo>
                    <a:pt x="252" y="150"/>
                    <a:pt x="252" y="150"/>
                    <a:pt x="252" y="150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78" y="290"/>
                    <a:pt x="78" y="290"/>
                    <a:pt x="78" y="290"/>
                  </a:cubicBezTo>
                  <a:cubicBezTo>
                    <a:pt x="68" y="296"/>
                    <a:pt x="55" y="292"/>
                    <a:pt x="51" y="281"/>
                  </a:cubicBezTo>
                  <a:cubicBezTo>
                    <a:pt x="16" y="203"/>
                    <a:pt x="0" y="120"/>
                    <a:pt x="23" y="27"/>
                  </a:cubicBezTo>
                  <a:close/>
                </a:path>
              </a:pathLst>
            </a:custGeom>
            <a:solidFill>
              <a:srgbClr val="FEE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93" name="Freeform 284">
              <a:extLst>
                <a:ext uri="{FF2B5EF4-FFF2-40B4-BE49-F238E27FC236}">
                  <a16:creationId xmlns:a16="http://schemas.microsoft.com/office/drawing/2014/main" id="{26196039-A361-4313-AD69-E2AEC23EF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1688" y="7954963"/>
              <a:ext cx="742950" cy="396875"/>
            </a:xfrm>
            <a:custGeom>
              <a:avLst/>
              <a:gdLst>
                <a:gd name="T0" fmla="*/ 3 w 274"/>
                <a:gd name="T1" fmla="*/ 128 h 146"/>
                <a:gd name="T2" fmla="*/ 51 w 274"/>
                <a:gd name="T3" fmla="*/ 8 h 146"/>
                <a:gd name="T4" fmla="*/ 63 w 274"/>
                <a:gd name="T5" fmla="*/ 0 h 146"/>
                <a:gd name="T6" fmla="*/ 259 w 274"/>
                <a:gd name="T7" fmla="*/ 1 h 146"/>
                <a:gd name="T8" fmla="*/ 272 w 274"/>
                <a:gd name="T9" fmla="*/ 17 h 146"/>
                <a:gd name="T10" fmla="*/ 238 w 274"/>
                <a:gd name="T11" fmla="*/ 122 h 146"/>
                <a:gd name="T12" fmla="*/ 226 w 274"/>
                <a:gd name="T13" fmla="*/ 131 h 146"/>
                <a:gd name="T14" fmla="*/ 16 w 274"/>
                <a:gd name="T15" fmla="*/ 145 h 146"/>
                <a:gd name="T16" fmla="*/ 3 w 274"/>
                <a:gd name="T17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146">
                  <a:moveTo>
                    <a:pt x="3" y="128"/>
                  </a:moveTo>
                  <a:cubicBezTo>
                    <a:pt x="51" y="8"/>
                    <a:pt x="51" y="8"/>
                    <a:pt x="51" y="8"/>
                  </a:cubicBezTo>
                  <a:cubicBezTo>
                    <a:pt x="53" y="3"/>
                    <a:pt x="58" y="0"/>
                    <a:pt x="63" y="0"/>
                  </a:cubicBezTo>
                  <a:cubicBezTo>
                    <a:pt x="259" y="1"/>
                    <a:pt x="259" y="1"/>
                    <a:pt x="259" y="1"/>
                  </a:cubicBezTo>
                  <a:cubicBezTo>
                    <a:pt x="268" y="1"/>
                    <a:pt x="274" y="9"/>
                    <a:pt x="272" y="17"/>
                  </a:cubicBezTo>
                  <a:cubicBezTo>
                    <a:pt x="238" y="122"/>
                    <a:pt x="238" y="122"/>
                    <a:pt x="238" y="122"/>
                  </a:cubicBezTo>
                  <a:cubicBezTo>
                    <a:pt x="236" y="127"/>
                    <a:pt x="232" y="130"/>
                    <a:pt x="226" y="131"/>
                  </a:cubicBezTo>
                  <a:cubicBezTo>
                    <a:pt x="16" y="145"/>
                    <a:pt x="16" y="145"/>
                    <a:pt x="16" y="145"/>
                  </a:cubicBezTo>
                  <a:cubicBezTo>
                    <a:pt x="6" y="146"/>
                    <a:pt x="0" y="136"/>
                    <a:pt x="3" y="128"/>
                  </a:cubicBezTo>
                  <a:close/>
                </a:path>
              </a:pathLst>
            </a:custGeom>
            <a:solidFill>
              <a:srgbClr val="C7D0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94" name="Freeform 285">
              <a:extLst>
                <a:ext uri="{FF2B5EF4-FFF2-40B4-BE49-F238E27FC236}">
                  <a16:creationId xmlns:a16="http://schemas.microsoft.com/office/drawing/2014/main" id="{353B886B-33CD-4E35-867F-678C11AEF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51850" y="7974013"/>
              <a:ext cx="679450" cy="358775"/>
            </a:xfrm>
            <a:custGeom>
              <a:avLst/>
              <a:gdLst>
                <a:gd name="T0" fmla="*/ 4 w 251"/>
                <a:gd name="T1" fmla="*/ 116 h 132"/>
                <a:gd name="T2" fmla="*/ 47 w 251"/>
                <a:gd name="T3" fmla="*/ 7 h 132"/>
                <a:gd name="T4" fmla="*/ 58 w 251"/>
                <a:gd name="T5" fmla="*/ 0 h 132"/>
                <a:gd name="T6" fmla="*/ 238 w 251"/>
                <a:gd name="T7" fmla="*/ 0 h 132"/>
                <a:gd name="T8" fmla="*/ 249 w 251"/>
                <a:gd name="T9" fmla="*/ 15 h 132"/>
                <a:gd name="T10" fmla="*/ 218 w 251"/>
                <a:gd name="T11" fmla="*/ 111 h 132"/>
                <a:gd name="T12" fmla="*/ 208 w 251"/>
                <a:gd name="T13" fmla="*/ 119 h 132"/>
                <a:gd name="T14" fmla="*/ 15 w 251"/>
                <a:gd name="T15" fmla="*/ 132 h 132"/>
                <a:gd name="T16" fmla="*/ 4 w 251"/>
                <a:gd name="T17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32">
                  <a:moveTo>
                    <a:pt x="4" y="116"/>
                  </a:moveTo>
                  <a:cubicBezTo>
                    <a:pt x="47" y="7"/>
                    <a:pt x="47" y="7"/>
                    <a:pt x="47" y="7"/>
                  </a:cubicBezTo>
                  <a:cubicBezTo>
                    <a:pt x="49" y="2"/>
                    <a:pt x="53" y="0"/>
                    <a:pt x="58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46" y="0"/>
                    <a:pt x="251" y="8"/>
                    <a:pt x="249" y="15"/>
                  </a:cubicBezTo>
                  <a:cubicBezTo>
                    <a:pt x="218" y="111"/>
                    <a:pt x="218" y="111"/>
                    <a:pt x="218" y="111"/>
                  </a:cubicBezTo>
                  <a:cubicBezTo>
                    <a:pt x="217" y="115"/>
                    <a:pt x="213" y="118"/>
                    <a:pt x="208" y="119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7" y="132"/>
                    <a:pt x="0" y="124"/>
                    <a:pt x="4" y="116"/>
                  </a:cubicBezTo>
                  <a:close/>
                </a:path>
              </a:pathLst>
            </a:custGeom>
            <a:solidFill>
              <a:srgbClr val="CF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95" name="Oval 286">
              <a:extLst>
                <a:ext uri="{FF2B5EF4-FFF2-40B4-BE49-F238E27FC236}">
                  <a16:creationId xmlns:a16="http://schemas.microsoft.com/office/drawing/2014/main" id="{5F4B3712-0CA0-4FF2-85D5-A9556BE52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9988" y="8080375"/>
              <a:ext cx="65088" cy="6191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96" name="Freeform 287">
              <a:extLst>
                <a:ext uri="{FF2B5EF4-FFF2-40B4-BE49-F238E27FC236}">
                  <a16:creationId xmlns:a16="http://schemas.microsoft.com/office/drawing/2014/main" id="{BE862730-2635-4B78-AC3F-E53240529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2588" y="9250363"/>
              <a:ext cx="230188" cy="279400"/>
            </a:xfrm>
            <a:custGeom>
              <a:avLst/>
              <a:gdLst>
                <a:gd name="T0" fmla="*/ 0 w 145"/>
                <a:gd name="T1" fmla="*/ 20 h 176"/>
                <a:gd name="T2" fmla="*/ 24 w 145"/>
                <a:gd name="T3" fmla="*/ 133 h 176"/>
                <a:gd name="T4" fmla="*/ 43 w 145"/>
                <a:gd name="T5" fmla="*/ 176 h 176"/>
                <a:gd name="T6" fmla="*/ 145 w 145"/>
                <a:gd name="T7" fmla="*/ 162 h 176"/>
                <a:gd name="T8" fmla="*/ 87 w 145"/>
                <a:gd name="T9" fmla="*/ 126 h 176"/>
                <a:gd name="T10" fmla="*/ 77 w 145"/>
                <a:gd name="T11" fmla="*/ 0 h 176"/>
                <a:gd name="T12" fmla="*/ 0 w 145"/>
                <a:gd name="T13" fmla="*/ 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76">
                  <a:moveTo>
                    <a:pt x="0" y="20"/>
                  </a:moveTo>
                  <a:lnTo>
                    <a:pt x="24" y="133"/>
                  </a:lnTo>
                  <a:lnTo>
                    <a:pt x="43" y="176"/>
                  </a:lnTo>
                  <a:lnTo>
                    <a:pt x="145" y="162"/>
                  </a:lnTo>
                  <a:lnTo>
                    <a:pt x="87" y="126"/>
                  </a:lnTo>
                  <a:lnTo>
                    <a:pt x="77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97" name="Freeform 288">
              <a:extLst>
                <a:ext uri="{FF2B5EF4-FFF2-40B4-BE49-F238E27FC236}">
                  <a16:creationId xmlns:a16="http://schemas.microsoft.com/office/drawing/2014/main" id="{5AE57F6C-4899-487B-8128-2F46CBA98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0375" y="8126413"/>
              <a:ext cx="1319213" cy="1158875"/>
            </a:xfrm>
            <a:custGeom>
              <a:avLst/>
              <a:gdLst>
                <a:gd name="T0" fmla="*/ 399 w 487"/>
                <a:gd name="T1" fmla="*/ 53 h 427"/>
                <a:gd name="T2" fmla="*/ 487 w 487"/>
                <a:gd name="T3" fmla="*/ 422 h 427"/>
                <a:gd name="T4" fmla="*/ 438 w 487"/>
                <a:gd name="T5" fmla="*/ 427 h 427"/>
                <a:gd name="T6" fmla="*/ 337 w 487"/>
                <a:gd name="T7" fmla="*/ 221 h 427"/>
                <a:gd name="T8" fmla="*/ 277 w 487"/>
                <a:gd name="T9" fmla="*/ 271 h 427"/>
                <a:gd name="T10" fmla="*/ 159 w 487"/>
                <a:gd name="T11" fmla="*/ 390 h 427"/>
                <a:gd name="T12" fmla="*/ 132 w 487"/>
                <a:gd name="T13" fmla="*/ 404 h 427"/>
                <a:gd name="T14" fmla="*/ 19 w 487"/>
                <a:gd name="T15" fmla="*/ 382 h 427"/>
                <a:gd name="T16" fmla="*/ 18 w 487"/>
                <a:gd name="T17" fmla="*/ 266 h 427"/>
                <a:gd name="T18" fmla="*/ 336 w 487"/>
                <a:gd name="T19" fmla="*/ 9 h 427"/>
                <a:gd name="T20" fmla="*/ 399 w 487"/>
                <a:gd name="T21" fmla="*/ 53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7" h="427">
                  <a:moveTo>
                    <a:pt x="399" y="53"/>
                  </a:moveTo>
                  <a:cubicBezTo>
                    <a:pt x="425" y="136"/>
                    <a:pt x="436" y="228"/>
                    <a:pt x="487" y="422"/>
                  </a:cubicBezTo>
                  <a:cubicBezTo>
                    <a:pt x="438" y="427"/>
                    <a:pt x="438" y="427"/>
                    <a:pt x="438" y="427"/>
                  </a:cubicBezTo>
                  <a:cubicBezTo>
                    <a:pt x="361" y="289"/>
                    <a:pt x="337" y="224"/>
                    <a:pt x="337" y="221"/>
                  </a:cubicBezTo>
                  <a:cubicBezTo>
                    <a:pt x="330" y="216"/>
                    <a:pt x="290" y="260"/>
                    <a:pt x="277" y="271"/>
                  </a:cubicBezTo>
                  <a:cubicBezTo>
                    <a:pt x="159" y="390"/>
                    <a:pt x="159" y="390"/>
                    <a:pt x="159" y="390"/>
                  </a:cubicBezTo>
                  <a:cubicBezTo>
                    <a:pt x="152" y="398"/>
                    <a:pt x="142" y="403"/>
                    <a:pt x="132" y="404"/>
                  </a:cubicBezTo>
                  <a:cubicBezTo>
                    <a:pt x="76" y="413"/>
                    <a:pt x="37" y="406"/>
                    <a:pt x="19" y="382"/>
                  </a:cubicBezTo>
                  <a:cubicBezTo>
                    <a:pt x="1" y="359"/>
                    <a:pt x="0" y="320"/>
                    <a:pt x="18" y="266"/>
                  </a:cubicBezTo>
                  <a:cubicBezTo>
                    <a:pt x="144" y="116"/>
                    <a:pt x="219" y="34"/>
                    <a:pt x="336" y="9"/>
                  </a:cubicBezTo>
                  <a:cubicBezTo>
                    <a:pt x="371" y="0"/>
                    <a:pt x="378" y="10"/>
                    <a:pt x="399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98" name="Freeform 289">
              <a:extLst>
                <a:ext uri="{FF2B5EF4-FFF2-40B4-BE49-F238E27FC236}">
                  <a16:creationId xmlns:a16="http://schemas.microsoft.com/office/drawing/2014/main" id="{2EF46C49-3E76-4CAF-9F38-ABEB3B5DB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32763" y="8501063"/>
              <a:ext cx="860425" cy="746125"/>
            </a:xfrm>
            <a:custGeom>
              <a:avLst/>
              <a:gdLst>
                <a:gd name="T0" fmla="*/ 318 w 318"/>
                <a:gd name="T1" fmla="*/ 82 h 275"/>
                <a:gd name="T2" fmla="*/ 258 w 318"/>
                <a:gd name="T3" fmla="*/ 133 h 275"/>
                <a:gd name="T4" fmla="*/ 140 w 318"/>
                <a:gd name="T5" fmla="*/ 252 h 275"/>
                <a:gd name="T6" fmla="*/ 113 w 318"/>
                <a:gd name="T7" fmla="*/ 266 h 275"/>
                <a:gd name="T8" fmla="*/ 0 w 318"/>
                <a:gd name="T9" fmla="*/ 244 h 275"/>
                <a:gd name="T10" fmla="*/ 121 w 318"/>
                <a:gd name="T11" fmla="*/ 198 h 275"/>
                <a:gd name="T12" fmla="*/ 306 w 318"/>
                <a:gd name="T13" fmla="*/ 0 h 275"/>
                <a:gd name="T14" fmla="*/ 318 w 318"/>
                <a:gd name="T15" fmla="*/ 8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8" h="275">
                  <a:moveTo>
                    <a:pt x="318" y="82"/>
                  </a:moveTo>
                  <a:cubicBezTo>
                    <a:pt x="311" y="78"/>
                    <a:pt x="271" y="122"/>
                    <a:pt x="258" y="133"/>
                  </a:cubicBezTo>
                  <a:cubicBezTo>
                    <a:pt x="140" y="252"/>
                    <a:pt x="140" y="252"/>
                    <a:pt x="140" y="252"/>
                  </a:cubicBezTo>
                  <a:cubicBezTo>
                    <a:pt x="133" y="260"/>
                    <a:pt x="123" y="265"/>
                    <a:pt x="113" y="266"/>
                  </a:cubicBezTo>
                  <a:cubicBezTo>
                    <a:pt x="57" y="275"/>
                    <a:pt x="18" y="268"/>
                    <a:pt x="0" y="244"/>
                  </a:cubicBezTo>
                  <a:cubicBezTo>
                    <a:pt x="8" y="246"/>
                    <a:pt x="60" y="256"/>
                    <a:pt x="121" y="198"/>
                  </a:cubicBezTo>
                  <a:cubicBezTo>
                    <a:pt x="186" y="135"/>
                    <a:pt x="306" y="0"/>
                    <a:pt x="306" y="0"/>
                  </a:cubicBezTo>
                  <a:cubicBezTo>
                    <a:pt x="306" y="0"/>
                    <a:pt x="318" y="86"/>
                    <a:pt x="318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99" name="Freeform 290">
              <a:extLst>
                <a:ext uri="{FF2B5EF4-FFF2-40B4-BE49-F238E27FC236}">
                  <a16:creationId xmlns:a16="http://schemas.microsoft.com/office/drawing/2014/main" id="{4E82E78C-7610-4EFE-BD38-5FAB806E1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9175" y="9263063"/>
              <a:ext cx="196850" cy="269875"/>
            </a:xfrm>
            <a:custGeom>
              <a:avLst/>
              <a:gdLst>
                <a:gd name="T0" fmla="*/ 0 w 124"/>
                <a:gd name="T1" fmla="*/ 11 h 170"/>
                <a:gd name="T2" fmla="*/ 7 w 124"/>
                <a:gd name="T3" fmla="*/ 125 h 170"/>
                <a:gd name="T4" fmla="*/ 20 w 124"/>
                <a:gd name="T5" fmla="*/ 170 h 170"/>
                <a:gd name="T6" fmla="*/ 124 w 124"/>
                <a:gd name="T7" fmla="*/ 170 h 170"/>
                <a:gd name="T8" fmla="*/ 71 w 124"/>
                <a:gd name="T9" fmla="*/ 127 h 170"/>
                <a:gd name="T10" fmla="*/ 78 w 124"/>
                <a:gd name="T11" fmla="*/ 0 h 170"/>
                <a:gd name="T12" fmla="*/ 0 w 124"/>
                <a:gd name="T13" fmla="*/ 1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70">
                  <a:moveTo>
                    <a:pt x="0" y="11"/>
                  </a:moveTo>
                  <a:lnTo>
                    <a:pt x="7" y="125"/>
                  </a:lnTo>
                  <a:lnTo>
                    <a:pt x="20" y="170"/>
                  </a:lnTo>
                  <a:lnTo>
                    <a:pt x="124" y="170"/>
                  </a:lnTo>
                  <a:lnTo>
                    <a:pt x="71" y="127"/>
                  </a:lnTo>
                  <a:lnTo>
                    <a:pt x="7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00" name="Freeform 291">
              <a:extLst>
                <a:ext uri="{FF2B5EF4-FFF2-40B4-BE49-F238E27FC236}">
                  <a16:creationId xmlns:a16="http://schemas.microsoft.com/office/drawing/2014/main" id="{07C318D1-4192-40F4-AB04-E832815B5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913" y="8121650"/>
              <a:ext cx="1176338" cy="1158875"/>
            </a:xfrm>
            <a:custGeom>
              <a:avLst/>
              <a:gdLst>
                <a:gd name="T0" fmla="*/ 434 w 434"/>
                <a:gd name="T1" fmla="*/ 54 h 427"/>
                <a:gd name="T2" fmla="*/ 352 w 434"/>
                <a:gd name="T3" fmla="*/ 421 h 427"/>
                <a:gd name="T4" fmla="*/ 303 w 434"/>
                <a:gd name="T5" fmla="*/ 427 h 427"/>
                <a:gd name="T6" fmla="*/ 306 w 434"/>
                <a:gd name="T7" fmla="*/ 274 h 427"/>
                <a:gd name="T8" fmla="*/ 305 w 434"/>
                <a:gd name="T9" fmla="*/ 262 h 427"/>
                <a:gd name="T10" fmla="*/ 274 w 434"/>
                <a:gd name="T11" fmla="*/ 273 h 427"/>
                <a:gd name="T12" fmla="*/ 157 w 434"/>
                <a:gd name="T13" fmla="*/ 391 h 427"/>
                <a:gd name="T14" fmla="*/ 130 w 434"/>
                <a:gd name="T15" fmla="*/ 406 h 427"/>
                <a:gd name="T16" fmla="*/ 16 w 434"/>
                <a:gd name="T17" fmla="*/ 383 h 427"/>
                <a:gd name="T18" fmla="*/ 5 w 434"/>
                <a:gd name="T19" fmla="*/ 310 h 427"/>
                <a:gd name="T20" fmla="*/ 37 w 434"/>
                <a:gd name="T21" fmla="*/ 242 h 427"/>
                <a:gd name="T22" fmla="*/ 379 w 434"/>
                <a:gd name="T23" fmla="*/ 9 h 427"/>
                <a:gd name="T24" fmla="*/ 434 w 434"/>
                <a:gd name="T25" fmla="*/ 54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4" h="427">
                  <a:moveTo>
                    <a:pt x="434" y="54"/>
                  </a:moveTo>
                  <a:cubicBezTo>
                    <a:pt x="430" y="158"/>
                    <a:pt x="394" y="288"/>
                    <a:pt x="352" y="421"/>
                  </a:cubicBezTo>
                  <a:cubicBezTo>
                    <a:pt x="303" y="427"/>
                    <a:pt x="303" y="427"/>
                    <a:pt x="303" y="427"/>
                  </a:cubicBezTo>
                  <a:cubicBezTo>
                    <a:pt x="307" y="368"/>
                    <a:pt x="310" y="313"/>
                    <a:pt x="306" y="274"/>
                  </a:cubicBezTo>
                  <a:cubicBezTo>
                    <a:pt x="306" y="270"/>
                    <a:pt x="305" y="266"/>
                    <a:pt x="305" y="262"/>
                  </a:cubicBezTo>
                  <a:cubicBezTo>
                    <a:pt x="299" y="258"/>
                    <a:pt x="288" y="262"/>
                    <a:pt x="274" y="273"/>
                  </a:cubicBezTo>
                  <a:cubicBezTo>
                    <a:pt x="157" y="391"/>
                    <a:pt x="157" y="391"/>
                    <a:pt x="157" y="391"/>
                  </a:cubicBezTo>
                  <a:cubicBezTo>
                    <a:pt x="149" y="399"/>
                    <a:pt x="140" y="404"/>
                    <a:pt x="130" y="406"/>
                  </a:cubicBezTo>
                  <a:cubicBezTo>
                    <a:pt x="73" y="415"/>
                    <a:pt x="35" y="407"/>
                    <a:pt x="16" y="383"/>
                  </a:cubicBezTo>
                  <a:cubicBezTo>
                    <a:pt x="4" y="367"/>
                    <a:pt x="0" y="343"/>
                    <a:pt x="5" y="310"/>
                  </a:cubicBezTo>
                  <a:cubicBezTo>
                    <a:pt x="9" y="285"/>
                    <a:pt x="20" y="261"/>
                    <a:pt x="37" y="242"/>
                  </a:cubicBezTo>
                  <a:cubicBezTo>
                    <a:pt x="155" y="108"/>
                    <a:pt x="269" y="32"/>
                    <a:pt x="379" y="9"/>
                  </a:cubicBezTo>
                  <a:cubicBezTo>
                    <a:pt x="414" y="0"/>
                    <a:pt x="433" y="13"/>
                    <a:pt x="434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01" name="Freeform 292">
              <a:extLst>
                <a:ext uri="{FF2B5EF4-FFF2-40B4-BE49-F238E27FC236}">
                  <a16:creationId xmlns:a16="http://schemas.microsoft.com/office/drawing/2014/main" id="{ACAF3E27-F8A6-41FB-9935-CDF4C78A0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53363" y="8582025"/>
              <a:ext cx="785813" cy="665163"/>
            </a:xfrm>
            <a:custGeom>
              <a:avLst/>
              <a:gdLst>
                <a:gd name="T0" fmla="*/ 290 w 290"/>
                <a:gd name="T1" fmla="*/ 104 h 245"/>
                <a:gd name="T2" fmla="*/ 289 w 290"/>
                <a:gd name="T3" fmla="*/ 92 h 245"/>
                <a:gd name="T4" fmla="*/ 258 w 290"/>
                <a:gd name="T5" fmla="*/ 103 h 245"/>
                <a:gd name="T6" fmla="*/ 141 w 290"/>
                <a:gd name="T7" fmla="*/ 221 h 245"/>
                <a:gd name="T8" fmla="*/ 114 w 290"/>
                <a:gd name="T9" fmla="*/ 236 h 245"/>
                <a:gd name="T10" fmla="*/ 0 w 290"/>
                <a:gd name="T11" fmla="*/ 213 h 245"/>
                <a:gd name="T12" fmla="*/ 121 w 290"/>
                <a:gd name="T13" fmla="*/ 167 h 245"/>
                <a:gd name="T14" fmla="*/ 288 w 290"/>
                <a:gd name="T15" fmla="*/ 0 h 245"/>
                <a:gd name="T16" fmla="*/ 290 w 290"/>
                <a:gd name="T17" fmla="*/ 10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45">
                  <a:moveTo>
                    <a:pt x="290" y="104"/>
                  </a:moveTo>
                  <a:cubicBezTo>
                    <a:pt x="290" y="100"/>
                    <a:pt x="289" y="96"/>
                    <a:pt x="289" y="92"/>
                  </a:cubicBezTo>
                  <a:cubicBezTo>
                    <a:pt x="283" y="88"/>
                    <a:pt x="272" y="92"/>
                    <a:pt x="258" y="103"/>
                  </a:cubicBezTo>
                  <a:cubicBezTo>
                    <a:pt x="141" y="221"/>
                    <a:pt x="141" y="221"/>
                    <a:pt x="141" y="221"/>
                  </a:cubicBezTo>
                  <a:cubicBezTo>
                    <a:pt x="133" y="229"/>
                    <a:pt x="124" y="234"/>
                    <a:pt x="114" y="236"/>
                  </a:cubicBezTo>
                  <a:cubicBezTo>
                    <a:pt x="57" y="245"/>
                    <a:pt x="19" y="237"/>
                    <a:pt x="0" y="213"/>
                  </a:cubicBezTo>
                  <a:cubicBezTo>
                    <a:pt x="8" y="215"/>
                    <a:pt x="61" y="225"/>
                    <a:pt x="121" y="167"/>
                  </a:cubicBezTo>
                  <a:cubicBezTo>
                    <a:pt x="187" y="105"/>
                    <a:pt x="288" y="0"/>
                    <a:pt x="288" y="0"/>
                  </a:cubicBezTo>
                  <a:lnTo>
                    <a:pt x="290" y="10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02" name="Freeform 293">
              <a:extLst>
                <a:ext uri="{FF2B5EF4-FFF2-40B4-BE49-F238E27FC236}">
                  <a16:creationId xmlns:a16="http://schemas.microsoft.com/office/drawing/2014/main" id="{C823A42D-4317-4D9F-8207-CA810C043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6400" y="7188200"/>
              <a:ext cx="401638" cy="493713"/>
            </a:xfrm>
            <a:custGeom>
              <a:avLst/>
              <a:gdLst>
                <a:gd name="T0" fmla="*/ 55 w 148"/>
                <a:gd name="T1" fmla="*/ 0 h 182"/>
                <a:gd name="T2" fmla="*/ 145 w 148"/>
                <a:gd name="T3" fmla="*/ 11 h 182"/>
                <a:gd name="T4" fmla="*/ 146 w 148"/>
                <a:gd name="T5" fmla="*/ 99 h 182"/>
                <a:gd name="T6" fmla="*/ 120 w 148"/>
                <a:gd name="T7" fmla="*/ 181 h 182"/>
                <a:gd name="T8" fmla="*/ 47 w 148"/>
                <a:gd name="T9" fmla="*/ 161 h 182"/>
                <a:gd name="T10" fmla="*/ 0 w 148"/>
                <a:gd name="T11" fmla="*/ 141 h 182"/>
                <a:gd name="T12" fmla="*/ 6 w 148"/>
                <a:gd name="T13" fmla="*/ 20 h 182"/>
                <a:gd name="T14" fmla="*/ 55 w 148"/>
                <a:gd name="T1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182">
                  <a:moveTo>
                    <a:pt x="55" y="0"/>
                  </a:moveTo>
                  <a:cubicBezTo>
                    <a:pt x="55" y="0"/>
                    <a:pt x="144" y="13"/>
                    <a:pt x="145" y="11"/>
                  </a:cubicBezTo>
                  <a:cubicBezTo>
                    <a:pt x="146" y="5"/>
                    <a:pt x="148" y="85"/>
                    <a:pt x="146" y="99"/>
                  </a:cubicBezTo>
                  <a:cubicBezTo>
                    <a:pt x="141" y="135"/>
                    <a:pt x="132" y="161"/>
                    <a:pt x="120" y="181"/>
                  </a:cubicBezTo>
                  <a:cubicBezTo>
                    <a:pt x="90" y="182"/>
                    <a:pt x="66" y="175"/>
                    <a:pt x="47" y="16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6" y="20"/>
                    <a:pt x="6" y="20"/>
                    <a:pt x="6" y="2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EE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03" name="Freeform 294">
              <a:extLst>
                <a:ext uri="{FF2B5EF4-FFF2-40B4-BE49-F238E27FC236}">
                  <a16:creationId xmlns:a16="http://schemas.microsoft.com/office/drawing/2014/main" id="{589E76F8-6E61-449B-A2F5-E140ECB64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4750" y="7038975"/>
              <a:ext cx="992188" cy="1014413"/>
            </a:xfrm>
            <a:custGeom>
              <a:avLst/>
              <a:gdLst>
                <a:gd name="T0" fmla="*/ 315 w 366"/>
                <a:gd name="T1" fmla="*/ 12 h 374"/>
                <a:gd name="T2" fmla="*/ 283 w 366"/>
                <a:gd name="T3" fmla="*/ 23 h 374"/>
                <a:gd name="T4" fmla="*/ 235 w 366"/>
                <a:gd name="T5" fmla="*/ 0 h 374"/>
                <a:gd name="T6" fmla="*/ 174 w 366"/>
                <a:gd name="T7" fmla="*/ 45 h 374"/>
                <a:gd name="T8" fmla="*/ 162 w 366"/>
                <a:gd name="T9" fmla="*/ 44 h 374"/>
                <a:gd name="T10" fmla="*/ 99 w 366"/>
                <a:gd name="T11" fmla="*/ 107 h 374"/>
                <a:gd name="T12" fmla="*/ 100 w 366"/>
                <a:gd name="T13" fmla="*/ 116 h 374"/>
                <a:gd name="T14" fmla="*/ 28 w 366"/>
                <a:gd name="T15" fmla="*/ 193 h 374"/>
                <a:gd name="T16" fmla="*/ 31 w 366"/>
                <a:gd name="T17" fmla="*/ 214 h 374"/>
                <a:gd name="T18" fmla="*/ 0 w 366"/>
                <a:gd name="T19" fmla="*/ 282 h 374"/>
                <a:gd name="T20" fmla="*/ 92 w 366"/>
                <a:gd name="T21" fmla="*/ 374 h 374"/>
                <a:gd name="T22" fmla="*/ 179 w 366"/>
                <a:gd name="T23" fmla="*/ 311 h 374"/>
                <a:gd name="T24" fmla="*/ 196 w 366"/>
                <a:gd name="T25" fmla="*/ 314 h 374"/>
                <a:gd name="T26" fmla="*/ 259 w 366"/>
                <a:gd name="T27" fmla="*/ 251 h 374"/>
                <a:gd name="T28" fmla="*/ 226 w 366"/>
                <a:gd name="T29" fmla="*/ 195 h 374"/>
                <a:gd name="T30" fmla="*/ 250 w 366"/>
                <a:gd name="T31" fmla="*/ 146 h 374"/>
                <a:gd name="T32" fmla="*/ 246 w 366"/>
                <a:gd name="T33" fmla="*/ 125 h 374"/>
                <a:gd name="T34" fmla="*/ 283 w 366"/>
                <a:gd name="T35" fmla="*/ 104 h 374"/>
                <a:gd name="T36" fmla="*/ 315 w 366"/>
                <a:gd name="T37" fmla="*/ 115 h 374"/>
                <a:gd name="T38" fmla="*/ 366 w 366"/>
                <a:gd name="T39" fmla="*/ 64 h 374"/>
                <a:gd name="T40" fmla="*/ 315 w 366"/>
                <a:gd name="T41" fmla="*/ 1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6" h="374">
                  <a:moveTo>
                    <a:pt x="315" y="12"/>
                  </a:moveTo>
                  <a:cubicBezTo>
                    <a:pt x="303" y="12"/>
                    <a:pt x="292" y="16"/>
                    <a:pt x="283" y="23"/>
                  </a:cubicBezTo>
                  <a:cubicBezTo>
                    <a:pt x="272" y="9"/>
                    <a:pt x="254" y="0"/>
                    <a:pt x="235" y="0"/>
                  </a:cubicBezTo>
                  <a:cubicBezTo>
                    <a:pt x="206" y="0"/>
                    <a:pt x="182" y="19"/>
                    <a:pt x="174" y="45"/>
                  </a:cubicBezTo>
                  <a:cubicBezTo>
                    <a:pt x="170" y="44"/>
                    <a:pt x="166" y="44"/>
                    <a:pt x="162" y="44"/>
                  </a:cubicBezTo>
                  <a:cubicBezTo>
                    <a:pt x="128" y="44"/>
                    <a:pt x="99" y="72"/>
                    <a:pt x="99" y="107"/>
                  </a:cubicBezTo>
                  <a:cubicBezTo>
                    <a:pt x="99" y="110"/>
                    <a:pt x="100" y="113"/>
                    <a:pt x="100" y="116"/>
                  </a:cubicBezTo>
                  <a:cubicBezTo>
                    <a:pt x="60" y="119"/>
                    <a:pt x="28" y="152"/>
                    <a:pt x="28" y="193"/>
                  </a:cubicBezTo>
                  <a:cubicBezTo>
                    <a:pt x="28" y="200"/>
                    <a:pt x="29" y="207"/>
                    <a:pt x="31" y="214"/>
                  </a:cubicBezTo>
                  <a:cubicBezTo>
                    <a:pt x="12" y="230"/>
                    <a:pt x="0" y="255"/>
                    <a:pt x="0" y="282"/>
                  </a:cubicBezTo>
                  <a:cubicBezTo>
                    <a:pt x="0" y="333"/>
                    <a:pt x="41" y="374"/>
                    <a:pt x="92" y="374"/>
                  </a:cubicBezTo>
                  <a:cubicBezTo>
                    <a:pt x="133" y="374"/>
                    <a:pt x="167" y="348"/>
                    <a:pt x="179" y="311"/>
                  </a:cubicBezTo>
                  <a:cubicBezTo>
                    <a:pt x="184" y="313"/>
                    <a:pt x="190" y="314"/>
                    <a:pt x="196" y="314"/>
                  </a:cubicBezTo>
                  <a:cubicBezTo>
                    <a:pt x="231" y="314"/>
                    <a:pt x="259" y="285"/>
                    <a:pt x="259" y="251"/>
                  </a:cubicBezTo>
                  <a:cubicBezTo>
                    <a:pt x="259" y="227"/>
                    <a:pt x="245" y="206"/>
                    <a:pt x="226" y="195"/>
                  </a:cubicBezTo>
                  <a:cubicBezTo>
                    <a:pt x="240" y="184"/>
                    <a:pt x="250" y="166"/>
                    <a:pt x="250" y="146"/>
                  </a:cubicBezTo>
                  <a:cubicBezTo>
                    <a:pt x="250" y="138"/>
                    <a:pt x="249" y="131"/>
                    <a:pt x="246" y="125"/>
                  </a:cubicBezTo>
                  <a:cubicBezTo>
                    <a:pt x="261" y="122"/>
                    <a:pt x="273" y="114"/>
                    <a:pt x="283" y="104"/>
                  </a:cubicBezTo>
                  <a:cubicBezTo>
                    <a:pt x="291" y="111"/>
                    <a:pt x="303" y="115"/>
                    <a:pt x="315" y="115"/>
                  </a:cubicBezTo>
                  <a:cubicBezTo>
                    <a:pt x="343" y="115"/>
                    <a:pt x="366" y="92"/>
                    <a:pt x="366" y="64"/>
                  </a:cubicBezTo>
                  <a:cubicBezTo>
                    <a:pt x="366" y="35"/>
                    <a:pt x="343" y="12"/>
                    <a:pt x="315" y="12"/>
                  </a:cubicBezTo>
                  <a:close/>
                </a:path>
              </a:pathLst>
            </a:custGeom>
            <a:solidFill>
              <a:srgbClr val="DD6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04" name="Rectangle 295">
              <a:extLst>
                <a:ext uri="{FF2B5EF4-FFF2-40B4-BE49-F238E27FC236}">
                  <a16:creationId xmlns:a16="http://schemas.microsoft.com/office/drawing/2014/main" id="{FCA1C195-75DF-4692-90B7-E1B5D06CF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2075" y="9193213"/>
              <a:ext cx="866775" cy="352425"/>
            </a:xfrm>
            <a:prstGeom prst="rect">
              <a:avLst/>
            </a:prstGeom>
            <a:solidFill>
              <a:srgbClr val="9CB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05" name="Rectangle 296">
              <a:extLst>
                <a:ext uri="{FF2B5EF4-FFF2-40B4-BE49-F238E27FC236}">
                  <a16:creationId xmlns:a16="http://schemas.microsoft.com/office/drawing/2014/main" id="{83F38094-8BFD-4E74-8F0C-D9C1A5613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2775" y="9193213"/>
              <a:ext cx="346075" cy="352425"/>
            </a:xfrm>
            <a:prstGeom prst="rect">
              <a:avLst/>
            </a:prstGeom>
            <a:solidFill>
              <a:srgbClr val="6E9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sp>
        <p:nvSpPr>
          <p:cNvPr id="427" name="Freeform: Shape 426">
            <a:extLst>
              <a:ext uri="{FF2B5EF4-FFF2-40B4-BE49-F238E27FC236}">
                <a16:creationId xmlns:a16="http://schemas.microsoft.com/office/drawing/2014/main" id="{092789C6-9CC1-4D72-977D-90A21138728B}"/>
              </a:ext>
            </a:extLst>
          </p:cNvPr>
          <p:cNvSpPr>
            <a:spLocks/>
          </p:cNvSpPr>
          <p:nvPr/>
        </p:nvSpPr>
        <p:spPr bwMode="auto">
          <a:xfrm>
            <a:off x="4502262" y="-11596"/>
            <a:ext cx="7693114" cy="6883662"/>
          </a:xfrm>
          <a:custGeom>
            <a:avLst/>
            <a:gdLst>
              <a:gd name="connsiteX0" fmla="*/ 6290878 w 14557829"/>
              <a:gd name="connsiteY0" fmla="*/ 1974298 h 13716000"/>
              <a:gd name="connsiteX1" fmla="*/ 4511539 w 14557829"/>
              <a:gd name="connsiteY1" fmla="*/ 2703779 h 13716000"/>
              <a:gd name="connsiteX2" fmla="*/ 3920226 w 14557829"/>
              <a:gd name="connsiteY2" fmla="*/ 2936133 h 13716000"/>
              <a:gd name="connsiteX3" fmla="*/ 3806824 w 14557829"/>
              <a:gd name="connsiteY3" fmla="*/ 2936133 h 13716000"/>
              <a:gd name="connsiteX4" fmla="*/ 1970784 w 14557829"/>
              <a:gd name="connsiteY4" fmla="*/ 4862503 h 13716000"/>
              <a:gd name="connsiteX5" fmla="*/ 2057186 w 14557829"/>
              <a:gd name="connsiteY5" fmla="*/ 5413666 h 13716000"/>
              <a:gd name="connsiteX6" fmla="*/ 1870882 w 14557829"/>
              <a:gd name="connsiteY6" fmla="*/ 6399817 h 13716000"/>
              <a:gd name="connsiteX7" fmla="*/ 1430772 w 14557829"/>
              <a:gd name="connsiteY7" fmla="*/ 7637233 h 13716000"/>
              <a:gd name="connsiteX8" fmla="*/ 3412616 w 14557829"/>
              <a:gd name="connsiteY8" fmla="*/ 8896262 h 13716000"/>
              <a:gd name="connsiteX9" fmla="*/ 3431516 w 14557829"/>
              <a:gd name="connsiteY9" fmla="*/ 8896262 h 13716000"/>
              <a:gd name="connsiteX10" fmla="*/ 3958028 w 14557829"/>
              <a:gd name="connsiteY10" fmla="*/ 9201564 h 13716000"/>
              <a:gd name="connsiteX11" fmla="*/ 5318857 w 14557829"/>
              <a:gd name="connsiteY11" fmla="*/ 10774001 h 13716000"/>
              <a:gd name="connsiteX12" fmla="*/ 7200799 w 14557829"/>
              <a:gd name="connsiteY12" fmla="*/ 10147188 h 13716000"/>
              <a:gd name="connsiteX13" fmla="*/ 8793832 w 14557829"/>
              <a:gd name="connsiteY13" fmla="*/ 10041818 h 13716000"/>
              <a:gd name="connsiteX14" fmla="*/ 9933257 w 14557829"/>
              <a:gd name="connsiteY14" fmla="*/ 10892879 h 13716000"/>
              <a:gd name="connsiteX15" fmla="*/ 13027525 w 14557829"/>
              <a:gd name="connsiteY15" fmla="*/ 9450128 h 13716000"/>
              <a:gd name="connsiteX16" fmla="*/ 13103126 w 14557829"/>
              <a:gd name="connsiteY16" fmla="*/ 8180291 h 13716000"/>
              <a:gd name="connsiteX17" fmla="*/ 12549614 w 14557829"/>
              <a:gd name="connsiteY17" fmla="*/ 6016164 h 13716000"/>
              <a:gd name="connsiteX18" fmla="*/ 10767575 w 14557829"/>
              <a:gd name="connsiteY18" fmla="*/ 3360312 h 13716000"/>
              <a:gd name="connsiteX19" fmla="*/ 10632572 w 14557829"/>
              <a:gd name="connsiteY19" fmla="*/ 3363014 h 13716000"/>
              <a:gd name="connsiteX20" fmla="*/ 10243764 w 14557829"/>
              <a:gd name="connsiteY20" fmla="*/ 3209012 h 13716000"/>
              <a:gd name="connsiteX21" fmla="*/ 8907235 w 14557829"/>
              <a:gd name="connsiteY21" fmla="*/ 2655147 h 13716000"/>
              <a:gd name="connsiteX22" fmla="*/ 8488726 w 14557829"/>
              <a:gd name="connsiteY22" fmla="*/ 2701078 h 13716000"/>
              <a:gd name="connsiteX23" fmla="*/ 7916314 w 14557829"/>
              <a:gd name="connsiteY23" fmla="*/ 2563287 h 13716000"/>
              <a:gd name="connsiteX24" fmla="*/ 6290878 w 14557829"/>
              <a:gd name="connsiteY24" fmla="*/ 1974298 h 13716000"/>
              <a:gd name="connsiteX25" fmla="*/ 0 w 14557829"/>
              <a:gd name="connsiteY25" fmla="*/ 0 h 13716000"/>
              <a:gd name="connsiteX26" fmla="*/ 14557829 w 14557829"/>
              <a:gd name="connsiteY26" fmla="*/ 0 h 13716000"/>
              <a:gd name="connsiteX27" fmla="*/ 14557829 w 14557829"/>
              <a:gd name="connsiteY27" fmla="*/ 13716000 h 13716000"/>
              <a:gd name="connsiteX28" fmla="*/ 0 w 14557829"/>
              <a:gd name="connsiteY28" fmla="*/ 13716000 h 13716000"/>
              <a:gd name="connsiteX0" fmla="*/ 10532137 w 18799088"/>
              <a:gd name="connsiteY0" fmla="*/ 1974298 h 13716000"/>
              <a:gd name="connsiteX1" fmla="*/ 8752798 w 18799088"/>
              <a:gd name="connsiteY1" fmla="*/ 2703779 h 13716000"/>
              <a:gd name="connsiteX2" fmla="*/ 8161485 w 18799088"/>
              <a:gd name="connsiteY2" fmla="*/ 2936133 h 13716000"/>
              <a:gd name="connsiteX3" fmla="*/ 8048083 w 18799088"/>
              <a:gd name="connsiteY3" fmla="*/ 2936133 h 13716000"/>
              <a:gd name="connsiteX4" fmla="*/ 6212043 w 18799088"/>
              <a:gd name="connsiteY4" fmla="*/ 4862503 h 13716000"/>
              <a:gd name="connsiteX5" fmla="*/ 6298445 w 18799088"/>
              <a:gd name="connsiteY5" fmla="*/ 5413666 h 13716000"/>
              <a:gd name="connsiteX6" fmla="*/ 6112141 w 18799088"/>
              <a:gd name="connsiteY6" fmla="*/ 6399817 h 13716000"/>
              <a:gd name="connsiteX7" fmla="*/ 5672031 w 18799088"/>
              <a:gd name="connsiteY7" fmla="*/ 7637233 h 13716000"/>
              <a:gd name="connsiteX8" fmla="*/ 7653875 w 18799088"/>
              <a:gd name="connsiteY8" fmla="*/ 8896262 h 13716000"/>
              <a:gd name="connsiteX9" fmla="*/ 7672775 w 18799088"/>
              <a:gd name="connsiteY9" fmla="*/ 8896262 h 13716000"/>
              <a:gd name="connsiteX10" fmla="*/ 8199287 w 18799088"/>
              <a:gd name="connsiteY10" fmla="*/ 9201564 h 13716000"/>
              <a:gd name="connsiteX11" fmla="*/ 9560116 w 18799088"/>
              <a:gd name="connsiteY11" fmla="*/ 10774001 h 13716000"/>
              <a:gd name="connsiteX12" fmla="*/ 11442058 w 18799088"/>
              <a:gd name="connsiteY12" fmla="*/ 10147188 h 13716000"/>
              <a:gd name="connsiteX13" fmla="*/ 13035091 w 18799088"/>
              <a:gd name="connsiteY13" fmla="*/ 10041818 h 13716000"/>
              <a:gd name="connsiteX14" fmla="*/ 14174516 w 18799088"/>
              <a:gd name="connsiteY14" fmla="*/ 10892879 h 13716000"/>
              <a:gd name="connsiteX15" fmla="*/ 17268784 w 18799088"/>
              <a:gd name="connsiteY15" fmla="*/ 9450128 h 13716000"/>
              <a:gd name="connsiteX16" fmla="*/ 17344385 w 18799088"/>
              <a:gd name="connsiteY16" fmla="*/ 8180291 h 13716000"/>
              <a:gd name="connsiteX17" fmla="*/ 16790873 w 18799088"/>
              <a:gd name="connsiteY17" fmla="*/ 6016164 h 13716000"/>
              <a:gd name="connsiteX18" fmla="*/ 15008834 w 18799088"/>
              <a:gd name="connsiteY18" fmla="*/ 3360312 h 13716000"/>
              <a:gd name="connsiteX19" fmla="*/ 14873831 w 18799088"/>
              <a:gd name="connsiteY19" fmla="*/ 3363014 h 13716000"/>
              <a:gd name="connsiteX20" fmla="*/ 14485023 w 18799088"/>
              <a:gd name="connsiteY20" fmla="*/ 3209012 h 13716000"/>
              <a:gd name="connsiteX21" fmla="*/ 13148494 w 18799088"/>
              <a:gd name="connsiteY21" fmla="*/ 2655147 h 13716000"/>
              <a:gd name="connsiteX22" fmla="*/ 12729985 w 18799088"/>
              <a:gd name="connsiteY22" fmla="*/ 2701078 h 13716000"/>
              <a:gd name="connsiteX23" fmla="*/ 12157573 w 18799088"/>
              <a:gd name="connsiteY23" fmla="*/ 2563287 h 13716000"/>
              <a:gd name="connsiteX24" fmla="*/ 10532137 w 18799088"/>
              <a:gd name="connsiteY24" fmla="*/ 1974298 h 13716000"/>
              <a:gd name="connsiteX25" fmla="*/ 0 w 18799088"/>
              <a:gd name="connsiteY25" fmla="*/ 19455 h 13716000"/>
              <a:gd name="connsiteX26" fmla="*/ 18799088 w 18799088"/>
              <a:gd name="connsiteY26" fmla="*/ 0 h 13716000"/>
              <a:gd name="connsiteX27" fmla="*/ 18799088 w 18799088"/>
              <a:gd name="connsiteY27" fmla="*/ 13716000 h 13716000"/>
              <a:gd name="connsiteX28" fmla="*/ 4241259 w 18799088"/>
              <a:gd name="connsiteY28" fmla="*/ 13716000 h 13716000"/>
              <a:gd name="connsiteX29" fmla="*/ 0 w 18799088"/>
              <a:gd name="connsiteY29" fmla="*/ 19455 h 13716000"/>
              <a:gd name="connsiteX0" fmla="*/ 10609959 w 18876910"/>
              <a:gd name="connsiteY0" fmla="*/ 1974298 h 13716000"/>
              <a:gd name="connsiteX1" fmla="*/ 8830620 w 18876910"/>
              <a:gd name="connsiteY1" fmla="*/ 2703779 h 13716000"/>
              <a:gd name="connsiteX2" fmla="*/ 8239307 w 18876910"/>
              <a:gd name="connsiteY2" fmla="*/ 2936133 h 13716000"/>
              <a:gd name="connsiteX3" fmla="*/ 8125905 w 18876910"/>
              <a:gd name="connsiteY3" fmla="*/ 2936133 h 13716000"/>
              <a:gd name="connsiteX4" fmla="*/ 6289865 w 18876910"/>
              <a:gd name="connsiteY4" fmla="*/ 4862503 h 13716000"/>
              <a:gd name="connsiteX5" fmla="*/ 6376267 w 18876910"/>
              <a:gd name="connsiteY5" fmla="*/ 5413666 h 13716000"/>
              <a:gd name="connsiteX6" fmla="*/ 6189963 w 18876910"/>
              <a:gd name="connsiteY6" fmla="*/ 6399817 h 13716000"/>
              <a:gd name="connsiteX7" fmla="*/ 5749853 w 18876910"/>
              <a:gd name="connsiteY7" fmla="*/ 7637233 h 13716000"/>
              <a:gd name="connsiteX8" fmla="*/ 7731697 w 18876910"/>
              <a:gd name="connsiteY8" fmla="*/ 8896262 h 13716000"/>
              <a:gd name="connsiteX9" fmla="*/ 7750597 w 18876910"/>
              <a:gd name="connsiteY9" fmla="*/ 8896262 h 13716000"/>
              <a:gd name="connsiteX10" fmla="*/ 8277109 w 18876910"/>
              <a:gd name="connsiteY10" fmla="*/ 9201564 h 13716000"/>
              <a:gd name="connsiteX11" fmla="*/ 9637938 w 18876910"/>
              <a:gd name="connsiteY11" fmla="*/ 10774001 h 13716000"/>
              <a:gd name="connsiteX12" fmla="*/ 11519880 w 18876910"/>
              <a:gd name="connsiteY12" fmla="*/ 10147188 h 13716000"/>
              <a:gd name="connsiteX13" fmla="*/ 13112913 w 18876910"/>
              <a:gd name="connsiteY13" fmla="*/ 10041818 h 13716000"/>
              <a:gd name="connsiteX14" fmla="*/ 14252338 w 18876910"/>
              <a:gd name="connsiteY14" fmla="*/ 10892879 h 13716000"/>
              <a:gd name="connsiteX15" fmla="*/ 17346606 w 18876910"/>
              <a:gd name="connsiteY15" fmla="*/ 9450128 h 13716000"/>
              <a:gd name="connsiteX16" fmla="*/ 17422207 w 18876910"/>
              <a:gd name="connsiteY16" fmla="*/ 8180291 h 13716000"/>
              <a:gd name="connsiteX17" fmla="*/ 16868695 w 18876910"/>
              <a:gd name="connsiteY17" fmla="*/ 6016164 h 13716000"/>
              <a:gd name="connsiteX18" fmla="*/ 15086656 w 18876910"/>
              <a:gd name="connsiteY18" fmla="*/ 3360312 h 13716000"/>
              <a:gd name="connsiteX19" fmla="*/ 14951653 w 18876910"/>
              <a:gd name="connsiteY19" fmla="*/ 3363014 h 13716000"/>
              <a:gd name="connsiteX20" fmla="*/ 14562845 w 18876910"/>
              <a:gd name="connsiteY20" fmla="*/ 3209012 h 13716000"/>
              <a:gd name="connsiteX21" fmla="*/ 13226316 w 18876910"/>
              <a:gd name="connsiteY21" fmla="*/ 2655147 h 13716000"/>
              <a:gd name="connsiteX22" fmla="*/ 12807807 w 18876910"/>
              <a:gd name="connsiteY22" fmla="*/ 2701078 h 13716000"/>
              <a:gd name="connsiteX23" fmla="*/ 12235395 w 18876910"/>
              <a:gd name="connsiteY23" fmla="*/ 2563287 h 13716000"/>
              <a:gd name="connsiteX24" fmla="*/ 10609959 w 18876910"/>
              <a:gd name="connsiteY24" fmla="*/ 1974298 h 13716000"/>
              <a:gd name="connsiteX25" fmla="*/ 77822 w 18876910"/>
              <a:gd name="connsiteY25" fmla="*/ 19455 h 13716000"/>
              <a:gd name="connsiteX26" fmla="*/ 18876910 w 18876910"/>
              <a:gd name="connsiteY26" fmla="*/ 0 h 13716000"/>
              <a:gd name="connsiteX27" fmla="*/ 18876910 w 18876910"/>
              <a:gd name="connsiteY27" fmla="*/ 13716000 h 13716000"/>
              <a:gd name="connsiteX28" fmla="*/ 0 w 18876910"/>
              <a:gd name="connsiteY28" fmla="*/ 13716000 h 13716000"/>
              <a:gd name="connsiteX29" fmla="*/ 77822 w 18876910"/>
              <a:gd name="connsiteY29" fmla="*/ 19455 h 13716000"/>
              <a:gd name="connsiteX0" fmla="*/ 10532137 w 18799088"/>
              <a:gd name="connsiteY0" fmla="*/ 1974298 h 13745028"/>
              <a:gd name="connsiteX1" fmla="*/ 8752798 w 18799088"/>
              <a:gd name="connsiteY1" fmla="*/ 2703779 h 13745028"/>
              <a:gd name="connsiteX2" fmla="*/ 8161485 w 18799088"/>
              <a:gd name="connsiteY2" fmla="*/ 2936133 h 13745028"/>
              <a:gd name="connsiteX3" fmla="*/ 8048083 w 18799088"/>
              <a:gd name="connsiteY3" fmla="*/ 2936133 h 13745028"/>
              <a:gd name="connsiteX4" fmla="*/ 6212043 w 18799088"/>
              <a:gd name="connsiteY4" fmla="*/ 4862503 h 13745028"/>
              <a:gd name="connsiteX5" fmla="*/ 6298445 w 18799088"/>
              <a:gd name="connsiteY5" fmla="*/ 5413666 h 13745028"/>
              <a:gd name="connsiteX6" fmla="*/ 6112141 w 18799088"/>
              <a:gd name="connsiteY6" fmla="*/ 6399817 h 13745028"/>
              <a:gd name="connsiteX7" fmla="*/ 5672031 w 18799088"/>
              <a:gd name="connsiteY7" fmla="*/ 7637233 h 13745028"/>
              <a:gd name="connsiteX8" fmla="*/ 7653875 w 18799088"/>
              <a:gd name="connsiteY8" fmla="*/ 8896262 h 13745028"/>
              <a:gd name="connsiteX9" fmla="*/ 7672775 w 18799088"/>
              <a:gd name="connsiteY9" fmla="*/ 8896262 h 13745028"/>
              <a:gd name="connsiteX10" fmla="*/ 8199287 w 18799088"/>
              <a:gd name="connsiteY10" fmla="*/ 9201564 h 13745028"/>
              <a:gd name="connsiteX11" fmla="*/ 9560116 w 18799088"/>
              <a:gd name="connsiteY11" fmla="*/ 10774001 h 13745028"/>
              <a:gd name="connsiteX12" fmla="*/ 11442058 w 18799088"/>
              <a:gd name="connsiteY12" fmla="*/ 10147188 h 13745028"/>
              <a:gd name="connsiteX13" fmla="*/ 13035091 w 18799088"/>
              <a:gd name="connsiteY13" fmla="*/ 10041818 h 13745028"/>
              <a:gd name="connsiteX14" fmla="*/ 14174516 w 18799088"/>
              <a:gd name="connsiteY14" fmla="*/ 10892879 h 13745028"/>
              <a:gd name="connsiteX15" fmla="*/ 17268784 w 18799088"/>
              <a:gd name="connsiteY15" fmla="*/ 9450128 h 13745028"/>
              <a:gd name="connsiteX16" fmla="*/ 17344385 w 18799088"/>
              <a:gd name="connsiteY16" fmla="*/ 8180291 h 13745028"/>
              <a:gd name="connsiteX17" fmla="*/ 16790873 w 18799088"/>
              <a:gd name="connsiteY17" fmla="*/ 6016164 h 13745028"/>
              <a:gd name="connsiteX18" fmla="*/ 15008834 w 18799088"/>
              <a:gd name="connsiteY18" fmla="*/ 3360312 h 13745028"/>
              <a:gd name="connsiteX19" fmla="*/ 14873831 w 18799088"/>
              <a:gd name="connsiteY19" fmla="*/ 3363014 h 13745028"/>
              <a:gd name="connsiteX20" fmla="*/ 14485023 w 18799088"/>
              <a:gd name="connsiteY20" fmla="*/ 3209012 h 13745028"/>
              <a:gd name="connsiteX21" fmla="*/ 13148494 w 18799088"/>
              <a:gd name="connsiteY21" fmla="*/ 2655147 h 13745028"/>
              <a:gd name="connsiteX22" fmla="*/ 12729985 w 18799088"/>
              <a:gd name="connsiteY22" fmla="*/ 2701078 h 13745028"/>
              <a:gd name="connsiteX23" fmla="*/ 12157573 w 18799088"/>
              <a:gd name="connsiteY23" fmla="*/ 2563287 h 13745028"/>
              <a:gd name="connsiteX24" fmla="*/ 10532137 w 18799088"/>
              <a:gd name="connsiteY24" fmla="*/ 1974298 h 13745028"/>
              <a:gd name="connsiteX25" fmla="*/ 0 w 18799088"/>
              <a:gd name="connsiteY25" fmla="*/ 19455 h 13745028"/>
              <a:gd name="connsiteX26" fmla="*/ 18799088 w 18799088"/>
              <a:gd name="connsiteY26" fmla="*/ 0 h 13745028"/>
              <a:gd name="connsiteX27" fmla="*/ 18799088 w 18799088"/>
              <a:gd name="connsiteY27" fmla="*/ 13716000 h 13745028"/>
              <a:gd name="connsiteX28" fmla="*/ 3521721 w 18799088"/>
              <a:gd name="connsiteY28" fmla="*/ 13745028 h 13745028"/>
              <a:gd name="connsiteX29" fmla="*/ 0 w 18799088"/>
              <a:gd name="connsiteY29" fmla="*/ 19455 h 13745028"/>
              <a:gd name="connsiteX0" fmla="*/ 7121280 w 15388231"/>
              <a:gd name="connsiteY0" fmla="*/ 1998386 h 13769116"/>
              <a:gd name="connsiteX1" fmla="*/ 5341941 w 15388231"/>
              <a:gd name="connsiteY1" fmla="*/ 2727867 h 13769116"/>
              <a:gd name="connsiteX2" fmla="*/ 4750628 w 15388231"/>
              <a:gd name="connsiteY2" fmla="*/ 2960221 h 13769116"/>
              <a:gd name="connsiteX3" fmla="*/ 4637226 w 15388231"/>
              <a:gd name="connsiteY3" fmla="*/ 2960221 h 13769116"/>
              <a:gd name="connsiteX4" fmla="*/ 2801186 w 15388231"/>
              <a:gd name="connsiteY4" fmla="*/ 4886591 h 13769116"/>
              <a:gd name="connsiteX5" fmla="*/ 2887588 w 15388231"/>
              <a:gd name="connsiteY5" fmla="*/ 5437754 h 13769116"/>
              <a:gd name="connsiteX6" fmla="*/ 2701284 w 15388231"/>
              <a:gd name="connsiteY6" fmla="*/ 6423905 h 13769116"/>
              <a:gd name="connsiteX7" fmla="*/ 2261174 w 15388231"/>
              <a:gd name="connsiteY7" fmla="*/ 7661321 h 13769116"/>
              <a:gd name="connsiteX8" fmla="*/ 4243018 w 15388231"/>
              <a:gd name="connsiteY8" fmla="*/ 8920350 h 13769116"/>
              <a:gd name="connsiteX9" fmla="*/ 4261918 w 15388231"/>
              <a:gd name="connsiteY9" fmla="*/ 8920350 h 13769116"/>
              <a:gd name="connsiteX10" fmla="*/ 4788430 w 15388231"/>
              <a:gd name="connsiteY10" fmla="*/ 9225652 h 13769116"/>
              <a:gd name="connsiteX11" fmla="*/ 6149259 w 15388231"/>
              <a:gd name="connsiteY11" fmla="*/ 10798089 h 13769116"/>
              <a:gd name="connsiteX12" fmla="*/ 8031201 w 15388231"/>
              <a:gd name="connsiteY12" fmla="*/ 10171276 h 13769116"/>
              <a:gd name="connsiteX13" fmla="*/ 9624234 w 15388231"/>
              <a:gd name="connsiteY13" fmla="*/ 10065906 h 13769116"/>
              <a:gd name="connsiteX14" fmla="*/ 10763659 w 15388231"/>
              <a:gd name="connsiteY14" fmla="*/ 10916967 h 13769116"/>
              <a:gd name="connsiteX15" fmla="*/ 13857927 w 15388231"/>
              <a:gd name="connsiteY15" fmla="*/ 9474216 h 13769116"/>
              <a:gd name="connsiteX16" fmla="*/ 13933528 w 15388231"/>
              <a:gd name="connsiteY16" fmla="*/ 8204379 h 13769116"/>
              <a:gd name="connsiteX17" fmla="*/ 13380016 w 15388231"/>
              <a:gd name="connsiteY17" fmla="*/ 6040252 h 13769116"/>
              <a:gd name="connsiteX18" fmla="*/ 11597977 w 15388231"/>
              <a:gd name="connsiteY18" fmla="*/ 3384400 h 13769116"/>
              <a:gd name="connsiteX19" fmla="*/ 11462974 w 15388231"/>
              <a:gd name="connsiteY19" fmla="*/ 3387102 h 13769116"/>
              <a:gd name="connsiteX20" fmla="*/ 11074166 w 15388231"/>
              <a:gd name="connsiteY20" fmla="*/ 3233100 h 13769116"/>
              <a:gd name="connsiteX21" fmla="*/ 9737637 w 15388231"/>
              <a:gd name="connsiteY21" fmla="*/ 2679235 h 13769116"/>
              <a:gd name="connsiteX22" fmla="*/ 9319128 w 15388231"/>
              <a:gd name="connsiteY22" fmla="*/ 2725166 h 13769116"/>
              <a:gd name="connsiteX23" fmla="*/ 8746716 w 15388231"/>
              <a:gd name="connsiteY23" fmla="*/ 2587375 h 13769116"/>
              <a:gd name="connsiteX24" fmla="*/ 7121280 w 15388231"/>
              <a:gd name="connsiteY24" fmla="*/ 1998386 h 13769116"/>
              <a:gd name="connsiteX25" fmla="*/ 0 w 15388231"/>
              <a:gd name="connsiteY25" fmla="*/ 0 h 13769116"/>
              <a:gd name="connsiteX26" fmla="*/ 15388231 w 15388231"/>
              <a:gd name="connsiteY26" fmla="*/ 24088 h 13769116"/>
              <a:gd name="connsiteX27" fmla="*/ 15388231 w 15388231"/>
              <a:gd name="connsiteY27" fmla="*/ 13740088 h 13769116"/>
              <a:gd name="connsiteX28" fmla="*/ 110864 w 15388231"/>
              <a:gd name="connsiteY28" fmla="*/ 13769116 h 13769116"/>
              <a:gd name="connsiteX29" fmla="*/ 0 w 15388231"/>
              <a:gd name="connsiteY29" fmla="*/ 0 h 137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388231" h="13769116">
                <a:moveTo>
                  <a:pt x="7121280" y="1998386"/>
                </a:moveTo>
                <a:cubicBezTo>
                  <a:pt x="6430065" y="1998386"/>
                  <a:pt x="5800952" y="2276670"/>
                  <a:pt x="5341941" y="2727867"/>
                </a:cubicBezTo>
                <a:cubicBezTo>
                  <a:pt x="5185338" y="2881869"/>
                  <a:pt x="4972034" y="2965624"/>
                  <a:pt x="4750628" y="2960221"/>
                </a:cubicBezTo>
                <a:lnTo>
                  <a:pt x="4637226" y="2960221"/>
                </a:lnTo>
                <a:cubicBezTo>
                  <a:pt x="3600404" y="2995344"/>
                  <a:pt x="2787686" y="3849107"/>
                  <a:pt x="2801186" y="4886591"/>
                </a:cubicBezTo>
                <a:cubicBezTo>
                  <a:pt x="2801186" y="5078417"/>
                  <a:pt x="2833587" y="5262138"/>
                  <a:pt x="2887588" y="5437754"/>
                </a:cubicBezTo>
                <a:cubicBezTo>
                  <a:pt x="2992890" y="5778179"/>
                  <a:pt x="2930789" y="6151025"/>
                  <a:pt x="2701284" y="6423905"/>
                </a:cubicBezTo>
                <a:cubicBezTo>
                  <a:pt x="2423178" y="6758926"/>
                  <a:pt x="2255774" y="7191211"/>
                  <a:pt x="2261174" y="7661321"/>
                </a:cubicBezTo>
                <a:cubicBezTo>
                  <a:pt x="2271975" y="8709612"/>
                  <a:pt x="3195395" y="8920350"/>
                  <a:pt x="4243018" y="8920350"/>
                </a:cubicBezTo>
                <a:lnTo>
                  <a:pt x="4261918" y="8920350"/>
                </a:lnTo>
                <a:cubicBezTo>
                  <a:pt x="4480623" y="8917649"/>
                  <a:pt x="4680427" y="9036528"/>
                  <a:pt x="4788430" y="9225652"/>
                </a:cubicBezTo>
                <a:cubicBezTo>
                  <a:pt x="5223139" y="9998362"/>
                  <a:pt x="5252839" y="10487384"/>
                  <a:pt x="6149259" y="10798089"/>
                </a:cubicBezTo>
                <a:cubicBezTo>
                  <a:pt x="7210382" y="11168233"/>
                  <a:pt x="7755795" y="10476577"/>
                  <a:pt x="8031201" y="10171276"/>
                </a:cubicBezTo>
                <a:cubicBezTo>
                  <a:pt x="8479410" y="9674148"/>
                  <a:pt x="9078823" y="9733587"/>
                  <a:pt x="9624234" y="10065906"/>
                </a:cubicBezTo>
                <a:cubicBezTo>
                  <a:pt x="9918541" y="10244224"/>
                  <a:pt x="10180446" y="10690018"/>
                  <a:pt x="10763659" y="10916967"/>
                </a:cubicBezTo>
                <a:cubicBezTo>
                  <a:pt x="12008386" y="11403288"/>
                  <a:pt x="13482618" y="10687316"/>
                  <a:pt x="13857927" y="9474216"/>
                </a:cubicBezTo>
                <a:cubicBezTo>
                  <a:pt x="13928128" y="9249968"/>
                  <a:pt x="13787725" y="8388100"/>
                  <a:pt x="13933528" y="8204379"/>
                </a:cubicBezTo>
                <a:cubicBezTo>
                  <a:pt x="14333137" y="7696444"/>
                  <a:pt x="13380016" y="6737311"/>
                  <a:pt x="13380016" y="6040252"/>
                </a:cubicBezTo>
                <a:cubicBezTo>
                  <a:pt x="13380016" y="4397568"/>
                  <a:pt x="12975007" y="3895037"/>
                  <a:pt x="11597977" y="3384400"/>
                </a:cubicBezTo>
                <a:cubicBezTo>
                  <a:pt x="11554776" y="3368190"/>
                  <a:pt x="11508875" y="3384400"/>
                  <a:pt x="11462974" y="3387102"/>
                </a:cubicBezTo>
                <a:cubicBezTo>
                  <a:pt x="11317171" y="3392506"/>
                  <a:pt x="11176768" y="3338470"/>
                  <a:pt x="11074166" y="3233100"/>
                </a:cubicBezTo>
                <a:cubicBezTo>
                  <a:pt x="10733959" y="2889974"/>
                  <a:pt x="10261448" y="2679235"/>
                  <a:pt x="9737637" y="2679235"/>
                </a:cubicBezTo>
                <a:cubicBezTo>
                  <a:pt x="9594534" y="2679235"/>
                  <a:pt x="9454131" y="2695446"/>
                  <a:pt x="9319128" y="2725166"/>
                </a:cubicBezTo>
                <a:cubicBezTo>
                  <a:pt x="9116624" y="2771096"/>
                  <a:pt x="8906019" y="2719762"/>
                  <a:pt x="8746716" y="2587375"/>
                </a:cubicBezTo>
                <a:cubicBezTo>
                  <a:pt x="8306606" y="2219932"/>
                  <a:pt x="7739594" y="1998386"/>
                  <a:pt x="7121280" y="1998386"/>
                </a:cubicBezTo>
                <a:close/>
                <a:moveTo>
                  <a:pt x="0" y="0"/>
                </a:moveTo>
                <a:lnTo>
                  <a:pt x="15388231" y="24088"/>
                </a:lnTo>
                <a:lnTo>
                  <a:pt x="15388231" y="13740088"/>
                </a:lnTo>
                <a:lnTo>
                  <a:pt x="110864" y="13769116"/>
                </a:lnTo>
                <a:cubicBezTo>
                  <a:pt x="110864" y="9197116"/>
                  <a:pt x="0" y="457200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93700" sx="93000" sy="93000" algn="ctr" rotWithShape="0">
              <a:srgbClr val="8FBAF9">
                <a:alpha val="23000"/>
              </a:srgb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>
              <a:solidFill>
                <a:srgbClr val="283147"/>
              </a:solidFill>
              <a:latin typeface="Calibri"/>
            </a:endParaRPr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6839D08B-4A85-4427-9437-2FCDF24F689E}"/>
              </a:ext>
            </a:extLst>
          </p:cNvPr>
          <p:cNvGrpSpPr/>
          <p:nvPr/>
        </p:nvGrpSpPr>
        <p:grpSpPr>
          <a:xfrm>
            <a:off x="4860651" y="2102476"/>
            <a:ext cx="1845229" cy="2269829"/>
            <a:chOff x="-3175" y="4805363"/>
            <a:chExt cx="3690938" cy="4540250"/>
          </a:xfrm>
        </p:grpSpPr>
        <p:sp>
          <p:nvSpPr>
            <p:cNvPr id="342" name="Freeform 333">
              <a:extLst>
                <a:ext uri="{FF2B5EF4-FFF2-40B4-BE49-F238E27FC236}">
                  <a16:creationId xmlns:a16="http://schemas.microsoft.com/office/drawing/2014/main" id="{997CF1D9-8EA8-47A5-811B-7867E976B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5" y="8672513"/>
              <a:ext cx="265113" cy="295275"/>
            </a:xfrm>
            <a:custGeom>
              <a:avLst/>
              <a:gdLst>
                <a:gd name="T0" fmla="*/ 0 w 167"/>
                <a:gd name="T1" fmla="*/ 159 h 186"/>
                <a:gd name="T2" fmla="*/ 33 w 167"/>
                <a:gd name="T3" fmla="*/ 186 h 186"/>
                <a:gd name="T4" fmla="*/ 167 w 167"/>
                <a:gd name="T5" fmla="*/ 27 h 186"/>
                <a:gd name="T6" fmla="*/ 133 w 167"/>
                <a:gd name="T7" fmla="*/ 0 h 186"/>
                <a:gd name="T8" fmla="*/ 0 w 167"/>
                <a:gd name="T9" fmla="*/ 15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86">
                  <a:moveTo>
                    <a:pt x="0" y="159"/>
                  </a:moveTo>
                  <a:lnTo>
                    <a:pt x="33" y="186"/>
                  </a:lnTo>
                  <a:lnTo>
                    <a:pt x="167" y="27"/>
                  </a:lnTo>
                  <a:lnTo>
                    <a:pt x="133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43" name="Freeform 334">
              <a:extLst>
                <a:ext uri="{FF2B5EF4-FFF2-40B4-BE49-F238E27FC236}">
                  <a16:creationId xmlns:a16="http://schemas.microsoft.com/office/drawing/2014/main" id="{4130EFD5-E7BB-439A-823B-58EE146ED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275" y="8869363"/>
              <a:ext cx="298450" cy="347663"/>
            </a:xfrm>
            <a:custGeom>
              <a:avLst/>
              <a:gdLst>
                <a:gd name="T0" fmla="*/ 87 w 110"/>
                <a:gd name="T1" fmla="*/ 119 h 128"/>
                <a:gd name="T2" fmla="*/ 16 w 110"/>
                <a:gd name="T3" fmla="*/ 55 h 128"/>
                <a:gd name="T4" fmla="*/ 14 w 110"/>
                <a:gd name="T5" fmla="*/ 54 h 128"/>
                <a:gd name="T6" fmla="*/ 10 w 110"/>
                <a:gd name="T7" fmla="*/ 50 h 128"/>
                <a:gd name="T8" fmla="*/ 9 w 110"/>
                <a:gd name="T9" fmla="*/ 15 h 128"/>
                <a:gd name="T10" fmla="*/ 18 w 110"/>
                <a:gd name="T11" fmla="*/ 6 h 128"/>
                <a:gd name="T12" fmla="*/ 37 w 110"/>
                <a:gd name="T13" fmla="*/ 8 h 128"/>
                <a:gd name="T14" fmla="*/ 69 w 110"/>
                <a:gd name="T15" fmla="*/ 32 h 128"/>
                <a:gd name="T16" fmla="*/ 76 w 110"/>
                <a:gd name="T17" fmla="*/ 45 h 128"/>
                <a:gd name="T18" fmla="*/ 106 w 110"/>
                <a:gd name="T19" fmla="*/ 103 h 128"/>
                <a:gd name="T20" fmla="*/ 109 w 110"/>
                <a:gd name="T21" fmla="*/ 113 h 128"/>
                <a:gd name="T22" fmla="*/ 107 w 110"/>
                <a:gd name="T23" fmla="*/ 118 h 128"/>
                <a:gd name="T24" fmla="*/ 87 w 110"/>
                <a:gd name="T25" fmla="*/ 1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28">
                  <a:moveTo>
                    <a:pt x="87" y="119"/>
                  </a:moveTo>
                  <a:cubicBezTo>
                    <a:pt x="71" y="93"/>
                    <a:pt x="46" y="72"/>
                    <a:pt x="16" y="55"/>
                  </a:cubicBezTo>
                  <a:cubicBezTo>
                    <a:pt x="15" y="55"/>
                    <a:pt x="14" y="54"/>
                    <a:pt x="14" y="54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0" y="41"/>
                    <a:pt x="0" y="25"/>
                    <a:pt x="9" y="1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24" y="0"/>
                    <a:pt x="33" y="1"/>
                    <a:pt x="37" y="8"/>
                  </a:cubicBezTo>
                  <a:cubicBezTo>
                    <a:pt x="43" y="18"/>
                    <a:pt x="54" y="26"/>
                    <a:pt x="69" y="32"/>
                  </a:cubicBezTo>
                  <a:cubicBezTo>
                    <a:pt x="74" y="34"/>
                    <a:pt x="77" y="39"/>
                    <a:pt x="76" y="45"/>
                  </a:cubicBezTo>
                  <a:cubicBezTo>
                    <a:pt x="73" y="64"/>
                    <a:pt x="88" y="84"/>
                    <a:pt x="106" y="103"/>
                  </a:cubicBezTo>
                  <a:cubicBezTo>
                    <a:pt x="108" y="106"/>
                    <a:pt x="110" y="109"/>
                    <a:pt x="109" y="113"/>
                  </a:cubicBezTo>
                  <a:cubicBezTo>
                    <a:pt x="109" y="115"/>
                    <a:pt x="108" y="117"/>
                    <a:pt x="107" y="118"/>
                  </a:cubicBezTo>
                  <a:cubicBezTo>
                    <a:pt x="104" y="127"/>
                    <a:pt x="92" y="128"/>
                    <a:pt x="87" y="119"/>
                  </a:cubicBezTo>
                  <a:close/>
                </a:path>
              </a:pathLst>
            </a:custGeom>
            <a:solidFill>
              <a:srgbClr val="666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44" name="Freeform 335">
              <a:extLst>
                <a:ext uri="{FF2B5EF4-FFF2-40B4-BE49-F238E27FC236}">
                  <a16:creationId xmlns:a16="http://schemas.microsoft.com/office/drawing/2014/main" id="{C63CBE74-D87D-44EF-A88F-D662097B1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963" y="8875713"/>
              <a:ext cx="85725" cy="333375"/>
            </a:xfrm>
            <a:custGeom>
              <a:avLst/>
              <a:gdLst>
                <a:gd name="T0" fmla="*/ 0 w 54"/>
                <a:gd name="T1" fmla="*/ 207 h 210"/>
                <a:gd name="T2" fmla="*/ 42 w 54"/>
                <a:gd name="T3" fmla="*/ 210 h 210"/>
                <a:gd name="T4" fmla="*/ 54 w 54"/>
                <a:gd name="T5" fmla="*/ 2 h 210"/>
                <a:gd name="T6" fmla="*/ 11 w 54"/>
                <a:gd name="T7" fmla="*/ 0 h 210"/>
                <a:gd name="T8" fmla="*/ 0 w 54"/>
                <a:gd name="T9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10">
                  <a:moveTo>
                    <a:pt x="0" y="207"/>
                  </a:moveTo>
                  <a:lnTo>
                    <a:pt x="42" y="210"/>
                  </a:lnTo>
                  <a:lnTo>
                    <a:pt x="54" y="2"/>
                  </a:lnTo>
                  <a:lnTo>
                    <a:pt x="11" y="0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45" name="Freeform 336">
              <a:extLst>
                <a:ext uri="{FF2B5EF4-FFF2-40B4-BE49-F238E27FC236}">
                  <a16:creationId xmlns:a16="http://schemas.microsoft.com/office/drawing/2014/main" id="{C8E75A0A-BF78-44A1-AD58-ED9C463C4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5875" y="9163050"/>
              <a:ext cx="388938" cy="182563"/>
            </a:xfrm>
            <a:custGeom>
              <a:avLst/>
              <a:gdLst>
                <a:gd name="T0" fmla="*/ 126 w 144"/>
                <a:gd name="T1" fmla="*/ 63 h 67"/>
                <a:gd name="T2" fmla="*/ 31 w 144"/>
                <a:gd name="T3" fmla="*/ 54 h 67"/>
                <a:gd name="T4" fmla="*/ 28 w 144"/>
                <a:gd name="T5" fmla="*/ 54 h 67"/>
                <a:gd name="T6" fmla="*/ 23 w 144"/>
                <a:gd name="T7" fmla="*/ 53 h 67"/>
                <a:gd name="T8" fmla="*/ 2 w 144"/>
                <a:gd name="T9" fmla="*/ 26 h 67"/>
                <a:gd name="T10" fmla="*/ 3 w 144"/>
                <a:gd name="T11" fmla="*/ 12 h 67"/>
                <a:gd name="T12" fmla="*/ 20 w 144"/>
                <a:gd name="T13" fmla="*/ 3 h 67"/>
                <a:gd name="T14" fmla="*/ 60 w 144"/>
                <a:gd name="T15" fmla="*/ 4 h 67"/>
                <a:gd name="T16" fmla="*/ 73 w 144"/>
                <a:gd name="T17" fmla="*/ 9 h 67"/>
                <a:gd name="T18" fmla="*/ 132 w 144"/>
                <a:gd name="T19" fmla="*/ 39 h 67"/>
                <a:gd name="T20" fmla="*/ 140 w 144"/>
                <a:gd name="T21" fmla="*/ 45 h 67"/>
                <a:gd name="T22" fmla="*/ 142 w 144"/>
                <a:gd name="T23" fmla="*/ 50 h 67"/>
                <a:gd name="T24" fmla="*/ 126 w 144"/>
                <a:gd name="T25" fmla="*/ 6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7">
                  <a:moveTo>
                    <a:pt x="126" y="63"/>
                  </a:moveTo>
                  <a:cubicBezTo>
                    <a:pt x="97" y="52"/>
                    <a:pt x="65" y="50"/>
                    <a:pt x="31" y="54"/>
                  </a:cubicBezTo>
                  <a:cubicBezTo>
                    <a:pt x="30" y="54"/>
                    <a:pt x="29" y="54"/>
                    <a:pt x="28" y="54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10" y="51"/>
                    <a:pt x="0" y="39"/>
                    <a:pt x="2" y="2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4"/>
                    <a:pt x="12" y="0"/>
                    <a:pt x="20" y="3"/>
                  </a:cubicBezTo>
                  <a:cubicBezTo>
                    <a:pt x="31" y="8"/>
                    <a:pt x="44" y="8"/>
                    <a:pt x="60" y="4"/>
                  </a:cubicBezTo>
                  <a:cubicBezTo>
                    <a:pt x="65" y="2"/>
                    <a:pt x="70" y="5"/>
                    <a:pt x="73" y="9"/>
                  </a:cubicBezTo>
                  <a:cubicBezTo>
                    <a:pt x="82" y="27"/>
                    <a:pt x="105" y="34"/>
                    <a:pt x="132" y="39"/>
                  </a:cubicBezTo>
                  <a:cubicBezTo>
                    <a:pt x="135" y="39"/>
                    <a:pt x="138" y="42"/>
                    <a:pt x="140" y="45"/>
                  </a:cubicBezTo>
                  <a:cubicBezTo>
                    <a:pt x="141" y="47"/>
                    <a:pt x="141" y="48"/>
                    <a:pt x="142" y="50"/>
                  </a:cubicBezTo>
                  <a:cubicBezTo>
                    <a:pt x="144" y="59"/>
                    <a:pt x="135" y="67"/>
                    <a:pt x="126" y="63"/>
                  </a:cubicBezTo>
                  <a:close/>
                </a:path>
              </a:pathLst>
            </a:custGeom>
            <a:solidFill>
              <a:srgbClr val="666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46" name="Freeform 337">
              <a:extLst>
                <a:ext uri="{FF2B5EF4-FFF2-40B4-BE49-F238E27FC236}">
                  <a16:creationId xmlns:a16="http://schemas.microsoft.com/office/drawing/2014/main" id="{12FC052A-E7C3-4F68-9768-02AE7AB13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263" y="6511925"/>
              <a:ext cx="1490663" cy="2363788"/>
            </a:xfrm>
            <a:custGeom>
              <a:avLst/>
              <a:gdLst>
                <a:gd name="T0" fmla="*/ 358 w 550"/>
                <a:gd name="T1" fmla="*/ 520 h 871"/>
                <a:gd name="T2" fmla="*/ 550 w 550"/>
                <a:gd name="T3" fmla="*/ 151 h 871"/>
                <a:gd name="T4" fmla="*/ 287 w 550"/>
                <a:gd name="T5" fmla="*/ 0 h 871"/>
                <a:gd name="T6" fmla="*/ 225 w 550"/>
                <a:gd name="T7" fmla="*/ 466 h 871"/>
                <a:gd name="T8" fmla="*/ 0 w 550"/>
                <a:gd name="T9" fmla="*/ 836 h 871"/>
                <a:gd name="T10" fmla="*/ 36 w 550"/>
                <a:gd name="T11" fmla="*/ 871 h 871"/>
                <a:gd name="T12" fmla="*/ 358 w 550"/>
                <a:gd name="T13" fmla="*/ 520 h 871"/>
                <a:gd name="T14" fmla="*/ 357 w 550"/>
                <a:gd name="T15" fmla="*/ 520 h 871"/>
                <a:gd name="T16" fmla="*/ 358 w 550"/>
                <a:gd name="T17" fmla="*/ 52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0" h="871">
                  <a:moveTo>
                    <a:pt x="358" y="520"/>
                  </a:moveTo>
                  <a:cubicBezTo>
                    <a:pt x="440" y="427"/>
                    <a:pt x="550" y="303"/>
                    <a:pt x="550" y="151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190" y="168"/>
                    <a:pt x="210" y="342"/>
                    <a:pt x="225" y="466"/>
                  </a:cubicBezTo>
                  <a:cubicBezTo>
                    <a:pt x="167" y="490"/>
                    <a:pt x="90" y="663"/>
                    <a:pt x="0" y="836"/>
                  </a:cubicBezTo>
                  <a:cubicBezTo>
                    <a:pt x="36" y="871"/>
                    <a:pt x="36" y="871"/>
                    <a:pt x="36" y="871"/>
                  </a:cubicBezTo>
                  <a:cubicBezTo>
                    <a:pt x="358" y="520"/>
                    <a:pt x="358" y="520"/>
                    <a:pt x="358" y="520"/>
                  </a:cubicBezTo>
                  <a:cubicBezTo>
                    <a:pt x="357" y="520"/>
                    <a:pt x="357" y="520"/>
                    <a:pt x="357" y="520"/>
                  </a:cubicBezTo>
                  <a:lnTo>
                    <a:pt x="358" y="52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47" name="Freeform 338">
              <a:extLst>
                <a:ext uri="{FF2B5EF4-FFF2-40B4-BE49-F238E27FC236}">
                  <a16:creationId xmlns:a16="http://schemas.microsoft.com/office/drawing/2014/main" id="{E8CC962E-DEA7-4327-A12C-527B4BD88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913" y="6726238"/>
              <a:ext cx="1027113" cy="2328863"/>
            </a:xfrm>
            <a:custGeom>
              <a:avLst/>
              <a:gdLst>
                <a:gd name="T0" fmla="*/ 304 w 379"/>
                <a:gd name="T1" fmla="*/ 0 h 858"/>
                <a:gd name="T2" fmla="*/ 1 w 379"/>
                <a:gd name="T3" fmla="*/ 0 h 858"/>
                <a:gd name="T4" fmla="*/ 188 w 379"/>
                <a:gd name="T5" fmla="*/ 447 h 858"/>
                <a:gd name="T6" fmla="*/ 236 w 379"/>
                <a:gd name="T7" fmla="*/ 853 h 858"/>
                <a:gd name="T8" fmla="*/ 287 w 379"/>
                <a:gd name="T9" fmla="*/ 858 h 858"/>
                <a:gd name="T10" fmla="*/ 321 w 379"/>
                <a:gd name="T11" fmla="*/ 415 h 858"/>
                <a:gd name="T12" fmla="*/ 321 w 379"/>
                <a:gd name="T13" fmla="*/ 415 h 858"/>
                <a:gd name="T14" fmla="*/ 304 w 379"/>
                <a:gd name="T15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9" h="858">
                  <a:moveTo>
                    <a:pt x="30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02"/>
                    <a:pt x="112" y="347"/>
                    <a:pt x="188" y="447"/>
                  </a:cubicBezTo>
                  <a:cubicBezTo>
                    <a:pt x="148" y="491"/>
                    <a:pt x="197" y="653"/>
                    <a:pt x="236" y="853"/>
                  </a:cubicBezTo>
                  <a:cubicBezTo>
                    <a:pt x="287" y="858"/>
                    <a:pt x="287" y="858"/>
                    <a:pt x="287" y="858"/>
                  </a:cubicBezTo>
                  <a:cubicBezTo>
                    <a:pt x="321" y="415"/>
                    <a:pt x="321" y="415"/>
                    <a:pt x="321" y="415"/>
                  </a:cubicBezTo>
                  <a:cubicBezTo>
                    <a:pt x="321" y="415"/>
                    <a:pt x="321" y="415"/>
                    <a:pt x="321" y="415"/>
                  </a:cubicBezTo>
                  <a:cubicBezTo>
                    <a:pt x="346" y="294"/>
                    <a:pt x="379" y="132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48" name="Freeform 339">
              <a:extLst>
                <a:ext uri="{FF2B5EF4-FFF2-40B4-BE49-F238E27FC236}">
                  <a16:creationId xmlns:a16="http://schemas.microsoft.com/office/drawing/2014/main" id="{EC2AF1F2-2DC0-4954-9BDA-47C339171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688" y="4908550"/>
              <a:ext cx="84138" cy="290513"/>
            </a:xfrm>
            <a:custGeom>
              <a:avLst/>
              <a:gdLst>
                <a:gd name="T0" fmla="*/ 31 w 31"/>
                <a:gd name="T1" fmla="*/ 1 h 107"/>
                <a:gd name="T2" fmla="*/ 27 w 31"/>
                <a:gd name="T3" fmla="*/ 1 h 107"/>
                <a:gd name="T4" fmla="*/ 3 w 31"/>
                <a:gd name="T5" fmla="*/ 23 h 107"/>
                <a:gd name="T6" fmla="*/ 1 w 31"/>
                <a:gd name="T7" fmla="*/ 95 h 107"/>
                <a:gd name="T8" fmla="*/ 12 w 31"/>
                <a:gd name="T9" fmla="*/ 107 h 107"/>
                <a:gd name="T10" fmla="*/ 15 w 31"/>
                <a:gd name="T11" fmla="*/ 107 h 107"/>
                <a:gd name="T12" fmla="*/ 27 w 31"/>
                <a:gd name="T13" fmla="*/ 96 h 107"/>
                <a:gd name="T14" fmla="*/ 31 w 31"/>
                <a:gd name="T15" fmla="*/ 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7">
                  <a:moveTo>
                    <a:pt x="31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14" y="0"/>
                    <a:pt x="3" y="10"/>
                    <a:pt x="3" y="2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0" y="101"/>
                    <a:pt x="5" y="107"/>
                    <a:pt x="12" y="107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22" y="107"/>
                    <a:pt x="27" y="102"/>
                    <a:pt x="27" y="96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49" name="Freeform 340">
              <a:extLst>
                <a:ext uri="{FF2B5EF4-FFF2-40B4-BE49-F238E27FC236}">
                  <a16:creationId xmlns:a16="http://schemas.microsoft.com/office/drawing/2014/main" id="{F59F581B-875E-4F5A-936D-ED37E6081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6788" y="4873625"/>
              <a:ext cx="84138" cy="363538"/>
            </a:xfrm>
            <a:custGeom>
              <a:avLst/>
              <a:gdLst>
                <a:gd name="T0" fmla="*/ 21 w 31"/>
                <a:gd name="T1" fmla="*/ 0 h 134"/>
                <a:gd name="T2" fmla="*/ 14 w 31"/>
                <a:gd name="T3" fmla="*/ 0 h 134"/>
                <a:gd name="T4" fmla="*/ 4 w 31"/>
                <a:gd name="T5" fmla="*/ 9 h 134"/>
                <a:gd name="T6" fmla="*/ 0 w 31"/>
                <a:gd name="T7" fmla="*/ 121 h 134"/>
                <a:gd name="T8" fmla="*/ 11 w 31"/>
                <a:gd name="T9" fmla="*/ 133 h 134"/>
                <a:gd name="T10" fmla="*/ 15 w 31"/>
                <a:gd name="T11" fmla="*/ 133 h 134"/>
                <a:gd name="T12" fmla="*/ 27 w 31"/>
                <a:gd name="T13" fmla="*/ 122 h 134"/>
                <a:gd name="T14" fmla="*/ 30 w 31"/>
                <a:gd name="T15" fmla="*/ 10 h 134"/>
                <a:gd name="T16" fmla="*/ 21 w 31"/>
                <a:gd name="T1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34">
                  <a:moveTo>
                    <a:pt x="21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4" y="4"/>
                    <a:pt x="4" y="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8"/>
                    <a:pt x="5" y="133"/>
                    <a:pt x="11" y="133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21" y="134"/>
                    <a:pt x="26" y="129"/>
                    <a:pt x="27" y="12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1" y="5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072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50" name="Freeform 341">
              <a:extLst>
                <a:ext uri="{FF2B5EF4-FFF2-40B4-BE49-F238E27FC236}">
                  <a16:creationId xmlns:a16="http://schemas.microsoft.com/office/drawing/2014/main" id="{238BD3C1-3DC3-4405-8D91-3436BB9BA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275" y="7100888"/>
              <a:ext cx="150813" cy="163513"/>
            </a:xfrm>
            <a:custGeom>
              <a:avLst/>
              <a:gdLst>
                <a:gd name="T0" fmla="*/ 49 w 95"/>
                <a:gd name="T1" fmla="*/ 103 h 103"/>
                <a:gd name="T2" fmla="*/ 0 w 95"/>
                <a:gd name="T3" fmla="*/ 70 h 103"/>
                <a:gd name="T4" fmla="*/ 46 w 95"/>
                <a:gd name="T5" fmla="*/ 0 h 103"/>
                <a:gd name="T6" fmla="*/ 95 w 95"/>
                <a:gd name="T7" fmla="*/ 31 h 103"/>
                <a:gd name="T8" fmla="*/ 49 w 95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3">
                  <a:moveTo>
                    <a:pt x="49" y="103"/>
                  </a:moveTo>
                  <a:lnTo>
                    <a:pt x="0" y="70"/>
                  </a:lnTo>
                  <a:lnTo>
                    <a:pt x="46" y="0"/>
                  </a:lnTo>
                  <a:lnTo>
                    <a:pt x="95" y="31"/>
                  </a:lnTo>
                  <a:lnTo>
                    <a:pt x="49" y="103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51" name="Freeform 342">
              <a:extLst>
                <a:ext uri="{FF2B5EF4-FFF2-40B4-BE49-F238E27FC236}">
                  <a16:creationId xmlns:a16="http://schemas.microsoft.com/office/drawing/2014/main" id="{1A117F2F-5645-454F-B918-C7E3BD1D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013" y="5491163"/>
              <a:ext cx="747713" cy="876300"/>
            </a:xfrm>
            <a:custGeom>
              <a:avLst/>
              <a:gdLst>
                <a:gd name="T0" fmla="*/ 0 w 276"/>
                <a:gd name="T1" fmla="*/ 262 h 323"/>
                <a:gd name="T2" fmla="*/ 39 w 276"/>
                <a:gd name="T3" fmla="*/ 305 h 323"/>
                <a:gd name="T4" fmla="*/ 80 w 276"/>
                <a:gd name="T5" fmla="*/ 323 h 323"/>
                <a:gd name="T6" fmla="*/ 111 w 276"/>
                <a:gd name="T7" fmla="*/ 316 h 323"/>
                <a:gd name="T8" fmla="*/ 273 w 276"/>
                <a:gd name="T9" fmla="*/ 83 h 323"/>
                <a:gd name="T10" fmla="*/ 272 w 276"/>
                <a:gd name="T11" fmla="*/ 51 h 323"/>
                <a:gd name="T12" fmla="*/ 265 w 276"/>
                <a:gd name="T13" fmla="*/ 37 h 323"/>
                <a:gd name="T14" fmla="*/ 180 w 276"/>
                <a:gd name="T15" fmla="*/ 26 h 323"/>
                <a:gd name="T16" fmla="*/ 46 w 276"/>
                <a:gd name="T17" fmla="*/ 182 h 323"/>
                <a:gd name="T18" fmla="*/ 8 w 276"/>
                <a:gd name="T19" fmla="*/ 245 h 323"/>
                <a:gd name="T20" fmla="*/ 0 w 276"/>
                <a:gd name="T21" fmla="*/ 26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6" h="323">
                  <a:moveTo>
                    <a:pt x="0" y="262"/>
                  </a:moveTo>
                  <a:cubicBezTo>
                    <a:pt x="13" y="282"/>
                    <a:pt x="26" y="296"/>
                    <a:pt x="39" y="305"/>
                  </a:cubicBezTo>
                  <a:cubicBezTo>
                    <a:pt x="52" y="315"/>
                    <a:pt x="66" y="320"/>
                    <a:pt x="80" y="323"/>
                  </a:cubicBezTo>
                  <a:cubicBezTo>
                    <a:pt x="90" y="321"/>
                    <a:pt x="101" y="319"/>
                    <a:pt x="111" y="316"/>
                  </a:cubicBezTo>
                  <a:cubicBezTo>
                    <a:pt x="179" y="292"/>
                    <a:pt x="235" y="224"/>
                    <a:pt x="273" y="83"/>
                  </a:cubicBezTo>
                  <a:cubicBezTo>
                    <a:pt x="276" y="72"/>
                    <a:pt x="275" y="61"/>
                    <a:pt x="272" y="51"/>
                  </a:cubicBezTo>
                  <a:cubicBezTo>
                    <a:pt x="270" y="46"/>
                    <a:pt x="268" y="41"/>
                    <a:pt x="265" y="37"/>
                  </a:cubicBezTo>
                  <a:cubicBezTo>
                    <a:pt x="248" y="5"/>
                    <a:pt x="205" y="0"/>
                    <a:pt x="180" y="26"/>
                  </a:cubicBezTo>
                  <a:cubicBezTo>
                    <a:pt x="127" y="80"/>
                    <a:pt x="80" y="133"/>
                    <a:pt x="46" y="182"/>
                  </a:cubicBezTo>
                  <a:cubicBezTo>
                    <a:pt x="30" y="204"/>
                    <a:pt x="17" y="225"/>
                    <a:pt x="8" y="245"/>
                  </a:cubicBezTo>
                  <a:cubicBezTo>
                    <a:pt x="5" y="251"/>
                    <a:pt x="3" y="256"/>
                    <a:pt x="0" y="262"/>
                  </a:cubicBezTo>
                  <a:close/>
                </a:path>
              </a:pathLst>
            </a:custGeom>
            <a:solidFill>
              <a:srgbClr val="4646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52" name="Freeform 343">
              <a:extLst>
                <a:ext uri="{FF2B5EF4-FFF2-40B4-BE49-F238E27FC236}">
                  <a16:creationId xmlns:a16="http://schemas.microsoft.com/office/drawing/2014/main" id="{97F8FC86-47ED-46FD-A650-E106A062D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025" y="6064250"/>
              <a:ext cx="876300" cy="1136650"/>
            </a:xfrm>
            <a:custGeom>
              <a:avLst/>
              <a:gdLst>
                <a:gd name="T0" fmla="*/ 0 w 323"/>
                <a:gd name="T1" fmla="*/ 392 h 419"/>
                <a:gd name="T2" fmla="*/ 38 w 323"/>
                <a:gd name="T3" fmla="*/ 419 h 419"/>
                <a:gd name="T4" fmla="*/ 257 w 323"/>
                <a:gd name="T5" fmla="*/ 174 h 419"/>
                <a:gd name="T6" fmla="*/ 308 w 323"/>
                <a:gd name="T7" fmla="*/ 105 h 419"/>
                <a:gd name="T8" fmla="*/ 321 w 323"/>
                <a:gd name="T9" fmla="*/ 58 h 419"/>
                <a:gd name="T10" fmla="*/ 240 w 323"/>
                <a:gd name="T11" fmla="*/ 0 h 419"/>
                <a:gd name="T12" fmla="*/ 237 w 323"/>
                <a:gd name="T13" fmla="*/ 1 h 419"/>
                <a:gd name="T14" fmla="*/ 237 w 323"/>
                <a:gd name="T15" fmla="*/ 1 h 419"/>
                <a:gd name="T16" fmla="*/ 205 w 323"/>
                <a:gd name="T17" fmla="*/ 34 h 419"/>
                <a:gd name="T18" fmla="*/ 0 w 323"/>
                <a:gd name="T19" fmla="*/ 39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3" h="419">
                  <a:moveTo>
                    <a:pt x="0" y="392"/>
                  </a:moveTo>
                  <a:cubicBezTo>
                    <a:pt x="38" y="419"/>
                    <a:pt x="38" y="419"/>
                    <a:pt x="38" y="419"/>
                  </a:cubicBezTo>
                  <a:cubicBezTo>
                    <a:pt x="107" y="330"/>
                    <a:pt x="197" y="244"/>
                    <a:pt x="257" y="174"/>
                  </a:cubicBezTo>
                  <a:cubicBezTo>
                    <a:pt x="279" y="148"/>
                    <a:pt x="297" y="125"/>
                    <a:pt x="308" y="105"/>
                  </a:cubicBezTo>
                  <a:cubicBezTo>
                    <a:pt x="318" y="87"/>
                    <a:pt x="323" y="71"/>
                    <a:pt x="321" y="58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38" y="0"/>
                    <a:pt x="237" y="1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28" y="5"/>
                    <a:pt x="217" y="16"/>
                    <a:pt x="205" y="34"/>
                  </a:cubicBezTo>
                  <a:cubicBezTo>
                    <a:pt x="159" y="102"/>
                    <a:pt x="90" y="255"/>
                    <a:pt x="0" y="392"/>
                  </a:cubicBezTo>
                  <a:close/>
                </a:path>
              </a:pathLst>
            </a:custGeom>
            <a:solidFill>
              <a:srgbClr val="4646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53" name="Freeform 344">
              <a:extLst>
                <a:ext uri="{FF2B5EF4-FFF2-40B4-BE49-F238E27FC236}">
                  <a16:creationId xmlns:a16="http://schemas.microsoft.com/office/drawing/2014/main" id="{CC8D708F-EE8B-4040-8CBD-D2A561F83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0" y="5491163"/>
              <a:ext cx="650875" cy="1044575"/>
            </a:xfrm>
            <a:custGeom>
              <a:avLst/>
              <a:gdLst>
                <a:gd name="T0" fmla="*/ 0 w 240"/>
                <a:gd name="T1" fmla="*/ 261 h 385"/>
                <a:gd name="T2" fmla="*/ 3 w 240"/>
                <a:gd name="T3" fmla="*/ 305 h 385"/>
                <a:gd name="T4" fmla="*/ 24 w 240"/>
                <a:gd name="T5" fmla="*/ 385 h 385"/>
                <a:gd name="T6" fmla="*/ 75 w 240"/>
                <a:gd name="T7" fmla="*/ 316 h 385"/>
                <a:gd name="T8" fmla="*/ 237 w 240"/>
                <a:gd name="T9" fmla="*/ 83 h 385"/>
                <a:gd name="T10" fmla="*/ 236 w 240"/>
                <a:gd name="T11" fmla="*/ 51 h 385"/>
                <a:gd name="T12" fmla="*/ 229 w 240"/>
                <a:gd name="T13" fmla="*/ 37 h 385"/>
                <a:gd name="T14" fmla="*/ 144 w 240"/>
                <a:gd name="T15" fmla="*/ 26 h 385"/>
                <a:gd name="T16" fmla="*/ 10 w 240"/>
                <a:gd name="T17" fmla="*/ 182 h 385"/>
                <a:gd name="T18" fmla="*/ 4 w 240"/>
                <a:gd name="T19" fmla="*/ 212 h 385"/>
                <a:gd name="T20" fmla="*/ 4 w 240"/>
                <a:gd name="T21" fmla="*/ 212 h 385"/>
                <a:gd name="T22" fmla="*/ 0 w 240"/>
                <a:gd name="T23" fmla="*/ 26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385">
                  <a:moveTo>
                    <a:pt x="0" y="261"/>
                  </a:moveTo>
                  <a:cubicBezTo>
                    <a:pt x="0" y="276"/>
                    <a:pt x="1" y="291"/>
                    <a:pt x="3" y="305"/>
                  </a:cubicBezTo>
                  <a:cubicBezTo>
                    <a:pt x="7" y="333"/>
                    <a:pt x="14" y="360"/>
                    <a:pt x="24" y="385"/>
                  </a:cubicBezTo>
                  <a:cubicBezTo>
                    <a:pt x="46" y="359"/>
                    <a:pt x="64" y="336"/>
                    <a:pt x="75" y="316"/>
                  </a:cubicBezTo>
                  <a:cubicBezTo>
                    <a:pt x="143" y="292"/>
                    <a:pt x="199" y="224"/>
                    <a:pt x="237" y="83"/>
                  </a:cubicBezTo>
                  <a:cubicBezTo>
                    <a:pt x="240" y="72"/>
                    <a:pt x="239" y="61"/>
                    <a:pt x="236" y="51"/>
                  </a:cubicBezTo>
                  <a:cubicBezTo>
                    <a:pt x="234" y="46"/>
                    <a:pt x="232" y="41"/>
                    <a:pt x="229" y="37"/>
                  </a:cubicBezTo>
                  <a:cubicBezTo>
                    <a:pt x="212" y="5"/>
                    <a:pt x="169" y="0"/>
                    <a:pt x="144" y="26"/>
                  </a:cubicBezTo>
                  <a:cubicBezTo>
                    <a:pt x="91" y="80"/>
                    <a:pt x="44" y="133"/>
                    <a:pt x="10" y="182"/>
                  </a:cubicBezTo>
                  <a:cubicBezTo>
                    <a:pt x="7" y="192"/>
                    <a:pt x="5" y="202"/>
                    <a:pt x="4" y="212"/>
                  </a:cubicBezTo>
                  <a:cubicBezTo>
                    <a:pt x="4" y="212"/>
                    <a:pt x="4" y="212"/>
                    <a:pt x="4" y="212"/>
                  </a:cubicBezTo>
                  <a:cubicBezTo>
                    <a:pt x="2" y="228"/>
                    <a:pt x="0" y="244"/>
                    <a:pt x="0" y="261"/>
                  </a:cubicBezTo>
                  <a:close/>
                </a:path>
              </a:pathLst>
            </a:custGeom>
            <a:solidFill>
              <a:srgbClr val="383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54" name="Freeform 345">
              <a:extLst>
                <a:ext uri="{FF2B5EF4-FFF2-40B4-BE49-F238E27FC236}">
                  <a16:creationId xmlns:a16="http://schemas.microsoft.com/office/drawing/2014/main" id="{0B17C801-A328-411F-AC30-94468C545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850" y="7161213"/>
              <a:ext cx="209550" cy="280988"/>
            </a:xfrm>
            <a:custGeom>
              <a:avLst/>
              <a:gdLst>
                <a:gd name="T0" fmla="*/ 6 w 77"/>
                <a:gd name="T1" fmla="*/ 96 h 104"/>
                <a:gd name="T2" fmla="*/ 6 w 77"/>
                <a:gd name="T3" fmla="*/ 96 h 104"/>
                <a:gd name="T4" fmla="*/ 2 w 77"/>
                <a:gd name="T5" fmla="*/ 84 h 104"/>
                <a:gd name="T6" fmla="*/ 37 w 77"/>
                <a:gd name="T7" fmla="*/ 7 h 104"/>
                <a:gd name="T8" fmla="*/ 49 w 77"/>
                <a:gd name="T9" fmla="*/ 2 h 104"/>
                <a:gd name="T10" fmla="*/ 65 w 77"/>
                <a:gd name="T11" fmla="*/ 9 h 104"/>
                <a:gd name="T12" fmla="*/ 72 w 77"/>
                <a:gd name="T13" fmla="*/ 35 h 104"/>
                <a:gd name="T14" fmla="*/ 61 w 77"/>
                <a:gd name="T15" fmla="*/ 63 h 104"/>
                <a:gd name="T16" fmla="*/ 6 w 77"/>
                <a:gd name="T17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4">
                  <a:moveTo>
                    <a:pt x="6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2" y="94"/>
                    <a:pt x="0" y="89"/>
                    <a:pt x="2" y="84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9" y="2"/>
                    <a:pt x="45" y="0"/>
                    <a:pt x="49" y="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4" y="13"/>
                    <a:pt x="77" y="24"/>
                    <a:pt x="72" y="35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1" y="84"/>
                    <a:pt x="24" y="104"/>
                    <a:pt x="6" y="96"/>
                  </a:cubicBez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55" name="Freeform 346">
              <a:extLst>
                <a:ext uri="{FF2B5EF4-FFF2-40B4-BE49-F238E27FC236}">
                  <a16:creationId xmlns:a16="http://schemas.microsoft.com/office/drawing/2014/main" id="{0EA631BF-34EC-410C-83AF-206EC82DD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150" y="6208713"/>
              <a:ext cx="584200" cy="612775"/>
            </a:xfrm>
            <a:custGeom>
              <a:avLst/>
              <a:gdLst>
                <a:gd name="T0" fmla="*/ 216 w 216"/>
                <a:gd name="T1" fmla="*/ 215 h 226"/>
                <a:gd name="T2" fmla="*/ 3 w 216"/>
                <a:gd name="T3" fmla="*/ 191 h 226"/>
                <a:gd name="T4" fmla="*/ 4 w 216"/>
                <a:gd name="T5" fmla="*/ 0 h 226"/>
                <a:gd name="T6" fmla="*/ 216 w 216"/>
                <a:gd name="T7" fmla="*/ 21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" h="226">
                  <a:moveTo>
                    <a:pt x="216" y="215"/>
                  </a:moveTo>
                  <a:cubicBezTo>
                    <a:pt x="146" y="226"/>
                    <a:pt x="75" y="217"/>
                    <a:pt x="3" y="191"/>
                  </a:cubicBezTo>
                  <a:cubicBezTo>
                    <a:pt x="0" y="125"/>
                    <a:pt x="0" y="61"/>
                    <a:pt x="4" y="0"/>
                  </a:cubicBezTo>
                  <a:cubicBezTo>
                    <a:pt x="29" y="105"/>
                    <a:pt x="111" y="189"/>
                    <a:pt x="216" y="215"/>
                  </a:cubicBezTo>
                  <a:close/>
                </a:path>
              </a:pathLst>
            </a:custGeom>
            <a:solidFill>
              <a:srgbClr val="444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56" name="Freeform 347">
              <a:extLst>
                <a:ext uri="{FF2B5EF4-FFF2-40B4-BE49-F238E27FC236}">
                  <a16:creationId xmlns:a16="http://schemas.microsoft.com/office/drawing/2014/main" id="{755D1A38-691A-4586-B893-ED30B0AD9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263" y="5421313"/>
              <a:ext cx="887413" cy="1370013"/>
            </a:xfrm>
            <a:custGeom>
              <a:avLst/>
              <a:gdLst>
                <a:gd name="T0" fmla="*/ 0 w 328"/>
                <a:gd name="T1" fmla="*/ 290 h 505"/>
                <a:gd name="T2" fmla="*/ 97 w 328"/>
                <a:gd name="T3" fmla="*/ 3 h 505"/>
                <a:gd name="T4" fmla="*/ 99 w 328"/>
                <a:gd name="T5" fmla="*/ 0 h 505"/>
                <a:gd name="T6" fmla="*/ 168 w 328"/>
                <a:gd name="T7" fmla="*/ 0 h 505"/>
                <a:gd name="T8" fmla="*/ 210 w 328"/>
                <a:gd name="T9" fmla="*/ 35 h 505"/>
                <a:gd name="T10" fmla="*/ 302 w 328"/>
                <a:gd name="T11" fmla="*/ 481 h 505"/>
                <a:gd name="T12" fmla="*/ 212 w 328"/>
                <a:gd name="T13" fmla="*/ 505 h 505"/>
                <a:gd name="T14" fmla="*/ 0 w 328"/>
                <a:gd name="T15" fmla="*/ 29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" h="505">
                  <a:moveTo>
                    <a:pt x="0" y="290"/>
                  </a:moveTo>
                  <a:cubicBezTo>
                    <a:pt x="9" y="178"/>
                    <a:pt x="35" y="78"/>
                    <a:pt x="97" y="3"/>
                  </a:cubicBezTo>
                  <a:cubicBezTo>
                    <a:pt x="97" y="2"/>
                    <a:pt x="98" y="1"/>
                    <a:pt x="99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9" y="12"/>
                    <a:pt x="200" y="23"/>
                    <a:pt x="210" y="35"/>
                  </a:cubicBezTo>
                  <a:cubicBezTo>
                    <a:pt x="328" y="179"/>
                    <a:pt x="328" y="330"/>
                    <a:pt x="302" y="481"/>
                  </a:cubicBezTo>
                  <a:cubicBezTo>
                    <a:pt x="272" y="493"/>
                    <a:pt x="242" y="501"/>
                    <a:pt x="212" y="505"/>
                  </a:cubicBezTo>
                  <a:cubicBezTo>
                    <a:pt x="107" y="479"/>
                    <a:pt x="25" y="395"/>
                    <a:pt x="0" y="290"/>
                  </a:cubicBezTo>
                  <a:close/>
                </a:path>
              </a:pathLst>
            </a:custGeom>
            <a:solidFill>
              <a:srgbClr val="4D4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57" name="Freeform 348">
              <a:extLst>
                <a:ext uri="{FF2B5EF4-FFF2-40B4-BE49-F238E27FC236}">
                  <a16:creationId xmlns:a16="http://schemas.microsoft.com/office/drawing/2014/main" id="{B836BE8B-8040-406B-BF97-F97BA48C1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0438" y="4935538"/>
              <a:ext cx="384175" cy="588963"/>
            </a:xfrm>
            <a:custGeom>
              <a:avLst/>
              <a:gdLst>
                <a:gd name="T0" fmla="*/ 141 w 142"/>
                <a:gd name="T1" fmla="*/ 81 h 217"/>
                <a:gd name="T2" fmla="*/ 110 w 142"/>
                <a:gd name="T3" fmla="*/ 0 h 217"/>
                <a:gd name="T4" fmla="*/ 104 w 142"/>
                <a:gd name="T5" fmla="*/ 1 h 217"/>
                <a:gd name="T6" fmla="*/ 104 w 142"/>
                <a:gd name="T7" fmla="*/ 1 h 217"/>
                <a:gd name="T8" fmla="*/ 0 w 142"/>
                <a:gd name="T9" fmla="*/ 19 h 217"/>
                <a:gd name="T10" fmla="*/ 8 w 142"/>
                <a:gd name="T11" fmla="*/ 68 h 217"/>
                <a:gd name="T12" fmla="*/ 4 w 142"/>
                <a:gd name="T13" fmla="*/ 68 h 217"/>
                <a:gd name="T14" fmla="*/ 4 w 142"/>
                <a:gd name="T15" fmla="*/ 179 h 217"/>
                <a:gd name="T16" fmla="*/ 4 w 142"/>
                <a:gd name="T17" fmla="*/ 179 h 217"/>
                <a:gd name="T18" fmla="*/ 2 w 142"/>
                <a:gd name="T19" fmla="*/ 182 h 217"/>
                <a:gd name="T20" fmla="*/ 51 w 142"/>
                <a:gd name="T21" fmla="*/ 205 h 217"/>
                <a:gd name="T22" fmla="*/ 115 w 142"/>
                <a:gd name="T23" fmla="*/ 214 h 217"/>
                <a:gd name="T24" fmla="*/ 73 w 142"/>
                <a:gd name="T25" fmla="*/ 179 h 217"/>
                <a:gd name="T26" fmla="*/ 73 w 142"/>
                <a:gd name="T27" fmla="*/ 128 h 217"/>
                <a:gd name="T28" fmla="*/ 117 w 142"/>
                <a:gd name="T29" fmla="*/ 140 h 217"/>
                <a:gd name="T30" fmla="*/ 128 w 142"/>
                <a:gd name="T31" fmla="*/ 128 h 217"/>
                <a:gd name="T32" fmla="*/ 127 w 142"/>
                <a:gd name="T33" fmla="*/ 124 h 217"/>
                <a:gd name="T34" fmla="*/ 124 w 142"/>
                <a:gd name="T35" fmla="*/ 115 h 217"/>
                <a:gd name="T36" fmla="*/ 120 w 142"/>
                <a:gd name="T37" fmla="*/ 101 h 217"/>
                <a:gd name="T38" fmla="*/ 119 w 142"/>
                <a:gd name="T39" fmla="*/ 96 h 217"/>
                <a:gd name="T40" fmla="*/ 118 w 142"/>
                <a:gd name="T41" fmla="*/ 92 h 217"/>
                <a:gd name="T42" fmla="*/ 117 w 142"/>
                <a:gd name="T43" fmla="*/ 91 h 217"/>
                <a:gd name="T44" fmla="*/ 117 w 142"/>
                <a:gd name="T45" fmla="*/ 91 h 217"/>
                <a:gd name="T46" fmla="*/ 137 w 142"/>
                <a:gd name="T47" fmla="*/ 87 h 217"/>
                <a:gd name="T48" fmla="*/ 141 w 142"/>
                <a:gd name="T49" fmla="*/ 8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217">
                  <a:moveTo>
                    <a:pt x="141" y="81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3" y="180"/>
                    <a:pt x="2" y="181"/>
                    <a:pt x="2" y="182"/>
                  </a:cubicBezTo>
                  <a:cubicBezTo>
                    <a:pt x="13" y="190"/>
                    <a:pt x="30" y="199"/>
                    <a:pt x="51" y="205"/>
                  </a:cubicBezTo>
                  <a:cubicBezTo>
                    <a:pt x="78" y="214"/>
                    <a:pt x="102" y="217"/>
                    <a:pt x="115" y="214"/>
                  </a:cubicBezTo>
                  <a:cubicBezTo>
                    <a:pt x="105" y="202"/>
                    <a:pt x="84" y="191"/>
                    <a:pt x="73" y="179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25" y="143"/>
                    <a:pt x="131" y="135"/>
                    <a:pt x="128" y="128"/>
                  </a:cubicBezTo>
                  <a:cubicBezTo>
                    <a:pt x="128" y="127"/>
                    <a:pt x="127" y="126"/>
                    <a:pt x="127" y="124"/>
                  </a:cubicBezTo>
                  <a:cubicBezTo>
                    <a:pt x="126" y="121"/>
                    <a:pt x="125" y="118"/>
                    <a:pt x="124" y="115"/>
                  </a:cubicBezTo>
                  <a:cubicBezTo>
                    <a:pt x="122" y="110"/>
                    <a:pt x="121" y="106"/>
                    <a:pt x="120" y="101"/>
                  </a:cubicBezTo>
                  <a:cubicBezTo>
                    <a:pt x="119" y="99"/>
                    <a:pt x="119" y="98"/>
                    <a:pt x="119" y="96"/>
                  </a:cubicBezTo>
                  <a:cubicBezTo>
                    <a:pt x="118" y="95"/>
                    <a:pt x="118" y="94"/>
                    <a:pt x="118" y="92"/>
                  </a:cubicBezTo>
                  <a:cubicBezTo>
                    <a:pt x="118" y="92"/>
                    <a:pt x="117" y="91"/>
                    <a:pt x="117" y="91"/>
                  </a:cubicBezTo>
                  <a:cubicBezTo>
                    <a:pt x="117" y="91"/>
                    <a:pt x="117" y="91"/>
                    <a:pt x="117" y="91"/>
                  </a:cubicBezTo>
                  <a:cubicBezTo>
                    <a:pt x="137" y="87"/>
                    <a:pt x="137" y="87"/>
                    <a:pt x="137" y="87"/>
                  </a:cubicBezTo>
                  <a:cubicBezTo>
                    <a:pt x="140" y="87"/>
                    <a:pt x="142" y="84"/>
                    <a:pt x="141" y="81"/>
                  </a:cubicBezTo>
                  <a:close/>
                </a:path>
              </a:pathLst>
            </a:custGeom>
            <a:solidFill>
              <a:srgbClr val="FF8F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58" name="Freeform 349">
              <a:extLst>
                <a:ext uri="{FF2B5EF4-FFF2-40B4-BE49-F238E27FC236}">
                  <a16:creationId xmlns:a16="http://schemas.microsoft.com/office/drawing/2014/main" id="{157853C5-C2A6-4F06-B3B8-F9CDEF100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513" y="4957763"/>
              <a:ext cx="222250" cy="373063"/>
            </a:xfrm>
            <a:custGeom>
              <a:avLst/>
              <a:gdLst>
                <a:gd name="T0" fmla="*/ 81 w 82"/>
                <a:gd name="T1" fmla="*/ 92 h 138"/>
                <a:gd name="T2" fmla="*/ 66 w 82"/>
                <a:gd name="T3" fmla="*/ 9 h 138"/>
                <a:gd name="T4" fmla="*/ 56 w 82"/>
                <a:gd name="T5" fmla="*/ 1 h 138"/>
                <a:gd name="T6" fmla="*/ 30 w 82"/>
                <a:gd name="T7" fmla="*/ 59 h 138"/>
                <a:gd name="T8" fmla="*/ 30 w 82"/>
                <a:gd name="T9" fmla="*/ 63 h 138"/>
                <a:gd name="T10" fmla="*/ 18 w 82"/>
                <a:gd name="T11" fmla="*/ 55 h 138"/>
                <a:gd name="T12" fmla="*/ 4 w 82"/>
                <a:gd name="T13" fmla="*/ 58 h 138"/>
                <a:gd name="T14" fmla="*/ 3 w 82"/>
                <a:gd name="T15" fmla="*/ 60 h 138"/>
                <a:gd name="T16" fmla="*/ 6 w 82"/>
                <a:gd name="T17" fmla="*/ 73 h 138"/>
                <a:gd name="T18" fmla="*/ 37 w 82"/>
                <a:gd name="T19" fmla="*/ 94 h 138"/>
                <a:gd name="T20" fmla="*/ 27 w 82"/>
                <a:gd name="T21" fmla="*/ 127 h 138"/>
                <a:gd name="T22" fmla="*/ 60 w 82"/>
                <a:gd name="T23" fmla="*/ 138 h 138"/>
                <a:gd name="T24" fmla="*/ 70 w 82"/>
                <a:gd name="T25" fmla="*/ 104 h 138"/>
                <a:gd name="T26" fmla="*/ 74 w 82"/>
                <a:gd name="T27" fmla="*/ 103 h 138"/>
                <a:gd name="T28" fmla="*/ 81 w 82"/>
                <a:gd name="T29" fmla="*/ 9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" h="138">
                  <a:moveTo>
                    <a:pt x="81" y="92"/>
                  </a:moveTo>
                  <a:cubicBezTo>
                    <a:pt x="66" y="9"/>
                    <a:pt x="66" y="9"/>
                    <a:pt x="66" y="9"/>
                  </a:cubicBezTo>
                  <a:cubicBezTo>
                    <a:pt x="65" y="4"/>
                    <a:pt x="60" y="0"/>
                    <a:pt x="56" y="1"/>
                  </a:cubicBezTo>
                  <a:cubicBezTo>
                    <a:pt x="37" y="5"/>
                    <a:pt x="26" y="37"/>
                    <a:pt x="30" y="59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3" y="52"/>
                    <a:pt x="7" y="53"/>
                    <a:pt x="4" y="58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0" y="64"/>
                    <a:pt x="1" y="70"/>
                    <a:pt x="6" y="73"/>
                  </a:cubicBezTo>
                  <a:cubicBezTo>
                    <a:pt x="37" y="94"/>
                    <a:pt x="37" y="94"/>
                    <a:pt x="37" y="94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4" y="103"/>
                    <a:pt x="74" y="103"/>
                    <a:pt x="74" y="103"/>
                  </a:cubicBezTo>
                  <a:cubicBezTo>
                    <a:pt x="79" y="102"/>
                    <a:pt x="82" y="97"/>
                    <a:pt x="81" y="92"/>
                  </a:cubicBez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59" name="Freeform 350">
              <a:extLst>
                <a:ext uri="{FF2B5EF4-FFF2-40B4-BE49-F238E27FC236}">
                  <a16:creationId xmlns:a16="http://schemas.microsoft.com/office/drawing/2014/main" id="{47362DCC-DB7C-4BFB-B707-482D45281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938" y="7212013"/>
              <a:ext cx="466725" cy="287338"/>
            </a:xfrm>
            <a:custGeom>
              <a:avLst/>
              <a:gdLst>
                <a:gd name="T0" fmla="*/ 9 w 172"/>
                <a:gd name="T1" fmla="*/ 52 h 106"/>
                <a:gd name="T2" fmla="*/ 0 w 172"/>
                <a:gd name="T3" fmla="*/ 42 h 106"/>
                <a:gd name="T4" fmla="*/ 10 w 172"/>
                <a:gd name="T5" fmla="*/ 34 h 106"/>
                <a:gd name="T6" fmla="*/ 113 w 172"/>
                <a:gd name="T7" fmla="*/ 15 h 106"/>
                <a:gd name="T8" fmla="*/ 172 w 172"/>
                <a:gd name="T9" fmla="*/ 106 h 106"/>
                <a:gd name="T10" fmla="*/ 160 w 172"/>
                <a:gd name="T11" fmla="*/ 106 h 106"/>
                <a:gd name="T12" fmla="*/ 108 w 172"/>
                <a:gd name="T13" fmla="*/ 27 h 106"/>
                <a:gd name="T14" fmla="*/ 19 w 172"/>
                <a:gd name="T15" fmla="*/ 44 h 106"/>
                <a:gd name="T16" fmla="*/ 9 w 172"/>
                <a:gd name="T17" fmla="*/ 5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06">
                  <a:moveTo>
                    <a:pt x="9" y="5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41" y="7"/>
                    <a:pt x="80" y="0"/>
                    <a:pt x="113" y="15"/>
                  </a:cubicBezTo>
                  <a:cubicBezTo>
                    <a:pt x="148" y="30"/>
                    <a:pt x="170" y="64"/>
                    <a:pt x="172" y="106"/>
                  </a:cubicBezTo>
                  <a:cubicBezTo>
                    <a:pt x="160" y="106"/>
                    <a:pt x="160" y="106"/>
                    <a:pt x="160" y="106"/>
                  </a:cubicBezTo>
                  <a:cubicBezTo>
                    <a:pt x="158" y="69"/>
                    <a:pt x="139" y="40"/>
                    <a:pt x="108" y="27"/>
                  </a:cubicBezTo>
                  <a:cubicBezTo>
                    <a:pt x="79" y="14"/>
                    <a:pt x="45" y="20"/>
                    <a:pt x="19" y="44"/>
                  </a:cubicBezTo>
                  <a:lnTo>
                    <a:pt x="9" y="52"/>
                  </a:lnTo>
                  <a:close/>
                </a:path>
              </a:pathLst>
            </a:custGeom>
            <a:solidFill>
              <a:srgbClr val="160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60" name="Freeform 351">
              <a:extLst>
                <a:ext uri="{FF2B5EF4-FFF2-40B4-BE49-F238E27FC236}">
                  <a16:creationId xmlns:a16="http://schemas.microsoft.com/office/drawing/2014/main" id="{79865C7C-ECD5-42F8-96CD-A49CFB9B8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7235825"/>
              <a:ext cx="1590675" cy="1512888"/>
            </a:xfrm>
            <a:custGeom>
              <a:avLst/>
              <a:gdLst>
                <a:gd name="T0" fmla="*/ 881 w 1002"/>
                <a:gd name="T1" fmla="*/ 953 h 953"/>
                <a:gd name="T2" fmla="*/ 0 w 1002"/>
                <a:gd name="T3" fmla="*/ 629 h 953"/>
                <a:gd name="T4" fmla="*/ 26 w 1002"/>
                <a:gd name="T5" fmla="*/ 592 h 953"/>
                <a:gd name="T6" fmla="*/ 434 w 1002"/>
                <a:gd name="T7" fmla="*/ 0 h 953"/>
                <a:gd name="T8" fmla="*/ 1002 w 1002"/>
                <a:gd name="T9" fmla="*/ 207 h 953"/>
                <a:gd name="T10" fmla="*/ 881 w 1002"/>
                <a:gd name="T11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2" h="953">
                  <a:moveTo>
                    <a:pt x="881" y="953"/>
                  </a:moveTo>
                  <a:lnTo>
                    <a:pt x="0" y="629"/>
                  </a:lnTo>
                  <a:lnTo>
                    <a:pt x="26" y="592"/>
                  </a:lnTo>
                  <a:lnTo>
                    <a:pt x="434" y="0"/>
                  </a:lnTo>
                  <a:lnTo>
                    <a:pt x="1002" y="207"/>
                  </a:lnTo>
                  <a:lnTo>
                    <a:pt x="881" y="953"/>
                  </a:lnTo>
                  <a:close/>
                </a:path>
              </a:pathLst>
            </a:custGeom>
            <a:solidFill>
              <a:srgbClr val="221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61" name="Freeform 352">
              <a:extLst>
                <a:ext uri="{FF2B5EF4-FFF2-40B4-BE49-F238E27FC236}">
                  <a16:creationId xmlns:a16="http://schemas.microsoft.com/office/drawing/2014/main" id="{37E16689-5137-4355-BA66-D409DC541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975" y="7637463"/>
              <a:ext cx="280988" cy="282575"/>
            </a:xfrm>
            <a:custGeom>
              <a:avLst/>
              <a:gdLst>
                <a:gd name="T0" fmla="*/ 95 w 104"/>
                <a:gd name="T1" fmla="*/ 68 h 104"/>
                <a:gd name="T2" fmla="*/ 36 w 104"/>
                <a:gd name="T3" fmla="*/ 95 h 104"/>
                <a:gd name="T4" fmla="*/ 9 w 104"/>
                <a:gd name="T5" fmla="*/ 36 h 104"/>
                <a:gd name="T6" fmla="*/ 68 w 104"/>
                <a:gd name="T7" fmla="*/ 9 h 104"/>
                <a:gd name="T8" fmla="*/ 95 w 104"/>
                <a:gd name="T9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68"/>
                  </a:moveTo>
                  <a:cubicBezTo>
                    <a:pt x="86" y="91"/>
                    <a:pt x="60" y="104"/>
                    <a:pt x="36" y="95"/>
                  </a:cubicBezTo>
                  <a:cubicBezTo>
                    <a:pt x="13" y="86"/>
                    <a:pt x="0" y="60"/>
                    <a:pt x="9" y="36"/>
                  </a:cubicBezTo>
                  <a:cubicBezTo>
                    <a:pt x="18" y="12"/>
                    <a:pt x="44" y="0"/>
                    <a:pt x="68" y="9"/>
                  </a:cubicBezTo>
                  <a:cubicBezTo>
                    <a:pt x="91" y="18"/>
                    <a:pt x="104" y="44"/>
                    <a:pt x="95" y="68"/>
                  </a:cubicBezTo>
                  <a:close/>
                </a:path>
              </a:pathLst>
            </a:custGeom>
            <a:solidFill>
              <a:srgbClr val="160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62" name="Freeform 353">
              <a:extLst>
                <a:ext uri="{FF2B5EF4-FFF2-40B4-BE49-F238E27FC236}">
                  <a16:creationId xmlns:a16="http://schemas.microsoft.com/office/drawing/2014/main" id="{29A623D9-29B5-4797-87CB-7D4240F6C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7537450"/>
              <a:ext cx="1590675" cy="1211263"/>
            </a:xfrm>
            <a:custGeom>
              <a:avLst/>
              <a:gdLst>
                <a:gd name="T0" fmla="*/ 516 w 587"/>
                <a:gd name="T1" fmla="*/ 446 h 446"/>
                <a:gd name="T2" fmla="*/ 0 w 587"/>
                <a:gd name="T3" fmla="*/ 257 h 446"/>
                <a:gd name="T4" fmla="*/ 15 w 587"/>
                <a:gd name="T5" fmla="*/ 235 h 446"/>
                <a:gd name="T6" fmla="*/ 559 w 587"/>
                <a:gd name="T7" fmla="*/ 0 h 446"/>
                <a:gd name="T8" fmla="*/ 587 w 587"/>
                <a:gd name="T9" fmla="*/ 10 h 446"/>
                <a:gd name="T10" fmla="*/ 516 w 587"/>
                <a:gd name="T1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7" h="446">
                  <a:moveTo>
                    <a:pt x="516" y="446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15" y="235"/>
                    <a:pt x="15" y="235"/>
                    <a:pt x="15" y="235"/>
                  </a:cubicBezTo>
                  <a:cubicBezTo>
                    <a:pt x="579" y="441"/>
                    <a:pt x="559" y="0"/>
                    <a:pt x="559" y="0"/>
                  </a:cubicBezTo>
                  <a:cubicBezTo>
                    <a:pt x="587" y="10"/>
                    <a:pt x="587" y="10"/>
                    <a:pt x="587" y="10"/>
                  </a:cubicBezTo>
                  <a:lnTo>
                    <a:pt x="516" y="446"/>
                  </a:lnTo>
                  <a:close/>
                </a:path>
              </a:pathLst>
            </a:custGeom>
            <a:solidFill>
              <a:srgbClr val="160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63" name="Freeform 354">
              <a:extLst>
                <a:ext uri="{FF2B5EF4-FFF2-40B4-BE49-F238E27FC236}">
                  <a16:creationId xmlns:a16="http://schemas.microsoft.com/office/drawing/2014/main" id="{BA3F62F6-FE90-4881-8BF1-12DDCBAB2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138" y="7234238"/>
              <a:ext cx="103188" cy="146050"/>
            </a:xfrm>
            <a:custGeom>
              <a:avLst/>
              <a:gdLst>
                <a:gd name="T0" fmla="*/ 0 w 38"/>
                <a:gd name="T1" fmla="*/ 8 h 54"/>
                <a:gd name="T2" fmla="*/ 20 w 38"/>
                <a:gd name="T3" fmla="*/ 0 h 54"/>
                <a:gd name="T4" fmla="*/ 36 w 38"/>
                <a:gd name="T5" fmla="*/ 39 h 54"/>
                <a:gd name="T6" fmla="*/ 31 w 38"/>
                <a:gd name="T7" fmla="*/ 51 h 54"/>
                <a:gd name="T8" fmla="*/ 28 w 38"/>
                <a:gd name="T9" fmla="*/ 52 h 54"/>
                <a:gd name="T10" fmla="*/ 16 w 38"/>
                <a:gd name="T11" fmla="*/ 47 h 54"/>
                <a:gd name="T12" fmla="*/ 0 w 38"/>
                <a:gd name="T1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4">
                  <a:moveTo>
                    <a:pt x="0" y="8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8" y="43"/>
                    <a:pt x="36" y="49"/>
                    <a:pt x="31" y="51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4" y="54"/>
                    <a:pt x="18" y="52"/>
                    <a:pt x="16" y="47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64" name="Freeform 355">
              <a:extLst>
                <a:ext uri="{FF2B5EF4-FFF2-40B4-BE49-F238E27FC236}">
                  <a16:creationId xmlns:a16="http://schemas.microsoft.com/office/drawing/2014/main" id="{FA5512F3-319B-4176-9B8F-CB9BAF8154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0275" y="4805363"/>
              <a:ext cx="411163" cy="517525"/>
            </a:xfrm>
            <a:custGeom>
              <a:avLst/>
              <a:gdLst>
                <a:gd name="T0" fmla="*/ 138 w 152"/>
                <a:gd name="T1" fmla="*/ 172 h 191"/>
                <a:gd name="T2" fmla="*/ 135 w 152"/>
                <a:gd name="T3" fmla="*/ 163 h 191"/>
                <a:gd name="T4" fmla="*/ 131 w 152"/>
                <a:gd name="T5" fmla="*/ 149 h 191"/>
                <a:gd name="T6" fmla="*/ 130 w 152"/>
                <a:gd name="T7" fmla="*/ 144 h 191"/>
                <a:gd name="T8" fmla="*/ 129 w 152"/>
                <a:gd name="T9" fmla="*/ 140 h 191"/>
                <a:gd name="T10" fmla="*/ 127 w 152"/>
                <a:gd name="T11" fmla="*/ 139 h 191"/>
                <a:gd name="T12" fmla="*/ 79 w 152"/>
                <a:gd name="T13" fmla="*/ 103 h 191"/>
                <a:gd name="T14" fmla="*/ 81 w 152"/>
                <a:gd name="T15" fmla="*/ 82 h 191"/>
                <a:gd name="T16" fmla="*/ 73 w 152"/>
                <a:gd name="T17" fmla="*/ 64 h 191"/>
                <a:gd name="T18" fmla="*/ 118 w 152"/>
                <a:gd name="T19" fmla="*/ 56 h 191"/>
                <a:gd name="T20" fmla="*/ 149 w 152"/>
                <a:gd name="T21" fmla="*/ 13 h 191"/>
                <a:gd name="T22" fmla="*/ 127 w 152"/>
                <a:gd name="T23" fmla="*/ 16 h 191"/>
                <a:gd name="T24" fmla="*/ 124 w 152"/>
                <a:gd name="T25" fmla="*/ 0 h 191"/>
                <a:gd name="T26" fmla="*/ 59 w 152"/>
                <a:gd name="T27" fmla="*/ 27 h 191"/>
                <a:gd name="T28" fmla="*/ 51 w 152"/>
                <a:gd name="T29" fmla="*/ 30 h 191"/>
                <a:gd name="T30" fmla="*/ 34 w 152"/>
                <a:gd name="T31" fmla="*/ 33 h 191"/>
                <a:gd name="T32" fmla="*/ 4 w 152"/>
                <a:gd name="T33" fmla="*/ 75 h 191"/>
                <a:gd name="T34" fmla="*/ 2 w 152"/>
                <a:gd name="T35" fmla="*/ 95 h 191"/>
                <a:gd name="T36" fmla="*/ 20 w 152"/>
                <a:gd name="T37" fmla="*/ 122 h 191"/>
                <a:gd name="T38" fmla="*/ 48 w 152"/>
                <a:gd name="T39" fmla="*/ 128 h 191"/>
                <a:gd name="T40" fmla="*/ 49 w 152"/>
                <a:gd name="T41" fmla="*/ 128 h 191"/>
                <a:gd name="T42" fmla="*/ 55 w 152"/>
                <a:gd name="T43" fmla="*/ 154 h 191"/>
                <a:gd name="T44" fmla="*/ 71 w 152"/>
                <a:gd name="T45" fmla="*/ 172 h 191"/>
                <a:gd name="T46" fmla="*/ 128 w 152"/>
                <a:gd name="T47" fmla="*/ 188 h 191"/>
                <a:gd name="T48" fmla="*/ 139 w 152"/>
                <a:gd name="T49" fmla="*/ 176 h 191"/>
                <a:gd name="T50" fmla="*/ 138 w 152"/>
                <a:gd name="T51" fmla="*/ 172 h 191"/>
                <a:gd name="T52" fmla="*/ 59 w 152"/>
                <a:gd name="T53" fmla="*/ 115 h 191"/>
                <a:gd name="T54" fmla="*/ 52 w 152"/>
                <a:gd name="T55" fmla="*/ 98 h 191"/>
                <a:gd name="T56" fmla="*/ 70 w 152"/>
                <a:gd name="T57" fmla="*/ 96 h 191"/>
                <a:gd name="T58" fmla="*/ 77 w 152"/>
                <a:gd name="T59" fmla="*/ 113 h 191"/>
                <a:gd name="T60" fmla="*/ 59 w 152"/>
                <a:gd name="T61" fmla="*/ 11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2" h="191">
                  <a:moveTo>
                    <a:pt x="138" y="172"/>
                  </a:moveTo>
                  <a:cubicBezTo>
                    <a:pt x="137" y="169"/>
                    <a:pt x="136" y="166"/>
                    <a:pt x="135" y="163"/>
                  </a:cubicBezTo>
                  <a:cubicBezTo>
                    <a:pt x="133" y="158"/>
                    <a:pt x="132" y="154"/>
                    <a:pt x="131" y="149"/>
                  </a:cubicBezTo>
                  <a:cubicBezTo>
                    <a:pt x="130" y="147"/>
                    <a:pt x="130" y="146"/>
                    <a:pt x="130" y="144"/>
                  </a:cubicBezTo>
                  <a:cubicBezTo>
                    <a:pt x="129" y="143"/>
                    <a:pt x="129" y="142"/>
                    <a:pt x="129" y="140"/>
                  </a:cubicBezTo>
                  <a:cubicBezTo>
                    <a:pt x="128" y="140"/>
                    <a:pt x="128" y="139"/>
                    <a:pt x="127" y="139"/>
                  </a:cubicBezTo>
                  <a:cubicBezTo>
                    <a:pt x="114" y="136"/>
                    <a:pt x="92" y="127"/>
                    <a:pt x="79" y="103"/>
                  </a:cubicBezTo>
                  <a:cubicBezTo>
                    <a:pt x="81" y="96"/>
                    <a:pt x="82" y="89"/>
                    <a:pt x="81" y="82"/>
                  </a:cubicBezTo>
                  <a:cubicBezTo>
                    <a:pt x="80" y="75"/>
                    <a:pt x="77" y="69"/>
                    <a:pt x="73" y="6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39" y="52"/>
                    <a:pt x="152" y="33"/>
                    <a:pt x="149" y="13"/>
                  </a:cubicBezTo>
                  <a:cubicBezTo>
                    <a:pt x="127" y="16"/>
                    <a:pt x="127" y="16"/>
                    <a:pt x="127" y="16"/>
                  </a:cubicBezTo>
                  <a:cubicBezTo>
                    <a:pt x="128" y="11"/>
                    <a:pt x="127" y="5"/>
                    <a:pt x="124" y="0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7" y="28"/>
                    <a:pt x="54" y="29"/>
                    <a:pt x="51" y="30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14" y="36"/>
                    <a:pt x="0" y="55"/>
                    <a:pt x="4" y="75"/>
                  </a:cubicBezTo>
                  <a:cubicBezTo>
                    <a:pt x="1" y="82"/>
                    <a:pt x="1" y="88"/>
                    <a:pt x="2" y="95"/>
                  </a:cubicBezTo>
                  <a:cubicBezTo>
                    <a:pt x="4" y="107"/>
                    <a:pt x="11" y="117"/>
                    <a:pt x="20" y="122"/>
                  </a:cubicBezTo>
                  <a:cubicBezTo>
                    <a:pt x="28" y="127"/>
                    <a:pt x="38" y="130"/>
                    <a:pt x="48" y="12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55" y="154"/>
                    <a:pt x="55" y="154"/>
                    <a:pt x="55" y="154"/>
                  </a:cubicBezTo>
                  <a:cubicBezTo>
                    <a:pt x="57" y="163"/>
                    <a:pt x="63" y="170"/>
                    <a:pt x="71" y="172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36" y="191"/>
                    <a:pt x="142" y="183"/>
                    <a:pt x="139" y="176"/>
                  </a:cubicBezTo>
                  <a:cubicBezTo>
                    <a:pt x="139" y="175"/>
                    <a:pt x="138" y="174"/>
                    <a:pt x="138" y="172"/>
                  </a:cubicBezTo>
                  <a:close/>
                  <a:moveTo>
                    <a:pt x="59" y="115"/>
                  </a:moveTo>
                  <a:cubicBezTo>
                    <a:pt x="52" y="110"/>
                    <a:pt x="50" y="103"/>
                    <a:pt x="52" y="98"/>
                  </a:cubicBezTo>
                  <a:cubicBezTo>
                    <a:pt x="55" y="89"/>
                    <a:pt x="65" y="86"/>
                    <a:pt x="70" y="96"/>
                  </a:cubicBezTo>
                  <a:cubicBezTo>
                    <a:pt x="74" y="102"/>
                    <a:pt x="77" y="108"/>
                    <a:pt x="77" y="113"/>
                  </a:cubicBezTo>
                  <a:cubicBezTo>
                    <a:pt x="78" y="119"/>
                    <a:pt x="66" y="119"/>
                    <a:pt x="59" y="115"/>
                  </a:cubicBezTo>
                  <a:close/>
                </a:path>
              </a:pathLst>
            </a:custGeom>
            <a:solidFill>
              <a:srgbClr val="5953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65" name="Freeform 356">
              <a:extLst>
                <a:ext uri="{FF2B5EF4-FFF2-40B4-BE49-F238E27FC236}">
                  <a16:creationId xmlns:a16="http://schemas.microsoft.com/office/drawing/2014/main" id="{96C2D3D9-3E4E-49BC-AB87-8A55504F0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225" y="5241925"/>
              <a:ext cx="1460500" cy="1090613"/>
            </a:xfrm>
            <a:custGeom>
              <a:avLst/>
              <a:gdLst>
                <a:gd name="T0" fmla="*/ 505 w 539"/>
                <a:gd name="T1" fmla="*/ 0 h 402"/>
                <a:gd name="T2" fmla="*/ 260 w 539"/>
                <a:gd name="T3" fmla="*/ 216 h 402"/>
                <a:gd name="T4" fmla="*/ 89 w 539"/>
                <a:gd name="T5" fmla="*/ 113 h 402"/>
                <a:gd name="T6" fmla="*/ 57 w 539"/>
                <a:gd name="T7" fmla="*/ 111 h 402"/>
                <a:gd name="T8" fmla="*/ 43 w 539"/>
                <a:gd name="T9" fmla="*/ 116 h 402"/>
                <a:gd name="T10" fmla="*/ 23 w 539"/>
                <a:gd name="T11" fmla="*/ 201 h 402"/>
                <a:gd name="T12" fmla="*/ 241 w 539"/>
                <a:gd name="T13" fmla="*/ 402 h 402"/>
                <a:gd name="T14" fmla="*/ 270 w 539"/>
                <a:gd name="T15" fmla="*/ 385 h 402"/>
                <a:gd name="T16" fmla="*/ 271 w 539"/>
                <a:gd name="T17" fmla="*/ 384 h 402"/>
                <a:gd name="T18" fmla="*/ 288 w 539"/>
                <a:gd name="T19" fmla="*/ 368 h 402"/>
                <a:gd name="T20" fmla="*/ 539 w 539"/>
                <a:gd name="T21" fmla="*/ 32 h 402"/>
                <a:gd name="T22" fmla="*/ 505 w 539"/>
                <a:gd name="T2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9" h="402">
                  <a:moveTo>
                    <a:pt x="505" y="0"/>
                  </a:moveTo>
                  <a:cubicBezTo>
                    <a:pt x="426" y="80"/>
                    <a:pt x="328" y="154"/>
                    <a:pt x="260" y="216"/>
                  </a:cubicBezTo>
                  <a:cubicBezTo>
                    <a:pt x="225" y="178"/>
                    <a:pt x="170" y="144"/>
                    <a:pt x="89" y="113"/>
                  </a:cubicBezTo>
                  <a:cubicBezTo>
                    <a:pt x="79" y="109"/>
                    <a:pt x="68" y="109"/>
                    <a:pt x="57" y="111"/>
                  </a:cubicBezTo>
                  <a:cubicBezTo>
                    <a:pt x="52" y="113"/>
                    <a:pt x="47" y="114"/>
                    <a:pt x="43" y="116"/>
                  </a:cubicBezTo>
                  <a:cubicBezTo>
                    <a:pt x="9" y="130"/>
                    <a:pt x="0" y="173"/>
                    <a:pt x="23" y="201"/>
                  </a:cubicBezTo>
                  <a:cubicBezTo>
                    <a:pt x="101" y="291"/>
                    <a:pt x="175" y="368"/>
                    <a:pt x="241" y="402"/>
                  </a:cubicBezTo>
                  <a:cubicBezTo>
                    <a:pt x="252" y="397"/>
                    <a:pt x="262" y="391"/>
                    <a:pt x="270" y="385"/>
                  </a:cubicBezTo>
                  <a:cubicBezTo>
                    <a:pt x="270" y="384"/>
                    <a:pt x="270" y="384"/>
                    <a:pt x="271" y="384"/>
                  </a:cubicBezTo>
                  <a:cubicBezTo>
                    <a:pt x="277" y="379"/>
                    <a:pt x="283" y="373"/>
                    <a:pt x="288" y="368"/>
                  </a:cubicBezTo>
                  <a:cubicBezTo>
                    <a:pt x="341" y="310"/>
                    <a:pt x="430" y="161"/>
                    <a:pt x="539" y="32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rgbClr val="4646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sp>
        <p:nvSpPr>
          <p:cNvPr id="447" name="TextBox 446">
            <a:extLst>
              <a:ext uri="{FF2B5EF4-FFF2-40B4-BE49-F238E27FC236}">
                <a16:creationId xmlns:a16="http://schemas.microsoft.com/office/drawing/2014/main" id="{B6F17440-5A24-43F9-95A4-30C3477140A6}"/>
              </a:ext>
            </a:extLst>
          </p:cNvPr>
          <p:cNvSpPr txBox="1"/>
          <p:nvPr/>
        </p:nvSpPr>
        <p:spPr>
          <a:xfrm>
            <a:off x="852898" y="1552121"/>
            <a:ext cx="3705189" cy="92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28554"/>
            <a:r>
              <a:rPr lang="en-US" sz="2699" b="1" dirty="0">
                <a:solidFill>
                  <a:srgbClr val="4A86FF"/>
                </a:solidFill>
                <a:latin typeface="Century Gothic"/>
              </a:rPr>
              <a:t>Payment Management 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34C0EA64-144B-4EED-B18A-83A72D34573E}"/>
              </a:ext>
            </a:extLst>
          </p:cNvPr>
          <p:cNvSpPr txBox="1"/>
          <p:nvPr/>
        </p:nvSpPr>
        <p:spPr>
          <a:xfrm>
            <a:off x="706168" y="2910181"/>
            <a:ext cx="3800471" cy="70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28554">
              <a:lnSpc>
                <a:spcPct val="150000"/>
              </a:lnSpc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feature user can make their online payment</a:t>
            </a:r>
            <a:endParaRPr lang="en-US" sz="1400" b="1" dirty="0">
              <a:solidFill>
                <a:srgbClr val="283147"/>
              </a:solidFill>
              <a:latin typeface="Calibri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AE292C0-A908-4317-B3A8-32D6E96CF1BA}"/>
              </a:ext>
            </a:extLst>
          </p:cNvPr>
          <p:cNvSpPr txBox="1"/>
          <p:nvPr/>
        </p:nvSpPr>
        <p:spPr>
          <a:xfrm>
            <a:off x="6913311" y="2707171"/>
            <a:ext cx="210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/>
            <a:r>
              <a:rPr lang="en-US" b="1" dirty="0">
                <a:solidFill>
                  <a:schemeClr val="bg1"/>
                </a:solidFill>
                <a:latin typeface="Century Gothic"/>
              </a:rPr>
              <a:t>Payment</a:t>
            </a:r>
          </a:p>
          <a:p>
            <a:pPr algn="ctr" defTabSz="228554"/>
            <a:r>
              <a:rPr lang="en-US" b="1" dirty="0">
                <a:solidFill>
                  <a:schemeClr val="bg1"/>
                </a:solidFill>
                <a:latin typeface="Century Gothic"/>
              </a:rPr>
              <a:t>Successful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188C6E1-C837-4A28-98AE-A78A4EF37D45}"/>
              </a:ext>
            </a:extLst>
          </p:cNvPr>
          <p:cNvSpPr txBox="1"/>
          <p:nvPr/>
        </p:nvSpPr>
        <p:spPr>
          <a:xfrm>
            <a:off x="706168" y="3936840"/>
            <a:ext cx="3800471" cy="31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15000"/>
              </a:lnSpc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can track the payment history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8516DFB-5704-4107-A2A7-8BE3FCA84830}"/>
              </a:ext>
            </a:extLst>
          </p:cNvPr>
          <p:cNvSpPr txBox="1"/>
          <p:nvPr/>
        </p:nvSpPr>
        <p:spPr>
          <a:xfrm>
            <a:off x="706168" y="4710606"/>
            <a:ext cx="3800471" cy="31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15000"/>
              </a:lnSpc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can check payment details</a:t>
            </a:r>
          </a:p>
        </p:txBody>
      </p:sp>
    </p:spTree>
    <p:extLst>
      <p:ext uri="{BB962C8B-B14F-4D97-AF65-F5344CB8AC3E}">
        <p14:creationId xmlns:p14="http://schemas.microsoft.com/office/powerpoint/2010/main" val="3123293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 animBg="1"/>
      <p:bldP spid="426" grpId="0" animBg="1"/>
      <p:bldP spid="427" grpId="0" animBg="1"/>
      <p:bldP spid="447" grpId="0"/>
      <p:bldP spid="448" grpId="0"/>
      <p:bldP spid="205" grpId="0"/>
      <p:bldP spid="206" grpId="0"/>
      <p:bldP spid="2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213;p27">
            <a:extLst>
              <a:ext uri="{FF2B5EF4-FFF2-40B4-BE49-F238E27FC236}">
                <a16:creationId xmlns:a16="http://schemas.microsoft.com/office/drawing/2014/main" id="{86C97F10-50C0-491E-BD1F-A7CCFD33E5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938913"/>
              </p:ext>
            </p:extLst>
          </p:nvPr>
        </p:nvGraphicFramePr>
        <p:xfrm>
          <a:off x="896203" y="653989"/>
          <a:ext cx="10540831" cy="57160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7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4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2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94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0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50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As a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I want to be able to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So that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Priority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Sprint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0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Admin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Payment management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Keep track of payments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Done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0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Admin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Records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User payment records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Done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3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Admin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Staff payments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Make payments to doctors and staffs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Done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63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Admin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Payment gateway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Integrate with third party gateways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In Progress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0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User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Make payment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Pay for the services used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In Progress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0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User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Subscription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Subscription based service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Could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In Progress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50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User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Payment information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Save payment information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Should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In Progress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50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User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Discount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Get discount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Could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To be started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879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265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800">
            <a:extLst>
              <a:ext uri="{FF2B5EF4-FFF2-40B4-BE49-F238E27FC236}">
                <a16:creationId xmlns:a16="http://schemas.microsoft.com/office/drawing/2014/main" id="{92E9137D-4412-4B54-BD69-979548C8C280}"/>
              </a:ext>
            </a:extLst>
          </p:cNvPr>
          <p:cNvGrpSpPr/>
          <p:nvPr/>
        </p:nvGrpSpPr>
        <p:grpSpPr>
          <a:xfrm>
            <a:off x="5891918" y="2431476"/>
            <a:ext cx="1294265" cy="2335369"/>
            <a:chOff x="3830638" y="5716588"/>
            <a:chExt cx="2093913" cy="3778250"/>
          </a:xfrm>
        </p:grpSpPr>
        <p:sp>
          <p:nvSpPr>
            <p:cNvPr id="600" name="Freeform 403">
              <a:extLst>
                <a:ext uri="{FF2B5EF4-FFF2-40B4-BE49-F238E27FC236}">
                  <a16:creationId xmlns:a16="http://schemas.microsoft.com/office/drawing/2014/main" id="{29421436-8C33-4FB1-8C60-F3E9746E7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638" y="5716588"/>
              <a:ext cx="2093913" cy="3778250"/>
            </a:xfrm>
            <a:custGeom>
              <a:avLst/>
              <a:gdLst>
                <a:gd name="T0" fmla="*/ 427 w 1113"/>
                <a:gd name="T1" fmla="*/ 923 h 2008"/>
                <a:gd name="T2" fmla="*/ 383 w 1113"/>
                <a:gd name="T3" fmla="*/ 656 h 2008"/>
                <a:gd name="T4" fmla="*/ 558 w 1113"/>
                <a:gd name="T5" fmla="*/ 378 h 2008"/>
                <a:gd name="T6" fmla="*/ 503 w 1113"/>
                <a:gd name="T7" fmla="*/ 211 h 2008"/>
                <a:gd name="T8" fmla="*/ 727 w 1113"/>
                <a:gd name="T9" fmla="*/ 4 h 2008"/>
                <a:gd name="T10" fmla="*/ 933 w 1113"/>
                <a:gd name="T11" fmla="*/ 228 h 2008"/>
                <a:gd name="T12" fmla="*/ 894 w 1113"/>
                <a:gd name="T13" fmla="*/ 345 h 2008"/>
                <a:gd name="T14" fmla="*/ 1075 w 1113"/>
                <a:gd name="T15" fmla="*/ 681 h 2008"/>
                <a:gd name="T16" fmla="*/ 893 w 1113"/>
                <a:gd name="T17" fmla="*/ 1037 h 2008"/>
                <a:gd name="T18" fmla="*/ 1018 w 1113"/>
                <a:gd name="T19" fmla="*/ 1443 h 2008"/>
                <a:gd name="T20" fmla="*/ 397 w 1113"/>
                <a:gd name="T21" fmla="*/ 1928 h 2008"/>
                <a:gd name="T22" fmla="*/ 81 w 1113"/>
                <a:gd name="T23" fmla="*/ 1262 h 2008"/>
                <a:gd name="T24" fmla="*/ 427 w 1113"/>
                <a:gd name="T25" fmla="*/ 923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2008">
                  <a:moveTo>
                    <a:pt x="427" y="923"/>
                  </a:moveTo>
                  <a:cubicBezTo>
                    <a:pt x="455" y="789"/>
                    <a:pt x="363" y="817"/>
                    <a:pt x="383" y="656"/>
                  </a:cubicBezTo>
                  <a:cubicBezTo>
                    <a:pt x="401" y="516"/>
                    <a:pt x="547" y="454"/>
                    <a:pt x="558" y="378"/>
                  </a:cubicBezTo>
                  <a:cubicBezTo>
                    <a:pt x="569" y="302"/>
                    <a:pt x="502" y="254"/>
                    <a:pt x="503" y="211"/>
                  </a:cubicBezTo>
                  <a:cubicBezTo>
                    <a:pt x="508" y="92"/>
                    <a:pt x="608" y="0"/>
                    <a:pt x="727" y="4"/>
                  </a:cubicBezTo>
                  <a:cubicBezTo>
                    <a:pt x="846" y="9"/>
                    <a:pt x="938" y="109"/>
                    <a:pt x="933" y="228"/>
                  </a:cubicBezTo>
                  <a:cubicBezTo>
                    <a:pt x="932" y="272"/>
                    <a:pt x="903" y="278"/>
                    <a:pt x="894" y="345"/>
                  </a:cubicBezTo>
                  <a:cubicBezTo>
                    <a:pt x="884" y="411"/>
                    <a:pt x="1113" y="544"/>
                    <a:pt x="1075" y="681"/>
                  </a:cubicBezTo>
                  <a:cubicBezTo>
                    <a:pt x="1037" y="818"/>
                    <a:pt x="905" y="867"/>
                    <a:pt x="893" y="1037"/>
                  </a:cubicBezTo>
                  <a:cubicBezTo>
                    <a:pt x="884" y="1163"/>
                    <a:pt x="1045" y="1237"/>
                    <a:pt x="1018" y="1443"/>
                  </a:cubicBezTo>
                  <a:cubicBezTo>
                    <a:pt x="973" y="1780"/>
                    <a:pt x="700" y="2008"/>
                    <a:pt x="397" y="1928"/>
                  </a:cubicBezTo>
                  <a:cubicBezTo>
                    <a:pt x="94" y="1847"/>
                    <a:pt x="0" y="1565"/>
                    <a:pt x="81" y="1262"/>
                  </a:cubicBezTo>
                  <a:cubicBezTo>
                    <a:pt x="134" y="1061"/>
                    <a:pt x="398" y="1056"/>
                    <a:pt x="427" y="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01" name="Freeform 404">
              <a:extLst>
                <a:ext uri="{FF2B5EF4-FFF2-40B4-BE49-F238E27FC236}">
                  <a16:creationId xmlns:a16="http://schemas.microsoft.com/office/drawing/2014/main" id="{CC6A4028-11E0-4121-8405-586AC0B77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6108700"/>
              <a:ext cx="549275" cy="2886075"/>
            </a:xfrm>
            <a:custGeom>
              <a:avLst/>
              <a:gdLst>
                <a:gd name="T0" fmla="*/ 288 w 292"/>
                <a:gd name="T1" fmla="*/ 0 h 1534"/>
                <a:gd name="T2" fmla="*/ 285 w 292"/>
                <a:gd name="T3" fmla="*/ 197 h 1534"/>
                <a:gd name="T4" fmla="*/ 273 w 292"/>
                <a:gd name="T5" fmla="*/ 393 h 1534"/>
                <a:gd name="T6" fmla="*/ 254 w 292"/>
                <a:gd name="T7" fmla="*/ 589 h 1534"/>
                <a:gd name="T8" fmla="*/ 226 w 292"/>
                <a:gd name="T9" fmla="*/ 784 h 1534"/>
                <a:gd name="T10" fmla="*/ 189 w 292"/>
                <a:gd name="T11" fmla="*/ 977 h 1534"/>
                <a:gd name="T12" fmla="*/ 141 w 292"/>
                <a:gd name="T13" fmla="*/ 1167 h 1534"/>
                <a:gd name="T14" fmla="*/ 79 w 292"/>
                <a:gd name="T15" fmla="*/ 1354 h 1534"/>
                <a:gd name="T16" fmla="*/ 0 w 292"/>
                <a:gd name="T17" fmla="*/ 1534 h 1534"/>
                <a:gd name="T18" fmla="*/ 83 w 292"/>
                <a:gd name="T19" fmla="*/ 1355 h 1534"/>
                <a:gd name="T20" fmla="*/ 147 w 292"/>
                <a:gd name="T21" fmla="*/ 1169 h 1534"/>
                <a:gd name="T22" fmla="*/ 197 w 292"/>
                <a:gd name="T23" fmla="*/ 978 h 1534"/>
                <a:gd name="T24" fmla="*/ 234 w 292"/>
                <a:gd name="T25" fmla="*/ 785 h 1534"/>
                <a:gd name="T26" fmla="*/ 279 w 292"/>
                <a:gd name="T27" fmla="*/ 394 h 1534"/>
                <a:gd name="T28" fmla="*/ 288 w 292"/>
                <a:gd name="T29" fmla="*/ 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2" h="1534">
                  <a:moveTo>
                    <a:pt x="288" y="0"/>
                  </a:moveTo>
                  <a:cubicBezTo>
                    <a:pt x="289" y="66"/>
                    <a:pt x="287" y="131"/>
                    <a:pt x="285" y="197"/>
                  </a:cubicBezTo>
                  <a:cubicBezTo>
                    <a:pt x="282" y="262"/>
                    <a:pt x="278" y="328"/>
                    <a:pt x="273" y="393"/>
                  </a:cubicBezTo>
                  <a:cubicBezTo>
                    <a:pt x="267" y="459"/>
                    <a:pt x="262" y="524"/>
                    <a:pt x="254" y="589"/>
                  </a:cubicBezTo>
                  <a:cubicBezTo>
                    <a:pt x="246" y="654"/>
                    <a:pt x="237" y="719"/>
                    <a:pt x="226" y="784"/>
                  </a:cubicBezTo>
                  <a:cubicBezTo>
                    <a:pt x="215" y="848"/>
                    <a:pt x="203" y="913"/>
                    <a:pt x="189" y="977"/>
                  </a:cubicBezTo>
                  <a:cubicBezTo>
                    <a:pt x="175" y="1041"/>
                    <a:pt x="159" y="1104"/>
                    <a:pt x="141" y="1167"/>
                  </a:cubicBezTo>
                  <a:cubicBezTo>
                    <a:pt x="123" y="1230"/>
                    <a:pt x="102" y="1292"/>
                    <a:pt x="79" y="1354"/>
                  </a:cubicBezTo>
                  <a:cubicBezTo>
                    <a:pt x="55" y="1415"/>
                    <a:pt x="29" y="1475"/>
                    <a:pt x="0" y="1534"/>
                  </a:cubicBezTo>
                  <a:cubicBezTo>
                    <a:pt x="31" y="1476"/>
                    <a:pt x="58" y="1416"/>
                    <a:pt x="83" y="1355"/>
                  </a:cubicBezTo>
                  <a:cubicBezTo>
                    <a:pt x="107" y="1294"/>
                    <a:pt x="128" y="1232"/>
                    <a:pt x="147" y="1169"/>
                  </a:cubicBezTo>
                  <a:cubicBezTo>
                    <a:pt x="166" y="1106"/>
                    <a:pt x="182" y="1042"/>
                    <a:pt x="197" y="978"/>
                  </a:cubicBezTo>
                  <a:cubicBezTo>
                    <a:pt x="211" y="914"/>
                    <a:pt x="223" y="850"/>
                    <a:pt x="234" y="785"/>
                  </a:cubicBezTo>
                  <a:cubicBezTo>
                    <a:pt x="255" y="655"/>
                    <a:pt x="270" y="525"/>
                    <a:pt x="279" y="394"/>
                  </a:cubicBezTo>
                  <a:cubicBezTo>
                    <a:pt x="288" y="263"/>
                    <a:pt x="292" y="131"/>
                    <a:pt x="2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02" name="Freeform 405">
              <a:extLst>
                <a:ext uri="{FF2B5EF4-FFF2-40B4-BE49-F238E27FC236}">
                  <a16:creationId xmlns:a16="http://schemas.microsoft.com/office/drawing/2014/main" id="{18D82809-46AF-45D0-873F-EB6590382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826" y="6365875"/>
              <a:ext cx="255588" cy="311150"/>
            </a:xfrm>
            <a:custGeom>
              <a:avLst/>
              <a:gdLst>
                <a:gd name="T0" fmla="*/ 136 w 136"/>
                <a:gd name="T1" fmla="*/ 165 h 165"/>
                <a:gd name="T2" fmla="*/ 64 w 136"/>
                <a:gd name="T3" fmla="*/ 86 h 165"/>
                <a:gd name="T4" fmla="*/ 55 w 136"/>
                <a:gd name="T5" fmla="*/ 75 h 165"/>
                <a:gd name="T6" fmla="*/ 47 w 136"/>
                <a:gd name="T7" fmla="*/ 65 h 165"/>
                <a:gd name="T8" fmla="*/ 31 w 136"/>
                <a:gd name="T9" fmla="*/ 44 h 165"/>
                <a:gd name="T10" fmla="*/ 0 w 136"/>
                <a:gd name="T11" fmla="*/ 0 h 165"/>
                <a:gd name="T12" fmla="*/ 25 w 136"/>
                <a:gd name="T13" fmla="*/ 47 h 165"/>
                <a:gd name="T14" fmla="*/ 57 w 136"/>
                <a:gd name="T15" fmla="*/ 91 h 165"/>
                <a:gd name="T16" fmla="*/ 95 w 136"/>
                <a:gd name="T17" fmla="*/ 130 h 165"/>
                <a:gd name="T18" fmla="*/ 136 w 136"/>
                <a:gd name="T1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65">
                  <a:moveTo>
                    <a:pt x="136" y="165"/>
                  </a:moveTo>
                  <a:cubicBezTo>
                    <a:pt x="111" y="139"/>
                    <a:pt x="87" y="113"/>
                    <a:pt x="64" y="8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1" y="58"/>
                    <a:pt x="36" y="51"/>
                    <a:pt x="31" y="44"/>
                  </a:cubicBezTo>
                  <a:cubicBezTo>
                    <a:pt x="20" y="30"/>
                    <a:pt x="10" y="15"/>
                    <a:pt x="0" y="0"/>
                  </a:cubicBezTo>
                  <a:cubicBezTo>
                    <a:pt x="7" y="16"/>
                    <a:pt x="15" y="32"/>
                    <a:pt x="25" y="47"/>
                  </a:cubicBezTo>
                  <a:cubicBezTo>
                    <a:pt x="35" y="63"/>
                    <a:pt x="46" y="77"/>
                    <a:pt x="57" y="91"/>
                  </a:cubicBezTo>
                  <a:cubicBezTo>
                    <a:pt x="69" y="105"/>
                    <a:pt x="81" y="118"/>
                    <a:pt x="95" y="130"/>
                  </a:cubicBezTo>
                  <a:cubicBezTo>
                    <a:pt x="108" y="143"/>
                    <a:pt x="121" y="154"/>
                    <a:pt x="136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03" name="Freeform 406">
              <a:extLst>
                <a:ext uri="{FF2B5EF4-FFF2-40B4-BE49-F238E27FC236}">
                  <a16:creationId xmlns:a16="http://schemas.microsoft.com/office/drawing/2014/main" id="{6EACCD67-D0EF-4C54-8E18-CB7C3C8CB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1" y="6496050"/>
              <a:ext cx="254000" cy="309563"/>
            </a:xfrm>
            <a:custGeom>
              <a:avLst/>
              <a:gdLst>
                <a:gd name="T0" fmla="*/ 135 w 135"/>
                <a:gd name="T1" fmla="*/ 165 h 165"/>
                <a:gd name="T2" fmla="*/ 63 w 135"/>
                <a:gd name="T3" fmla="*/ 86 h 165"/>
                <a:gd name="T4" fmla="*/ 55 w 135"/>
                <a:gd name="T5" fmla="*/ 76 h 165"/>
                <a:gd name="T6" fmla="*/ 46 w 135"/>
                <a:gd name="T7" fmla="*/ 65 h 165"/>
                <a:gd name="T8" fmla="*/ 30 w 135"/>
                <a:gd name="T9" fmla="*/ 44 h 165"/>
                <a:gd name="T10" fmla="*/ 0 w 135"/>
                <a:gd name="T11" fmla="*/ 0 h 165"/>
                <a:gd name="T12" fmla="*/ 25 w 135"/>
                <a:gd name="T13" fmla="*/ 48 h 165"/>
                <a:gd name="T14" fmla="*/ 57 w 135"/>
                <a:gd name="T15" fmla="*/ 91 h 165"/>
                <a:gd name="T16" fmla="*/ 94 w 135"/>
                <a:gd name="T17" fmla="*/ 131 h 165"/>
                <a:gd name="T18" fmla="*/ 135 w 135"/>
                <a:gd name="T1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65">
                  <a:moveTo>
                    <a:pt x="135" y="165"/>
                  </a:moveTo>
                  <a:cubicBezTo>
                    <a:pt x="110" y="139"/>
                    <a:pt x="86" y="113"/>
                    <a:pt x="63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1" y="59"/>
                    <a:pt x="35" y="51"/>
                    <a:pt x="30" y="44"/>
                  </a:cubicBezTo>
                  <a:cubicBezTo>
                    <a:pt x="19" y="30"/>
                    <a:pt x="9" y="15"/>
                    <a:pt x="0" y="0"/>
                  </a:cubicBezTo>
                  <a:cubicBezTo>
                    <a:pt x="6" y="17"/>
                    <a:pt x="15" y="33"/>
                    <a:pt x="25" y="48"/>
                  </a:cubicBezTo>
                  <a:cubicBezTo>
                    <a:pt x="34" y="63"/>
                    <a:pt x="45" y="78"/>
                    <a:pt x="57" y="91"/>
                  </a:cubicBezTo>
                  <a:cubicBezTo>
                    <a:pt x="69" y="105"/>
                    <a:pt x="81" y="118"/>
                    <a:pt x="94" y="131"/>
                  </a:cubicBezTo>
                  <a:cubicBezTo>
                    <a:pt x="107" y="143"/>
                    <a:pt x="121" y="155"/>
                    <a:pt x="13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04" name="Freeform 407">
              <a:extLst>
                <a:ext uri="{FF2B5EF4-FFF2-40B4-BE49-F238E27FC236}">
                  <a16:creationId xmlns:a16="http://schemas.microsoft.com/office/drawing/2014/main" id="{E9BB2828-9C02-4456-A2D8-DB176086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576" y="7265988"/>
              <a:ext cx="255588" cy="311150"/>
            </a:xfrm>
            <a:custGeom>
              <a:avLst/>
              <a:gdLst>
                <a:gd name="T0" fmla="*/ 136 w 136"/>
                <a:gd name="T1" fmla="*/ 166 h 166"/>
                <a:gd name="T2" fmla="*/ 64 w 136"/>
                <a:gd name="T3" fmla="*/ 86 h 166"/>
                <a:gd name="T4" fmla="*/ 55 w 136"/>
                <a:gd name="T5" fmla="*/ 76 h 166"/>
                <a:gd name="T6" fmla="*/ 47 w 136"/>
                <a:gd name="T7" fmla="*/ 66 h 166"/>
                <a:gd name="T8" fmla="*/ 31 w 136"/>
                <a:gd name="T9" fmla="*/ 44 h 166"/>
                <a:gd name="T10" fmla="*/ 0 w 136"/>
                <a:gd name="T11" fmla="*/ 0 h 166"/>
                <a:gd name="T12" fmla="*/ 25 w 136"/>
                <a:gd name="T13" fmla="*/ 48 h 166"/>
                <a:gd name="T14" fmla="*/ 57 w 136"/>
                <a:gd name="T15" fmla="*/ 92 h 166"/>
                <a:gd name="T16" fmla="*/ 94 w 136"/>
                <a:gd name="T17" fmla="*/ 131 h 166"/>
                <a:gd name="T18" fmla="*/ 136 w 136"/>
                <a:gd name="T1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66">
                  <a:moveTo>
                    <a:pt x="136" y="166"/>
                  </a:moveTo>
                  <a:cubicBezTo>
                    <a:pt x="111" y="140"/>
                    <a:pt x="87" y="114"/>
                    <a:pt x="64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1" y="59"/>
                    <a:pt x="36" y="52"/>
                    <a:pt x="31" y="44"/>
                  </a:cubicBezTo>
                  <a:cubicBezTo>
                    <a:pt x="20" y="30"/>
                    <a:pt x="10" y="15"/>
                    <a:pt x="0" y="0"/>
                  </a:cubicBezTo>
                  <a:cubicBezTo>
                    <a:pt x="7" y="17"/>
                    <a:pt x="15" y="33"/>
                    <a:pt x="25" y="48"/>
                  </a:cubicBezTo>
                  <a:cubicBezTo>
                    <a:pt x="35" y="63"/>
                    <a:pt x="46" y="78"/>
                    <a:pt x="57" y="92"/>
                  </a:cubicBezTo>
                  <a:cubicBezTo>
                    <a:pt x="69" y="105"/>
                    <a:pt x="81" y="119"/>
                    <a:pt x="94" y="131"/>
                  </a:cubicBezTo>
                  <a:cubicBezTo>
                    <a:pt x="108" y="143"/>
                    <a:pt x="121" y="155"/>
                    <a:pt x="136" y="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05" name="Freeform 408">
              <a:extLst>
                <a:ext uri="{FF2B5EF4-FFF2-40B4-BE49-F238E27FC236}">
                  <a16:creationId xmlns:a16="http://schemas.microsoft.com/office/drawing/2014/main" id="{4F6AB732-4159-4C0A-9584-08B20789D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7381875"/>
              <a:ext cx="255588" cy="311150"/>
            </a:xfrm>
            <a:custGeom>
              <a:avLst/>
              <a:gdLst>
                <a:gd name="T0" fmla="*/ 136 w 136"/>
                <a:gd name="T1" fmla="*/ 165 h 165"/>
                <a:gd name="T2" fmla="*/ 64 w 136"/>
                <a:gd name="T3" fmla="*/ 86 h 165"/>
                <a:gd name="T4" fmla="*/ 55 w 136"/>
                <a:gd name="T5" fmla="*/ 76 h 165"/>
                <a:gd name="T6" fmla="*/ 47 w 136"/>
                <a:gd name="T7" fmla="*/ 65 h 165"/>
                <a:gd name="T8" fmla="*/ 31 w 136"/>
                <a:gd name="T9" fmla="*/ 44 h 165"/>
                <a:gd name="T10" fmla="*/ 0 w 136"/>
                <a:gd name="T11" fmla="*/ 0 h 165"/>
                <a:gd name="T12" fmla="*/ 25 w 136"/>
                <a:gd name="T13" fmla="*/ 48 h 165"/>
                <a:gd name="T14" fmla="*/ 58 w 136"/>
                <a:gd name="T15" fmla="*/ 91 h 165"/>
                <a:gd name="T16" fmla="*/ 95 w 136"/>
                <a:gd name="T17" fmla="*/ 131 h 165"/>
                <a:gd name="T18" fmla="*/ 136 w 136"/>
                <a:gd name="T1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65">
                  <a:moveTo>
                    <a:pt x="136" y="165"/>
                  </a:moveTo>
                  <a:cubicBezTo>
                    <a:pt x="111" y="139"/>
                    <a:pt x="87" y="113"/>
                    <a:pt x="64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1" y="58"/>
                    <a:pt x="36" y="51"/>
                    <a:pt x="31" y="44"/>
                  </a:cubicBezTo>
                  <a:cubicBezTo>
                    <a:pt x="20" y="30"/>
                    <a:pt x="10" y="15"/>
                    <a:pt x="0" y="0"/>
                  </a:cubicBezTo>
                  <a:cubicBezTo>
                    <a:pt x="7" y="17"/>
                    <a:pt x="16" y="33"/>
                    <a:pt x="25" y="48"/>
                  </a:cubicBezTo>
                  <a:cubicBezTo>
                    <a:pt x="35" y="63"/>
                    <a:pt x="46" y="78"/>
                    <a:pt x="58" y="91"/>
                  </a:cubicBezTo>
                  <a:cubicBezTo>
                    <a:pt x="69" y="105"/>
                    <a:pt x="82" y="118"/>
                    <a:pt x="95" y="131"/>
                  </a:cubicBezTo>
                  <a:cubicBezTo>
                    <a:pt x="108" y="143"/>
                    <a:pt x="121" y="155"/>
                    <a:pt x="136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06" name="Freeform 409">
              <a:extLst>
                <a:ext uri="{FF2B5EF4-FFF2-40B4-BE49-F238E27FC236}">
                  <a16:creationId xmlns:a16="http://schemas.microsoft.com/office/drawing/2014/main" id="{32811A40-C0F0-4A4B-8505-C2B0F7D51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726" y="6927850"/>
              <a:ext cx="490538" cy="225425"/>
            </a:xfrm>
            <a:custGeom>
              <a:avLst/>
              <a:gdLst>
                <a:gd name="T0" fmla="*/ 261 w 261"/>
                <a:gd name="T1" fmla="*/ 0 h 119"/>
                <a:gd name="T2" fmla="*/ 200 w 261"/>
                <a:gd name="T3" fmla="*/ 38 h 119"/>
                <a:gd name="T4" fmla="*/ 136 w 261"/>
                <a:gd name="T5" fmla="*/ 71 h 119"/>
                <a:gd name="T6" fmla="*/ 103 w 261"/>
                <a:gd name="T7" fmla="*/ 85 h 119"/>
                <a:gd name="T8" fmla="*/ 86 w 261"/>
                <a:gd name="T9" fmla="*/ 92 h 119"/>
                <a:gd name="T10" fmla="*/ 78 w 261"/>
                <a:gd name="T11" fmla="*/ 95 h 119"/>
                <a:gd name="T12" fmla="*/ 69 w 261"/>
                <a:gd name="T13" fmla="*/ 98 h 119"/>
                <a:gd name="T14" fmla="*/ 52 w 261"/>
                <a:gd name="T15" fmla="*/ 104 h 119"/>
                <a:gd name="T16" fmla="*/ 35 w 261"/>
                <a:gd name="T17" fmla="*/ 109 h 119"/>
                <a:gd name="T18" fmla="*/ 27 w 261"/>
                <a:gd name="T19" fmla="*/ 112 h 119"/>
                <a:gd name="T20" fmla="*/ 18 w 261"/>
                <a:gd name="T21" fmla="*/ 114 h 119"/>
                <a:gd name="T22" fmla="*/ 0 w 261"/>
                <a:gd name="T23" fmla="*/ 119 h 119"/>
                <a:gd name="T24" fmla="*/ 71 w 261"/>
                <a:gd name="T25" fmla="*/ 104 h 119"/>
                <a:gd name="T26" fmla="*/ 80 w 261"/>
                <a:gd name="T27" fmla="*/ 102 h 119"/>
                <a:gd name="T28" fmla="*/ 89 w 261"/>
                <a:gd name="T29" fmla="*/ 99 h 119"/>
                <a:gd name="T30" fmla="*/ 106 w 261"/>
                <a:gd name="T31" fmla="*/ 92 h 119"/>
                <a:gd name="T32" fmla="*/ 139 w 261"/>
                <a:gd name="T33" fmla="*/ 78 h 119"/>
                <a:gd name="T34" fmla="*/ 203 w 261"/>
                <a:gd name="T35" fmla="*/ 43 h 119"/>
                <a:gd name="T36" fmla="*/ 261 w 261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1" h="119">
                  <a:moveTo>
                    <a:pt x="261" y="0"/>
                  </a:moveTo>
                  <a:cubicBezTo>
                    <a:pt x="241" y="14"/>
                    <a:pt x="220" y="26"/>
                    <a:pt x="200" y="38"/>
                  </a:cubicBezTo>
                  <a:cubicBezTo>
                    <a:pt x="179" y="50"/>
                    <a:pt x="157" y="61"/>
                    <a:pt x="136" y="71"/>
                  </a:cubicBezTo>
                  <a:cubicBezTo>
                    <a:pt x="125" y="76"/>
                    <a:pt x="114" y="80"/>
                    <a:pt x="103" y="85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2" y="110"/>
                    <a:pt x="29" y="111"/>
                    <a:pt x="27" y="11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2" y="116"/>
                    <a:pt x="6" y="117"/>
                    <a:pt x="0" y="119"/>
                  </a:cubicBezTo>
                  <a:cubicBezTo>
                    <a:pt x="24" y="116"/>
                    <a:pt x="48" y="111"/>
                    <a:pt x="71" y="104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9" y="99"/>
                    <a:pt x="89" y="99"/>
                    <a:pt x="89" y="99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17" y="88"/>
                    <a:pt x="128" y="83"/>
                    <a:pt x="139" y="78"/>
                  </a:cubicBezTo>
                  <a:cubicBezTo>
                    <a:pt x="161" y="68"/>
                    <a:pt x="183" y="57"/>
                    <a:pt x="203" y="43"/>
                  </a:cubicBezTo>
                  <a:cubicBezTo>
                    <a:pt x="223" y="30"/>
                    <a:pt x="243" y="16"/>
                    <a:pt x="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07" name="Freeform 410">
              <a:extLst>
                <a:ext uri="{FF2B5EF4-FFF2-40B4-BE49-F238E27FC236}">
                  <a16:creationId xmlns:a16="http://schemas.microsoft.com/office/drawing/2014/main" id="{5F45D5B1-7464-4424-8108-B407643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201" y="6923088"/>
              <a:ext cx="631825" cy="309563"/>
            </a:xfrm>
            <a:custGeom>
              <a:avLst/>
              <a:gdLst>
                <a:gd name="T0" fmla="*/ 336 w 336"/>
                <a:gd name="T1" fmla="*/ 0 h 165"/>
                <a:gd name="T2" fmla="*/ 296 w 336"/>
                <a:gd name="T3" fmla="*/ 25 h 165"/>
                <a:gd name="T4" fmla="*/ 276 w 336"/>
                <a:gd name="T5" fmla="*/ 37 h 165"/>
                <a:gd name="T6" fmla="*/ 256 w 336"/>
                <a:gd name="T7" fmla="*/ 49 h 165"/>
                <a:gd name="T8" fmla="*/ 236 w 336"/>
                <a:gd name="T9" fmla="*/ 61 h 165"/>
                <a:gd name="T10" fmla="*/ 215 w 336"/>
                <a:gd name="T11" fmla="*/ 73 h 165"/>
                <a:gd name="T12" fmla="*/ 195 w 336"/>
                <a:gd name="T13" fmla="*/ 84 h 165"/>
                <a:gd name="T14" fmla="*/ 174 w 336"/>
                <a:gd name="T15" fmla="*/ 95 h 165"/>
                <a:gd name="T16" fmla="*/ 153 w 336"/>
                <a:gd name="T17" fmla="*/ 106 h 165"/>
                <a:gd name="T18" fmla="*/ 143 w 336"/>
                <a:gd name="T19" fmla="*/ 111 h 165"/>
                <a:gd name="T20" fmla="*/ 132 w 336"/>
                <a:gd name="T21" fmla="*/ 116 h 165"/>
                <a:gd name="T22" fmla="*/ 111 w 336"/>
                <a:gd name="T23" fmla="*/ 126 h 165"/>
                <a:gd name="T24" fmla="*/ 89 w 336"/>
                <a:gd name="T25" fmla="*/ 135 h 165"/>
                <a:gd name="T26" fmla="*/ 0 w 336"/>
                <a:gd name="T27" fmla="*/ 165 h 165"/>
                <a:gd name="T28" fmla="*/ 92 w 336"/>
                <a:gd name="T29" fmla="*/ 141 h 165"/>
                <a:gd name="T30" fmla="*/ 178 w 336"/>
                <a:gd name="T31" fmla="*/ 102 h 165"/>
                <a:gd name="T32" fmla="*/ 260 w 336"/>
                <a:gd name="T33" fmla="*/ 55 h 165"/>
                <a:gd name="T34" fmla="*/ 336 w 336"/>
                <a:gd name="T3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6" h="165">
                  <a:moveTo>
                    <a:pt x="336" y="0"/>
                  </a:moveTo>
                  <a:cubicBezTo>
                    <a:pt x="323" y="8"/>
                    <a:pt x="310" y="17"/>
                    <a:pt x="296" y="25"/>
                  </a:cubicBezTo>
                  <a:cubicBezTo>
                    <a:pt x="290" y="29"/>
                    <a:pt x="283" y="33"/>
                    <a:pt x="276" y="37"/>
                  </a:cubicBezTo>
                  <a:cubicBezTo>
                    <a:pt x="270" y="41"/>
                    <a:pt x="263" y="45"/>
                    <a:pt x="256" y="49"/>
                  </a:cubicBezTo>
                  <a:cubicBezTo>
                    <a:pt x="249" y="53"/>
                    <a:pt x="243" y="57"/>
                    <a:pt x="236" y="61"/>
                  </a:cubicBezTo>
                  <a:cubicBezTo>
                    <a:pt x="229" y="65"/>
                    <a:pt x="222" y="69"/>
                    <a:pt x="215" y="73"/>
                  </a:cubicBezTo>
                  <a:cubicBezTo>
                    <a:pt x="195" y="84"/>
                    <a:pt x="195" y="84"/>
                    <a:pt x="195" y="84"/>
                  </a:cubicBezTo>
                  <a:cubicBezTo>
                    <a:pt x="174" y="95"/>
                    <a:pt x="174" y="95"/>
                    <a:pt x="174" y="95"/>
                  </a:cubicBezTo>
                  <a:cubicBezTo>
                    <a:pt x="167" y="99"/>
                    <a:pt x="160" y="102"/>
                    <a:pt x="153" y="106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25" y="119"/>
                    <a:pt x="118" y="123"/>
                    <a:pt x="111" y="126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60" y="147"/>
                    <a:pt x="31" y="157"/>
                    <a:pt x="0" y="165"/>
                  </a:cubicBezTo>
                  <a:cubicBezTo>
                    <a:pt x="31" y="161"/>
                    <a:pt x="62" y="152"/>
                    <a:pt x="92" y="141"/>
                  </a:cubicBezTo>
                  <a:cubicBezTo>
                    <a:pt x="121" y="130"/>
                    <a:pt x="150" y="117"/>
                    <a:pt x="178" y="102"/>
                  </a:cubicBezTo>
                  <a:cubicBezTo>
                    <a:pt x="206" y="88"/>
                    <a:pt x="233" y="72"/>
                    <a:pt x="260" y="55"/>
                  </a:cubicBezTo>
                  <a:cubicBezTo>
                    <a:pt x="286" y="38"/>
                    <a:pt x="312" y="20"/>
                    <a:pt x="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08" name="Freeform 411">
              <a:extLst>
                <a:ext uri="{FF2B5EF4-FFF2-40B4-BE49-F238E27FC236}">
                  <a16:creationId xmlns:a16="http://schemas.microsoft.com/office/drawing/2014/main" id="{F0F811C6-C922-4F07-81EA-9FACB6522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6" y="8039100"/>
              <a:ext cx="566738" cy="242888"/>
            </a:xfrm>
            <a:custGeom>
              <a:avLst/>
              <a:gdLst>
                <a:gd name="T0" fmla="*/ 302 w 302"/>
                <a:gd name="T1" fmla="*/ 0 h 129"/>
                <a:gd name="T2" fmla="*/ 238 w 302"/>
                <a:gd name="T3" fmla="*/ 53 h 129"/>
                <a:gd name="T4" fmla="*/ 229 w 302"/>
                <a:gd name="T5" fmla="*/ 59 h 129"/>
                <a:gd name="T6" fmla="*/ 220 w 302"/>
                <a:gd name="T7" fmla="*/ 64 h 129"/>
                <a:gd name="T8" fmla="*/ 201 w 302"/>
                <a:gd name="T9" fmla="*/ 74 h 129"/>
                <a:gd name="T10" fmla="*/ 183 w 302"/>
                <a:gd name="T11" fmla="*/ 84 h 129"/>
                <a:gd name="T12" fmla="*/ 163 w 302"/>
                <a:gd name="T13" fmla="*/ 92 h 129"/>
                <a:gd name="T14" fmla="*/ 144 w 302"/>
                <a:gd name="T15" fmla="*/ 99 h 129"/>
                <a:gd name="T16" fmla="*/ 134 w 302"/>
                <a:gd name="T17" fmla="*/ 103 h 129"/>
                <a:gd name="T18" fmla="*/ 124 w 302"/>
                <a:gd name="T19" fmla="*/ 106 h 129"/>
                <a:gd name="T20" fmla="*/ 104 w 302"/>
                <a:gd name="T21" fmla="*/ 112 h 129"/>
                <a:gd name="T22" fmla="*/ 83 w 302"/>
                <a:gd name="T23" fmla="*/ 116 h 129"/>
                <a:gd name="T24" fmla="*/ 73 w 302"/>
                <a:gd name="T25" fmla="*/ 119 h 129"/>
                <a:gd name="T26" fmla="*/ 62 w 302"/>
                <a:gd name="T27" fmla="*/ 120 h 129"/>
                <a:gd name="T28" fmla="*/ 42 w 302"/>
                <a:gd name="T29" fmla="*/ 124 h 129"/>
                <a:gd name="T30" fmla="*/ 0 w 302"/>
                <a:gd name="T31" fmla="*/ 129 h 129"/>
                <a:gd name="T32" fmla="*/ 21 w 302"/>
                <a:gd name="T33" fmla="*/ 128 h 129"/>
                <a:gd name="T34" fmla="*/ 31 w 302"/>
                <a:gd name="T35" fmla="*/ 128 h 129"/>
                <a:gd name="T36" fmla="*/ 42 w 302"/>
                <a:gd name="T37" fmla="*/ 128 h 129"/>
                <a:gd name="T38" fmla="*/ 63 w 302"/>
                <a:gd name="T39" fmla="*/ 126 h 129"/>
                <a:gd name="T40" fmla="*/ 74 w 302"/>
                <a:gd name="T41" fmla="*/ 125 h 129"/>
                <a:gd name="T42" fmla="*/ 84 w 302"/>
                <a:gd name="T43" fmla="*/ 123 h 129"/>
                <a:gd name="T44" fmla="*/ 105 w 302"/>
                <a:gd name="T45" fmla="*/ 119 h 129"/>
                <a:gd name="T46" fmla="*/ 126 w 302"/>
                <a:gd name="T47" fmla="*/ 113 h 129"/>
                <a:gd name="T48" fmla="*/ 136 w 302"/>
                <a:gd name="T49" fmla="*/ 110 h 129"/>
                <a:gd name="T50" fmla="*/ 146 w 302"/>
                <a:gd name="T51" fmla="*/ 107 h 129"/>
                <a:gd name="T52" fmla="*/ 166 w 302"/>
                <a:gd name="T53" fmla="*/ 100 h 129"/>
                <a:gd name="T54" fmla="*/ 241 w 302"/>
                <a:gd name="T55" fmla="*/ 59 h 129"/>
                <a:gd name="T56" fmla="*/ 302 w 302"/>
                <a:gd name="T5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2" h="129">
                  <a:moveTo>
                    <a:pt x="302" y="0"/>
                  </a:moveTo>
                  <a:cubicBezTo>
                    <a:pt x="283" y="21"/>
                    <a:pt x="261" y="38"/>
                    <a:pt x="238" y="53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26" y="61"/>
                    <a:pt x="223" y="62"/>
                    <a:pt x="220" y="64"/>
                  </a:cubicBezTo>
                  <a:cubicBezTo>
                    <a:pt x="214" y="68"/>
                    <a:pt x="208" y="71"/>
                    <a:pt x="201" y="74"/>
                  </a:cubicBezTo>
                  <a:cubicBezTo>
                    <a:pt x="195" y="77"/>
                    <a:pt x="189" y="81"/>
                    <a:pt x="183" y="84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57" y="95"/>
                    <a:pt x="150" y="97"/>
                    <a:pt x="144" y="99"/>
                  </a:cubicBezTo>
                  <a:cubicBezTo>
                    <a:pt x="134" y="103"/>
                    <a:pt x="134" y="103"/>
                    <a:pt x="134" y="103"/>
                  </a:cubicBezTo>
                  <a:cubicBezTo>
                    <a:pt x="124" y="106"/>
                    <a:pt x="124" y="106"/>
                    <a:pt x="124" y="106"/>
                  </a:cubicBezTo>
                  <a:cubicBezTo>
                    <a:pt x="117" y="108"/>
                    <a:pt x="110" y="110"/>
                    <a:pt x="104" y="112"/>
                  </a:cubicBezTo>
                  <a:cubicBezTo>
                    <a:pt x="83" y="116"/>
                    <a:pt x="83" y="116"/>
                    <a:pt x="83" y="116"/>
                  </a:cubicBezTo>
                  <a:cubicBezTo>
                    <a:pt x="73" y="119"/>
                    <a:pt x="73" y="119"/>
                    <a:pt x="73" y="119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28" y="126"/>
                    <a:pt x="14" y="127"/>
                    <a:pt x="0" y="129"/>
                  </a:cubicBezTo>
                  <a:cubicBezTo>
                    <a:pt x="7" y="129"/>
                    <a:pt x="14" y="129"/>
                    <a:pt x="21" y="128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35" y="128"/>
                    <a:pt x="39" y="128"/>
                    <a:pt x="42" y="128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7" y="125"/>
                    <a:pt x="70" y="125"/>
                    <a:pt x="74" y="125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12" y="117"/>
                    <a:pt x="119" y="115"/>
                    <a:pt x="126" y="113"/>
                  </a:cubicBezTo>
                  <a:cubicBezTo>
                    <a:pt x="136" y="110"/>
                    <a:pt x="136" y="110"/>
                    <a:pt x="136" y="110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53" y="104"/>
                    <a:pt x="160" y="102"/>
                    <a:pt x="166" y="100"/>
                  </a:cubicBezTo>
                  <a:cubicBezTo>
                    <a:pt x="193" y="89"/>
                    <a:pt x="218" y="75"/>
                    <a:pt x="241" y="59"/>
                  </a:cubicBezTo>
                  <a:cubicBezTo>
                    <a:pt x="264" y="42"/>
                    <a:pt x="286" y="23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09" name="Freeform 412">
              <a:extLst>
                <a:ext uri="{FF2B5EF4-FFF2-40B4-BE49-F238E27FC236}">
                  <a16:creationId xmlns:a16="http://schemas.microsoft.com/office/drawing/2014/main" id="{2900649C-5190-4DC1-BE4B-BDBE64A91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263" y="8296275"/>
              <a:ext cx="601663" cy="188913"/>
            </a:xfrm>
            <a:custGeom>
              <a:avLst/>
              <a:gdLst>
                <a:gd name="T0" fmla="*/ 320 w 320"/>
                <a:gd name="T1" fmla="*/ 0 h 100"/>
                <a:gd name="T2" fmla="*/ 247 w 320"/>
                <a:gd name="T3" fmla="*/ 45 h 100"/>
                <a:gd name="T4" fmla="*/ 168 w 320"/>
                <a:gd name="T5" fmla="*/ 75 h 100"/>
                <a:gd name="T6" fmla="*/ 85 w 320"/>
                <a:gd name="T7" fmla="*/ 92 h 100"/>
                <a:gd name="T8" fmla="*/ 42 w 320"/>
                <a:gd name="T9" fmla="*/ 95 h 100"/>
                <a:gd name="T10" fmla="*/ 21 w 320"/>
                <a:gd name="T11" fmla="*/ 95 h 100"/>
                <a:gd name="T12" fmla="*/ 0 w 320"/>
                <a:gd name="T13" fmla="*/ 95 h 100"/>
                <a:gd name="T14" fmla="*/ 21 w 320"/>
                <a:gd name="T15" fmla="*/ 98 h 100"/>
                <a:gd name="T16" fmla="*/ 42 w 320"/>
                <a:gd name="T17" fmla="*/ 99 h 100"/>
                <a:gd name="T18" fmla="*/ 64 w 320"/>
                <a:gd name="T19" fmla="*/ 99 h 100"/>
                <a:gd name="T20" fmla="*/ 75 w 320"/>
                <a:gd name="T21" fmla="*/ 99 h 100"/>
                <a:gd name="T22" fmla="*/ 86 w 320"/>
                <a:gd name="T23" fmla="*/ 98 h 100"/>
                <a:gd name="T24" fmla="*/ 107 w 320"/>
                <a:gd name="T25" fmla="*/ 96 h 100"/>
                <a:gd name="T26" fmla="*/ 128 w 320"/>
                <a:gd name="T27" fmla="*/ 93 h 100"/>
                <a:gd name="T28" fmla="*/ 134 w 320"/>
                <a:gd name="T29" fmla="*/ 92 h 100"/>
                <a:gd name="T30" fmla="*/ 139 w 320"/>
                <a:gd name="T31" fmla="*/ 91 h 100"/>
                <a:gd name="T32" fmla="*/ 149 w 320"/>
                <a:gd name="T33" fmla="*/ 89 h 100"/>
                <a:gd name="T34" fmla="*/ 170 w 320"/>
                <a:gd name="T35" fmla="*/ 83 h 100"/>
                <a:gd name="T36" fmla="*/ 250 w 320"/>
                <a:gd name="T37" fmla="*/ 50 h 100"/>
                <a:gd name="T38" fmla="*/ 260 w 320"/>
                <a:gd name="T39" fmla="*/ 45 h 100"/>
                <a:gd name="T40" fmla="*/ 269 w 320"/>
                <a:gd name="T41" fmla="*/ 40 h 100"/>
                <a:gd name="T42" fmla="*/ 287 w 320"/>
                <a:gd name="T43" fmla="*/ 28 h 100"/>
                <a:gd name="T44" fmla="*/ 320 w 320"/>
                <a:gd name="T4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0" h="100">
                  <a:moveTo>
                    <a:pt x="320" y="0"/>
                  </a:moveTo>
                  <a:cubicBezTo>
                    <a:pt x="297" y="18"/>
                    <a:pt x="273" y="32"/>
                    <a:pt x="247" y="45"/>
                  </a:cubicBezTo>
                  <a:cubicBezTo>
                    <a:pt x="222" y="57"/>
                    <a:pt x="195" y="68"/>
                    <a:pt x="168" y="75"/>
                  </a:cubicBezTo>
                  <a:cubicBezTo>
                    <a:pt x="141" y="83"/>
                    <a:pt x="113" y="89"/>
                    <a:pt x="85" y="92"/>
                  </a:cubicBezTo>
                  <a:cubicBezTo>
                    <a:pt x="71" y="94"/>
                    <a:pt x="57" y="94"/>
                    <a:pt x="42" y="95"/>
                  </a:cubicBezTo>
                  <a:cubicBezTo>
                    <a:pt x="35" y="96"/>
                    <a:pt x="28" y="95"/>
                    <a:pt x="21" y="95"/>
                  </a:cubicBezTo>
                  <a:cubicBezTo>
                    <a:pt x="14" y="95"/>
                    <a:pt x="7" y="95"/>
                    <a:pt x="0" y="95"/>
                  </a:cubicBezTo>
                  <a:cubicBezTo>
                    <a:pt x="7" y="96"/>
                    <a:pt x="14" y="97"/>
                    <a:pt x="21" y="98"/>
                  </a:cubicBezTo>
                  <a:cubicBezTo>
                    <a:pt x="28" y="98"/>
                    <a:pt x="35" y="99"/>
                    <a:pt x="42" y="99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8" y="100"/>
                    <a:pt x="71" y="100"/>
                    <a:pt x="75" y="99"/>
                  </a:cubicBezTo>
                  <a:cubicBezTo>
                    <a:pt x="86" y="98"/>
                    <a:pt x="86" y="98"/>
                    <a:pt x="86" y="98"/>
                  </a:cubicBezTo>
                  <a:cubicBezTo>
                    <a:pt x="93" y="98"/>
                    <a:pt x="100" y="98"/>
                    <a:pt x="107" y="96"/>
                  </a:cubicBezTo>
                  <a:cubicBezTo>
                    <a:pt x="128" y="93"/>
                    <a:pt x="128" y="93"/>
                    <a:pt x="128" y="93"/>
                  </a:cubicBezTo>
                  <a:cubicBezTo>
                    <a:pt x="134" y="92"/>
                    <a:pt x="134" y="92"/>
                    <a:pt x="134" y="92"/>
                  </a:cubicBezTo>
                  <a:cubicBezTo>
                    <a:pt x="139" y="91"/>
                    <a:pt x="139" y="91"/>
                    <a:pt x="139" y="91"/>
                  </a:cubicBezTo>
                  <a:cubicBezTo>
                    <a:pt x="149" y="89"/>
                    <a:pt x="149" y="89"/>
                    <a:pt x="149" y="89"/>
                  </a:cubicBezTo>
                  <a:cubicBezTo>
                    <a:pt x="157" y="87"/>
                    <a:pt x="164" y="85"/>
                    <a:pt x="170" y="83"/>
                  </a:cubicBezTo>
                  <a:cubicBezTo>
                    <a:pt x="198" y="75"/>
                    <a:pt x="225" y="64"/>
                    <a:pt x="250" y="50"/>
                  </a:cubicBezTo>
                  <a:cubicBezTo>
                    <a:pt x="253" y="49"/>
                    <a:pt x="257" y="47"/>
                    <a:pt x="260" y="45"/>
                  </a:cubicBezTo>
                  <a:cubicBezTo>
                    <a:pt x="269" y="40"/>
                    <a:pt x="269" y="40"/>
                    <a:pt x="269" y="40"/>
                  </a:cubicBezTo>
                  <a:cubicBezTo>
                    <a:pt x="275" y="36"/>
                    <a:pt x="281" y="32"/>
                    <a:pt x="287" y="28"/>
                  </a:cubicBezTo>
                  <a:cubicBezTo>
                    <a:pt x="298" y="19"/>
                    <a:pt x="310" y="11"/>
                    <a:pt x="3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0" name="Freeform 413">
              <a:extLst>
                <a:ext uri="{FF2B5EF4-FFF2-40B4-BE49-F238E27FC236}">
                  <a16:creationId xmlns:a16="http://schemas.microsoft.com/office/drawing/2014/main" id="{33C495D7-E0FF-4A2D-B6D1-732CE649C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838" y="7577138"/>
              <a:ext cx="1262063" cy="1811338"/>
            </a:xfrm>
            <a:custGeom>
              <a:avLst/>
              <a:gdLst>
                <a:gd name="T0" fmla="*/ 173 w 671"/>
                <a:gd name="T1" fmla="*/ 388 h 962"/>
                <a:gd name="T2" fmla="*/ 90 w 671"/>
                <a:gd name="T3" fmla="*/ 911 h 962"/>
                <a:gd name="T4" fmla="*/ 498 w 671"/>
                <a:gd name="T5" fmla="*/ 574 h 962"/>
                <a:gd name="T6" fmla="*/ 581 w 671"/>
                <a:gd name="T7" fmla="*/ 51 h 962"/>
                <a:gd name="T8" fmla="*/ 173 w 671"/>
                <a:gd name="T9" fmla="*/ 388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962">
                  <a:moveTo>
                    <a:pt x="173" y="388"/>
                  </a:moveTo>
                  <a:cubicBezTo>
                    <a:pt x="37" y="626"/>
                    <a:pt x="0" y="860"/>
                    <a:pt x="90" y="911"/>
                  </a:cubicBezTo>
                  <a:cubicBezTo>
                    <a:pt x="180" y="962"/>
                    <a:pt x="363" y="811"/>
                    <a:pt x="498" y="574"/>
                  </a:cubicBezTo>
                  <a:cubicBezTo>
                    <a:pt x="634" y="336"/>
                    <a:pt x="671" y="102"/>
                    <a:pt x="581" y="51"/>
                  </a:cubicBezTo>
                  <a:cubicBezTo>
                    <a:pt x="491" y="0"/>
                    <a:pt x="309" y="151"/>
                    <a:pt x="173" y="3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1" name="Freeform 414">
              <a:extLst>
                <a:ext uri="{FF2B5EF4-FFF2-40B4-BE49-F238E27FC236}">
                  <a16:creationId xmlns:a16="http://schemas.microsoft.com/office/drawing/2014/main" id="{9E373C0F-E610-4957-B5AA-6615FBBBF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851" y="6910388"/>
              <a:ext cx="1087438" cy="2457450"/>
            </a:xfrm>
            <a:custGeom>
              <a:avLst/>
              <a:gdLst>
                <a:gd name="T0" fmla="*/ 49 w 578"/>
                <a:gd name="T1" fmla="*/ 687 h 1306"/>
                <a:gd name="T2" fmla="*/ 378 w 578"/>
                <a:gd name="T3" fmla="*/ 1288 h 1306"/>
                <a:gd name="T4" fmla="*/ 529 w 578"/>
                <a:gd name="T5" fmla="*/ 620 h 1306"/>
                <a:gd name="T6" fmla="*/ 200 w 578"/>
                <a:gd name="T7" fmla="*/ 19 h 1306"/>
                <a:gd name="T8" fmla="*/ 49 w 578"/>
                <a:gd name="T9" fmla="*/ 687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8" h="1306">
                  <a:moveTo>
                    <a:pt x="49" y="687"/>
                  </a:moveTo>
                  <a:cubicBezTo>
                    <a:pt x="98" y="1037"/>
                    <a:pt x="245" y="1306"/>
                    <a:pt x="378" y="1288"/>
                  </a:cubicBezTo>
                  <a:cubicBezTo>
                    <a:pt x="510" y="1269"/>
                    <a:pt x="578" y="970"/>
                    <a:pt x="529" y="620"/>
                  </a:cubicBezTo>
                  <a:cubicBezTo>
                    <a:pt x="480" y="269"/>
                    <a:pt x="332" y="0"/>
                    <a:pt x="200" y="19"/>
                  </a:cubicBezTo>
                  <a:cubicBezTo>
                    <a:pt x="67" y="38"/>
                    <a:pt x="0" y="337"/>
                    <a:pt x="49" y="68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2" name="Freeform 415">
              <a:extLst>
                <a:ext uri="{FF2B5EF4-FFF2-40B4-BE49-F238E27FC236}">
                  <a16:creationId xmlns:a16="http://schemas.microsoft.com/office/drawing/2014/main" id="{16CF199C-CDFC-4E00-A134-28E7467B5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251" y="7069138"/>
              <a:ext cx="1017588" cy="2081213"/>
            </a:xfrm>
            <a:custGeom>
              <a:avLst/>
              <a:gdLst>
                <a:gd name="T0" fmla="*/ 541 w 541"/>
                <a:gd name="T1" fmla="*/ 412 h 1106"/>
                <a:gd name="T2" fmla="*/ 436 w 541"/>
                <a:gd name="T3" fmla="*/ 582 h 1106"/>
                <a:gd name="T4" fmla="*/ 332 w 541"/>
                <a:gd name="T5" fmla="*/ 752 h 1106"/>
                <a:gd name="T6" fmla="*/ 229 w 541"/>
                <a:gd name="T7" fmla="*/ 922 h 1106"/>
                <a:gd name="T8" fmla="*/ 125 w 541"/>
                <a:gd name="T9" fmla="*/ 1093 h 1106"/>
                <a:gd name="T10" fmla="*/ 132 w 541"/>
                <a:gd name="T11" fmla="*/ 1094 h 1106"/>
                <a:gd name="T12" fmla="*/ 116 w 541"/>
                <a:gd name="T13" fmla="*/ 957 h 1106"/>
                <a:gd name="T14" fmla="*/ 100 w 541"/>
                <a:gd name="T15" fmla="*/ 820 h 1106"/>
                <a:gd name="T16" fmla="*/ 68 w 541"/>
                <a:gd name="T17" fmla="*/ 547 h 1106"/>
                <a:gd name="T18" fmla="*/ 34 w 541"/>
                <a:gd name="T19" fmla="*/ 273 h 1106"/>
                <a:gd name="T20" fmla="*/ 0 w 541"/>
                <a:gd name="T21" fmla="*/ 0 h 1106"/>
                <a:gd name="T22" fmla="*/ 30 w 541"/>
                <a:gd name="T23" fmla="*/ 274 h 1106"/>
                <a:gd name="T24" fmla="*/ 61 w 541"/>
                <a:gd name="T25" fmla="*/ 548 h 1106"/>
                <a:gd name="T26" fmla="*/ 92 w 541"/>
                <a:gd name="T27" fmla="*/ 821 h 1106"/>
                <a:gd name="T28" fmla="*/ 108 w 541"/>
                <a:gd name="T29" fmla="*/ 958 h 1106"/>
                <a:gd name="T30" fmla="*/ 125 w 541"/>
                <a:gd name="T31" fmla="*/ 1095 h 1106"/>
                <a:gd name="T32" fmla="*/ 126 w 541"/>
                <a:gd name="T33" fmla="*/ 1106 h 1106"/>
                <a:gd name="T34" fmla="*/ 132 w 541"/>
                <a:gd name="T35" fmla="*/ 1097 h 1106"/>
                <a:gd name="T36" fmla="*/ 235 w 541"/>
                <a:gd name="T37" fmla="*/ 926 h 1106"/>
                <a:gd name="T38" fmla="*/ 337 w 541"/>
                <a:gd name="T39" fmla="*/ 755 h 1106"/>
                <a:gd name="T40" fmla="*/ 439 w 541"/>
                <a:gd name="T41" fmla="*/ 584 h 1106"/>
                <a:gd name="T42" fmla="*/ 541 w 541"/>
                <a:gd name="T43" fmla="*/ 412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1" h="1106">
                  <a:moveTo>
                    <a:pt x="541" y="412"/>
                  </a:moveTo>
                  <a:cubicBezTo>
                    <a:pt x="436" y="582"/>
                    <a:pt x="436" y="582"/>
                    <a:pt x="436" y="582"/>
                  </a:cubicBezTo>
                  <a:cubicBezTo>
                    <a:pt x="401" y="638"/>
                    <a:pt x="367" y="695"/>
                    <a:pt x="332" y="752"/>
                  </a:cubicBezTo>
                  <a:cubicBezTo>
                    <a:pt x="229" y="922"/>
                    <a:pt x="229" y="922"/>
                    <a:pt x="229" y="922"/>
                  </a:cubicBezTo>
                  <a:cubicBezTo>
                    <a:pt x="125" y="1093"/>
                    <a:pt x="125" y="1093"/>
                    <a:pt x="125" y="1093"/>
                  </a:cubicBezTo>
                  <a:cubicBezTo>
                    <a:pt x="132" y="1094"/>
                    <a:pt x="132" y="1094"/>
                    <a:pt x="132" y="1094"/>
                  </a:cubicBezTo>
                  <a:cubicBezTo>
                    <a:pt x="116" y="957"/>
                    <a:pt x="116" y="957"/>
                    <a:pt x="116" y="957"/>
                  </a:cubicBezTo>
                  <a:cubicBezTo>
                    <a:pt x="100" y="820"/>
                    <a:pt x="100" y="820"/>
                    <a:pt x="100" y="820"/>
                  </a:cubicBezTo>
                  <a:cubicBezTo>
                    <a:pt x="68" y="547"/>
                    <a:pt x="68" y="547"/>
                    <a:pt x="68" y="547"/>
                  </a:cubicBezTo>
                  <a:cubicBezTo>
                    <a:pt x="34" y="273"/>
                    <a:pt x="34" y="273"/>
                    <a:pt x="34" y="2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274"/>
                    <a:pt x="30" y="274"/>
                    <a:pt x="30" y="274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92" y="821"/>
                    <a:pt x="92" y="821"/>
                    <a:pt x="92" y="821"/>
                  </a:cubicBezTo>
                  <a:cubicBezTo>
                    <a:pt x="108" y="958"/>
                    <a:pt x="108" y="958"/>
                    <a:pt x="108" y="958"/>
                  </a:cubicBezTo>
                  <a:cubicBezTo>
                    <a:pt x="125" y="1095"/>
                    <a:pt x="125" y="1095"/>
                    <a:pt x="125" y="1095"/>
                  </a:cubicBezTo>
                  <a:cubicBezTo>
                    <a:pt x="126" y="1106"/>
                    <a:pt x="126" y="1106"/>
                    <a:pt x="126" y="1106"/>
                  </a:cubicBezTo>
                  <a:cubicBezTo>
                    <a:pt x="132" y="1097"/>
                    <a:pt x="132" y="1097"/>
                    <a:pt x="132" y="1097"/>
                  </a:cubicBezTo>
                  <a:cubicBezTo>
                    <a:pt x="235" y="926"/>
                    <a:pt x="235" y="926"/>
                    <a:pt x="235" y="926"/>
                  </a:cubicBezTo>
                  <a:cubicBezTo>
                    <a:pt x="337" y="755"/>
                    <a:pt x="337" y="755"/>
                    <a:pt x="337" y="755"/>
                  </a:cubicBezTo>
                  <a:cubicBezTo>
                    <a:pt x="371" y="698"/>
                    <a:pt x="405" y="641"/>
                    <a:pt x="439" y="584"/>
                  </a:cubicBezTo>
                  <a:lnTo>
                    <a:pt x="541" y="4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3" name="Freeform 416">
              <a:extLst>
                <a:ext uri="{FF2B5EF4-FFF2-40B4-BE49-F238E27FC236}">
                  <a16:creationId xmlns:a16="http://schemas.microsoft.com/office/drawing/2014/main" id="{ECCA6B7B-A7A8-4786-9AC4-66C0C8A2A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8216900"/>
              <a:ext cx="249238" cy="449263"/>
            </a:xfrm>
            <a:custGeom>
              <a:avLst/>
              <a:gdLst>
                <a:gd name="T0" fmla="*/ 132 w 132"/>
                <a:gd name="T1" fmla="*/ 0 h 238"/>
                <a:gd name="T2" fmla="*/ 103 w 132"/>
                <a:gd name="T3" fmla="*/ 62 h 238"/>
                <a:gd name="T4" fmla="*/ 74 w 132"/>
                <a:gd name="T5" fmla="*/ 124 h 238"/>
                <a:gd name="T6" fmla="*/ 42 w 132"/>
                <a:gd name="T7" fmla="*/ 184 h 238"/>
                <a:gd name="T8" fmla="*/ 0 w 132"/>
                <a:gd name="T9" fmla="*/ 238 h 238"/>
                <a:gd name="T10" fmla="*/ 47 w 132"/>
                <a:gd name="T11" fmla="*/ 188 h 238"/>
                <a:gd name="T12" fmla="*/ 81 w 132"/>
                <a:gd name="T13" fmla="*/ 128 h 238"/>
                <a:gd name="T14" fmla="*/ 109 w 132"/>
                <a:gd name="T15" fmla="*/ 65 h 238"/>
                <a:gd name="T16" fmla="*/ 132 w 132"/>
                <a:gd name="T1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238">
                  <a:moveTo>
                    <a:pt x="132" y="0"/>
                  </a:moveTo>
                  <a:cubicBezTo>
                    <a:pt x="122" y="21"/>
                    <a:pt x="112" y="42"/>
                    <a:pt x="103" y="62"/>
                  </a:cubicBezTo>
                  <a:cubicBezTo>
                    <a:pt x="93" y="83"/>
                    <a:pt x="84" y="104"/>
                    <a:pt x="74" y="124"/>
                  </a:cubicBezTo>
                  <a:cubicBezTo>
                    <a:pt x="64" y="145"/>
                    <a:pt x="53" y="165"/>
                    <a:pt x="42" y="184"/>
                  </a:cubicBezTo>
                  <a:cubicBezTo>
                    <a:pt x="30" y="203"/>
                    <a:pt x="17" y="222"/>
                    <a:pt x="0" y="238"/>
                  </a:cubicBezTo>
                  <a:cubicBezTo>
                    <a:pt x="19" y="225"/>
                    <a:pt x="35" y="207"/>
                    <a:pt x="47" y="188"/>
                  </a:cubicBezTo>
                  <a:cubicBezTo>
                    <a:pt x="60" y="169"/>
                    <a:pt x="71" y="148"/>
                    <a:pt x="81" y="128"/>
                  </a:cubicBezTo>
                  <a:cubicBezTo>
                    <a:pt x="91" y="107"/>
                    <a:pt x="100" y="86"/>
                    <a:pt x="109" y="65"/>
                  </a:cubicBezTo>
                  <a:cubicBezTo>
                    <a:pt x="117" y="44"/>
                    <a:pt x="125" y="22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4" name="Freeform 417">
              <a:extLst>
                <a:ext uri="{FF2B5EF4-FFF2-40B4-BE49-F238E27FC236}">
                  <a16:creationId xmlns:a16="http://schemas.microsoft.com/office/drawing/2014/main" id="{965EFCCB-156A-4602-8C0E-3507CA9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588" y="7999413"/>
              <a:ext cx="223838" cy="442913"/>
            </a:xfrm>
            <a:custGeom>
              <a:avLst/>
              <a:gdLst>
                <a:gd name="T0" fmla="*/ 119 w 119"/>
                <a:gd name="T1" fmla="*/ 0 h 235"/>
                <a:gd name="T2" fmla="*/ 92 w 119"/>
                <a:gd name="T3" fmla="*/ 60 h 235"/>
                <a:gd name="T4" fmla="*/ 65 w 119"/>
                <a:gd name="T5" fmla="*/ 121 h 235"/>
                <a:gd name="T6" fmla="*/ 36 w 119"/>
                <a:gd name="T7" fmla="*/ 180 h 235"/>
                <a:gd name="T8" fmla="*/ 0 w 119"/>
                <a:gd name="T9" fmla="*/ 235 h 235"/>
                <a:gd name="T10" fmla="*/ 42 w 119"/>
                <a:gd name="T11" fmla="*/ 183 h 235"/>
                <a:gd name="T12" fmla="*/ 72 w 119"/>
                <a:gd name="T13" fmla="*/ 124 h 235"/>
                <a:gd name="T14" fmla="*/ 98 w 119"/>
                <a:gd name="T15" fmla="*/ 63 h 235"/>
                <a:gd name="T16" fmla="*/ 119 w 119"/>
                <a:gd name="T1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5">
                  <a:moveTo>
                    <a:pt x="119" y="0"/>
                  </a:moveTo>
                  <a:cubicBezTo>
                    <a:pt x="110" y="20"/>
                    <a:pt x="101" y="40"/>
                    <a:pt x="92" y="60"/>
                  </a:cubicBezTo>
                  <a:cubicBezTo>
                    <a:pt x="83" y="80"/>
                    <a:pt x="74" y="101"/>
                    <a:pt x="65" y="121"/>
                  </a:cubicBezTo>
                  <a:cubicBezTo>
                    <a:pt x="56" y="141"/>
                    <a:pt x="46" y="160"/>
                    <a:pt x="36" y="180"/>
                  </a:cubicBezTo>
                  <a:cubicBezTo>
                    <a:pt x="26" y="199"/>
                    <a:pt x="15" y="218"/>
                    <a:pt x="0" y="235"/>
                  </a:cubicBezTo>
                  <a:cubicBezTo>
                    <a:pt x="17" y="221"/>
                    <a:pt x="30" y="202"/>
                    <a:pt x="42" y="183"/>
                  </a:cubicBezTo>
                  <a:cubicBezTo>
                    <a:pt x="53" y="164"/>
                    <a:pt x="63" y="144"/>
                    <a:pt x="72" y="124"/>
                  </a:cubicBezTo>
                  <a:cubicBezTo>
                    <a:pt x="81" y="104"/>
                    <a:pt x="90" y="83"/>
                    <a:pt x="98" y="63"/>
                  </a:cubicBezTo>
                  <a:cubicBezTo>
                    <a:pt x="105" y="42"/>
                    <a:pt x="113" y="21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5" name="Freeform 418">
              <a:extLst>
                <a:ext uri="{FF2B5EF4-FFF2-40B4-BE49-F238E27FC236}">
                  <a16:creationId xmlns:a16="http://schemas.microsoft.com/office/drawing/2014/main" id="{1371A9AC-5AAA-4A96-B4AB-BA5D0029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788" y="7532688"/>
              <a:ext cx="249238" cy="473075"/>
            </a:xfrm>
            <a:custGeom>
              <a:avLst/>
              <a:gdLst>
                <a:gd name="T0" fmla="*/ 133 w 133"/>
                <a:gd name="T1" fmla="*/ 0 h 251"/>
                <a:gd name="T2" fmla="*/ 103 w 133"/>
                <a:gd name="T3" fmla="*/ 65 h 251"/>
                <a:gd name="T4" fmla="*/ 74 w 133"/>
                <a:gd name="T5" fmla="*/ 130 h 251"/>
                <a:gd name="T6" fmla="*/ 41 w 133"/>
                <a:gd name="T7" fmla="*/ 193 h 251"/>
                <a:gd name="T8" fmla="*/ 32 w 133"/>
                <a:gd name="T9" fmla="*/ 209 h 251"/>
                <a:gd name="T10" fmla="*/ 23 w 133"/>
                <a:gd name="T11" fmla="*/ 223 h 251"/>
                <a:gd name="T12" fmla="*/ 0 w 133"/>
                <a:gd name="T13" fmla="*/ 251 h 251"/>
                <a:gd name="T14" fmla="*/ 47 w 133"/>
                <a:gd name="T15" fmla="*/ 197 h 251"/>
                <a:gd name="T16" fmla="*/ 81 w 133"/>
                <a:gd name="T17" fmla="*/ 134 h 251"/>
                <a:gd name="T18" fmla="*/ 109 w 133"/>
                <a:gd name="T19" fmla="*/ 68 h 251"/>
                <a:gd name="T20" fmla="*/ 133 w 133"/>
                <a:gd name="T21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251">
                  <a:moveTo>
                    <a:pt x="133" y="0"/>
                  </a:moveTo>
                  <a:cubicBezTo>
                    <a:pt x="123" y="22"/>
                    <a:pt x="113" y="44"/>
                    <a:pt x="103" y="65"/>
                  </a:cubicBezTo>
                  <a:cubicBezTo>
                    <a:pt x="94" y="87"/>
                    <a:pt x="84" y="109"/>
                    <a:pt x="74" y="130"/>
                  </a:cubicBezTo>
                  <a:cubicBezTo>
                    <a:pt x="64" y="152"/>
                    <a:pt x="53" y="173"/>
                    <a:pt x="41" y="193"/>
                  </a:cubicBezTo>
                  <a:cubicBezTo>
                    <a:pt x="39" y="198"/>
                    <a:pt x="35" y="203"/>
                    <a:pt x="32" y="209"/>
                  </a:cubicBezTo>
                  <a:cubicBezTo>
                    <a:pt x="29" y="213"/>
                    <a:pt x="26" y="219"/>
                    <a:pt x="23" y="223"/>
                  </a:cubicBezTo>
                  <a:cubicBezTo>
                    <a:pt x="16" y="233"/>
                    <a:pt x="8" y="242"/>
                    <a:pt x="0" y="251"/>
                  </a:cubicBezTo>
                  <a:cubicBezTo>
                    <a:pt x="19" y="236"/>
                    <a:pt x="34" y="217"/>
                    <a:pt x="47" y="197"/>
                  </a:cubicBezTo>
                  <a:cubicBezTo>
                    <a:pt x="60" y="176"/>
                    <a:pt x="71" y="155"/>
                    <a:pt x="81" y="134"/>
                  </a:cubicBezTo>
                  <a:cubicBezTo>
                    <a:pt x="91" y="112"/>
                    <a:pt x="101" y="90"/>
                    <a:pt x="109" y="68"/>
                  </a:cubicBezTo>
                  <a:cubicBezTo>
                    <a:pt x="118" y="46"/>
                    <a:pt x="126" y="23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6" name="Freeform 419">
              <a:extLst>
                <a:ext uri="{FF2B5EF4-FFF2-40B4-BE49-F238E27FC236}">
                  <a16:creationId xmlns:a16="http://schemas.microsoft.com/office/drawing/2014/main" id="{ED062755-2E59-4536-8D48-4147D26E7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001" y="7397750"/>
              <a:ext cx="303213" cy="369888"/>
            </a:xfrm>
            <a:custGeom>
              <a:avLst/>
              <a:gdLst>
                <a:gd name="T0" fmla="*/ 161 w 161"/>
                <a:gd name="T1" fmla="*/ 197 h 197"/>
                <a:gd name="T2" fmla="*/ 117 w 161"/>
                <a:gd name="T3" fmla="*/ 151 h 197"/>
                <a:gd name="T4" fmla="*/ 77 w 161"/>
                <a:gd name="T5" fmla="*/ 102 h 197"/>
                <a:gd name="T6" fmla="*/ 39 w 161"/>
                <a:gd name="T7" fmla="*/ 51 h 197"/>
                <a:gd name="T8" fmla="*/ 0 w 161"/>
                <a:gd name="T9" fmla="*/ 0 h 197"/>
                <a:gd name="T10" fmla="*/ 34 w 161"/>
                <a:gd name="T11" fmla="*/ 55 h 197"/>
                <a:gd name="T12" fmla="*/ 71 w 161"/>
                <a:gd name="T13" fmla="*/ 107 h 197"/>
                <a:gd name="T14" fmla="*/ 113 w 161"/>
                <a:gd name="T15" fmla="*/ 156 h 197"/>
                <a:gd name="T16" fmla="*/ 161 w 161"/>
                <a:gd name="T1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97">
                  <a:moveTo>
                    <a:pt x="161" y="197"/>
                  </a:moveTo>
                  <a:cubicBezTo>
                    <a:pt x="145" y="183"/>
                    <a:pt x="131" y="167"/>
                    <a:pt x="117" y="151"/>
                  </a:cubicBezTo>
                  <a:cubicBezTo>
                    <a:pt x="104" y="135"/>
                    <a:pt x="90" y="119"/>
                    <a:pt x="77" y="102"/>
                  </a:cubicBezTo>
                  <a:cubicBezTo>
                    <a:pt x="64" y="85"/>
                    <a:pt x="52" y="68"/>
                    <a:pt x="39" y="51"/>
                  </a:cubicBezTo>
                  <a:cubicBezTo>
                    <a:pt x="26" y="34"/>
                    <a:pt x="13" y="17"/>
                    <a:pt x="0" y="0"/>
                  </a:cubicBezTo>
                  <a:cubicBezTo>
                    <a:pt x="10" y="19"/>
                    <a:pt x="22" y="37"/>
                    <a:pt x="34" y="55"/>
                  </a:cubicBezTo>
                  <a:cubicBezTo>
                    <a:pt x="45" y="72"/>
                    <a:pt x="58" y="90"/>
                    <a:pt x="71" y="107"/>
                  </a:cubicBezTo>
                  <a:cubicBezTo>
                    <a:pt x="84" y="124"/>
                    <a:pt x="98" y="140"/>
                    <a:pt x="113" y="156"/>
                  </a:cubicBezTo>
                  <a:cubicBezTo>
                    <a:pt x="127" y="171"/>
                    <a:pt x="143" y="186"/>
                    <a:pt x="161" y="1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7" name="Freeform 420">
              <a:extLst>
                <a:ext uri="{FF2B5EF4-FFF2-40B4-BE49-F238E27FC236}">
                  <a16:creationId xmlns:a16="http://schemas.microsoft.com/office/drawing/2014/main" id="{932223AE-7830-4D53-A409-27D75D406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7940675"/>
              <a:ext cx="384175" cy="309563"/>
            </a:xfrm>
            <a:custGeom>
              <a:avLst/>
              <a:gdLst>
                <a:gd name="T0" fmla="*/ 204 w 204"/>
                <a:gd name="T1" fmla="*/ 164 h 164"/>
                <a:gd name="T2" fmla="*/ 150 w 204"/>
                <a:gd name="T3" fmla="*/ 128 h 164"/>
                <a:gd name="T4" fmla="*/ 100 w 204"/>
                <a:gd name="T5" fmla="*/ 86 h 164"/>
                <a:gd name="T6" fmla="*/ 51 w 204"/>
                <a:gd name="T7" fmla="*/ 43 h 164"/>
                <a:gd name="T8" fmla="*/ 0 w 204"/>
                <a:gd name="T9" fmla="*/ 0 h 164"/>
                <a:gd name="T10" fmla="*/ 46 w 204"/>
                <a:gd name="T11" fmla="*/ 47 h 164"/>
                <a:gd name="T12" fmla="*/ 95 w 204"/>
                <a:gd name="T13" fmla="*/ 92 h 164"/>
                <a:gd name="T14" fmla="*/ 147 w 204"/>
                <a:gd name="T15" fmla="*/ 133 h 164"/>
                <a:gd name="T16" fmla="*/ 204 w 204"/>
                <a:gd name="T1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164">
                  <a:moveTo>
                    <a:pt x="204" y="164"/>
                  </a:moveTo>
                  <a:cubicBezTo>
                    <a:pt x="185" y="154"/>
                    <a:pt x="168" y="141"/>
                    <a:pt x="150" y="128"/>
                  </a:cubicBezTo>
                  <a:cubicBezTo>
                    <a:pt x="133" y="114"/>
                    <a:pt x="117" y="100"/>
                    <a:pt x="100" y="86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34" y="28"/>
                    <a:pt x="17" y="14"/>
                    <a:pt x="0" y="0"/>
                  </a:cubicBezTo>
                  <a:cubicBezTo>
                    <a:pt x="15" y="16"/>
                    <a:pt x="30" y="32"/>
                    <a:pt x="46" y="47"/>
                  </a:cubicBezTo>
                  <a:cubicBezTo>
                    <a:pt x="62" y="63"/>
                    <a:pt x="78" y="77"/>
                    <a:pt x="95" y="92"/>
                  </a:cubicBezTo>
                  <a:cubicBezTo>
                    <a:pt x="111" y="106"/>
                    <a:pt x="129" y="120"/>
                    <a:pt x="147" y="133"/>
                  </a:cubicBezTo>
                  <a:cubicBezTo>
                    <a:pt x="165" y="145"/>
                    <a:pt x="184" y="157"/>
                    <a:pt x="204" y="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8" name="Freeform 421">
              <a:extLst>
                <a:ext uri="{FF2B5EF4-FFF2-40B4-BE49-F238E27FC236}">
                  <a16:creationId xmlns:a16="http://schemas.microsoft.com/office/drawing/2014/main" id="{24881747-192C-418F-9D4A-D12169B75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1" y="8253413"/>
              <a:ext cx="344488" cy="293688"/>
            </a:xfrm>
            <a:custGeom>
              <a:avLst/>
              <a:gdLst>
                <a:gd name="T0" fmla="*/ 183 w 183"/>
                <a:gd name="T1" fmla="*/ 156 h 156"/>
                <a:gd name="T2" fmla="*/ 157 w 183"/>
                <a:gd name="T3" fmla="*/ 141 h 156"/>
                <a:gd name="T4" fmla="*/ 145 w 183"/>
                <a:gd name="T5" fmla="*/ 132 h 156"/>
                <a:gd name="T6" fmla="*/ 133 w 183"/>
                <a:gd name="T7" fmla="*/ 123 h 156"/>
                <a:gd name="T8" fmla="*/ 89 w 183"/>
                <a:gd name="T9" fmla="*/ 82 h 156"/>
                <a:gd name="T10" fmla="*/ 45 w 183"/>
                <a:gd name="T11" fmla="*/ 41 h 156"/>
                <a:gd name="T12" fmla="*/ 0 w 183"/>
                <a:gd name="T13" fmla="*/ 0 h 156"/>
                <a:gd name="T14" fmla="*/ 41 w 183"/>
                <a:gd name="T15" fmla="*/ 45 h 156"/>
                <a:gd name="T16" fmla="*/ 83 w 183"/>
                <a:gd name="T17" fmla="*/ 88 h 156"/>
                <a:gd name="T18" fmla="*/ 129 w 183"/>
                <a:gd name="T19" fmla="*/ 128 h 156"/>
                <a:gd name="T20" fmla="*/ 142 w 183"/>
                <a:gd name="T21" fmla="*/ 136 h 156"/>
                <a:gd name="T22" fmla="*/ 155 w 183"/>
                <a:gd name="T23" fmla="*/ 145 h 156"/>
                <a:gd name="T24" fmla="*/ 183 w 183"/>
                <a:gd name="T2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156">
                  <a:moveTo>
                    <a:pt x="183" y="156"/>
                  </a:moveTo>
                  <a:cubicBezTo>
                    <a:pt x="173" y="152"/>
                    <a:pt x="165" y="147"/>
                    <a:pt x="157" y="141"/>
                  </a:cubicBezTo>
                  <a:cubicBezTo>
                    <a:pt x="153" y="138"/>
                    <a:pt x="149" y="135"/>
                    <a:pt x="145" y="132"/>
                  </a:cubicBezTo>
                  <a:cubicBezTo>
                    <a:pt x="141" y="129"/>
                    <a:pt x="137" y="126"/>
                    <a:pt x="133" y="123"/>
                  </a:cubicBezTo>
                  <a:cubicBezTo>
                    <a:pt x="118" y="110"/>
                    <a:pt x="104" y="96"/>
                    <a:pt x="89" y="82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30" y="27"/>
                    <a:pt x="16" y="13"/>
                    <a:pt x="0" y="0"/>
                  </a:cubicBezTo>
                  <a:cubicBezTo>
                    <a:pt x="13" y="16"/>
                    <a:pt x="27" y="31"/>
                    <a:pt x="41" y="45"/>
                  </a:cubicBezTo>
                  <a:cubicBezTo>
                    <a:pt x="54" y="60"/>
                    <a:pt x="69" y="74"/>
                    <a:pt x="83" y="88"/>
                  </a:cubicBezTo>
                  <a:cubicBezTo>
                    <a:pt x="98" y="102"/>
                    <a:pt x="113" y="115"/>
                    <a:pt x="129" y="128"/>
                  </a:cubicBezTo>
                  <a:cubicBezTo>
                    <a:pt x="133" y="131"/>
                    <a:pt x="137" y="134"/>
                    <a:pt x="142" y="136"/>
                  </a:cubicBezTo>
                  <a:cubicBezTo>
                    <a:pt x="146" y="139"/>
                    <a:pt x="150" y="142"/>
                    <a:pt x="155" y="145"/>
                  </a:cubicBezTo>
                  <a:cubicBezTo>
                    <a:pt x="164" y="149"/>
                    <a:pt x="173" y="154"/>
                    <a:pt x="183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9" name="Freeform 422">
              <a:extLst>
                <a:ext uri="{FF2B5EF4-FFF2-40B4-BE49-F238E27FC236}">
                  <a16:creationId xmlns:a16="http://schemas.microsoft.com/office/drawing/2014/main" id="{D4856BEA-BB69-4249-ACB1-9A89F4876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63" y="8474075"/>
              <a:ext cx="366713" cy="296863"/>
            </a:xfrm>
            <a:custGeom>
              <a:avLst/>
              <a:gdLst>
                <a:gd name="T0" fmla="*/ 195 w 195"/>
                <a:gd name="T1" fmla="*/ 158 h 158"/>
                <a:gd name="T2" fmla="*/ 141 w 195"/>
                <a:gd name="T3" fmla="*/ 126 h 158"/>
                <a:gd name="T4" fmla="*/ 93 w 195"/>
                <a:gd name="T5" fmla="*/ 86 h 158"/>
                <a:gd name="T6" fmla="*/ 46 w 195"/>
                <a:gd name="T7" fmla="*/ 43 h 158"/>
                <a:gd name="T8" fmla="*/ 0 w 195"/>
                <a:gd name="T9" fmla="*/ 0 h 158"/>
                <a:gd name="T10" fmla="*/ 42 w 195"/>
                <a:gd name="T11" fmla="*/ 48 h 158"/>
                <a:gd name="T12" fmla="*/ 87 w 195"/>
                <a:gd name="T13" fmla="*/ 92 h 158"/>
                <a:gd name="T14" fmla="*/ 137 w 195"/>
                <a:gd name="T15" fmla="*/ 131 h 158"/>
                <a:gd name="T16" fmla="*/ 195 w 195"/>
                <a:gd name="T1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158">
                  <a:moveTo>
                    <a:pt x="195" y="158"/>
                  </a:moveTo>
                  <a:cubicBezTo>
                    <a:pt x="176" y="149"/>
                    <a:pt x="158" y="138"/>
                    <a:pt x="141" y="126"/>
                  </a:cubicBezTo>
                  <a:cubicBezTo>
                    <a:pt x="124" y="113"/>
                    <a:pt x="108" y="100"/>
                    <a:pt x="93" y="86"/>
                  </a:cubicBezTo>
                  <a:cubicBezTo>
                    <a:pt x="77" y="72"/>
                    <a:pt x="62" y="57"/>
                    <a:pt x="46" y="43"/>
                  </a:cubicBezTo>
                  <a:cubicBezTo>
                    <a:pt x="31" y="28"/>
                    <a:pt x="16" y="14"/>
                    <a:pt x="0" y="0"/>
                  </a:cubicBezTo>
                  <a:cubicBezTo>
                    <a:pt x="13" y="16"/>
                    <a:pt x="27" y="32"/>
                    <a:pt x="42" y="48"/>
                  </a:cubicBezTo>
                  <a:cubicBezTo>
                    <a:pt x="56" y="63"/>
                    <a:pt x="71" y="78"/>
                    <a:pt x="87" y="92"/>
                  </a:cubicBezTo>
                  <a:cubicBezTo>
                    <a:pt x="103" y="106"/>
                    <a:pt x="120" y="119"/>
                    <a:pt x="137" y="131"/>
                  </a:cubicBezTo>
                  <a:cubicBezTo>
                    <a:pt x="155" y="143"/>
                    <a:pt x="175" y="152"/>
                    <a:pt x="195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20" name="Freeform 423">
              <a:extLst>
                <a:ext uri="{FF2B5EF4-FFF2-40B4-BE49-F238E27FC236}">
                  <a16:creationId xmlns:a16="http://schemas.microsoft.com/office/drawing/2014/main" id="{5A3E81B2-56D2-4E22-8CA1-989D67CF0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3" y="8104188"/>
              <a:ext cx="217488" cy="101600"/>
            </a:xfrm>
            <a:custGeom>
              <a:avLst/>
              <a:gdLst>
                <a:gd name="T0" fmla="*/ 115 w 115"/>
                <a:gd name="T1" fmla="*/ 0 h 54"/>
                <a:gd name="T2" fmla="*/ 89 w 115"/>
                <a:gd name="T3" fmla="*/ 20 h 54"/>
                <a:gd name="T4" fmla="*/ 61 w 115"/>
                <a:gd name="T5" fmla="*/ 34 h 54"/>
                <a:gd name="T6" fmla="*/ 31 w 115"/>
                <a:gd name="T7" fmla="*/ 45 h 54"/>
                <a:gd name="T8" fmla="*/ 0 w 115"/>
                <a:gd name="T9" fmla="*/ 54 h 54"/>
                <a:gd name="T10" fmla="*/ 33 w 115"/>
                <a:gd name="T11" fmla="*/ 51 h 54"/>
                <a:gd name="T12" fmla="*/ 64 w 115"/>
                <a:gd name="T13" fmla="*/ 42 h 54"/>
                <a:gd name="T14" fmla="*/ 93 w 115"/>
                <a:gd name="T15" fmla="*/ 25 h 54"/>
                <a:gd name="T16" fmla="*/ 115 w 115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54">
                  <a:moveTo>
                    <a:pt x="115" y="0"/>
                  </a:moveTo>
                  <a:cubicBezTo>
                    <a:pt x="107" y="8"/>
                    <a:pt x="98" y="14"/>
                    <a:pt x="89" y="20"/>
                  </a:cubicBezTo>
                  <a:cubicBezTo>
                    <a:pt x="80" y="25"/>
                    <a:pt x="71" y="30"/>
                    <a:pt x="61" y="34"/>
                  </a:cubicBezTo>
                  <a:cubicBezTo>
                    <a:pt x="52" y="38"/>
                    <a:pt x="42" y="42"/>
                    <a:pt x="31" y="45"/>
                  </a:cubicBezTo>
                  <a:cubicBezTo>
                    <a:pt x="21" y="48"/>
                    <a:pt x="11" y="51"/>
                    <a:pt x="0" y="54"/>
                  </a:cubicBezTo>
                  <a:cubicBezTo>
                    <a:pt x="11" y="54"/>
                    <a:pt x="22" y="53"/>
                    <a:pt x="33" y="51"/>
                  </a:cubicBezTo>
                  <a:cubicBezTo>
                    <a:pt x="44" y="49"/>
                    <a:pt x="54" y="46"/>
                    <a:pt x="64" y="42"/>
                  </a:cubicBezTo>
                  <a:cubicBezTo>
                    <a:pt x="75" y="38"/>
                    <a:pt x="84" y="32"/>
                    <a:pt x="93" y="25"/>
                  </a:cubicBezTo>
                  <a:cubicBezTo>
                    <a:pt x="102" y="18"/>
                    <a:pt x="109" y="1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21" name="Freeform 424">
              <a:extLst>
                <a:ext uri="{FF2B5EF4-FFF2-40B4-BE49-F238E27FC236}">
                  <a16:creationId xmlns:a16="http://schemas.microsoft.com/office/drawing/2014/main" id="{BBF9B8AB-8750-41FF-912E-158F214A1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038" y="7940675"/>
              <a:ext cx="49213" cy="330200"/>
            </a:xfrm>
            <a:custGeom>
              <a:avLst/>
              <a:gdLst>
                <a:gd name="T0" fmla="*/ 26 w 26"/>
                <a:gd name="T1" fmla="*/ 175 h 175"/>
                <a:gd name="T2" fmla="*/ 16 w 26"/>
                <a:gd name="T3" fmla="*/ 131 h 175"/>
                <a:gd name="T4" fmla="*/ 10 w 26"/>
                <a:gd name="T5" fmla="*/ 88 h 175"/>
                <a:gd name="T6" fmla="*/ 7 w 26"/>
                <a:gd name="T7" fmla="*/ 44 h 175"/>
                <a:gd name="T8" fmla="*/ 7 w 26"/>
                <a:gd name="T9" fmla="*/ 0 h 175"/>
                <a:gd name="T10" fmla="*/ 1 w 26"/>
                <a:gd name="T11" fmla="*/ 44 h 175"/>
                <a:gd name="T12" fmla="*/ 2 w 26"/>
                <a:gd name="T13" fmla="*/ 89 h 175"/>
                <a:gd name="T14" fmla="*/ 10 w 26"/>
                <a:gd name="T15" fmla="*/ 133 h 175"/>
                <a:gd name="T16" fmla="*/ 26 w 26"/>
                <a:gd name="T1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75">
                  <a:moveTo>
                    <a:pt x="26" y="175"/>
                  </a:moveTo>
                  <a:cubicBezTo>
                    <a:pt x="22" y="160"/>
                    <a:pt x="19" y="146"/>
                    <a:pt x="16" y="131"/>
                  </a:cubicBezTo>
                  <a:cubicBezTo>
                    <a:pt x="14" y="117"/>
                    <a:pt x="12" y="102"/>
                    <a:pt x="10" y="88"/>
                  </a:cubicBezTo>
                  <a:cubicBezTo>
                    <a:pt x="8" y="73"/>
                    <a:pt x="8" y="59"/>
                    <a:pt x="7" y="44"/>
                  </a:cubicBezTo>
                  <a:cubicBezTo>
                    <a:pt x="7" y="29"/>
                    <a:pt x="7" y="15"/>
                    <a:pt x="7" y="0"/>
                  </a:cubicBezTo>
                  <a:cubicBezTo>
                    <a:pt x="4" y="14"/>
                    <a:pt x="2" y="29"/>
                    <a:pt x="1" y="44"/>
                  </a:cubicBezTo>
                  <a:cubicBezTo>
                    <a:pt x="0" y="59"/>
                    <a:pt x="0" y="74"/>
                    <a:pt x="2" y="89"/>
                  </a:cubicBezTo>
                  <a:cubicBezTo>
                    <a:pt x="4" y="104"/>
                    <a:pt x="6" y="118"/>
                    <a:pt x="10" y="133"/>
                  </a:cubicBezTo>
                  <a:cubicBezTo>
                    <a:pt x="14" y="147"/>
                    <a:pt x="19" y="161"/>
                    <a:pt x="26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22" name="Freeform 425">
              <a:extLst>
                <a:ext uri="{FF2B5EF4-FFF2-40B4-BE49-F238E27FC236}">
                  <a16:creationId xmlns:a16="http://schemas.microsoft.com/office/drawing/2014/main" id="{E6D4CDBD-301F-4F8C-A788-31438F49B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9026" y="8435975"/>
              <a:ext cx="373063" cy="84138"/>
            </a:xfrm>
            <a:custGeom>
              <a:avLst/>
              <a:gdLst>
                <a:gd name="T0" fmla="*/ 0 w 198"/>
                <a:gd name="T1" fmla="*/ 42 h 45"/>
                <a:gd name="T2" fmla="*/ 51 w 198"/>
                <a:gd name="T3" fmla="*/ 43 h 45"/>
                <a:gd name="T4" fmla="*/ 102 w 198"/>
                <a:gd name="T5" fmla="*/ 36 h 45"/>
                <a:gd name="T6" fmla="*/ 151 w 198"/>
                <a:gd name="T7" fmla="*/ 22 h 45"/>
                <a:gd name="T8" fmla="*/ 198 w 198"/>
                <a:gd name="T9" fmla="*/ 0 h 45"/>
                <a:gd name="T10" fmla="*/ 149 w 198"/>
                <a:gd name="T11" fmla="*/ 16 h 45"/>
                <a:gd name="T12" fmla="*/ 100 w 198"/>
                <a:gd name="T13" fmla="*/ 28 h 45"/>
                <a:gd name="T14" fmla="*/ 50 w 198"/>
                <a:gd name="T15" fmla="*/ 37 h 45"/>
                <a:gd name="T16" fmla="*/ 0 w 198"/>
                <a:gd name="T17" fmla="*/ 4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45">
                  <a:moveTo>
                    <a:pt x="0" y="42"/>
                  </a:moveTo>
                  <a:cubicBezTo>
                    <a:pt x="17" y="44"/>
                    <a:pt x="34" y="45"/>
                    <a:pt x="51" y="43"/>
                  </a:cubicBezTo>
                  <a:cubicBezTo>
                    <a:pt x="68" y="42"/>
                    <a:pt x="85" y="40"/>
                    <a:pt x="102" y="36"/>
                  </a:cubicBezTo>
                  <a:cubicBezTo>
                    <a:pt x="119" y="33"/>
                    <a:pt x="135" y="28"/>
                    <a:pt x="151" y="22"/>
                  </a:cubicBezTo>
                  <a:cubicBezTo>
                    <a:pt x="167" y="16"/>
                    <a:pt x="183" y="8"/>
                    <a:pt x="198" y="0"/>
                  </a:cubicBezTo>
                  <a:cubicBezTo>
                    <a:pt x="181" y="5"/>
                    <a:pt x="165" y="11"/>
                    <a:pt x="149" y="16"/>
                  </a:cubicBezTo>
                  <a:cubicBezTo>
                    <a:pt x="133" y="20"/>
                    <a:pt x="117" y="25"/>
                    <a:pt x="100" y="28"/>
                  </a:cubicBezTo>
                  <a:cubicBezTo>
                    <a:pt x="84" y="32"/>
                    <a:pt x="67" y="35"/>
                    <a:pt x="50" y="37"/>
                  </a:cubicBezTo>
                  <a:cubicBezTo>
                    <a:pt x="34" y="39"/>
                    <a:pt x="17" y="41"/>
                    <a:pt x="0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23" name="Freeform 426">
              <a:extLst>
                <a:ext uri="{FF2B5EF4-FFF2-40B4-BE49-F238E27FC236}">
                  <a16:creationId xmlns:a16="http://schemas.microsoft.com/office/drawing/2014/main" id="{EF7FF77D-298C-4DFA-8D30-43B930E5E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1" y="8201025"/>
              <a:ext cx="34925" cy="428625"/>
            </a:xfrm>
            <a:custGeom>
              <a:avLst/>
              <a:gdLst>
                <a:gd name="T0" fmla="*/ 19 w 19"/>
                <a:gd name="T1" fmla="*/ 228 h 228"/>
                <a:gd name="T2" fmla="*/ 12 w 19"/>
                <a:gd name="T3" fmla="*/ 171 h 228"/>
                <a:gd name="T4" fmla="*/ 9 w 19"/>
                <a:gd name="T5" fmla="*/ 114 h 228"/>
                <a:gd name="T6" fmla="*/ 10 w 19"/>
                <a:gd name="T7" fmla="*/ 57 h 228"/>
                <a:gd name="T8" fmla="*/ 13 w 19"/>
                <a:gd name="T9" fmla="*/ 0 h 228"/>
                <a:gd name="T10" fmla="*/ 3 w 19"/>
                <a:gd name="T11" fmla="*/ 57 h 228"/>
                <a:gd name="T12" fmla="*/ 1 w 19"/>
                <a:gd name="T13" fmla="*/ 114 h 228"/>
                <a:gd name="T14" fmla="*/ 5 w 19"/>
                <a:gd name="T15" fmla="*/ 172 h 228"/>
                <a:gd name="T16" fmla="*/ 19 w 19"/>
                <a:gd name="T1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28">
                  <a:moveTo>
                    <a:pt x="19" y="228"/>
                  </a:moveTo>
                  <a:cubicBezTo>
                    <a:pt x="16" y="209"/>
                    <a:pt x="13" y="190"/>
                    <a:pt x="12" y="171"/>
                  </a:cubicBezTo>
                  <a:cubicBezTo>
                    <a:pt x="10" y="152"/>
                    <a:pt x="9" y="133"/>
                    <a:pt x="9" y="114"/>
                  </a:cubicBezTo>
                  <a:cubicBezTo>
                    <a:pt x="9" y="95"/>
                    <a:pt x="9" y="76"/>
                    <a:pt x="10" y="57"/>
                  </a:cubicBezTo>
                  <a:cubicBezTo>
                    <a:pt x="11" y="38"/>
                    <a:pt x="12" y="19"/>
                    <a:pt x="13" y="0"/>
                  </a:cubicBezTo>
                  <a:cubicBezTo>
                    <a:pt x="9" y="19"/>
                    <a:pt x="6" y="38"/>
                    <a:pt x="3" y="57"/>
                  </a:cubicBezTo>
                  <a:cubicBezTo>
                    <a:pt x="1" y="76"/>
                    <a:pt x="0" y="95"/>
                    <a:pt x="1" y="114"/>
                  </a:cubicBezTo>
                  <a:cubicBezTo>
                    <a:pt x="1" y="134"/>
                    <a:pt x="2" y="153"/>
                    <a:pt x="5" y="172"/>
                  </a:cubicBezTo>
                  <a:cubicBezTo>
                    <a:pt x="8" y="191"/>
                    <a:pt x="12" y="210"/>
                    <a:pt x="19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24" name="Freeform 427">
              <a:extLst>
                <a:ext uri="{FF2B5EF4-FFF2-40B4-BE49-F238E27FC236}">
                  <a16:creationId xmlns:a16="http://schemas.microsoft.com/office/drawing/2014/main" id="{5D944431-4C97-4FCB-9105-F6A69101D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8721725"/>
              <a:ext cx="319088" cy="69850"/>
            </a:xfrm>
            <a:custGeom>
              <a:avLst/>
              <a:gdLst>
                <a:gd name="T0" fmla="*/ 0 w 169"/>
                <a:gd name="T1" fmla="*/ 31 h 37"/>
                <a:gd name="T2" fmla="*/ 43 w 169"/>
                <a:gd name="T3" fmla="*/ 37 h 37"/>
                <a:gd name="T4" fmla="*/ 87 w 169"/>
                <a:gd name="T5" fmla="*/ 32 h 37"/>
                <a:gd name="T6" fmla="*/ 129 w 169"/>
                <a:gd name="T7" fmla="*/ 19 h 37"/>
                <a:gd name="T8" fmla="*/ 169 w 169"/>
                <a:gd name="T9" fmla="*/ 0 h 37"/>
                <a:gd name="T10" fmla="*/ 127 w 169"/>
                <a:gd name="T11" fmla="*/ 13 h 37"/>
                <a:gd name="T12" fmla="*/ 85 w 169"/>
                <a:gd name="T13" fmla="*/ 24 h 37"/>
                <a:gd name="T14" fmla="*/ 43 w 169"/>
                <a:gd name="T15" fmla="*/ 30 h 37"/>
                <a:gd name="T16" fmla="*/ 0 w 169"/>
                <a:gd name="T1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37">
                  <a:moveTo>
                    <a:pt x="0" y="31"/>
                  </a:moveTo>
                  <a:cubicBezTo>
                    <a:pt x="14" y="35"/>
                    <a:pt x="29" y="37"/>
                    <a:pt x="43" y="37"/>
                  </a:cubicBezTo>
                  <a:cubicBezTo>
                    <a:pt x="58" y="37"/>
                    <a:pt x="73" y="35"/>
                    <a:pt x="87" y="32"/>
                  </a:cubicBezTo>
                  <a:cubicBezTo>
                    <a:pt x="101" y="29"/>
                    <a:pt x="116" y="24"/>
                    <a:pt x="129" y="19"/>
                  </a:cubicBezTo>
                  <a:cubicBezTo>
                    <a:pt x="143" y="14"/>
                    <a:pt x="156" y="8"/>
                    <a:pt x="169" y="0"/>
                  </a:cubicBezTo>
                  <a:cubicBezTo>
                    <a:pt x="127" y="13"/>
                    <a:pt x="127" y="13"/>
                    <a:pt x="127" y="13"/>
                  </a:cubicBezTo>
                  <a:cubicBezTo>
                    <a:pt x="113" y="17"/>
                    <a:pt x="99" y="21"/>
                    <a:pt x="85" y="24"/>
                  </a:cubicBezTo>
                  <a:cubicBezTo>
                    <a:pt x="71" y="27"/>
                    <a:pt x="57" y="29"/>
                    <a:pt x="43" y="30"/>
                  </a:cubicBezTo>
                  <a:cubicBezTo>
                    <a:pt x="29" y="32"/>
                    <a:pt x="14" y="32"/>
                    <a:pt x="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sp>
        <p:nvSpPr>
          <p:cNvPr id="626" name="Oval 429">
            <a:extLst>
              <a:ext uri="{FF2B5EF4-FFF2-40B4-BE49-F238E27FC236}">
                <a16:creationId xmlns:a16="http://schemas.microsoft.com/office/drawing/2014/main" id="{9A21C2E9-04A6-4847-ADF8-6FFF11399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317" y="982174"/>
            <a:ext cx="1049935" cy="1051897"/>
          </a:xfrm>
          <a:prstGeom prst="ellipse">
            <a:avLst/>
          </a:prstGeom>
          <a:solidFill>
            <a:srgbClr val="F2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>
              <a:solidFill>
                <a:srgbClr val="283147"/>
              </a:solidFill>
              <a:latin typeface="Calibri"/>
            </a:endParaRPr>
          </a:p>
        </p:txBody>
      </p:sp>
      <p:sp>
        <p:nvSpPr>
          <p:cNvPr id="627" name="Oval 430">
            <a:extLst>
              <a:ext uri="{FF2B5EF4-FFF2-40B4-BE49-F238E27FC236}">
                <a16:creationId xmlns:a16="http://schemas.microsoft.com/office/drawing/2014/main" id="{CB53B153-F677-4681-AF5D-0C0A454E0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4128" y="3535380"/>
            <a:ext cx="1754471" cy="1755452"/>
          </a:xfrm>
          <a:prstGeom prst="ellipse">
            <a:avLst/>
          </a:prstGeom>
          <a:solidFill>
            <a:srgbClr val="F2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>
              <a:solidFill>
                <a:srgbClr val="283147"/>
              </a:solidFill>
              <a:latin typeface="Calibri"/>
            </a:endParaRPr>
          </a:p>
        </p:txBody>
      </p: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3F38CA80-4A7E-4D18-BA07-4854012C38ED}"/>
              </a:ext>
            </a:extLst>
          </p:cNvPr>
          <p:cNvGrpSpPr/>
          <p:nvPr/>
        </p:nvGrpSpPr>
        <p:grpSpPr>
          <a:xfrm>
            <a:off x="7814743" y="944886"/>
            <a:ext cx="4073158" cy="3140974"/>
            <a:chOff x="8320088" y="3311525"/>
            <a:chExt cx="6589713" cy="5081588"/>
          </a:xfrm>
        </p:grpSpPr>
        <p:sp>
          <p:nvSpPr>
            <p:cNvPr id="625" name="Freeform 428">
              <a:extLst>
                <a:ext uri="{FF2B5EF4-FFF2-40B4-BE49-F238E27FC236}">
                  <a16:creationId xmlns:a16="http://schemas.microsoft.com/office/drawing/2014/main" id="{521B2EAE-D5C6-471A-8069-968251C85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0088" y="3311525"/>
              <a:ext cx="6589713" cy="5081588"/>
            </a:xfrm>
            <a:custGeom>
              <a:avLst/>
              <a:gdLst>
                <a:gd name="T0" fmla="*/ 3444 w 3505"/>
                <a:gd name="T1" fmla="*/ 2216 h 2700"/>
                <a:gd name="T2" fmla="*/ 3160 w 3505"/>
                <a:gd name="T3" fmla="*/ 2216 h 2700"/>
                <a:gd name="T4" fmla="*/ 3170 w 3505"/>
                <a:gd name="T5" fmla="*/ 2188 h 2700"/>
                <a:gd name="T6" fmla="*/ 3182 w 3505"/>
                <a:gd name="T7" fmla="*/ 2188 h 2700"/>
                <a:gd name="T8" fmla="*/ 3242 w 3505"/>
                <a:gd name="T9" fmla="*/ 2127 h 2700"/>
                <a:gd name="T10" fmla="*/ 3242 w 3505"/>
                <a:gd name="T11" fmla="*/ 2127 h 2700"/>
                <a:gd name="T12" fmla="*/ 3189 w 3505"/>
                <a:gd name="T13" fmla="*/ 2067 h 2700"/>
                <a:gd name="T14" fmla="*/ 3076 w 3505"/>
                <a:gd name="T15" fmla="*/ 1752 h 2700"/>
                <a:gd name="T16" fmla="*/ 2546 w 3505"/>
                <a:gd name="T17" fmla="*/ 1752 h 2700"/>
                <a:gd name="T18" fmla="*/ 2497 w 3505"/>
                <a:gd name="T19" fmla="*/ 1703 h 2700"/>
                <a:gd name="T20" fmla="*/ 2546 w 3505"/>
                <a:gd name="T21" fmla="*/ 1654 h 2700"/>
                <a:gd name="T22" fmla="*/ 2980 w 3505"/>
                <a:gd name="T23" fmla="*/ 1654 h 2700"/>
                <a:gd name="T24" fmla="*/ 2798 w 3505"/>
                <a:gd name="T25" fmla="*/ 1529 h 2700"/>
                <a:gd name="T26" fmla="*/ 2539 w 3505"/>
                <a:gd name="T27" fmla="*/ 1138 h 2700"/>
                <a:gd name="T28" fmla="*/ 2402 w 3505"/>
                <a:gd name="T29" fmla="*/ 1138 h 2700"/>
                <a:gd name="T30" fmla="*/ 2353 w 3505"/>
                <a:gd name="T31" fmla="*/ 1089 h 2700"/>
                <a:gd name="T32" fmla="*/ 2402 w 3505"/>
                <a:gd name="T33" fmla="*/ 1040 h 2700"/>
                <a:gd name="T34" fmla="*/ 2537 w 3505"/>
                <a:gd name="T35" fmla="*/ 1040 h 2700"/>
                <a:gd name="T36" fmla="*/ 2541 w 3505"/>
                <a:gd name="T37" fmla="*/ 527 h 2700"/>
                <a:gd name="T38" fmla="*/ 2524 w 3505"/>
                <a:gd name="T39" fmla="*/ 428 h 2700"/>
                <a:gd name="T40" fmla="*/ 2082 w 3505"/>
                <a:gd name="T41" fmla="*/ 428 h 2700"/>
                <a:gd name="T42" fmla="*/ 2033 w 3505"/>
                <a:gd name="T43" fmla="*/ 379 h 2700"/>
                <a:gd name="T44" fmla="*/ 2033 w 3505"/>
                <a:gd name="T45" fmla="*/ 379 h 2700"/>
                <a:gd name="T46" fmla="*/ 2082 w 3505"/>
                <a:gd name="T47" fmla="*/ 330 h 2700"/>
                <a:gd name="T48" fmla="*/ 2482 w 3505"/>
                <a:gd name="T49" fmla="*/ 330 h 2700"/>
                <a:gd name="T50" fmla="*/ 1661 w 3505"/>
                <a:gd name="T51" fmla="*/ 476 h 2700"/>
                <a:gd name="T52" fmla="*/ 826 w 3505"/>
                <a:gd name="T53" fmla="*/ 1023 h 2700"/>
                <a:gd name="T54" fmla="*/ 9 w 3505"/>
                <a:gd name="T55" fmla="*/ 1610 h 2700"/>
                <a:gd name="T56" fmla="*/ 22 w 3505"/>
                <a:gd name="T57" fmla="*/ 1813 h 2700"/>
                <a:gd name="T58" fmla="*/ 224 w 3505"/>
                <a:gd name="T59" fmla="*/ 1813 h 2700"/>
                <a:gd name="T60" fmla="*/ 273 w 3505"/>
                <a:gd name="T61" fmla="*/ 1862 h 2700"/>
                <a:gd name="T62" fmla="*/ 224 w 3505"/>
                <a:gd name="T63" fmla="*/ 1911 h 2700"/>
                <a:gd name="T64" fmla="*/ 61 w 3505"/>
                <a:gd name="T65" fmla="*/ 1911 h 2700"/>
                <a:gd name="T66" fmla="*/ 226 w 3505"/>
                <a:gd name="T67" fmla="*/ 2116 h 2700"/>
                <a:gd name="T68" fmla="*/ 242 w 3505"/>
                <a:gd name="T69" fmla="*/ 2113 h 2700"/>
                <a:gd name="T70" fmla="*/ 585 w 3505"/>
                <a:gd name="T71" fmla="*/ 2113 h 2700"/>
                <a:gd name="T72" fmla="*/ 634 w 3505"/>
                <a:gd name="T73" fmla="*/ 2163 h 2700"/>
                <a:gd name="T74" fmla="*/ 585 w 3505"/>
                <a:gd name="T75" fmla="*/ 2212 h 2700"/>
                <a:gd name="T76" fmla="*/ 357 w 3505"/>
                <a:gd name="T77" fmla="*/ 2212 h 2700"/>
                <a:gd name="T78" fmla="*/ 505 w 3505"/>
                <a:gd name="T79" fmla="*/ 2288 h 2700"/>
                <a:gd name="T80" fmla="*/ 1052 w 3505"/>
                <a:gd name="T81" fmla="*/ 2195 h 2700"/>
                <a:gd name="T82" fmla="*/ 2398 w 3505"/>
                <a:gd name="T83" fmla="*/ 2561 h 2700"/>
                <a:gd name="T84" fmla="*/ 2961 w 3505"/>
                <a:gd name="T85" fmla="*/ 2492 h 2700"/>
                <a:gd name="T86" fmla="*/ 3242 w 3505"/>
                <a:gd name="T87" fmla="*/ 2492 h 2700"/>
                <a:gd name="T88" fmla="*/ 3302 w 3505"/>
                <a:gd name="T89" fmla="*/ 2431 h 2700"/>
                <a:gd name="T90" fmla="*/ 3242 w 3505"/>
                <a:gd name="T91" fmla="*/ 2371 h 2700"/>
                <a:gd name="T92" fmla="*/ 3076 w 3505"/>
                <a:gd name="T93" fmla="*/ 2371 h 2700"/>
                <a:gd name="T94" fmla="*/ 3100 w 3505"/>
                <a:gd name="T95" fmla="*/ 2337 h 2700"/>
                <a:gd name="T96" fmla="*/ 3444 w 3505"/>
                <a:gd name="T97" fmla="*/ 2337 h 2700"/>
                <a:gd name="T98" fmla="*/ 3505 w 3505"/>
                <a:gd name="T99" fmla="*/ 2276 h 2700"/>
                <a:gd name="T100" fmla="*/ 3444 w 3505"/>
                <a:gd name="T101" fmla="*/ 2216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5" h="2700">
                  <a:moveTo>
                    <a:pt x="3444" y="2216"/>
                  </a:moveTo>
                  <a:cubicBezTo>
                    <a:pt x="3160" y="2216"/>
                    <a:pt x="3160" y="2216"/>
                    <a:pt x="3160" y="2216"/>
                  </a:cubicBezTo>
                  <a:cubicBezTo>
                    <a:pt x="3164" y="2207"/>
                    <a:pt x="3167" y="2197"/>
                    <a:pt x="3170" y="2188"/>
                  </a:cubicBezTo>
                  <a:cubicBezTo>
                    <a:pt x="3182" y="2188"/>
                    <a:pt x="3182" y="2188"/>
                    <a:pt x="3182" y="2188"/>
                  </a:cubicBezTo>
                  <a:cubicBezTo>
                    <a:pt x="3215" y="2188"/>
                    <a:pt x="3242" y="2161"/>
                    <a:pt x="3242" y="2127"/>
                  </a:cubicBezTo>
                  <a:cubicBezTo>
                    <a:pt x="3242" y="2127"/>
                    <a:pt x="3242" y="2127"/>
                    <a:pt x="3242" y="2127"/>
                  </a:cubicBezTo>
                  <a:cubicBezTo>
                    <a:pt x="3242" y="2096"/>
                    <a:pt x="3219" y="2071"/>
                    <a:pt x="3189" y="2067"/>
                  </a:cubicBezTo>
                  <a:cubicBezTo>
                    <a:pt x="3192" y="1964"/>
                    <a:pt x="3159" y="1856"/>
                    <a:pt x="3076" y="1752"/>
                  </a:cubicBezTo>
                  <a:cubicBezTo>
                    <a:pt x="2546" y="1752"/>
                    <a:pt x="2546" y="1752"/>
                    <a:pt x="2546" y="1752"/>
                  </a:cubicBezTo>
                  <a:cubicBezTo>
                    <a:pt x="2519" y="1752"/>
                    <a:pt x="2497" y="1730"/>
                    <a:pt x="2497" y="1703"/>
                  </a:cubicBezTo>
                  <a:cubicBezTo>
                    <a:pt x="2497" y="1676"/>
                    <a:pt x="2519" y="1654"/>
                    <a:pt x="2546" y="1654"/>
                  </a:cubicBezTo>
                  <a:cubicBezTo>
                    <a:pt x="2980" y="1654"/>
                    <a:pt x="2980" y="1654"/>
                    <a:pt x="2980" y="1654"/>
                  </a:cubicBezTo>
                  <a:cubicBezTo>
                    <a:pt x="2930" y="1611"/>
                    <a:pt x="2870" y="1569"/>
                    <a:pt x="2798" y="1529"/>
                  </a:cubicBezTo>
                  <a:cubicBezTo>
                    <a:pt x="2604" y="1429"/>
                    <a:pt x="2550" y="1306"/>
                    <a:pt x="2539" y="1138"/>
                  </a:cubicBezTo>
                  <a:cubicBezTo>
                    <a:pt x="2402" y="1138"/>
                    <a:pt x="2402" y="1138"/>
                    <a:pt x="2402" y="1138"/>
                  </a:cubicBezTo>
                  <a:cubicBezTo>
                    <a:pt x="2375" y="1138"/>
                    <a:pt x="2353" y="1116"/>
                    <a:pt x="2353" y="1089"/>
                  </a:cubicBezTo>
                  <a:cubicBezTo>
                    <a:pt x="2353" y="1062"/>
                    <a:pt x="2375" y="1040"/>
                    <a:pt x="2402" y="1040"/>
                  </a:cubicBezTo>
                  <a:cubicBezTo>
                    <a:pt x="2537" y="1040"/>
                    <a:pt x="2537" y="1040"/>
                    <a:pt x="2537" y="1040"/>
                  </a:cubicBezTo>
                  <a:cubicBezTo>
                    <a:pt x="2538" y="900"/>
                    <a:pt x="2553" y="732"/>
                    <a:pt x="2541" y="527"/>
                  </a:cubicBezTo>
                  <a:cubicBezTo>
                    <a:pt x="2538" y="491"/>
                    <a:pt x="2533" y="458"/>
                    <a:pt x="2524" y="428"/>
                  </a:cubicBezTo>
                  <a:cubicBezTo>
                    <a:pt x="2082" y="428"/>
                    <a:pt x="2082" y="428"/>
                    <a:pt x="2082" y="428"/>
                  </a:cubicBezTo>
                  <a:cubicBezTo>
                    <a:pt x="2055" y="428"/>
                    <a:pt x="2033" y="406"/>
                    <a:pt x="2033" y="379"/>
                  </a:cubicBezTo>
                  <a:cubicBezTo>
                    <a:pt x="2033" y="379"/>
                    <a:pt x="2033" y="379"/>
                    <a:pt x="2033" y="379"/>
                  </a:cubicBezTo>
                  <a:cubicBezTo>
                    <a:pt x="2033" y="352"/>
                    <a:pt x="2055" y="330"/>
                    <a:pt x="2082" y="330"/>
                  </a:cubicBezTo>
                  <a:cubicBezTo>
                    <a:pt x="2482" y="330"/>
                    <a:pt x="2482" y="330"/>
                    <a:pt x="2482" y="330"/>
                  </a:cubicBezTo>
                  <a:cubicBezTo>
                    <a:pt x="2277" y="0"/>
                    <a:pt x="1621" y="160"/>
                    <a:pt x="1661" y="476"/>
                  </a:cubicBezTo>
                  <a:cubicBezTo>
                    <a:pt x="1709" y="867"/>
                    <a:pt x="1132" y="1231"/>
                    <a:pt x="826" y="1023"/>
                  </a:cubicBezTo>
                  <a:cubicBezTo>
                    <a:pt x="558" y="841"/>
                    <a:pt x="71" y="1134"/>
                    <a:pt x="9" y="1610"/>
                  </a:cubicBezTo>
                  <a:cubicBezTo>
                    <a:pt x="0" y="1684"/>
                    <a:pt x="6" y="1751"/>
                    <a:pt x="22" y="1813"/>
                  </a:cubicBezTo>
                  <a:cubicBezTo>
                    <a:pt x="224" y="1813"/>
                    <a:pt x="224" y="1813"/>
                    <a:pt x="224" y="1813"/>
                  </a:cubicBezTo>
                  <a:cubicBezTo>
                    <a:pt x="251" y="1813"/>
                    <a:pt x="273" y="1835"/>
                    <a:pt x="273" y="1862"/>
                  </a:cubicBezTo>
                  <a:cubicBezTo>
                    <a:pt x="273" y="1889"/>
                    <a:pt x="251" y="1911"/>
                    <a:pt x="224" y="1911"/>
                  </a:cubicBezTo>
                  <a:cubicBezTo>
                    <a:pt x="61" y="1911"/>
                    <a:pt x="61" y="1911"/>
                    <a:pt x="61" y="1911"/>
                  </a:cubicBezTo>
                  <a:cubicBezTo>
                    <a:pt x="102" y="1993"/>
                    <a:pt x="163" y="2061"/>
                    <a:pt x="226" y="2116"/>
                  </a:cubicBezTo>
                  <a:cubicBezTo>
                    <a:pt x="231" y="2114"/>
                    <a:pt x="236" y="2113"/>
                    <a:pt x="242" y="2113"/>
                  </a:cubicBezTo>
                  <a:cubicBezTo>
                    <a:pt x="585" y="2113"/>
                    <a:pt x="585" y="2113"/>
                    <a:pt x="585" y="2113"/>
                  </a:cubicBezTo>
                  <a:cubicBezTo>
                    <a:pt x="612" y="2113"/>
                    <a:pt x="634" y="2135"/>
                    <a:pt x="634" y="2163"/>
                  </a:cubicBezTo>
                  <a:cubicBezTo>
                    <a:pt x="634" y="2190"/>
                    <a:pt x="612" y="2212"/>
                    <a:pt x="585" y="2212"/>
                  </a:cubicBezTo>
                  <a:cubicBezTo>
                    <a:pt x="357" y="2212"/>
                    <a:pt x="357" y="2212"/>
                    <a:pt x="357" y="2212"/>
                  </a:cubicBezTo>
                  <a:cubicBezTo>
                    <a:pt x="440" y="2263"/>
                    <a:pt x="505" y="2288"/>
                    <a:pt x="505" y="2288"/>
                  </a:cubicBezTo>
                  <a:cubicBezTo>
                    <a:pt x="785" y="2358"/>
                    <a:pt x="935" y="2255"/>
                    <a:pt x="1052" y="2195"/>
                  </a:cubicBezTo>
                  <a:cubicBezTo>
                    <a:pt x="1377" y="2028"/>
                    <a:pt x="2004" y="2079"/>
                    <a:pt x="2398" y="2561"/>
                  </a:cubicBezTo>
                  <a:cubicBezTo>
                    <a:pt x="2535" y="2700"/>
                    <a:pt x="2780" y="2643"/>
                    <a:pt x="2961" y="2492"/>
                  </a:cubicBezTo>
                  <a:cubicBezTo>
                    <a:pt x="3242" y="2492"/>
                    <a:pt x="3242" y="2492"/>
                    <a:pt x="3242" y="2492"/>
                  </a:cubicBezTo>
                  <a:cubicBezTo>
                    <a:pt x="3275" y="2492"/>
                    <a:pt x="3302" y="2464"/>
                    <a:pt x="3302" y="2431"/>
                  </a:cubicBezTo>
                  <a:cubicBezTo>
                    <a:pt x="3302" y="2398"/>
                    <a:pt x="3275" y="2371"/>
                    <a:pt x="3242" y="2371"/>
                  </a:cubicBezTo>
                  <a:cubicBezTo>
                    <a:pt x="3076" y="2371"/>
                    <a:pt x="3076" y="2371"/>
                    <a:pt x="3076" y="2371"/>
                  </a:cubicBezTo>
                  <a:cubicBezTo>
                    <a:pt x="3085" y="2360"/>
                    <a:pt x="3092" y="2348"/>
                    <a:pt x="3100" y="2337"/>
                  </a:cubicBezTo>
                  <a:cubicBezTo>
                    <a:pt x="3444" y="2337"/>
                    <a:pt x="3444" y="2337"/>
                    <a:pt x="3444" y="2337"/>
                  </a:cubicBezTo>
                  <a:cubicBezTo>
                    <a:pt x="3478" y="2337"/>
                    <a:pt x="3505" y="2310"/>
                    <a:pt x="3505" y="2276"/>
                  </a:cubicBezTo>
                  <a:cubicBezTo>
                    <a:pt x="3505" y="2243"/>
                    <a:pt x="3478" y="2216"/>
                    <a:pt x="3444" y="2216"/>
                  </a:cubicBezTo>
                  <a:close/>
                </a:path>
              </a:pathLst>
            </a:custGeom>
            <a:solidFill>
              <a:srgbClr val="F2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28" name="Freeform 431">
              <a:extLst>
                <a:ext uri="{FF2B5EF4-FFF2-40B4-BE49-F238E27FC236}">
                  <a16:creationId xmlns:a16="http://schemas.microsoft.com/office/drawing/2014/main" id="{5B89580A-34F4-47E2-BDB8-43F47327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0801" y="5846763"/>
              <a:ext cx="736600" cy="184150"/>
            </a:xfrm>
            <a:custGeom>
              <a:avLst/>
              <a:gdLst>
                <a:gd name="T0" fmla="*/ 343 w 392"/>
                <a:gd name="T1" fmla="*/ 98 h 98"/>
                <a:gd name="T2" fmla="*/ 49 w 392"/>
                <a:gd name="T3" fmla="*/ 98 h 98"/>
                <a:gd name="T4" fmla="*/ 0 w 392"/>
                <a:gd name="T5" fmla="*/ 49 h 98"/>
                <a:gd name="T6" fmla="*/ 0 w 392"/>
                <a:gd name="T7" fmla="*/ 49 h 98"/>
                <a:gd name="T8" fmla="*/ 49 w 392"/>
                <a:gd name="T9" fmla="*/ 0 h 98"/>
                <a:gd name="T10" fmla="*/ 343 w 392"/>
                <a:gd name="T11" fmla="*/ 0 h 98"/>
                <a:gd name="T12" fmla="*/ 392 w 392"/>
                <a:gd name="T13" fmla="*/ 49 h 98"/>
                <a:gd name="T14" fmla="*/ 392 w 392"/>
                <a:gd name="T15" fmla="*/ 49 h 98"/>
                <a:gd name="T16" fmla="*/ 343 w 392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98">
                  <a:moveTo>
                    <a:pt x="343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70" y="0"/>
                    <a:pt x="392" y="22"/>
                    <a:pt x="392" y="49"/>
                  </a:cubicBezTo>
                  <a:cubicBezTo>
                    <a:pt x="392" y="49"/>
                    <a:pt x="392" y="49"/>
                    <a:pt x="392" y="49"/>
                  </a:cubicBezTo>
                  <a:cubicBezTo>
                    <a:pt x="392" y="76"/>
                    <a:pt x="370" y="98"/>
                    <a:pt x="343" y="98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29" name="Freeform 432">
              <a:extLst>
                <a:ext uri="{FF2B5EF4-FFF2-40B4-BE49-F238E27FC236}">
                  <a16:creationId xmlns:a16="http://schemas.microsoft.com/office/drawing/2014/main" id="{4D144671-7D80-4D6E-98C5-CE892A320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2326" y="5846763"/>
              <a:ext cx="184150" cy="184150"/>
            </a:xfrm>
            <a:custGeom>
              <a:avLst/>
              <a:gdLst>
                <a:gd name="T0" fmla="*/ 49 w 98"/>
                <a:gd name="T1" fmla="*/ 98 h 98"/>
                <a:gd name="T2" fmla="*/ 49 w 98"/>
                <a:gd name="T3" fmla="*/ 98 h 98"/>
                <a:gd name="T4" fmla="*/ 0 w 98"/>
                <a:gd name="T5" fmla="*/ 49 h 98"/>
                <a:gd name="T6" fmla="*/ 0 w 98"/>
                <a:gd name="T7" fmla="*/ 49 h 98"/>
                <a:gd name="T8" fmla="*/ 49 w 98"/>
                <a:gd name="T9" fmla="*/ 0 h 98"/>
                <a:gd name="T10" fmla="*/ 49 w 98"/>
                <a:gd name="T11" fmla="*/ 0 h 98"/>
                <a:gd name="T12" fmla="*/ 98 w 98"/>
                <a:gd name="T13" fmla="*/ 49 h 98"/>
                <a:gd name="T14" fmla="*/ 98 w 98"/>
                <a:gd name="T15" fmla="*/ 49 h 98"/>
                <a:gd name="T16" fmla="*/ 49 w 98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8">
                  <a:moveTo>
                    <a:pt x="49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6" y="0"/>
                    <a:pt x="98" y="22"/>
                    <a:pt x="98" y="49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8" y="76"/>
                    <a:pt x="76" y="98"/>
                    <a:pt x="49" y="98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30" name="Freeform 433">
              <a:extLst>
                <a:ext uri="{FF2B5EF4-FFF2-40B4-BE49-F238E27FC236}">
                  <a16:creationId xmlns:a16="http://schemas.microsoft.com/office/drawing/2014/main" id="{50603035-F030-40F8-B68C-C98FDAEA3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0363" y="5608638"/>
              <a:ext cx="631825" cy="187325"/>
            </a:xfrm>
            <a:custGeom>
              <a:avLst/>
              <a:gdLst>
                <a:gd name="T0" fmla="*/ 287 w 336"/>
                <a:gd name="T1" fmla="*/ 99 h 99"/>
                <a:gd name="T2" fmla="*/ 49 w 336"/>
                <a:gd name="T3" fmla="*/ 99 h 99"/>
                <a:gd name="T4" fmla="*/ 0 w 336"/>
                <a:gd name="T5" fmla="*/ 49 h 99"/>
                <a:gd name="T6" fmla="*/ 0 w 336"/>
                <a:gd name="T7" fmla="*/ 49 h 99"/>
                <a:gd name="T8" fmla="*/ 49 w 336"/>
                <a:gd name="T9" fmla="*/ 0 h 99"/>
                <a:gd name="T10" fmla="*/ 287 w 336"/>
                <a:gd name="T11" fmla="*/ 0 h 99"/>
                <a:gd name="T12" fmla="*/ 336 w 336"/>
                <a:gd name="T13" fmla="*/ 49 h 99"/>
                <a:gd name="T14" fmla="*/ 336 w 336"/>
                <a:gd name="T15" fmla="*/ 49 h 99"/>
                <a:gd name="T16" fmla="*/ 287 w 336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99">
                  <a:moveTo>
                    <a:pt x="287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22" y="99"/>
                    <a:pt x="0" y="77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314" y="0"/>
                    <a:pt x="336" y="22"/>
                    <a:pt x="336" y="49"/>
                  </a:cubicBezTo>
                  <a:cubicBezTo>
                    <a:pt x="336" y="49"/>
                    <a:pt x="336" y="49"/>
                    <a:pt x="336" y="49"/>
                  </a:cubicBezTo>
                  <a:cubicBezTo>
                    <a:pt x="336" y="77"/>
                    <a:pt x="314" y="99"/>
                    <a:pt x="287" y="99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31" name="Freeform 434">
              <a:extLst>
                <a:ext uri="{FF2B5EF4-FFF2-40B4-BE49-F238E27FC236}">
                  <a16:creationId xmlns:a16="http://schemas.microsoft.com/office/drawing/2014/main" id="{AEB7FBF7-DF2A-4341-9D6C-195B00317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17613" y="6673850"/>
              <a:ext cx="631825" cy="185738"/>
            </a:xfrm>
            <a:custGeom>
              <a:avLst/>
              <a:gdLst>
                <a:gd name="T0" fmla="*/ 287 w 336"/>
                <a:gd name="T1" fmla="*/ 98 h 98"/>
                <a:gd name="T2" fmla="*/ 49 w 336"/>
                <a:gd name="T3" fmla="*/ 98 h 98"/>
                <a:gd name="T4" fmla="*/ 0 w 336"/>
                <a:gd name="T5" fmla="*/ 49 h 98"/>
                <a:gd name="T6" fmla="*/ 0 w 336"/>
                <a:gd name="T7" fmla="*/ 49 h 98"/>
                <a:gd name="T8" fmla="*/ 49 w 336"/>
                <a:gd name="T9" fmla="*/ 0 h 98"/>
                <a:gd name="T10" fmla="*/ 287 w 336"/>
                <a:gd name="T11" fmla="*/ 0 h 98"/>
                <a:gd name="T12" fmla="*/ 336 w 336"/>
                <a:gd name="T13" fmla="*/ 49 h 98"/>
                <a:gd name="T14" fmla="*/ 336 w 336"/>
                <a:gd name="T15" fmla="*/ 49 h 98"/>
                <a:gd name="T16" fmla="*/ 287 w 336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98">
                  <a:moveTo>
                    <a:pt x="287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314" y="0"/>
                    <a:pt x="336" y="22"/>
                    <a:pt x="336" y="49"/>
                  </a:cubicBezTo>
                  <a:cubicBezTo>
                    <a:pt x="336" y="49"/>
                    <a:pt x="336" y="49"/>
                    <a:pt x="336" y="49"/>
                  </a:cubicBezTo>
                  <a:cubicBezTo>
                    <a:pt x="336" y="76"/>
                    <a:pt x="314" y="98"/>
                    <a:pt x="287" y="98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32" name="Freeform 435">
              <a:extLst>
                <a:ext uri="{FF2B5EF4-FFF2-40B4-BE49-F238E27FC236}">
                  <a16:creationId xmlns:a16="http://schemas.microsoft.com/office/drawing/2014/main" id="{2EFDA5AE-A0B6-4742-9DE0-52DC964A6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2438" y="6073775"/>
              <a:ext cx="450850" cy="184150"/>
            </a:xfrm>
            <a:custGeom>
              <a:avLst/>
              <a:gdLst>
                <a:gd name="T0" fmla="*/ 191 w 240"/>
                <a:gd name="T1" fmla="*/ 98 h 98"/>
                <a:gd name="T2" fmla="*/ 49 w 240"/>
                <a:gd name="T3" fmla="*/ 98 h 98"/>
                <a:gd name="T4" fmla="*/ 0 w 240"/>
                <a:gd name="T5" fmla="*/ 49 h 98"/>
                <a:gd name="T6" fmla="*/ 0 w 240"/>
                <a:gd name="T7" fmla="*/ 49 h 98"/>
                <a:gd name="T8" fmla="*/ 49 w 240"/>
                <a:gd name="T9" fmla="*/ 0 h 98"/>
                <a:gd name="T10" fmla="*/ 191 w 240"/>
                <a:gd name="T11" fmla="*/ 0 h 98"/>
                <a:gd name="T12" fmla="*/ 240 w 240"/>
                <a:gd name="T13" fmla="*/ 49 h 98"/>
                <a:gd name="T14" fmla="*/ 240 w 240"/>
                <a:gd name="T15" fmla="*/ 49 h 98"/>
                <a:gd name="T16" fmla="*/ 191 w 240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98">
                  <a:moveTo>
                    <a:pt x="191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18" y="0"/>
                    <a:pt x="240" y="22"/>
                    <a:pt x="240" y="49"/>
                  </a:cubicBezTo>
                  <a:cubicBezTo>
                    <a:pt x="240" y="49"/>
                    <a:pt x="240" y="49"/>
                    <a:pt x="240" y="49"/>
                  </a:cubicBezTo>
                  <a:cubicBezTo>
                    <a:pt x="240" y="76"/>
                    <a:pt x="218" y="98"/>
                    <a:pt x="191" y="98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33" name="Freeform 436">
              <a:extLst>
                <a:ext uri="{FF2B5EF4-FFF2-40B4-BE49-F238E27FC236}">
                  <a16:creationId xmlns:a16="http://schemas.microsoft.com/office/drawing/2014/main" id="{50C40D6F-A3A0-4C70-A429-0DAA0F028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2188" y="6862763"/>
              <a:ext cx="450850" cy="185738"/>
            </a:xfrm>
            <a:custGeom>
              <a:avLst/>
              <a:gdLst>
                <a:gd name="T0" fmla="*/ 191 w 240"/>
                <a:gd name="T1" fmla="*/ 99 h 99"/>
                <a:gd name="T2" fmla="*/ 49 w 240"/>
                <a:gd name="T3" fmla="*/ 99 h 99"/>
                <a:gd name="T4" fmla="*/ 0 w 240"/>
                <a:gd name="T5" fmla="*/ 50 h 99"/>
                <a:gd name="T6" fmla="*/ 0 w 240"/>
                <a:gd name="T7" fmla="*/ 50 h 99"/>
                <a:gd name="T8" fmla="*/ 49 w 240"/>
                <a:gd name="T9" fmla="*/ 0 h 99"/>
                <a:gd name="T10" fmla="*/ 191 w 240"/>
                <a:gd name="T11" fmla="*/ 0 h 99"/>
                <a:gd name="T12" fmla="*/ 240 w 240"/>
                <a:gd name="T13" fmla="*/ 50 h 99"/>
                <a:gd name="T14" fmla="*/ 240 w 240"/>
                <a:gd name="T15" fmla="*/ 50 h 99"/>
                <a:gd name="T16" fmla="*/ 191 w 240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99">
                  <a:moveTo>
                    <a:pt x="191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22" y="99"/>
                    <a:pt x="0" y="77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18" y="0"/>
                    <a:pt x="240" y="22"/>
                    <a:pt x="240" y="50"/>
                  </a:cubicBezTo>
                  <a:cubicBezTo>
                    <a:pt x="240" y="50"/>
                    <a:pt x="240" y="50"/>
                    <a:pt x="240" y="50"/>
                  </a:cubicBezTo>
                  <a:cubicBezTo>
                    <a:pt x="240" y="77"/>
                    <a:pt x="218" y="99"/>
                    <a:pt x="191" y="99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34" name="Freeform 437">
              <a:extLst>
                <a:ext uri="{FF2B5EF4-FFF2-40B4-BE49-F238E27FC236}">
                  <a16:creationId xmlns:a16="http://schemas.microsoft.com/office/drawing/2014/main" id="{80A398F8-BA13-4FED-9BDE-6B760DD59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8263" y="4595813"/>
              <a:ext cx="906463" cy="227013"/>
            </a:xfrm>
            <a:custGeom>
              <a:avLst/>
              <a:gdLst>
                <a:gd name="T0" fmla="*/ 60 w 482"/>
                <a:gd name="T1" fmla="*/ 0 h 121"/>
                <a:gd name="T2" fmla="*/ 421 w 482"/>
                <a:gd name="T3" fmla="*/ 0 h 121"/>
                <a:gd name="T4" fmla="*/ 482 w 482"/>
                <a:gd name="T5" fmla="*/ 60 h 121"/>
                <a:gd name="T6" fmla="*/ 482 w 482"/>
                <a:gd name="T7" fmla="*/ 60 h 121"/>
                <a:gd name="T8" fmla="*/ 421 w 482"/>
                <a:gd name="T9" fmla="*/ 121 h 121"/>
                <a:gd name="T10" fmla="*/ 60 w 482"/>
                <a:gd name="T11" fmla="*/ 121 h 121"/>
                <a:gd name="T12" fmla="*/ 0 w 482"/>
                <a:gd name="T13" fmla="*/ 60 h 121"/>
                <a:gd name="T14" fmla="*/ 0 w 482"/>
                <a:gd name="T15" fmla="*/ 60 h 121"/>
                <a:gd name="T16" fmla="*/ 60 w 482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" h="121">
                  <a:moveTo>
                    <a:pt x="60" y="0"/>
                  </a:moveTo>
                  <a:cubicBezTo>
                    <a:pt x="421" y="0"/>
                    <a:pt x="421" y="0"/>
                    <a:pt x="421" y="0"/>
                  </a:cubicBezTo>
                  <a:cubicBezTo>
                    <a:pt x="455" y="0"/>
                    <a:pt x="482" y="27"/>
                    <a:pt x="482" y="60"/>
                  </a:cubicBezTo>
                  <a:cubicBezTo>
                    <a:pt x="482" y="60"/>
                    <a:pt x="482" y="60"/>
                    <a:pt x="482" y="60"/>
                  </a:cubicBezTo>
                  <a:cubicBezTo>
                    <a:pt x="482" y="94"/>
                    <a:pt x="455" y="121"/>
                    <a:pt x="421" y="121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35" name="Freeform 438">
              <a:extLst>
                <a:ext uri="{FF2B5EF4-FFF2-40B4-BE49-F238E27FC236}">
                  <a16:creationId xmlns:a16="http://schemas.microsoft.com/office/drawing/2014/main" id="{4943569C-F48E-4705-98D0-D5BA917DD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17438" y="4884738"/>
              <a:ext cx="776288" cy="228600"/>
            </a:xfrm>
            <a:custGeom>
              <a:avLst/>
              <a:gdLst>
                <a:gd name="T0" fmla="*/ 60 w 413"/>
                <a:gd name="T1" fmla="*/ 0 h 121"/>
                <a:gd name="T2" fmla="*/ 353 w 413"/>
                <a:gd name="T3" fmla="*/ 0 h 121"/>
                <a:gd name="T4" fmla="*/ 413 w 413"/>
                <a:gd name="T5" fmla="*/ 61 h 121"/>
                <a:gd name="T6" fmla="*/ 413 w 413"/>
                <a:gd name="T7" fmla="*/ 61 h 121"/>
                <a:gd name="T8" fmla="*/ 353 w 413"/>
                <a:gd name="T9" fmla="*/ 121 h 121"/>
                <a:gd name="T10" fmla="*/ 60 w 413"/>
                <a:gd name="T11" fmla="*/ 121 h 121"/>
                <a:gd name="T12" fmla="*/ 0 w 413"/>
                <a:gd name="T13" fmla="*/ 61 h 121"/>
                <a:gd name="T14" fmla="*/ 0 w 413"/>
                <a:gd name="T15" fmla="*/ 61 h 121"/>
                <a:gd name="T16" fmla="*/ 60 w 413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" h="121">
                  <a:moveTo>
                    <a:pt x="60" y="0"/>
                  </a:moveTo>
                  <a:cubicBezTo>
                    <a:pt x="353" y="0"/>
                    <a:pt x="353" y="0"/>
                    <a:pt x="353" y="0"/>
                  </a:cubicBezTo>
                  <a:cubicBezTo>
                    <a:pt x="386" y="0"/>
                    <a:pt x="413" y="27"/>
                    <a:pt x="413" y="61"/>
                  </a:cubicBezTo>
                  <a:cubicBezTo>
                    <a:pt x="413" y="61"/>
                    <a:pt x="413" y="61"/>
                    <a:pt x="413" y="61"/>
                  </a:cubicBezTo>
                  <a:cubicBezTo>
                    <a:pt x="413" y="94"/>
                    <a:pt x="386" y="121"/>
                    <a:pt x="353" y="121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36" name="Freeform 439">
              <a:extLst>
                <a:ext uri="{FF2B5EF4-FFF2-40B4-BE49-F238E27FC236}">
                  <a16:creationId xmlns:a16="http://schemas.microsoft.com/office/drawing/2014/main" id="{33B7B7B2-27E2-40DE-A2FA-15E4BD47C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3801" y="4313238"/>
              <a:ext cx="557213" cy="227013"/>
            </a:xfrm>
            <a:custGeom>
              <a:avLst/>
              <a:gdLst>
                <a:gd name="T0" fmla="*/ 61 w 296"/>
                <a:gd name="T1" fmla="*/ 0 h 121"/>
                <a:gd name="T2" fmla="*/ 236 w 296"/>
                <a:gd name="T3" fmla="*/ 0 h 121"/>
                <a:gd name="T4" fmla="*/ 296 w 296"/>
                <a:gd name="T5" fmla="*/ 61 h 121"/>
                <a:gd name="T6" fmla="*/ 296 w 296"/>
                <a:gd name="T7" fmla="*/ 61 h 121"/>
                <a:gd name="T8" fmla="*/ 236 w 296"/>
                <a:gd name="T9" fmla="*/ 121 h 121"/>
                <a:gd name="T10" fmla="*/ 61 w 296"/>
                <a:gd name="T11" fmla="*/ 121 h 121"/>
                <a:gd name="T12" fmla="*/ 0 w 296"/>
                <a:gd name="T13" fmla="*/ 61 h 121"/>
                <a:gd name="T14" fmla="*/ 0 w 296"/>
                <a:gd name="T15" fmla="*/ 61 h 121"/>
                <a:gd name="T16" fmla="*/ 61 w 296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21">
                  <a:moveTo>
                    <a:pt x="61" y="0"/>
                  </a:moveTo>
                  <a:cubicBezTo>
                    <a:pt x="236" y="0"/>
                    <a:pt x="236" y="0"/>
                    <a:pt x="236" y="0"/>
                  </a:cubicBezTo>
                  <a:cubicBezTo>
                    <a:pt x="269" y="0"/>
                    <a:pt x="296" y="27"/>
                    <a:pt x="296" y="61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6" y="94"/>
                    <a:pt x="269" y="121"/>
                    <a:pt x="236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D383F9FB-E841-43D1-BC04-34F74EB5CB5F}"/>
              </a:ext>
            </a:extLst>
          </p:cNvPr>
          <p:cNvGrpSpPr/>
          <p:nvPr/>
        </p:nvGrpSpPr>
        <p:grpSpPr>
          <a:xfrm>
            <a:off x="10065234" y="1591529"/>
            <a:ext cx="1194179" cy="3182185"/>
            <a:chOff x="18710276" y="4357688"/>
            <a:chExt cx="1931988" cy="5148262"/>
          </a:xfrm>
        </p:grpSpPr>
        <p:sp>
          <p:nvSpPr>
            <p:cNvPr id="637" name="Freeform 440">
              <a:extLst>
                <a:ext uri="{FF2B5EF4-FFF2-40B4-BE49-F238E27FC236}">
                  <a16:creationId xmlns:a16="http://schemas.microsoft.com/office/drawing/2014/main" id="{E75F8557-19EB-4393-8EC7-F2AACB1D2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4426" y="9197975"/>
              <a:ext cx="209550" cy="307975"/>
            </a:xfrm>
            <a:custGeom>
              <a:avLst/>
              <a:gdLst>
                <a:gd name="T0" fmla="*/ 132 w 132"/>
                <a:gd name="T1" fmla="*/ 0 h 194"/>
                <a:gd name="T2" fmla="*/ 71 w 132"/>
                <a:gd name="T3" fmla="*/ 194 h 194"/>
                <a:gd name="T4" fmla="*/ 0 w 132"/>
                <a:gd name="T5" fmla="*/ 194 h 194"/>
                <a:gd name="T6" fmla="*/ 0 w 132"/>
                <a:gd name="T7" fmla="*/ 0 h 194"/>
                <a:gd name="T8" fmla="*/ 132 w 132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94">
                  <a:moveTo>
                    <a:pt x="132" y="0"/>
                  </a:moveTo>
                  <a:lnTo>
                    <a:pt x="71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5D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38" name="Freeform 441">
              <a:extLst>
                <a:ext uri="{FF2B5EF4-FFF2-40B4-BE49-F238E27FC236}">
                  <a16:creationId xmlns:a16="http://schemas.microsoft.com/office/drawing/2014/main" id="{77D01C84-E52D-42D2-B413-AEA862F52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6976" y="9197975"/>
              <a:ext cx="211138" cy="307975"/>
            </a:xfrm>
            <a:custGeom>
              <a:avLst/>
              <a:gdLst>
                <a:gd name="T0" fmla="*/ 0 w 133"/>
                <a:gd name="T1" fmla="*/ 0 h 194"/>
                <a:gd name="T2" fmla="*/ 62 w 133"/>
                <a:gd name="T3" fmla="*/ 194 h 194"/>
                <a:gd name="T4" fmla="*/ 133 w 133"/>
                <a:gd name="T5" fmla="*/ 194 h 194"/>
                <a:gd name="T6" fmla="*/ 133 w 133"/>
                <a:gd name="T7" fmla="*/ 0 h 194"/>
                <a:gd name="T8" fmla="*/ 0 w 13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94">
                  <a:moveTo>
                    <a:pt x="0" y="0"/>
                  </a:moveTo>
                  <a:lnTo>
                    <a:pt x="62" y="194"/>
                  </a:lnTo>
                  <a:lnTo>
                    <a:pt x="133" y="194"/>
                  </a:lnTo>
                  <a:lnTo>
                    <a:pt x="1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D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39" name="Freeform 442">
              <a:extLst>
                <a:ext uri="{FF2B5EF4-FFF2-40B4-BE49-F238E27FC236}">
                  <a16:creationId xmlns:a16="http://schemas.microsoft.com/office/drawing/2014/main" id="{BF54AF0D-0EA9-4FFC-AB8B-78D27561D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0276" y="4357688"/>
              <a:ext cx="1931988" cy="4960938"/>
            </a:xfrm>
            <a:custGeom>
              <a:avLst/>
              <a:gdLst>
                <a:gd name="T0" fmla="*/ 950 w 1028"/>
                <a:gd name="T1" fmla="*/ 2636 h 2636"/>
                <a:gd name="T2" fmla="*/ 78 w 1028"/>
                <a:gd name="T3" fmla="*/ 2636 h 2636"/>
                <a:gd name="T4" fmla="*/ 0 w 1028"/>
                <a:gd name="T5" fmla="*/ 2558 h 2636"/>
                <a:gd name="T6" fmla="*/ 0 w 1028"/>
                <a:gd name="T7" fmla="*/ 78 h 2636"/>
                <a:gd name="T8" fmla="*/ 78 w 1028"/>
                <a:gd name="T9" fmla="*/ 0 h 2636"/>
                <a:gd name="T10" fmla="*/ 950 w 1028"/>
                <a:gd name="T11" fmla="*/ 0 h 2636"/>
                <a:gd name="T12" fmla="*/ 1028 w 1028"/>
                <a:gd name="T13" fmla="*/ 78 h 2636"/>
                <a:gd name="T14" fmla="*/ 1028 w 1028"/>
                <a:gd name="T15" fmla="*/ 2558 h 2636"/>
                <a:gd name="T16" fmla="*/ 950 w 1028"/>
                <a:gd name="T17" fmla="*/ 2636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8" h="2636">
                  <a:moveTo>
                    <a:pt x="950" y="2636"/>
                  </a:moveTo>
                  <a:cubicBezTo>
                    <a:pt x="78" y="2636"/>
                    <a:pt x="78" y="2636"/>
                    <a:pt x="78" y="2636"/>
                  </a:cubicBezTo>
                  <a:cubicBezTo>
                    <a:pt x="35" y="2636"/>
                    <a:pt x="0" y="2601"/>
                    <a:pt x="0" y="255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950" y="0"/>
                    <a:pt x="950" y="0"/>
                    <a:pt x="950" y="0"/>
                  </a:cubicBezTo>
                  <a:cubicBezTo>
                    <a:pt x="993" y="0"/>
                    <a:pt x="1028" y="35"/>
                    <a:pt x="1028" y="78"/>
                  </a:cubicBezTo>
                  <a:cubicBezTo>
                    <a:pt x="1028" y="2558"/>
                    <a:pt x="1028" y="2558"/>
                    <a:pt x="1028" y="2558"/>
                  </a:cubicBezTo>
                  <a:cubicBezTo>
                    <a:pt x="1028" y="2601"/>
                    <a:pt x="993" y="2636"/>
                    <a:pt x="950" y="2636"/>
                  </a:cubicBezTo>
                  <a:close/>
                </a:path>
              </a:pathLst>
            </a:custGeom>
            <a:solidFill>
              <a:srgbClr val="EBF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0" name="Freeform 443">
              <a:extLst>
                <a:ext uri="{FF2B5EF4-FFF2-40B4-BE49-F238E27FC236}">
                  <a16:creationId xmlns:a16="http://schemas.microsoft.com/office/drawing/2014/main" id="{33CEDA43-3405-4422-A50E-6CDA74DFF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62663" y="4437063"/>
              <a:ext cx="1827213" cy="4802188"/>
            </a:xfrm>
            <a:custGeom>
              <a:avLst/>
              <a:gdLst>
                <a:gd name="T0" fmla="*/ 912 w 972"/>
                <a:gd name="T1" fmla="*/ 2552 h 2552"/>
                <a:gd name="T2" fmla="*/ 60 w 972"/>
                <a:gd name="T3" fmla="*/ 2552 h 2552"/>
                <a:gd name="T4" fmla="*/ 0 w 972"/>
                <a:gd name="T5" fmla="*/ 2492 h 2552"/>
                <a:gd name="T6" fmla="*/ 0 w 972"/>
                <a:gd name="T7" fmla="*/ 60 h 2552"/>
                <a:gd name="T8" fmla="*/ 60 w 972"/>
                <a:gd name="T9" fmla="*/ 0 h 2552"/>
                <a:gd name="T10" fmla="*/ 912 w 972"/>
                <a:gd name="T11" fmla="*/ 0 h 2552"/>
                <a:gd name="T12" fmla="*/ 972 w 972"/>
                <a:gd name="T13" fmla="*/ 60 h 2552"/>
                <a:gd name="T14" fmla="*/ 972 w 972"/>
                <a:gd name="T15" fmla="*/ 2492 h 2552"/>
                <a:gd name="T16" fmla="*/ 912 w 972"/>
                <a:gd name="T17" fmla="*/ 2552 h 2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2" h="2552">
                  <a:moveTo>
                    <a:pt x="912" y="2552"/>
                  </a:moveTo>
                  <a:cubicBezTo>
                    <a:pt x="60" y="2552"/>
                    <a:pt x="60" y="2552"/>
                    <a:pt x="60" y="2552"/>
                  </a:cubicBezTo>
                  <a:cubicBezTo>
                    <a:pt x="27" y="2552"/>
                    <a:pt x="0" y="2525"/>
                    <a:pt x="0" y="249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12" y="0"/>
                    <a:pt x="912" y="0"/>
                    <a:pt x="912" y="0"/>
                  </a:cubicBezTo>
                  <a:cubicBezTo>
                    <a:pt x="945" y="0"/>
                    <a:pt x="972" y="27"/>
                    <a:pt x="972" y="60"/>
                  </a:cubicBezTo>
                  <a:cubicBezTo>
                    <a:pt x="972" y="2492"/>
                    <a:pt x="972" y="2492"/>
                    <a:pt x="972" y="2492"/>
                  </a:cubicBezTo>
                  <a:cubicBezTo>
                    <a:pt x="972" y="2525"/>
                    <a:pt x="945" y="2552"/>
                    <a:pt x="912" y="2552"/>
                  </a:cubicBezTo>
                  <a:close/>
                </a:path>
              </a:pathLst>
            </a:custGeom>
            <a:solidFill>
              <a:srgbClr val="D7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1" name="Freeform 444">
              <a:extLst>
                <a:ext uri="{FF2B5EF4-FFF2-40B4-BE49-F238E27FC236}">
                  <a16:creationId xmlns:a16="http://schemas.microsoft.com/office/drawing/2014/main" id="{4365D017-413F-4240-939B-39D563D70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7210425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2" name="Rectangle 445">
              <a:extLst>
                <a:ext uri="{FF2B5EF4-FFF2-40B4-BE49-F238E27FC236}">
                  <a16:creationId xmlns:a16="http://schemas.microsoft.com/office/drawing/2014/main" id="{91F685C2-52CB-4292-B0C2-EB6A2DE31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725963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3" name="Rectangle 446">
              <a:extLst>
                <a:ext uri="{FF2B5EF4-FFF2-40B4-BE49-F238E27FC236}">
                  <a16:creationId xmlns:a16="http://schemas.microsoft.com/office/drawing/2014/main" id="{EE10233E-3718-4CF9-ADC5-17F49DAEF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725963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4" name="Rectangle 447">
              <a:extLst>
                <a:ext uri="{FF2B5EF4-FFF2-40B4-BE49-F238E27FC236}">
                  <a16:creationId xmlns:a16="http://schemas.microsoft.com/office/drawing/2014/main" id="{A6CF9868-4AAB-44BD-86B4-4FEB2BF00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725963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5" name="Rectangle 448">
              <a:extLst>
                <a:ext uri="{FF2B5EF4-FFF2-40B4-BE49-F238E27FC236}">
                  <a16:creationId xmlns:a16="http://schemas.microsoft.com/office/drawing/2014/main" id="{5240E8D3-62BE-43E9-A6B1-A79CD2259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725963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6" name="Rectangle 449">
              <a:extLst>
                <a:ext uri="{FF2B5EF4-FFF2-40B4-BE49-F238E27FC236}">
                  <a16:creationId xmlns:a16="http://schemas.microsoft.com/office/drawing/2014/main" id="{04F8C0D4-7E37-435E-A53E-918D3F7AC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725963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7" name="Rectangle 450">
              <a:extLst>
                <a:ext uri="{FF2B5EF4-FFF2-40B4-BE49-F238E27FC236}">
                  <a16:creationId xmlns:a16="http://schemas.microsoft.com/office/drawing/2014/main" id="{656922F6-2C57-452F-B48D-60C2BC4BA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725963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8" name="Oval 451">
              <a:extLst>
                <a:ext uri="{FF2B5EF4-FFF2-40B4-BE49-F238E27FC236}">
                  <a16:creationId xmlns:a16="http://schemas.microsoft.com/office/drawing/2014/main" id="{AEA51BB5-0E60-44F3-BA1D-62E2EBE34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7297738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9" name="Oval 452">
              <a:extLst>
                <a:ext uri="{FF2B5EF4-FFF2-40B4-BE49-F238E27FC236}">
                  <a16:creationId xmlns:a16="http://schemas.microsoft.com/office/drawing/2014/main" id="{04CF93BE-1461-497F-9A8B-5F07D72D8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7297738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0" name="Freeform 453">
              <a:extLst>
                <a:ext uri="{FF2B5EF4-FFF2-40B4-BE49-F238E27FC236}">
                  <a16:creationId xmlns:a16="http://schemas.microsoft.com/office/drawing/2014/main" id="{8E301E9C-68FC-490F-949D-A63CFCBAD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7281863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1" name="Freeform 454">
              <a:extLst>
                <a:ext uri="{FF2B5EF4-FFF2-40B4-BE49-F238E27FC236}">
                  <a16:creationId xmlns:a16="http://schemas.microsoft.com/office/drawing/2014/main" id="{29868E8F-AE80-42FF-8EC4-24E942D0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5449888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2" name="Rectangle 455">
              <a:extLst>
                <a:ext uri="{FF2B5EF4-FFF2-40B4-BE49-F238E27FC236}">
                  <a16:creationId xmlns:a16="http://schemas.microsoft.com/office/drawing/2014/main" id="{213994EB-EB51-4804-BDE8-FD6F163FF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5499100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3" name="Rectangle 456">
              <a:extLst>
                <a:ext uri="{FF2B5EF4-FFF2-40B4-BE49-F238E27FC236}">
                  <a16:creationId xmlns:a16="http://schemas.microsoft.com/office/drawing/2014/main" id="{5EAF0C12-3231-4E46-A480-2EAD8C36A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5499100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4" name="Rectangle 457">
              <a:extLst>
                <a:ext uri="{FF2B5EF4-FFF2-40B4-BE49-F238E27FC236}">
                  <a16:creationId xmlns:a16="http://schemas.microsoft.com/office/drawing/2014/main" id="{21FF571A-F66C-4DD3-86F3-32D64BF38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5499100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5" name="Rectangle 458">
              <a:extLst>
                <a:ext uri="{FF2B5EF4-FFF2-40B4-BE49-F238E27FC236}">
                  <a16:creationId xmlns:a16="http://schemas.microsoft.com/office/drawing/2014/main" id="{3CA934A1-70F0-441F-9786-3F40D3042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5499100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6" name="Rectangle 459">
              <a:extLst>
                <a:ext uri="{FF2B5EF4-FFF2-40B4-BE49-F238E27FC236}">
                  <a16:creationId xmlns:a16="http://schemas.microsoft.com/office/drawing/2014/main" id="{D0A5D001-AF48-453A-B41D-0B78E706A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5499100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7" name="Rectangle 460">
              <a:extLst>
                <a:ext uri="{FF2B5EF4-FFF2-40B4-BE49-F238E27FC236}">
                  <a16:creationId xmlns:a16="http://schemas.microsoft.com/office/drawing/2014/main" id="{88F6E187-BA1A-4A3A-BC6A-93BCA3FDA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5499100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8" name="Oval 461">
              <a:extLst>
                <a:ext uri="{FF2B5EF4-FFF2-40B4-BE49-F238E27FC236}">
                  <a16:creationId xmlns:a16="http://schemas.microsoft.com/office/drawing/2014/main" id="{F9C2D425-8E60-4C65-8693-FAA48A5F1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5535613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9" name="Oval 462">
              <a:extLst>
                <a:ext uri="{FF2B5EF4-FFF2-40B4-BE49-F238E27FC236}">
                  <a16:creationId xmlns:a16="http://schemas.microsoft.com/office/drawing/2014/main" id="{9597E348-A35B-4C38-97A7-04DC4929E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5535613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0" name="Freeform 463">
              <a:extLst>
                <a:ext uri="{FF2B5EF4-FFF2-40B4-BE49-F238E27FC236}">
                  <a16:creationId xmlns:a16="http://schemas.microsoft.com/office/drawing/2014/main" id="{CCA42EE8-058D-447D-85C1-5C2166BE6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5521325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1" name="Freeform 464">
              <a:extLst>
                <a:ext uri="{FF2B5EF4-FFF2-40B4-BE49-F238E27FC236}">
                  <a16:creationId xmlns:a16="http://schemas.microsoft.com/office/drawing/2014/main" id="{1E5F08EF-E223-4709-AFD9-5E8FABFAC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5156200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2" name="Rectangle 465">
              <a:extLst>
                <a:ext uri="{FF2B5EF4-FFF2-40B4-BE49-F238E27FC236}">
                  <a16:creationId xmlns:a16="http://schemas.microsoft.com/office/drawing/2014/main" id="{AB1DC853-F3CB-4F0A-8929-FD90620DD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5205413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3" name="Rectangle 466">
              <a:extLst>
                <a:ext uri="{FF2B5EF4-FFF2-40B4-BE49-F238E27FC236}">
                  <a16:creationId xmlns:a16="http://schemas.microsoft.com/office/drawing/2014/main" id="{910FCC92-4E9A-4B6E-81F4-87DBDB662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5205413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4" name="Rectangle 467">
              <a:extLst>
                <a:ext uri="{FF2B5EF4-FFF2-40B4-BE49-F238E27FC236}">
                  <a16:creationId xmlns:a16="http://schemas.microsoft.com/office/drawing/2014/main" id="{D2F6A6B0-F9E4-49F9-876E-90BE626A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5205413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5" name="Rectangle 468">
              <a:extLst>
                <a:ext uri="{FF2B5EF4-FFF2-40B4-BE49-F238E27FC236}">
                  <a16:creationId xmlns:a16="http://schemas.microsoft.com/office/drawing/2014/main" id="{4EE8E354-F3F4-4909-BA58-138D81B59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5205413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6" name="Rectangle 469">
              <a:extLst>
                <a:ext uri="{FF2B5EF4-FFF2-40B4-BE49-F238E27FC236}">
                  <a16:creationId xmlns:a16="http://schemas.microsoft.com/office/drawing/2014/main" id="{38F60BB8-E743-4744-9AD1-8620939DB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5205413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7" name="Rectangle 470">
              <a:extLst>
                <a:ext uri="{FF2B5EF4-FFF2-40B4-BE49-F238E27FC236}">
                  <a16:creationId xmlns:a16="http://schemas.microsoft.com/office/drawing/2014/main" id="{E2F91430-5336-483B-A7C3-D9DFD6892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5205413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8" name="Oval 471">
              <a:extLst>
                <a:ext uri="{FF2B5EF4-FFF2-40B4-BE49-F238E27FC236}">
                  <a16:creationId xmlns:a16="http://schemas.microsoft.com/office/drawing/2014/main" id="{3ECACBC1-BCAF-4D65-B36D-946AE10AB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5241925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9" name="Oval 472">
              <a:extLst>
                <a:ext uri="{FF2B5EF4-FFF2-40B4-BE49-F238E27FC236}">
                  <a16:creationId xmlns:a16="http://schemas.microsoft.com/office/drawing/2014/main" id="{7A09D125-A348-419F-AD08-B627E142E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5241925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0" name="Freeform 473">
              <a:extLst>
                <a:ext uri="{FF2B5EF4-FFF2-40B4-BE49-F238E27FC236}">
                  <a16:creationId xmlns:a16="http://schemas.microsoft.com/office/drawing/2014/main" id="{2FA8C598-65E1-4BA0-B001-17ADC878D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5227638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1" name="Freeform 474">
              <a:extLst>
                <a:ext uri="{FF2B5EF4-FFF2-40B4-BE49-F238E27FC236}">
                  <a16:creationId xmlns:a16="http://schemas.microsoft.com/office/drawing/2014/main" id="{25E74660-4005-4FD8-9CD0-37587AFCB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4862513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2" name="Rectangle 475">
              <a:extLst>
                <a:ext uri="{FF2B5EF4-FFF2-40B4-BE49-F238E27FC236}">
                  <a16:creationId xmlns:a16="http://schemas.microsoft.com/office/drawing/2014/main" id="{F6B67F81-E61F-4395-AD15-082B16690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491172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3" name="Rectangle 476">
              <a:extLst>
                <a:ext uri="{FF2B5EF4-FFF2-40B4-BE49-F238E27FC236}">
                  <a16:creationId xmlns:a16="http://schemas.microsoft.com/office/drawing/2014/main" id="{81C07B20-AACD-4298-AFEE-6A1F145D8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491172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4" name="Rectangle 477">
              <a:extLst>
                <a:ext uri="{FF2B5EF4-FFF2-40B4-BE49-F238E27FC236}">
                  <a16:creationId xmlns:a16="http://schemas.microsoft.com/office/drawing/2014/main" id="{C5943D8E-F6CC-446A-B4D7-CA103807E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491172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5" name="Rectangle 478">
              <a:extLst>
                <a:ext uri="{FF2B5EF4-FFF2-40B4-BE49-F238E27FC236}">
                  <a16:creationId xmlns:a16="http://schemas.microsoft.com/office/drawing/2014/main" id="{772EFA88-8869-47C1-A722-F6DB199ED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491172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6" name="Rectangle 479">
              <a:extLst>
                <a:ext uri="{FF2B5EF4-FFF2-40B4-BE49-F238E27FC236}">
                  <a16:creationId xmlns:a16="http://schemas.microsoft.com/office/drawing/2014/main" id="{61D11F54-5E30-4C54-8E92-B8476B1C0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491172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7" name="Rectangle 480">
              <a:extLst>
                <a:ext uri="{FF2B5EF4-FFF2-40B4-BE49-F238E27FC236}">
                  <a16:creationId xmlns:a16="http://schemas.microsoft.com/office/drawing/2014/main" id="{4C0CB003-96CB-4BC6-A0DA-C4B39AA3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491172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8" name="Oval 481">
              <a:extLst>
                <a:ext uri="{FF2B5EF4-FFF2-40B4-BE49-F238E27FC236}">
                  <a16:creationId xmlns:a16="http://schemas.microsoft.com/office/drawing/2014/main" id="{6EB30599-B05A-436E-B164-11234B7EE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4948238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9" name="Oval 482">
              <a:extLst>
                <a:ext uri="{FF2B5EF4-FFF2-40B4-BE49-F238E27FC236}">
                  <a16:creationId xmlns:a16="http://schemas.microsoft.com/office/drawing/2014/main" id="{B8446CE1-F910-4ADE-A343-423E8CA10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4948238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0" name="Freeform 483">
              <a:extLst>
                <a:ext uri="{FF2B5EF4-FFF2-40B4-BE49-F238E27FC236}">
                  <a16:creationId xmlns:a16="http://schemas.microsoft.com/office/drawing/2014/main" id="{5CE43BF6-72E8-4CA8-AEB2-6C2FCE4F4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4933950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1" name="Freeform 484">
              <a:extLst>
                <a:ext uri="{FF2B5EF4-FFF2-40B4-BE49-F238E27FC236}">
                  <a16:creationId xmlns:a16="http://schemas.microsoft.com/office/drawing/2014/main" id="{14E1CAA3-2E97-402E-8905-DCC3C3137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4568825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2" name="Rectangle 485">
              <a:extLst>
                <a:ext uri="{FF2B5EF4-FFF2-40B4-BE49-F238E27FC236}">
                  <a16:creationId xmlns:a16="http://schemas.microsoft.com/office/drawing/2014/main" id="{CEE4BCF4-2AD4-499A-BEB1-B7916CCF2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461803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3" name="Rectangle 486">
              <a:extLst>
                <a:ext uri="{FF2B5EF4-FFF2-40B4-BE49-F238E27FC236}">
                  <a16:creationId xmlns:a16="http://schemas.microsoft.com/office/drawing/2014/main" id="{47ACE0EF-978E-41A5-BD92-DA0A220CF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461803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4" name="Rectangle 487">
              <a:extLst>
                <a:ext uri="{FF2B5EF4-FFF2-40B4-BE49-F238E27FC236}">
                  <a16:creationId xmlns:a16="http://schemas.microsoft.com/office/drawing/2014/main" id="{E1C4D403-A01A-4329-9C4A-CFDBC82CD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461803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5" name="Rectangle 488">
              <a:extLst>
                <a:ext uri="{FF2B5EF4-FFF2-40B4-BE49-F238E27FC236}">
                  <a16:creationId xmlns:a16="http://schemas.microsoft.com/office/drawing/2014/main" id="{5D3EF013-01C8-4CFA-9414-A22F3EE35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461803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6" name="Rectangle 489">
              <a:extLst>
                <a:ext uri="{FF2B5EF4-FFF2-40B4-BE49-F238E27FC236}">
                  <a16:creationId xmlns:a16="http://schemas.microsoft.com/office/drawing/2014/main" id="{13B9E41A-4DCF-479D-BE65-9B0EC130E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461803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7" name="Rectangle 490">
              <a:extLst>
                <a:ext uri="{FF2B5EF4-FFF2-40B4-BE49-F238E27FC236}">
                  <a16:creationId xmlns:a16="http://schemas.microsoft.com/office/drawing/2014/main" id="{D10E2DD4-BE40-4D1D-850F-4FEC12949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461803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8" name="Oval 491">
              <a:extLst>
                <a:ext uri="{FF2B5EF4-FFF2-40B4-BE49-F238E27FC236}">
                  <a16:creationId xmlns:a16="http://schemas.microsoft.com/office/drawing/2014/main" id="{5DA05BFD-773A-4C56-AAD0-3AF6EB24E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4654550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9" name="Oval 492">
              <a:extLst>
                <a:ext uri="{FF2B5EF4-FFF2-40B4-BE49-F238E27FC236}">
                  <a16:creationId xmlns:a16="http://schemas.microsoft.com/office/drawing/2014/main" id="{F5DBC3C4-1B53-4EDD-A484-B02D3BDF9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4654550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0" name="Freeform 493">
              <a:extLst>
                <a:ext uri="{FF2B5EF4-FFF2-40B4-BE49-F238E27FC236}">
                  <a16:creationId xmlns:a16="http://schemas.microsoft.com/office/drawing/2014/main" id="{31E1E6EE-8AC3-4291-8DBC-7FB72773C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4640263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1" name="Freeform 494">
              <a:extLst>
                <a:ext uri="{FF2B5EF4-FFF2-40B4-BE49-F238E27FC236}">
                  <a16:creationId xmlns:a16="http://schemas.microsoft.com/office/drawing/2014/main" id="{CB9BE42B-98D6-426B-AFC2-61356C7FE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6037263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2" name="Rectangle 495">
              <a:extLst>
                <a:ext uri="{FF2B5EF4-FFF2-40B4-BE49-F238E27FC236}">
                  <a16:creationId xmlns:a16="http://schemas.microsoft.com/office/drawing/2014/main" id="{906D3F90-493D-4A9B-9781-3B6094FD1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6084888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3" name="Rectangle 496">
              <a:extLst>
                <a:ext uri="{FF2B5EF4-FFF2-40B4-BE49-F238E27FC236}">
                  <a16:creationId xmlns:a16="http://schemas.microsoft.com/office/drawing/2014/main" id="{A7F968F9-21BB-4B49-A139-3029AEA3F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6084888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4" name="Rectangle 497">
              <a:extLst>
                <a:ext uri="{FF2B5EF4-FFF2-40B4-BE49-F238E27FC236}">
                  <a16:creationId xmlns:a16="http://schemas.microsoft.com/office/drawing/2014/main" id="{01D38515-6866-49B3-92CD-B71FC8581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6084888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5" name="Rectangle 498">
              <a:extLst>
                <a:ext uri="{FF2B5EF4-FFF2-40B4-BE49-F238E27FC236}">
                  <a16:creationId xmlns:a16="http://schemas.microsoft.com/office/drawing/2014/main" id="{B43354A7-D80C-4B52-A23B-D5B489FCE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6084888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6" name="Rectangle 499">
              <a:extLst>
                <a:ext uri="{FF2B5EF4-FFF2-40B4-BE49-F238E27FC236}">
                  <a16:creationId xmlns:a16="http://schemas.microsoft.com/office/drawing/2014/main" id="{3DC9FBAA-C587-46AD-857A-C4A4047CA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6084888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7" name="Rectangle 500">
              <a:extLst>
                <a:ext uri="{FF2B5EF4-FFF2-40B4-BE49-F238E27FC236}">
                  <a16:creationId xmlns:a16="http://schemas.microsoft.com/office/drawing/2014/main" id="{AB36B7F8-A97B-4CF9-990D-8534C50EA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6084888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8" name="Oval 501">
              <a:extLst>
                <a:ext uri="{FF2B5EF4-FFF2-40B4-BE49-F238E27FC236}">
                  <a16:creationId xmlns:a16="http://schemas.microsoft.com/office/drawing/2014/main" id="{132A0018-FCE1-49E0-9A26-2C1116311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6122988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9" name="Oval 502">
              <a:extLst>
                <a:ext uri="{FF2B5EF4-FFF2-40B4-BE49-F238E27FC236}">
                  <a16:creationId xmlns:a16="http://schemas.microsoft.com/office/drawing/2014/main" id="{6F08B372-25D2-4706-A35F-9AF705FE7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6122988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0" name="Freeform 503">
              <a:extLst>
                <a:ext uri="{FF2B5EF4-FFF2-40B4-BE49-F238E27FC236}">
                  <a16:creationId xmlns:a16="http://schemas.microsoft.com/office/drawing/2014/main" id="{632453CE-5E7F-4439-AE5E-288E6FF1C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6108700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1" name="Freeform 504">
              <a:extLst>
                <a:ext uri="{FF2B5EF4-FFF2-40B4-BE49-F238E27FC236}">
                  <a16:creationId xmlns:a16="http://schemas.microsoft.com/office/drawing/2014/main" id="{997EFE74-7818-43DB-B44E-05BE591B6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6329363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2" name="Rectangle 505">
              <a:extLst>
                <a:ext uri="{FF2B5EF4-FFF2-40B4-BE49-F238E27FC236}">
                  <a16:creationId xmlns:a16="http://schemas.microsoft.com/office/drawing/2014/main" id="{EC054A57-7A51-444B-8CCD-958A259AC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6378575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3" name="Rectangle 506">
              <a:extLst>
                <a:ext uri="{FF2B5EF4-FFF2-40B4-BE49-F238E27FC236}">
                  <a16:creationId xmlns:a16="http://schemas.microsoft.com/office/drawing/2014/main" id="{1A78A3FC-C391-45C3-B351-04F9C0B76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6378575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4" name="Rectangle 507">
              <a:extLst>
                <a:ext uri="{FF2B5EF4-FFF2-40B4-BE49-F238E27FC236}">
                  <a16:creationId xmlns:a16="http://schemas.microsoft.com/office/drawing/2014/main" id="{A5BD218E-C1EC-456B-8521-ABE1E7217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6378575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5" name="Rectangle 508">
              <a:extLst>
                <a:ext uri="{FF2B5EF4-FFF2-40B4-BE49-F238E27FC236}">
                  <a16:creationId xmlns:a16="http://schemas.microsoft.com/office/drawing/2014/main" id="{B863B7D3-9144-457D-88A5-8A555C493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6378575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6" name="Rectangle 509">
              <a:extLst>
                <a:ext uri="{FF2B5EF4-FFF2-40B4-BE49-F238E27FC236}">
                  <a16:creationId xmlns:a16="http://schemas.microsoft.com/office/drawing/2014/main" id="{DE7F91C7-3455-4D17-A041-3BA1E436A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6378575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7" name="Rectangle 510">
              <a:extLst>
                <a:ext uri="{FF2B5EF4-FFF2-40B4-BE49-F238E27FC236}">
                  <a16:creationId xmlns:a16="http://schemas.microsoft.com/office/drawing/2014/main" id="{D3BF9F63-5252-4526-8258-B0B8F322B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6378575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8" name="Oval 511">
              <a:extLst>
                <a:ext uri="{FF2B5EF4-FFF2-40B4-BE49-F238E27FC236}">
                  <a16:creationId xmlns:a16="http://schemas.microsoft.com/office/drawing/2014/main" id="{9EC3EEE1-7A35-47DA-BBFE-98B85B58F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6416675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9" name="Oval 512">
              <a:extLst>
                <a:ext uri="{FF2B5EF4-FFF2-40B4-BE49-F238E27FC236}">
                  <a16:creationId xmlns:a16="http://schemas.microsoft.com/office/drawing/2014/main" id="{1A366655-745A-4CB4-8AE5-5CA1CBE60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6416675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0" name="Freeform 513">
              <a:extLst>
                <a:ext uri="{FF2B5EF4-FFF2-40B4-BE49-F238E27FC236}">
                  <a16:creationId xmlns:a16="http://schemas.microsoft.com/office/drawing/2014/main" id="{221F106F-2C41-42DE-A2EF-D68AB21E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6402388"/>
              <a:ext cx="571500" cy="88900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1" name="Freeform 514">
              <a:extLst>
                <a:ext uri="{FF2B5EF4-FFF2-40B4-BE49-F238E27FC236}">
                  <a16:creationId xmlns:a16="http://schemas.microsoft.com/office/drawing/2014/main" id="{4AD90B45-2D1B-4CBB-A5DB-BBA8C500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6623050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2" name="Rectangle 515">
              <a:extLst>
                <a:ext uri="{FF2B5EF4-FFF2-40B4-BE49-F238E27FC236}">
                  <a16:creationId xmlns:a16="http://schemas.microsoft.com/office/drawing/2014/main" id="{88143C87-CD57-4248-94F5-A4C93E01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6672263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3" name="Rectangle 516">
              <a:extLst>
                <a:ext uri="{FF2B5EF4-FFF2-40B4-BE49-F238E27FC236}">
                  <a16:creationId xmlns:a16="http://schemas.microsoft.com/office/drawing/2014/main" id="{56E42751-7B6E-415D-8A71-7CDB6F7F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6672263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4" name="Rectangle 517">
              <a:extLst>
                <a:ext uri="{FF2B5EF4-FFF2-40B4-BE49-F238E27FC236}">
                  <a16:creationId xmlns:a16="http://schemas.microsoft.com/office/drawing/2014/main" id="{7F3BE340-36AF-42F6-B5D1-AC170F8B2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6672263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5" name="Rectangle 518">
              <a:extLst>
                <a:ext uri="{FF2B5EF4-FFF2-40B4-BE49-F238E27FC236}">
                  <a16:creationId xmlns:a16="http://schemas.microsoft.com/office/drawing/2014/main" id="{0CBC8EB0-15EC-4621-B0F4-066BD6AAB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6672263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6" name="Rectangle 519">
              <a:extLst>
                <a:ext uri="{FF2B5EF4-FFF2-40B4-BE49-F238E27FC236}">
                  <a16:creationId xmlns:a16="http://schemas.microsoft.com/office/drawing/2014/main" id="{5207631F-5962-4CAE-B545-4472DAD07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6672263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7" name="Rectangle 520">
              <a:extLst>
                <a:ext uri="{FF2B5EF4-FFF2-40B4-BE49-F238E27FC236}">
                  <a16:creationId xmlns:a16="http://schemas.microsoft.com/office/drawing/2014/main" id="{5CA0EE0F-C118-476E-A0BA-3EC5C2165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6672263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8" name="Oval 521">
              <a:extLst>
                <a:ext uri="{FF2B5EF4-FFF2-40B4-BE49-F238E27FC236}">
                  <a16:creationId xmlns:a16="http://schemas.microsoft.com/office/drawing/2014/main" id="{D91A625E-6324-491E-B2F3-20E07A616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6710363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9" name="Oval 522">
              <a:extLst>
                <a:ext uri="{FF2B5EF4-FFF2-40B4-BE49-F238E27FC236}">
                  <a16:creationId xmlns:a16="http://schemas.microsoft.com/office/drawing/2014/main" id="{2D0E3954-5D82-40A1-9124-34D83B800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6710363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0" name="Freeform 523">
              <a:extLst>
                <a:ext uri="{FF2B5EF4-FFF2-40B4-BE49-F238E27FC236}">
                  <a16:creationId xmlns:a16="http://schemas.microsoft.com/office/drawing/2014/main" id="{5AD10055-2E12-4598-A234-2134C8C95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6694488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1" name="Freeform 524">
              <a:extLst>
                <a:ext uri="{FF2B5EF4-FFF2-40B4-BE49-F238E27FC236}">
                  <a16:creationId xmlns:a16="http://schemas.microsoft.com/office/drawing/2014/main" id="{4A05CDF2-E4CA-4FAB-8D33-DCD771979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6916738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2" name="Rectangle 525">
              <a:extLst>
                <a:ext uri="{FF2B5EF4-FFF2-40B4-BE49-F238E27FC236}">
                  <a16:creationId xmlns:a16="http://schemas.microsoft.com/office/drawing/2014/main" id="{502A9103-FCD8-4C2D-9507-B8B35252A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6965950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3" name="Rectangle 526">
              <a:extLst>
                <a:ext uri="{FF2B5EF4-FFF2-40B4-BE49-F238E27FC236}">
                  <a16:creationId xmlns:a16="http://schemas.microsoft.com/office/drawing/2014/main" id="{FB3D90CF-D03A-4569-B1C9-4FD6924CE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6965950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4" name="Rectangle 527">
              <a:extLst>
                <a:ext uri="{FF2B5EF4-FFF2-40B4-BE49-F238E27FC236}">
                  <a16:creationId xmlns:a16="http://schemas.microsoft.com/office/drawing/2014/main" id="{4796E69D-190B-4036-AE44-29F5F8A69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6965950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5" name="Rectangle 528">
              <a:extLst>
                <a:ext uri="{FF2B5EF4-FFF2-40B4-BE49-F238E27FC236}">
                  <a16:creationId xmlns:a16="http://schemas.microsoft.com/office/drawing/2014/main" id="{F25608F9-4542-48C5-B6E8-AECDF8CF2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6965950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6" name="Rectangle 529">
              <a:extLst>
                <a:ext uri="{FF2B5EF4-FFF2-40B4-BE49-F238E27FC236}">
                  <a16:creationId xmlns:a16="http://schemas.microsoft.com/office/drawing/2014/main" id="{C952D781-0EDA-4673-A89F-0EC3C681E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6965950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7" name="Rectangle 530">
              <a:extLst>
                <a:ext uri="{FF2B5EF4-FFF2-40B4-BE49-F238E27FC236}">
                  <a16:creationId xmlns:a16="http://schemas.microsoft.com/office/drawing/2014/main" id="{BAD1104D-0076-4B27-B0A6-4629EBF49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6965950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8" name="Oval 531">
              <a:extLst>
                <a:ext uri="{FF2B5EF4-FFF2-40B4-BE49-F238E27FC236}">
                  <a16:creationId xmlns:a16="http://schemas.microsoft.com/office/drawing/2014/main" id="{7F0DC887-7E9F-4D7C-AD35-F34C87434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7004050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9" name="Oval 532">
              <a:extLst>
                <a:ext uri="{FF2B5EF4-FFF2-40B4-BE49-F238E27FC236}">
                  <a16:creationId xmlns:a16="http://schemas.microsoft.com/office/drawing/2014/main" id="{ADB807BB-9104-4026-8F6F-917B3CA09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7004050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0" name="Freeform 533">
              <a:extLst>
                <a:ext uri="{FF2B5EF4-FFF2-40B4-BE49-F238E27FC236}">
                  <a16:creationId xmlns:a16="http://schemas.microsoft.com/office/drawing/2014/main" id="{771AE63C-ABF4-42D8-BD3E-B13EDC2DF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6988175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1" name="Freeform 534">
              <a:extLst>
                <a:ext uri="{FF2B5EF4-FFF2-40B4-BE49-F238E27FC236}">
                  <a16:creationId xmlns:a16="http://schemas.microsoft.com/office/drawing/2014/main" id="{58FB8C04-F89E-4794-803F-B40396F8B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5743575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BCD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2" name="Freeform 535">
              <a:extLst>
                <a:ext uri="{FF2B5EF4-FFF2-40B4-BE49-F238E27FC236}">
                  <a16:creationId xmlns:a16="http://schemas.microsoft.com/office/drawing/2014/main" id="{1465714E-AAFF-4270-BC20-9ADB7AACB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7504113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3" name="Rectangle 536">
              <a:extLst>
                <a:ext uri="{FF2B5EF4-FFF2-40B4-BE49-F238E27FC236}">
                  <a16:creationId xmlns:a16="http://schemas.microsoft.com/office/drawing/2014/main" id="{9BCE88DA-B25C-4EB7-BC1A-4D28FC3AB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755332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4" name="Rectangle 537">
              <a:extLst>
                <a:ext uri="{FF2B5EF4-FFF2-40B4-BE49-F238E27FC236}">
                  <a16:creationId xmlns:a16="http://schemas.microsoft.com/office/drawing/2014/main" id="{0A95C8A4-784C-4B9A-AA47-85F61EEC5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755332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5" name="Rectangle 538">
              <a:extLst>
                <a:ext uri="{FF2B5EF4-FFF2-40B4-BE49-F238E27FC236}">
                  <a16:creationId xmlns:a16="http://schemas.microsoft.com/office/drawing/2014/main" id="{97422A26-7D5A-4FA7-B22D-DB234148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755332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6" name="Rectangle 539">
              <a:extLst>
                <a:ext uri="{FF2B5EF4-FFF2-40B4-BE49-F238E27FC236}">
                  <a16:creationId xmlns:a16="http://schemas.microsoft.com/office/drawing/2014/main" id="{F3CE2A05-53D7-43E1-A2A0-34B848CC9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755332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7" name="Rectangle 540">
              <a:extLst>
                <a:ext uri="{FF2B5EF4-FFF2-40B4-BE49-F238E27FC236}">
                  <a16:creationId xmlns:a16="http://schemas.microsoft.com/office/drawing/2014/main" id="{92EAA0B7-3004-4958-A296-5E8270E95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755332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8" name="Rectangle 541">
              <a:extLst>
                <a:ext uri="{FF2B5EF4-FFF2-40B4-BE49-F238E27FC236}">
                  <a16:creationId xmlns:a16="http://schemas.microsoft.com/office/drawing/2014/main" id="{9BB65234-5D97-4AA8-9D24-B8B37AC7E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755332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9" name="Oval 542">
              <a:extLst>
                <a:ext uri="{FF2B5EF4-FFF2-40B4-BE49-F238E27FC236}">
                  <a16:creationId xmlns:a16="http://schemas.microsoft.com/office/drawing/2014/main" id="{61878207-5C22-43A1-A345-7C6BC5F89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7591425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0" name="Oval 543">
              <a:extLst>
                <a:ext uri="{FF2B5EF4-FFF2-40B4-BE49-F238E27FC236}">
                  <a16:creationId xmlns:a16="http://schemas.microsoft.com/office/drawing/2014/main" id="{CF1DF55B-AE34-4DC1-8A3B-318E412B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7591425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1" name="Freeform 544">
              <a:extLst>
                <a:ext uri="{FF2B5EF4-FFF2-40B4-BE49-F238E27FC236}">
                  <a16:creationId xmlns:a16="http://schemas.microsoft.com/office/drawing/2014/main" id="{B85C067B-ABBD-4556-B34D-E90CBDCF3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7575550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2" name="Freeform 545">
              <a:extLst>
                <a:ext uri="{FF2B5EF4-FFF2-40B4-BE49-F238E27FC236}">
                  <a16:creationId xmlns:a16="http://schemas.microsoft.com/office/drawing/2014/main" id="{4D2F04CE-740E-4DF6-973E-48EDC7ACE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7797800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3" name="Rectangle 546">
              <a:extLst>
                <a:ext uri="{FF2B5EF4-FFF2-40B4-BE49-F238E27FC236}">
                  <a16:creationId xmlns:a16="http://schemas.microsoft.com/office/drawing/2014/main" id="{6F813C0B-E730-4568-84E6-5EF20FA9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7847013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4" name="Rectangle 547">
              <a:extLst>
                <a:ext uri="{FF2B5EF4-FFF2-40B4-BE49-F238E27FC236}">
                  <a16:creationId xmlns:a16="http://schemas.microsoft.com/office/drawing/2014/main" id="{2F84AB97-2B3A-41E6-BB47-6900E8AB9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7847013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5" name="Rectangle 548">
              <a:extLst>
                <a:ext uri="{FF2B5EF4-FFF2-40B4-BE49-F238E27FC236}">
                  <a16:creationId xmlns:a16="http://schemas.microsoft.com/office/drawing/2014/main" id="{02B9E6A2-0FD6-4F09-91B6-721ADD609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7847013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6" name="Rectangle 549">
              <a:extLst>
                <a:ext uri="{FF2B5EF4-FFF2-40B4-BE49-F238E27FC236}">
                  <a16:creationId xmlns:a16="http://schemas.microsoft.com/office/drawing/2014/main" id="{71DCE7F4-B5F8-474A-AE9A-079E6298A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7847013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7" name="Rectangle 550">
              <a:extLst>
                <a:ext uri="{FF2B5EF4-FFF2-40B4-BE49-F238E27FC236}">
                  <a16:creationId xmlns:a16="http://schemas.microsoft.com/office/drawing/2014/main" id="{A2B3CD47-FCD9-483B-B4BD-5CEB1C9EB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7847013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8" name="Rectangle 551">
              <a:extLst>
                <a:ext uri="{FF2B5EF4-FFF2-40B4-BE49-F238E27FC236}">
                  <a16:creationId xmlns:a16="http://schemas.microsoft.com/office/drawing/2014/main" id="{8DF4FE96-5DEB-414B-AE6D-36E48CDD7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7847013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9" name="Oval 552">
              <a:extLst>
                <a:ext uri="{FF2B5EF4-FFF2-40B4-BE49-F238E27FC236}">
                  <a16:creationId xmlns:a16="http://schemas.microsoft.com/office/drawing/2014/main" id="{D86EE03D-A90E-4B08-9367-76B504227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7885113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0" name="Oval 553">
              <a:extLst>
                <a:ext uri="{FF2B5EF4-FFF2-40B4-BE49-F238E27FC236}">
                  <a16:creationId xmlns:a16="http://schemas.microsoft.com/office/drawing/2014/main" id="{B128D4BA-E3ED-42F0-A0AB-422A0A6C8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7885113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1" name="Freeform 554">
              <a:extLst>
                <a:ext uri="{FF2B5EF4-FFF2-40B4-BE49-F238E27FC236}">
                  <a16:creationId xmlns:a16="http://schemas.microsoft.com/office/drawing/2014/main" id="{BB4580C6-B8E0-4AAB-99C6-1F26F82DF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7869238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2" name="Freeform 555">
              <a:extLst>
                <a:ext uri="{FF2B5EF4-FFF2-40B4-BE49-F238E27FC236}">
                  <a16:creationId xmlns:a16="http://schemas.microsoft.com/office/drawing/2014/main" id="{C2D367BF-FBFA-446E-AE1A-38ADD7C88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8091488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3" name="Rectangle 556">
              <a:extLst>
                <a:ext uri="{FF2B5EF4-FFF2-40B4-BE49-F238E27FC236}">
                  <a16:creationId xmlns:a16="http://schemas.microsoft.com/office/drawing/2014/main" id="{E228C54F-3ADE-441E-9079-D18E103A1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8140700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4" name="Rectangle 557">
              <a:extLst>
                <a:ext uri="{FF2B5EF4-FFF2-40B4-BE49-F238E27FC236}">
                  <a16:creationId xmlns:a16="http://schemas.microsoft.com/office/drawing/2014/main" id="{C87B2B61-B0C7-4B2F-9843-ABE01A88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8140700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5" name="Rectangle 558">
              <a:extLst>
                <a:ext uri="{FF2B5EF4-FFF2-40B4-BE49-F238E27FC236}">
                  <a16:creationId xmlns:a16="http://schemas.microsoft.com/office/drawing/2014/main" id="{86221341-5AC9-4D5F-80D6-3639311B9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8140700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6" name="Rectangle 559">
              <a:extLst>
                <a:ext uri="{FF2B5EF4-FFF2-40B4-BE49-F238E27FC236}">
                  <a16:creationId xmlns:a16="http://schemas.microsoft.com/office/drawing/2014/main" id="{C96C881F-55BA-483A-86E2-ABF0F357D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8140700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7" name="Rectangle 560">
              <a:extLst>
                <a:ext uri="{FF2B5EF4-FFF2-40B4-BE49-F238E27FC236}">
                  <a16:creationId xmlns:a16="http://schemas.microsoft.com/office/drawing/2014/main" id="{F6C5F600-F1F4-4C6F-BD88-942E7423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8140700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8" name="Rectangle 561">
              <a:extLst>
                <a:ext uri="{FF2B5EF4-FFF2-40B4-BE49-F238E27FC236}">
                  <a16:creationId xmlns:a16="http://schemas.microsoft.com/office/drawing/2014/main" id="{916EAA67-8B87-4107-AB8D-9413E2C25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8140700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9" name="Oval 562">
              <a:extLst>
                <a:ext uri="{FF2B5EF4-FFF2-40B4-BE49-F238E27FC236}">
                  <a16:creationId xmlns:a16="http://schemas.microsoft.com/office/drawing/2014/main" id="{42FAB1E1-57A1-4C22-949A-F68216543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8178800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0" name="Oval 563">
              <a:extLst>
                <a:ext uri="{FF2B5EF4-FFF2-40B4-BE49-F238E27FC236}">
                  <a16:creationId xmlns:a16="http://schemas.microsoft.com/office/drawing/2014/main" id="{3A7C4190-A66F-467D-B2DE-3D907B805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8178800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1" name="Freeform 564">
              <a:extLst>
                <a:ext uri="{FF2B5EF4-FFF2-40B4-BE49-F238E27FC236}">
                  <a16:creationId xmlns:a16="http://schemas.microsoft.com/office/drawing/2014/main" id="{CA584A3B-9EC7-4157-9ED7-7A50549EF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8162925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2" name="Freeform 565">
              <a:extLst>
                <a:ext uri="{FF2B5EF4-FFF2-40B4-BE49-F238E27FC236}">
                  <a16:creationId xmlns:a16="http://schemas.microsoft.com/office/drawing/2014/main" id="{198EB05A-AFE5-4ED4-8905-9BACA5811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8385175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3" name="Rectangle 566">
              <a:extLst>
                <a:ext uri="{FF2B5EF4-FFF2-40B4-BE49-F238E27FC236}">
                  <a16:creationId xmlns:a16="http://schemas.microsoft.com/office/drawing/2014/main" id="{135685B1-82D0-4406-A942-F2A835876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843438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4" name="Rectangle 567">
              <a:extLst>
                <a:ext uri="{FF2B5EF4-FFF2-40B4-BE49-F238E27FC236}">
                  <a16:creationId xmlns:a16="http://schemas.microsoft.com/office/drawing/2014/main" id="{EF5DA848-505C-41E3-8C65-B2B5649B1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843438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5" name="Rectangle 568">
              <a:extLst>
                <a:ext uri="{FF2B5EF4-FFF2-40B4-BE49-F238E27FC236}">
                  <a16:creationId xmlns:a16="http://schemas.microsoft.com/office/drawing/2014/main" id="{64934F2E-E546-4284-85CC-88A8F336B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843438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6" name="Rectangle 569">
              <a:extLst>
                <a:ext uri="{FF2B5EF4-FFF2-40B4-BE49-F238E27FC236}">
                  <a16:creationId xmlns:a16="http://schemas.microsoft.com/office/drawing/2014/main" id="{3C53082C-4610-48EB-88EC-4FE299C91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843438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7" name="Rectangle 570">
              <a:extLst>
                <a:ext uri="{FF2B5EF4-FFF2-40B4-BE49-F238E27FC236}">
                  <a16:creationId xmlns:a16="http://schemas.microsoft.com/office/drawing/2014/main" id="{29465353-806A-4EEF-AB31-A8386F152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843438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8" name="Rectangle 571">
              <a:extLst>
                <a:ext uri="{FF2B5EF4-FFF2-40B4-BE49-F238E27FC236}">
                  <a16:creationId xmlns:a16="http://schemas.microsoft.com/office/drawing/2014/main" id="{11B53321-2E9B-4A4D-868C-7A1893429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843438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9" name="Oval 572">
              <a:extLst>
                <a:ext uri="{FF2B5EF4-FFF2-40B4-BE49-F238E27FC236}">
                  <a16:creationId xmlns:a16="http://schemas.microsoft.com/office/drawing/2014/main" id="{052FFFBB-33B0-4E95-88B3-29AC862A6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8470900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0" name="Oval 573">
              <a:extLst>
                <a:ext uri="{FF2B5EF4-FFF2-40B4-BE49-F238E27FC236}">
                  <a16:creationId xmlns:a16="http://schemas.microsoft.com/office/drawing/2014/main" id="{515D9910-4205-4133-B3FD-540FAA4B4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8470900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1" name="Freeform 574">
              <a:extLst>
                <a:ext uri="{FF2B5EF4-FFF2-40B4-BE49-F238E27FC236}">
                  <a16:creationId xmlns:a16="http://schemas.microsoft.com/office/drawing/2014/main" id="{9F009C6E-80F9-4BD5-A7E7-F6BDA0424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8456613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2" name="Freeform 575">
              <a:extLst>
                <a:ext uri="{FF2B5EF4-FFF2-40B4-BE49-F238E27FC236}">
                  <a16:creationId xmlns:a16="http://schemas.microsoft.com/office/drawing/2014/main" id="{1D41B2B5-12A5-4083-8FC7-60514D438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1888" y="8678863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3" name="Rectangle 576">
              <a:extLst>
                <a:ext uri="{FF2B5EF4-FFF2-40B4-BE49-F238E27FC236}">
                  <a16:creationId xmlns:a16="http://schemas.microsoft.com/office/drawing/2014/main" id="{BF678F70-D74B-4CE8-A34B-1A55F9131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863" y="872807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4" name="Rectangle 577">
              <a:extLst>
                <a:ext uri="{FF2B5EF4-FFF2-40B4-BE49-F238E27FC236}">
                  <a16:creationId xmlns:a16="http://schemas.microsoft.com/office/drawing/2014/main" id="{313265A4-F614-4389-94B0-CE526C7B4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0476" y="872807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5" name="Rectangle 578">
              <a:extLst>
                <a:ext uri="{FF2B5EF4-FFF2-40B4-BE49-F238E27FC236}">
                  <a16:creationId xmlns:a16="http://schemas.microsoft.com/office/drawing/2014/main" id="{885543A3-D980-419C-896B-D6E138A83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5088" y="872807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6" name="Rectangle 579">
              <a:extLst>
                <a:ext uri="{FF2B5EF4-FFF2-40B4-BE49-F238E27FC236}">
                  <a16:creationId xmlns:a16="http://schemas.microsoft.com/office/drawing/2014/main" id="{AC8FA046-8C61-4A79-B447-634F0D9D8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288" y="872807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7" name="Rectangle 580">
              <a:extLst>
                <a:ext uri="{FF2B5EF4-FFF2-40B4-BE49-F238E27FC236}">
                  <a16:creationId xmlns:a16="http://schemas.microsoft.com/office/drawing/2014/main" id="{97203217-8C5E-4FA8-8501-B7D0B623A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5901" y="872807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8" name="Rectangle 581">
              <a:extLst>
                <a:ext uri="{FF2B5EF4-FFF2-40B4-BE49-F238E27FC236}">
                  <a16:creationId xmlns:a16="http://schemas.microsoft.com/office/drawing/2014/main" id="{80EBF143-FD61-4F5C-903F-967CA8D3A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513" y="872807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9" name="Oval 582">
              <a:extLst>
                <a:ext uri="{FF2B5EF4-FFF2-40B4-BE49-F238E27FC236}">
                  <a16:creationId xmlns:a16="http://schemas.microsoft.com/office/drawing/2014/main" id="{317FFC9A-AF94-4B9A-9463-1165D679C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01" y="8764588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80" name="Oval 583">
              <a:extLst>
                <a:ext uri="{FF2B5EF4-FFF2-40B4-BE49-F238E27FC236}">
                  <a16:creationId xmlns:a16="http://schemas.microsoft.com/office/drawing/2014/main" id="{A352C014-1C36-4972-B649-99EB0B6BD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3" y="8764588"/>
              <a:ext cx="60325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81" name="Freeform 584">
              <a:extLst>
                <a:ext uri="{FF2B5EF4-FFF2-40B4-BE49-F238E27FC236}">
                  <a16:creationId xmlns:a16="http://schemas.microsoft.com/office/drawing/2014/main" id="{8DF647F9-7871-48F8-9F40-E774C1F3A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7238" y="8750300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802" name="Group 801">
            <a:extLst>
              <a:ext uri="{FF2B5EF4-FFF2-40B4-BE49-F238E27FC236}">
                <a16:creationId xmlns:a16="http://schemas.microsoft.com/office/drawing/2014/main" id="{BB30F17E-0901-47A8-A38F-9DAA2B5554AB}"/>
              </a:ext>
            </a:extLst>
          </p:cNvPr>
          <p:cNvGrpSpPr/>
          <p:nvPr/>
        </p:nvGrpSpPr>
        <p:grpSpPr>
          <a:xfrm>
            <a:off x="6553315" y="1980103"/>
            <a:ext cx="1514064" cy="2993786"/>
            <a:chOff x="5799138" y="4986338"/>
            <a:chExt cx="2449512" cy="4843462"/>
          </a:xfrm>
        </p:grpSpPr>
        <p:sp>
          <p:nvSpPr>
            <p:cNvPr id="782" name="Freeform 585">
              <a:extLst>
                <a:ext uri="{FF2B5EF4-FFF2-40B4-BE49-F238E27FC236}">
                  <a16:creationId xmlns:a16="http://schemas.microsoft.com/office/drawing/2014/main" id="{67461FC7-C02F-4EC7-9892-CB60CF390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0913" y="6586538"/>
              <a:ext cx="146050" cy="114300"/>
            </a:xfrm>
            <a:custGeom>
              <a:avLst/>
              <a:gdLst>
                <a:gd name="T0" fmla="*/ 11 w 92"/>
                <a:gd name="T1" fmla="*/ 0 h 72"/>
                <a:gd name="T2" fmla="*/ 0 w 92"/>
                <a:gd name="T3" fmla="*/ 58 h 72"/>
                <a:gd name="T4" fmla="*/ 82 w 92"/>
                <a:gd name="T5" fmla="*/ 72 h 72"/>
                <a:gd name="T6" fmla="*/ 92 w 92"/>
                <a:gd name="T7" fmla="*/ 15 h 72"/>
                <a:gd name="T8" fmla="*/ 11 w 9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2">
                  <a:moveTo>
                    <a:pt x="11" y="0"/>
                  </a:moveTo>
                  <a:lnTo>
                    <a:pt x="0" y="58"/>
                  </a:lnTo>
                  <a:lnTo>
                    <a:pt x="82" y="72"/>
                  </a:lnTo>
                  <a:lnTo>
                    <a:pt x="92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83" name="Freeform 586">
              <a:extLst>
                <a:ext uri="{FF2B5EF4-FFF2-40B4-BE49-F238E27FC236}">
                  <a16:creationId xmlns:a16="http://schemas.microsoft.com/office/drawing/2014/main" id="{6A59B519-9A56-4850-AAEB-7ACEFEFB4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9138" y="6521450"/>
              <a:ext cx="292100" cy="169863"/>
            </a:xfrm>
            <a:custGeom>
              <a:avLst/>
              <a:gdLst>
                <a:gd name="T0" fmla="*/ 2 w 155"/>
                <a:gd name="T1" fmla="*/ 37 h 90"/>
                <a:gd name="T2" fmla="*/ 2 w 155"/>
                <a:gd name="T3" fmla="*/ 37 h 90"/>
                <a:gd name="T4" fmla="*/ 12 w 155"/>
                <a:gd name="T5" fmla="*/ 52 h 90"/>
                <a:gd name="T6" fmla="*/ 126 w 155"/>
                <a:gd name="T7" fmla="*/ 87 h 90"/>
                <a:gd name="T8" fmla="*/ 143 w 155"/>
                <a:gd name="T9" fmla="*/ 80 h 90"/>
                <a:gd name="T10" fmla="*/ 151 w 155"/>
                <a:gd name="T11" fmla="*/ 56 h 90"/>
                <a:gd name="T12" fmla="*/ 130 w 155"/>
                <a:gd name="T13" fmla="*/ 24 h 90"/>
                <a:gd name="T14" fmla="*/ 89 w 155"/>
                <a:gd name="T15" fmla="*/ 9 h 90"/>
                <a:gd name="T16" fmla="*/ 2 w 155"/>
                <a:gd name="T17" fmla="*/ 3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90">
                  <a:moveTo>
                    <a:pt x="2" y="37"/>
                  </a:moveTo>
                  <a:cubicBezTo>
                    <a:pt x="2" y="37"/>
                    <a:pt x="2" y="37"/>
                    <a:pt x="2" y="37"/>
                  </a:cubicBezTo>
                  <a:cubicBezTo>
                    <a:pt x="0" y="43"/>
                    <a:pt x="4" y="50"/>
                    <a:pt x="12" y="52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34" y="90"/>
                    <a:pt x="141" y="86"/>
                    <a:pt x="143" y="80"/>
                  </a:cubicBezTo>
                  <a:cubicBezTo>
                    <a:pt x="151" y="56"/>
                    <a:pt x="151" y="56"/>
                    <a:pt x="151" y="56"/>
                  </a:cubicBezTo>
                  <a:cubicBezTo>
                    <a:pt x="155" y="43"/>
                    <a:pt x="145" y="28"/>
                    <a:pt x="130" y="24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58" y="0"/>
                    <a:pt x="10" y="10"/>
                    <a:pt x="2" y="37"/>
                  </a:cubicBez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84" name="Freeform 587">
              <a:extLst>
                <a:ext uri="{FF2B5EF4-FFF2-40B4-BE49-F238E27FC236}">
                  <a16:creationId xmlns:a16="http://schemas.microsoft.com/office/drawing/2014/main" id="{F43FC501-4E81-47C7-8ED2-BFB0E6803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01" y="6505575"/>
              <a:ext cx="100013" cy="146050"/>
            </a:xfrm>
            <a:custGeom>
              <a:avLst/>
              <a:gdLst>
                <a:gd name="T0" fmla="*/ 23 w 53"/>
                <a:gd name="T1" fmla="*/ 78 h 78"/>
                <a:gd name="T2" fmla="*/ 53 w 53"/>
                <a:gd name="T3" fmla="*/ 67 h 78"/>
                <a:gd name="T4" fmla="*/ 32 w 53"/>
                <a:gd name="T5" fmla="*/ 10 h 78"/>
                <a:gd name="T6" fmla="*/ 16 w 53"/>
                <a:gd name="T7" fmla="*/ 2 h 78"/>
                <a:gd name="T8" fmla="*/ 10 w 53"/>
                <a:gd name="T9" fmla="*/ 5 h 78"/>
                <a:gd name="T10" fmla="*/ 2 w 53"/>
                <a:gd name="T11" fmla="*/ 20 h 78"/>
                <a:gd name="T12" fmla="*/ 23 w 53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8">
                  <a:moveTo>
                    <a:pt x="23" y="78"/>
                  </a:moveTo>
                  <a:cubicBezTo>
                    <a:pt x="53" y="67"/>
                    <a:pt x="53" y="67"/>
                    <a:pt x="53" y="6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0" y="3"/>
                    <a:pt x="23" y="0"/>
                    <a:pt x="16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3" y="7"/>
                    <a:pt x="0" y="14"/>
                    <a:pt x="2" y="20"/>
                  </a:cubicBezTo>
                  <a:lnTo>
                    <a:pt x="23" y="78"/>
                  </a:ln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85" name="Freeform 588">
              <a:extLst>
                <a:ext uri="{FF2B5EF4-FFF2-40B4-BE49-F238E27FC236}">
                  <a16:creationId xmlns:a16="http://schemas.microsoft.com/office/drawing/2014/main" id="{0833E307-8DAF-4354-A880-6D8A36FEC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0088" y="7696200"/>
              <a:ext cx="396875" cy="1866900"/>
            </a:xfrm>
            <a:custGeom>
              <a:avLst/>
              <a:gdLst>
                <a:gd name="T0" fmla="*/ 187 w 211"/>
                <a:gd name="T1" fmla="*/ 0 h 992"/>
                <a:gd name="T2" fmla="*/ 92 w 211"/>
                <a:gd name="T3" fmla="*/ 447 h 992"/>
                <a:gd name="T4" fmla="*/ 20 w 211"/>
                <a:gd name="T5" fmla="*/ 992 h 992"/>
                <a:gd name="T6" fmla="*/ 0 w 211"/>
                <a:gd name="T7" fmla="*/ 975 h 992"/>
                <a:gd name="T8" fmla="*/ 58 w 211"/>
                <a:gd name="T9" fmla="*/ 150 h 992"/>
                <a:gd name="T10" fmla="*/ 187 w 211"/>
                <a:gd name="T11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992">
                  <a:moveTo>
                    <a:pt x="187" y="0"/>
                  </a:moveTo>
                  <a:cubicBezTo>
                    <a:pt x="211" y="136"/>
                    <a:pt x="129" y="300"/>
                    <a:pt x="92" y="447"/>
                  </a:cubicBezTo>
                  <a:cubicBezTo>
                    <a:pt x="78" y="580"/>
                    <a:pt x="31" y="972"/>
                    <a:pt x="20" y="992"/>
                  </a:cubicBezTo>
                  <a:cubicBezTo>
                    <a:pt x="0" y="975"/>
                    <a:pt x="0" y="975"/>
                    <a:pt x="0" y="975"/>
                  </a:cubicBezTo>
                  <a:cubicBezTo>
                    <a:pt x="58" y="150"/>
                    <a:pt x="58" y="150"/>
                    <a:pt x="58" y="150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767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86" name="Freeform 589">
              <a:extLst>
                <a:ext uri="{FF2B5EF4-FFF2-40B4-BE49-F238E27FC236}">
                  <a16:creationId xmlns:a16="http://schemas.microsoft.com/office/drawing/2014/main" id="{5E199E3D-E2ED-40F6-87BB-8955C494B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5899150"/>
              <a:ext cx="1141413" cy="830263"/>
            </a:xfrm>
            <a:custGeom>
              <a:avLst/>
              <a:gdLst>
                <a:gd name="T0" fmla="*/ 466 w 607"/>
                <a:gd name="T1" fmla="*/ 0 h 441"/>
                <a:gd name="T2" fmla="*/ 358 w 607"/>
                <a:gd name="T3" fmla="*/ 296 h 441"/>
                <a:gd name="T4" fmla="*/ 0 w 607"/>
                <a:gd name="T5" fmla="*/ 368 h 441"/>
                <a:gd name="T6" fmla="*/ 0 w 607"/>
                <a:gd name="T7" fmla="*/ 429 h 441"/>
                <a:gd name="T8" fmla="*/ 495 w 607"/>
                <a:gd name="T9" fmla="*/ 409 h 441"/>
                <a:gd name="T10" fmla="*/ 607 w 607"/>
                <a:gd name="T11" fmla="*/ 23 h 441"/>
                <a:gd name="T12" fmla="*/ 466 w 607"/>
                <a:gd name="T13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7" h="441">
                  <a:moveTo>
                    <a:pt x="466" y="0"/>
                  </a:moveTo>
                  <a:cubicBezTo>
                    <a:pt x="408" y="89"/>
                    <a:pt x="371" y="188"/>
                    <a:pt x="358" y="296"/>
                  </a:cubicBezTo>
                  <a:cubicBezTo>
                    <a:pt x="219" y="332"/>
                    <a:pt x="102" y="355"/>
                    <a:pt x="0" y="368"/>
                  </a:cubicBezTo>
                  <a:cubicBezTo>
                    <a:pt x="5" y="386"/>
                    <a:pt x="5" y="407"/>
                    <a:pt x="0" y="429"/>
                  </a:cubicBezTo>
                  <a:cubicBezTo>
                    <a:pt x="192" y="441"/>
                    <a:pt x="363" y="438"/>
                    <a:pt x="495" y="409"/>
                  </a:cubicBezTo>
                  <a:cubicBezTo>
                    <a:pt x="607" y="23"/>
                    <a:pt x="607" y="23"/>
                    <a:pt x="607" y="23"/>
                  </a:cubicBezTo>
                  <a:lnTo>
                    <a:pt x="466" y="0"/>
                  </a:lnTo>
                  <a:close/>
                </a:path>
              </a:pathLst>
            </a:custGeom>
            <a:solidFill>
              <a:srgbClr val="4646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87" name="Freeform 590">
              <a:extLst>
                <a:ext uri="{FF2B5EF4-FFF2-40B4-BE49-F238E27FC236}">
                  <a16:creationId xmlns:a16="http://schemas.microsoft.com/office/drawing/2014/main" id="{D6C26F4A-BEE0-4575-99D3-6CF9DCD83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051" y="9240838"/>
              <a:ext cx="96838" cy="369888"/>
            </a:xfrm>
            <a:custGeom>
              <a:avLst/>
              <a:gdLst>
                <a:gd name="T0" fmla="*/ 61 w 61"/>
                <a:gd name="T1" fmla="*/ 229 h 233"/>
                <a:gd name="T2" fmla="*/ 14 w 61"/>
                <a:gd name="T3" fmla="*/ 233 h 233"/>
                <a:gd name="T4" fmla="*/ 0 w 61"/>
                <a:gd name="T5" fmla="*/ 3 h 233"/>
                <a:gd name="T6" fmla="*/ 47 w 61"/>
                <a:gd name="T7" fmla="*/ 0 h 233"/>
                <a:gd name="T8" fmla="*/ 61 w 61"/>
                <a:gd name="T9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33">
                  <a:moveTo>
                    <a:pt x="61" y="229"/>
                  </a:moveTo>
                  <a:lnTo>
                    <a:pt x="14" y="233"/>
                  </a:lnTo>
                  <a:lnTo>
                    <a:pt x="0" y="3"/>
                  </a:lnTo>
                  <a:lnTo>
                    <a:pt x="47" y="0"/>
                  </a:lnTo>
                  <a:lnTo>
                    <a:pt x="61" y="229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88" name="Freeform 591">
              <a:extLst>
                <a:ext uri="{FF2B5EF4-FFF2-40B4-BE49-F238E27FC236}">
                  <a16:creationId xmlns:a16="http://schemas.microsoft.com/office/drawing/2014/main" id="{78D89CAC-A6E9-4BDB-9FB8-F23251C60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9310688"/>
              <a:ext cx="98425" cy="369888"/>
            </a:xfrm>
            <a:custGeom>
              <a:avLst/>
              <a:gdLst>
                <a:gd name="T0" fmla="*/ 62 w 62"/>
                <a:gd name="T1" fmla="*/ 230 h 233"/>
                <a:gd name="T2" fmla="*/ 14 w 62"/>
                <a:gd name="T3" fmla="*/ 233 h 233"/>
                <a:gd name="T4" fmla="*/ 0 w 62"/>
                <a:gd name="T5" fmla="*/ 4 h 233"/>
                <a:gd name="T6" fmla="*/ 48 w 62"/>
                <a:gd name="T7" fmla="*/ 0 h 233"/>
                <a:gd name="T8" fmla="*/ 62 w 62"/>
                <a:gd name="T9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33">
                  <a:moveTo>
                    <a:pt x="62" y="230"/>
                  </a:moveTo>
                  <a:lnTo>
                    <a:pt x="14" y="233"/>
                  </a:lnTo>
                  <a:lnTo>
                    <a:pt x="0" y="4"/>
                  </a:lnTo>
                  <a:lnTo>
                    <a:pt x="48" y="0"/>
                  </a:lnTo>
                  <a:lnTo>
                    <a:pt x="62" y="230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89" name="Freeform 592">
              <a:extLst>
                <a:ext uri="{FF2B5EF4-FFF2-40B4-BE49-F238E27FC236}">
                  <a16:creationId xmlns:a16="http://schemas.microsoft.com/office/drawing/2014/main" id="{E1893700-0634-44CD-B699-759B94D7F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188" y="9629775"/>
              <a:ext cx="433388" cy="200025"/>
            </a:xfrm>
            <a:custGeom>
              <a:avLst/>
              <a:gdLst>
                <a:gd name="T0" fmla="*/ 30 w 230"/>
                <a:gd name="T1" fmla="*/ 101 h 107"/>
                <a:gd name="T2" fmla="*/ 181 w 230"/>
                <a:gd name="T3" fmla="*/ 86 h 107"/>
                <a:gd name="T4" fmla="*/ 185 w 230"/>
                <a:gd name="T5" fmla="*/ 86 h 107"/>
                <a:gd name="T6" fmla="*/ 193 w 230"/>
                <a:gd name="T7" fmla="*/ 85 h 107"/>
                <a:gd name="T8" fmla="*/ 227 w 230"/>
                <a:gd name="T9" fmla="*/ 41 h 107"/>
                <a:gd name="T10" fmla="*/ 225 w 230"/>
                <a:gd name="T11" fmla="*/ 20 h 107"/>
                <a:gd name="T12" fmla="*/ 199 w 230"/>
                <a:gd name="T13" fmla="*/ 5 h 107"/>
                <a:gd name="T14" fmla="*/ 135 w 230"/>
                <a:gd name="T15" fmla="*/ 6 h 107"/>
                <a:gd name="T16" fmla="*/ 114 w 230"/>
                <a:gd name="T17" fmla="*/ 15 h 107"/>
                <a:gd name="T18" fmla="*/ 20 w 230"/>
                <a:gd name="T19" fmla="*/ 62 h 107"/>
                <a:gd name="T20" fmla="*/ 7 w 230"/>
                <a:gd name="T21" fmla="*/ 72 h 107"/>
                <a:gd name="T22" fmla="*/ 4 w 230"/>
                <a:gd name="T23" fmla="*/ 80 h 107"/>
                <a:gd name="T24" fmla="*/ 30 w 230"/>
                <a:gd name="T25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107">
                  <a:moveTo>
                    <a:pt x="30" y="101"/>
                  </a:moveTo>
                  <a:cubicBezTo>
                    <a:pt x="75" y="82"/>
                    <a:pt x="126" y="79"/>
                    <a:pt x="181" y="86"/>
                  </a:cubicBezTo>
                  <a:cubicBezTo>
                    <a:pt x="183" y="86"/>
                    <a:pt x="184" y="86"/>
                    <a:pt x="185" y="86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5" y="82"/>
                    <a:pt x="230" y="63"/>
                    <a:pt x="227" y="41"/>
                  </a:cubicBezTo>
                  <a:cubicBezTo>
                    <a:pt x="225" y="20"/>
                    <a:pt x="225" y="20"/>
                    <a:pt x="225" y="20"/>
                  </a:cubicBezTo>
                  <a:cubicBezTo>
                    <a:pt x="223" y="7"/>
                    <a:pt x="210" y="0"/>
                    <a:pt x="199" y="5"/>
                  </a:cubicBezTo>
                  <a:cubicBezTo>
                    <a:pt x="181" y="13"/>
                    <a:pt x="159" y="12"/>
                    <a:pt x="135" y="6"/>
                  </a:cubicBezTo>
                  <a:cubicBezTo>
                    <a:pt x="126" y="4"/>
                    <a:pt x="118" y="8"/>
                    <a:pt x="114" y="15"/>
                  </a:cubicBezTo>
                  <a:cubicBezTo>
                    <a:pt x="99" y="43"/>
                    <a:pt x="62" y="54"/>
                    <a:pt x="20" y="62"/>
                  </a:cubicBezTo>
                  <a:cubicBezTo>
                    <a:pt x="15" y="63"/>
                    <a:pt x="10" y="67"/>
                    <a:pt x="7" y="72"/>
                  </a:cubicBezTo>
                  <a:cubicBezTo>
                    <a:pt x="6" y="75"/>
                    <a:pt x="5" y="77"/>
                    <a:pt x="4" y="80"/>
                  </a:cubicBezTo>
                  <a:cubicBezTo>
                    <a:pt x="0" y="94"/>
                    <a:pt x="15" y="107"/>
                    <a:pt x="30" y="101"/>
                  </a:cubicBezTo>
                  <a:close/>
                </a:path>
              </a:pathLst>
            </a:custGeom>
            <a:solidFill>
              <a:srgbClr val="303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0" name="Freeform 593">
              <a:extLst>
                <a:ext uri="{FF2B5EF4-FFF2-40B4-BE49-F238E27FC236}">
                  <a16:creationId xmlns:a16="http://schemas.microsoft.com/office/drawing/2014/main" id="{B1E11D84-B40B-4E0C-9F62-66E5F02FE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801" y="7251700"/>
              <a:ext cx="989013" cy="2311400"/>
            </a:xfrm>
            <a:custGeom>
              <a:avLst/>
              <a:gdLst>
                <a:gd name="T0" fmla="*/ 505 w 526"/>
                <a:gd name="T1" fmla="*/ 17 h 1228"/>
                <a:gd name="T2" fmla="*/ 262 w 526"/>
                <a:gd name="T3" fmla="*/ 51 h 1228"/>
                <a:gd name="T4" fmla="*/ 262 w 526"/>
                <a:gd name="T5" fmla="*/ 51 h 1228"/>
                <a:gd name="T6" fmla="*/ 44 w 526"/>
                <a:gd name="T7" fmla="*/ 0 h 1228"/>
                <a:gd name="T8" fmla="*/ 0 w 526"/>
                <a:gd name="T9" fmla="*/ 696 h 1228"/>
                <a:gd name="T10" fmla="*/ 20 w 526"/>
                <a:gd name="T11" fmla="*/ 1228 h 1228"/>
                <a:gd name="T12" fmla="*/ 95 w 526"/>
                <a:gd name="T13" fmla="*/ 1228 h 1228"/>
                <a:gd name="T14" fmla="*/ 136 w 526"/>
                <a:gd name="T15" fmla="*/ 679 h 1228"/>
                <a:gd name="T16" fmla="*/ 262 w 526"/>
                <a:gd name="T17" fmla="*/ 236 h 1228"/>
                <a:gd name="T18" fmla="*/ 276 w 526"/>
                <a:gd name="T19" fmla="*/ 635 h 1228"/>
                <a:gd name="T20" fmla="*/ 368 w 526"/>
                <a:gd name="T21" fmla="*/ 1181 h 1228"/>
                <a:gd name="T22" fmla="*/ 464 w 526"/>
                <a:gd name="T23" fmla="*/ 1181 h 1228"/>
                <a:gd name="T24" fmla="*/ 447 w 526"/>
                <a:gd name="T25" fmla="*/ 584 h 1228"/>
                <a:gd name="T26" fmla="*/ 505 w 526"/>
                <a:gd name="T27" fmla="*/ 17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6" h="1228">
                  <a:moveTo>
                    <a:pt x="505" y="17"/>
                  </a:move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20" y="1228"/>
                    <a:pt x="20" y="1228"/>
                    <a:pt x="20" y="1228"/>
                  </a:cubicBezTo>
                  <a:cubicBezTo>
                    <a:pt x="95" y="1228"/>
                    <a:pt x="95" y="1228"/>
                    <a:pt x="95" y="1228"/>
                  </a:cubicBezTo>
                  <a:cubicBezTo>
                    <a:pt x="120" y="1014"/>
                    <a:pt x="140" y="812"/>
                    <a:pt x="136" y="679"/>
                  </a:cubicBezTo>
                  <a:cubicBezTo>
                    <a:pt x="180" y="495"/>
                    <a:pt x="238" y="335"/>
                    <a:pt x="262" y="236"/>
                  </a:cubicBezTo>
                  <a:cubicBezTo>
                    <a:pt x="276" y="635"/>
                    <a:pt x="276" y="635"/>
                    <a:pt x="276" y="635"/>
                  </a:cubicBezTo>
                  <a:cubicBezTo>
                    <a:pt x="368" y="1181"/>
                    <a:pt x="368" y="1181"/>
                    <a:pt x="368" y="1181"/>
                  </a:cubicBezTo>
                  <a:cubicBezTo>
                    <a:pt x="464" y="1181"/>
                    <a:pt x="464" y="1181"/>
                    <a:pt x="464" y="1181"/>
                  </a:cubicBezTo>
                  <a:cubicBezTo>
                    <a:pt x="469" y="926"/>
                    <a:pt x="473" y="703"/>
                    <a:pt x="447" y="584"/>
                  </a:cubicBezTo>
                  <a:cubicBezTo>
                    <a:pt x="502" y="336"/>
                    <a:pt x="526" y="132"/>
                    <a:pt x="505" y="17"/>
                  </a:cubicBezTo>
                  <a:close/>
                </a:path>
              </a:pathLst>
            </a:custGeom>
            <a:solidFill>
              <a:srgbClr val="969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1" name="Freeform 594">
              <a:extLst>
                <a:ext uri="{FF2B5EF4-FFF2-40B4-BE49-F238E27FC236}">
                  <a16:creationId xmlns:a16="http://schemas.microsoft.com/office/drawing/2014/main" id="{CD05A1BE-BFA7-4F8A-B942-18909D965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613" y="5665788"/>
              <a:ext cx="1273175" cy="1717675"/>
            </a:xfrm>
            <a:custGeom>
              <a:avLst/>
              <a:gdLst>
                <a:gd name="T0" fmla="*/ 655 w 677"/>
                <a:gd name="T1" fmla="*/ 492 h 913"/>
                <a:gd name="T2" fmla="*/ 584 w 677"/>
                <a:gd name="T3" fmla="*/ 752 h 913"/>
                <a:gd name="T4" fmla="*/ 584 w 677"/>
                <a:gd name="T5" fmla="*/ 752 h 913"/>
                <a:gd name="T6" fmla="*/ 560 w 677"/>
                <a:gd name="T7" fmla="*/ 860 h 913"/>
                <a:gd name="T8" fmla="*/ 101 w 677"/>
                <a:gd name="T9" fmla="*/ 845 h 913"/>
                <a:gd name="T10" fmla="*/ 93 w 677"/>
                <a:gd name="T11" fmla="*/ 147 h 913"/>
                <a:gd name="T12" fmla="*/ 132 w 677"/>
                <a:gd name="T13" fmla="*/ 84 h 913"/>
                <a:gd name="T14" fmla="*/ 244 w 677"/>
                <a:gd name="T15" fmla="*/ 19 h 913"/>
                <a:gd name="T16" fmla="*/ 288 w 677"/>
                <a:gd name="T17" fmla="*/ 7 h 913"/>
                <a:gd name="T18" fmla="*/ 404 w 677"/>
                <a:gd name="T19" fmla="*/ 7 h 913"/>
                <a:gd name="T20" fmla="*/ 454 w 677"/>
                <a:gd name="T21" fmla="*/ 19 h 913"/>
                <a:gd name="T22" fmla="*/ 574 w 677"/>
                <a:gd name="T23" fmla="*/ 75 h 913"/>
                <a:gd name="T24" fmla="*/ 648 w 677"/>
                <a:gd name="T25" fmla="*/ 164 h 913"/>
                <a:gd name="T26" fmla="*/ 652 w 677"/>
                <a:gd name="T27" fmla="*/ 179 h 913"/>
                <a:gd name="T28" fmla="*/ 655 w 677"/>
                <a:gd name="T29" fmla="*/ 49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7" h="913">
                  <a:moveTo>
                    <a:pt x="655" y="492"/>
                  </a:moveTo>
                  <a:cubicBezTo>
                    <a:pt x="645" y="582"/>
                    <a:pt x="608" y="678"/>
                    <a:pt x="584" y="752"/>
                  </a:cubicBezTo>
                  <a:cubicBezTo>
                    <a:pt x="584" y="752"/>
                    <a:pt x="584" y="752"/>
                    <a:pt x="584" y="752"/>
                  </a:cubicBezTo>
                  <a:cubicBezTo>
                    <a:pt x="568" y="799"/>
                    <a:pt x="557" y="837"/>
                    <a:pt x="560" y="860"/>
                  </a:cubicBezTo>
                  <a:cubicBezTo>
                    <a:pt x="386" y="903"/>
                    <a:pt x="227" y="913"/>
                    <a:pt x="101" y="845"/>
                  </a:cubicBezTo>
                  <a:cubicBezTo>
                    <a:pt x="0" y="677"/>
                    <a:pt x="28" y="453"/>
                    <a:pt x="93" y="147"/>
                  </a:cubicBezTo>
                  <a:cubicBezTo>
                    <a:pt x="98" y="122"/>
                    <a:pt x="112" y="100"/>
                    <a:pt x="132" y="84"/>
                  </a:cubicBezTo>
                  <a:cubicBezTo>
                    <a:pt x="169" y="54"/>
                    <a:pt x="206" y="32"/>
                    <a:pt x="244" y="19"/>
                  </a:cubicBezTo>
                  <a:cubicBezTo>
                    <a:pt x="259" y="14"/>
                    <a:pt x="273" y="10"/>
                    <a:pt x="288" y="7"/>
                  </a:cubicBezTo>
                  <a:cubicBezTo>
                    <a:pt x="327" y="0"/>
                    <a:pt x="365" y="0"/>
                    <a:pt x="404" y="7"/>
                  </a:cubicBezTo>
                  <a:cubicBezTo>
                    <a:pt x="421" y="10"/>
                    <a:pt x="437" y="14"/>
                    <a:pt x="454" y="19"/>
                  </a:cubicBezTo>
                  <a:cubicBezTo>
                    <a:pt x="493" y="32"/>
                    <a:pt x="534" y="50"/>
                    <a:pt x="574" y="75"/>
                  </a:cubicBezTo>
                  <a:cubicBezTo>
                    <a:pt x="608" y="95"/>
                    <a:pt x="634" y="127"/>
                    <a:pt x="648" y="164"/>
                  </a:cubicBezTo>
                  <a:cubicBezTo>
                    <a:pt x="649" y="169"/>
                    <a:pt x="651" y="174"/>
                    <a:pt x="652" y="179"/>
                  </a:cubicBezTo>
                  <a:cubicBezTo>
                    <a:pt x="677" y="271"/>
                    <a:pt x="671" y="355"/>
                    <a:pt x="655" y="492"/>
                  </a:cubicBezTo>
                  <a:close/>
                </a:path>
              </a:pathLst>
            </a:custGeom>
            <a:solidFill>
              <a:srgbClr val="4D4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2" name="Freeform 595">
              <a:extLst>
                <a:ext uri="{FF2B5EF4-FFF2-40B4-BE49-F238E27FC236}">
                  <a16:creationId xmlns:a16="http://schemas.microsoft.com/office/drawing/2014/main" id="{297F5344-D3B2-403C-85FD-2B01E632D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9826" y="9559925"/>
              <a:ext cx="304800" cy="244475"/>
            </a:xfrm>
            <a:custGeom>
              <a:avLst/>
              <a:gdLst>
                <a:gd name="T0" fmla="*/ 30 w 162"/>
                <a:gd name="T1" fmla="*/ 128 h 130"/>
                <a:gd name="T2" fmla="*/ 123 w 162"/>
                <a:gd name="T3" fmla="*/ 89 h 130"/>
                <a:gd name="T4" fmla="*/ 128 w 162"/>
                <a:gd name="T5" fmla="*/ 89 h 130"/>
                <a:gd name="T6" fmla="*/ 135 w 162"/>
                <a:gd name="T7" fmla="*/ 88 h 130"/>
                <a:gd name="T8" fmla="*/ 159 w 162"/>
                <a:gd name="T9" fmla="*/ 41 h 130"/>
                <a:gd name="T10" fmla="*/ 157 w 162"/>
                <a:gd name="T11" fmla="*/ 19 h 130"/>
                <a:gd name="T12" fmla="*/ 131 w 162"/>
                <a:gd name="T13" fmla="*/ 4 h 130"/>
                <a:gd name="T14" fmla="*/ 91 w 162"/>
                <a:gd name="T15" fmla="*/ 19 h 130"/>
                <a:gd name="T16" fmla="*/ 70 w 162"/>
                <a:gd name="T17" fmla="*/ 29 h 130"/>
                <a:gd name="T18" fmla="*/ 21 w 162"/>
                <a:gd name="T19" fmla="*/ 89 h 130"/>
                <a:gd name="T20" fmla="*/ 7 w 162"/>
                <a:gd name="T21" fmla="*/ 99 h 130"/>
                <a:gd name="T22" fmla="*/ 4 w 162"/>
                <a:gd name="T23" fmla="*/ 106 h 130"/>
                <a:gd name="T24" fmla="*/ 30 w 162"/>
                <a:gd name="T25" fmla="*/ 12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130">
                  <a:moveTo>
                    <a:pt x="30" y="128"/>
                  </a:moveTo>
                  <a:cubicBezTo>
                    <a:pt x="86" y="118"/>
                    <a:pt x="73" y="95"/>
                    <a:pt x="123" y="89"/>
                  </a:cubicBezTo>
                  <a:cubicBezTo>
                    <a:pt x="125" y="89"/>
                    <a:pt x="126" y="89"/>
                    <a:pt x="128" y="89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57" y="85"/>
                    <a:pt x="162" y="62"/>
                    <a:pt x="159" y="41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5" y="7"/>
                    <a:pt x="142" y="0"/>
                    <a:pt x="131" y="4"/>
                  </a:cubicBezTo>
                  <a:cubicBezTo>
                    <a:pt x="113" y="12"/>
                    <a:pt x="115" y="25"/>
                    <a:pt x="91" y="19"/>
                  </a:cubicBezTo>
                  <a:cubicBezTo>
                    <a:pt x="82" y="17"/>
                    <a:pt x="74" y="21"/>
                    <a:pt x="70" y="29"/>
                  </a:cubicBezTo>
                  <a:cubicBezTo>
                    <a:pt x="55" y="56"/>
                    <a:pt x="52" y="67"/>
                    <a:pt x="21" y="89"/>
                  </a:cubicBezTo>
                  <a:cubicBezTo>
                    <a:pt x="16" y="92"/>
                    <a:pt x="10" y="93"/>
                    <a:pt x="7" y="99"/>
                  </a:cubicBezTo>
                  <a:cubicBezTo>
                    <a:pt x="6" y="101"/>
                    <a:pt x="5" y="104"/>
                    <a:pt x="4" y="106"/>
                  </a:cubicBezTo>
                  <a:cubicBezTo>
                    <a:pt x="0" y="121"/>
                    <a:pt x="15" y="130"/>
                    <a:pt x="30" y="128"/>
                  </a:cubicBezTo>
                  <a:close/>
                </a:path>
              </a:pathLst>
            </a:custGeom>
            <a:solidFill>
              <a:srgbClr val="303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3" name="Freeform 596">
              <a:extLst>
                <a:ext uri="{FF2B5EF4-FFF2-40B4-BE49-F238E27FC236}">
                  <a16:creationId xmlns:a16="http://schemas.microsoft.com/office/drawing/2014/main" id="{A20C461B-B5D3-4123-85F8-067BA7188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2663" y="5665788"/>
              <a:ext cx="249238" cy="122238"/>
            </a:xfrm>
            <a:custGeom>
              <a:avLst/>
              <a:gdLst>
                <a:gd name="T0" fmla="*/ 133 w 133"/>
                <a:gd name="T1" fmla="*/ 26 h 65"/>
                <a:gd name="T2" fmla="*/ 66 w 133"/>
                <a:gd name="T3" fmla="*/ 65 h 65"/>
                <a:gd name="T4" fmla="*/ 0 w 133"/>
                <a:gd name="T5" fmla="*/ 26 h 65"/>
                <a:gd name="T6" fmla="*/ 8 w 133"/>
                <a:gd name="T7" fmla="*/ 7 h 65"/>
                <a:gd name="T8" fmla="*/ 124 w 133"/>
                <a:gd name="T9" fmla="*/ 7 h 65"/>
                <a:gd name="T10" fmla="*/ 133 w 133"/>
                <a:gd name="T11" fmla="*/ 2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65">
                  <a:moveTo>
                    <a:pt x="133" y="26"/>
                  </a:moveTo>
                  <a:cubicBezTo>
                    <a:pt x="133" y="48"/>
                    <a:pt x="103" y="65"/>
                    <a:pt x="66" y="65"/>
                  </a:cubicBezTo>
                  <a:cubicBezTo>
                    <a:pt x="30" y="65"/>
                    <a:pt x="0" y="48"/>
                    <a:pt x="0" y="26"/>
                  </a:cubicBezTo>
                  <a:cubicBezTo>
                    <a:pt x="0" y="19"/>
                    <a:pt x="3" y="13"/>
                    <a:pt x="8" y="7"/>
                  </a:cubicBezTo>
                  <a:cubicBezTo>
                    <a:pt x="47" y="0"/>
                    <a:pt x="85" y="0"/>
                    <a:pt x="124" y="7"/>
                  </a:cubicBezTo>
                  <a:cubicBezTo>
                    <a:pt x="130" y="13"/>
                    <a:pt x="133" y="19"/>
                    <a:pt x="133" y="26"/>
                  </a:cubicBez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4" name="Rectangle 597">
              <a:extLst>
                <a:ext uri="{FF2B5EF4-FFF2-40B4-BE49-F238E27FC236}">
                  <a16:creationId xmlns:a16="http://schemas.microsoft.com/office/drawing/2014/main" id="{4AC35A98-B909-4C35-9E55-41D161BC0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7113" y="5464175"/>
              <a:ext cx="149225" cy="238125"/>
            </a:xfrm>
            <a:prstGeom prst="rect">
              <a:avLst/>
            </a:pr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5" name="Freeform 598">
              <a:extLst>
                <a:ext uri="{FF2B5EF4-FFF2-40B4-BE49-F238E27FC236}">
                  <a16:creationId xmlns:a16="http://schemas.microsoft.com/office/drawing/2014/main" id="{46919DE8-ABE3-4409-BCDF-DE1286C63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7113" y="5529263"/>
              <a:ext cx="120650" cy="63500"/>
            </a:xfrm>
            <a:custGeom>
              <a:avLst/>
              <a:gdLst>
                <a:gd name="T0" fmla="*/ 0 w 64"/>
                <a:gd name="T1" fmla="*/ 10 h 34"/>
                <a:gd name="T2" fmla="*/ 0 w 64"/>
                <a:gd name="T3" fmla="*/ 34 h 34"/>
                <a:gd name="T4" fmla="*/ 64 w 64"/>
                <a:gd name="T5" fmla="*/ 7 h 34"/>
                <a:gd name="T6" fmla="*/ 8 w 64"/>
                <a:gd name="T7" fmla="*/ 0 h 34"/>
                <a:gd name="T8" fmla="*/ 0 w 64"/>
                <a:gd name="T9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4">
                  <a:moveTo>
                    <a:pt x="0" y="1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46" y="27"/>
                    <a:pt x="64" y="7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CEA2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6" name="Freeform 599">
              <a:extLst>
                <a:ext uri="{FF2B5EF4-FFF2-40B4-BE49-F238E27FC236}">
                  <a16:creationId xmlns:a16="http://schemas.microsoft.com/office/drawing/2014/main" id="{3D60BA10-00CB-4AA1-ACEA-29DC1964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8" y="5068888"/>
              <a:ext cx="346075" cy="477838"/>
            </a:xfrm>
            <a:custGeom>
              <a:avLst/>
              <a:gdLst>
                <a:gd name="T0" fmla="*/ 92 w 184"/>
                <a:gd name="T1" fmla="*/ 254 h 254"/>
                <a:gd name="T2" fmla="*/ 58 w 184"/>
                <a:gd name="T3" fmla="*/ 254 h 254"/>
                <a:gd name="T4" fmla="*/ 4 w 184"/>
                <a:gd name="T5" fmla="*/ 210 h 254"/>
                <a:gd name="T6" fmla="*/ 0 w 184"/>
                <a:gd name="T7" fmla="*/ 77 h 254"/>
                <a:gd name="T8" fmla="*/ 44 w 184"/>
                <a:gd name="T9" fmla="*/ 14 h 254"/>
                <a:gd name="T10" fmla="*/ 155 w 184"/>
                <a:gd name="T11" fmla="*/ 23 h 254"/>
                <a:gd name="T12" fmla="*/ 179 w 184"/>
                <a:gd name="T13" fmla="*/ 59 h 254"/>
                <a:gd name="T14" fmla="*/ 176 w 184"/>
                <a:gd name="T15" fmla="*/ 171 h 254"/>
                <a:gd name="T16" fmla="*/ 92 w 184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54">
                  <a:moveTo>
                    <a:pt x="92" y="254"/>
                  </a:moveTo>
                  <a:cubicBezTo>
                    <a:pt x="58" y="254"/>
                    <a:pt x="58" y="254"/>
                    <a:pt x="58" y="254"/>
                  </a:cubicBezTo>
                  <a:cubicBezTo>
                    <a:pt x="26" y="254"/>
                    <a:pt x="4" y="242"/>
                    <a:pt x="4" y="21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49"/>
                    <a:pt x="17" y="24"/>
                    <a:pt x="44" y="14"/>
                  </a:cubicBezTo>
                  <a:cubicBezTo>
                    <a:pt x="86" y="0"/>
                    <a:pt x="122" y="5"/>
                    <a:pt x="155" y="23"/>
                  </a:cubicBezTo>
                  <a:cubicBezTo>
                    <a:pt x="168" y="30"/>
                    <a:pt x="177" y="44"/>
                    <a:pt x="179" y="59"/>
                  </a:cubicBezTo>
                  <a:cubicBezTo>
                    <a:pt x="183" y="91"/>
                    <a:pt x="184" y="127"/>
                    <a:pt x="176" y="171"/>
                  </a:cubicBezTo>
                  <a:cubicBezTo>
                    <a:pt x="176" y="217"/>
                    <a:pt x="138" y="254"/>
                    <a:pt x="92" y="254"/>
                  </a:cubicBez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7" name="Freeform 600">
              <a:extLst>
                <a:ext uri="{FF2B5EF4-FFF2-40B4-BE49-F238E27FC236}">
                  <a16:creationId xmlns:a16="http://schemas.microsoft.com/office/drawing/2014/main" id="{D51EC603-B54E-41A9-BFFD-52BD40617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6" y="5216525"/>
              <a:ext cx="155575" cy="222250"/>
            </a:xfrm>
            <a:custGeom>
              <a:avLst/>
              <a:gdLst>
                <a:gd name="T0" fmla="*/ 77 w 98"/>
                <a:gd name="T1" fmla="*/ 140 h 140"/>
                <a:gd name="T2" fmla="*/ 0 w 98"/>
                <a:gd name="T3" fmla="*/ 121 h 140"/>
                <a:gd name="T4" fmla="*/ 43 w 98"/>
                <a:gd name="T5" fmla="*/ 0 h 140"/>
                <a:gd name="T6" fmla="*/ 98 w 98"/>
                <a:gd name="T7" fmla="*/ 47 h 140"/>
                <a:gd name="T8" fmla="*/ 77 w 98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40">
                  <a:moveTo>
                    <a:pt x="77" y="140"/>
                  </a:moveTo>
                  <a:lnTo>
                    <a:pt x="0" y="121"/>
                  </a:lnTo>
                  <a:lnTo>
                    <a:pt x="43" y="0"/>
                  </a:lnTo>
                  <a:lnTo>
                    <a:pt x="98" y="47"/>
                  </a:lnTo>
                  <a:lnTo>
                    <a:pt x="77" y="140"/>
                  </a:ln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8" name="Freeform 601">
              <a:extLst>
                <a:ext uri="{FF2B5EF4-FFF2-40B4-BE49-F238E27FC236}">
                  <a16:creationId xmlns:a16="http://schemas.microsoft.com/office/drawing/2014/main" id="{8E6A2517-2CC0-4F2D-B68D-83A711BB2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438" y="4986338"/>
              <a:ext cx="539750" cy="381000"/>
            </a:xfrm>
            <a:custGeom>
              <a:avLst/>
              <a:gdLst>
                <a:gd name="T0" fmla="*/ 51 w 287"/>
                <a:gd name="T1" fmla="*/ 122 h 202"/>
                <a:gd name="T2" fmla="*/ 17 w 287"/>
                <a:gd name="T3" fmla="*/ 70 h 202"/>
                <a:gd name="T4" fmla="*/ 1 w 287"/>
                <a:gd name="T5" fmla="*/ 36 h 202"/>
                <a:gd name="T6" fmla="*/ 45 w 287"/>
                <a:gd name="T7" fmla="*/ 38 h 202"/>
                <a:gd name="T8" fmla="*/ 27 w 287"/>
                <a:gd name="T9" fmla="*/ 17 h 202"/>
                <a:gd name="T10" fmla="*/ 77 w 287"/>
                <a:gd name="T11" fmla="*/ 12 h 202"/>
                <a:gd name="T12" fmla="*/ 200 w 287"/>
                <a:gd name="T13" fmla="*/ 33 h 202"/>
                <a:gd name="T14" fmla="*/ 211 w 287"/>
                <a:gd name="T15" fmla="*/ 17 h 202"/>
                <a:gd name="T16" fmla="*/ 213 w 287"/>
                <a:gd name="T17" fmla="*/ 30 h 202"/>
                <a:gd name="T18" fmla="*/ 240 w 287"/>
                <a:gd name="T19" fmla="*/ 12 h 202"/>
                <a:gd name="T20" fmla="*/ 232 w 287"/>
                <a:gd name="T21" fmla="*/ 41 h 202"/>
                <a:gd name="T22" fmla="*/ 242 w 287"/>
                <a:gd name="T23" fmla="*/ 41 h 202"/>
                <a:gd name="T24" fmla="*/ 227 w 287"/>
                <a:gd name="T25" fmla="*/ 57 h 202"/>
                <a:gd name="T26" fmla="*/ 274 w 287"/>
                <a:gd name="T27" fmla="*/ 109 h 202"/>
                <a:gd name="T28" fmla="*/ 229 w 287"/>
                <a:gd name="T29" fmla="*/ 202 h 202"/>
                <a:gd name="T30" fmla="*/ 190 w 287"/>
                <a:gd name="T31" fmla="*/ 191 h 202"/>
                <a:gd name="T32" fmla="*/ 182 w 287"/>
                <a:gd name="T33" fmla="*/ 133 h 202"/>
                <a:gd name="T34" fmla="*/ 148 w 287"/>
                <a:gd name="T35" fmla="*/ 130 h 202"/>
                <a:gd name="T36" fmla="*/ 148 w 287"/>
                <a:gd name="T37" fmla="*/ 162 h 202"/>
                <a:gd name="T38" fmla="*/ 132 w 287"/>
                <a:gd name="T39" fmla="*/ 159 h 202"/>
                <a:gd name="T40" fmla="*/ 132 w 287"/>
                <a:gd name="T41" fmla="*/ 122 h 202"/>
                <a:gd name="T42" fmla="*/ 51 w 287"/>
                <a:gd name="T43" fmla="*/ 12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7" h="202">
                  <a:moveTo>
                    <a:pt x="51" y="122"/>
                  </a:moveTo>
                  <a:cubicBezTo>
                    <a:pt x="36" y="110"/>
                    <a:pt x="23" y="87"/>
                    <a:pt x="17" y="70"/>
                  </a:cubicBezTo>
                  <a:cubicBezTo>
                    <a:pt x="21" y="66"/>
                    <a:pt x="0" y="38"/>
                    <a:pt x="1" y="36"/>
                  </a:cubicBezTo>
                  <a:cubicBezTo>
                    <a:pt x="3" y="33"/>
                    <a:pt x="46" y="41"/>
                    <a:pt x="45" y="38"/>
                  </a:cubicBezTo>
                  <a:cubicBezTo>
                    <a:pt x="41" y="26"/>
                    <a:pt x="23" y="20"/>
                    <a:pt x="27" y="17"/>
                  </a:cubicBezTo>
                  <a:cubicBezTo>
                    <a:pt x="33" y="13"/>
                    <a:pt x="73" y="16"/>
                    <a:pt x="77" y="12"/>
                  </a:cubicBezTo>
                  <a:cubicBezTo>
                    <a:pt x="132" y="0"/>
                    <a:pt x="174" y="5"/>
                    <a:pt x="200" y="33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3" y="30"/>
                    <a:pt x="213" y="30"/>
                    <a:pt x="213" y="30"/>
                  </a:cubicBezTo>
                  <a:cubicBezTo>
                    <a:pt x="240" y="12"/>
                    <a:pt x="240" y="12"/>
                    <a:pt x="240" y="12"/>
                  </a:cubicBezTo>
                  <a:cubicBezTo>
                    <a:pt x="232" y="41"/>
                    <a:pt x="232" y="41"/>
                    <a:pt x="232" y="41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49" y="69"/>
                    <a:pt x="265" y="87"/>
                    <a:pt x="274" y="109"/>
                  </a:cubicBezTo>
                  <a:cubicBezTo>
                    <a:pt x="287" y="139"/>
                    <a:pt x="260" y="170"/>
                    <a:pt x="229" y="202"/>
                  </a:cubicBezTo>
                  <a:cubicBezTo>
                    <a:pt x="190" y="191"/>
                    <a:pt x="190" y="191"/>
                    <a:pt x="190" y="191"/>
                  </a:cubicBezTo>
                  <a:cubicBezTo>
                    <a:pt x="191" y="166"/>
                    <a:pt x="192" y="142"/>
                    <a:pt x="182" y="133"/>
                  </a:cubicBezTo>
                  <a:cubicBezTo>
                    <a:pt x="172" y="124"/>
                    <a:pt x="160" y="124"/>
                    <a:pt x="148" y="130"/>
                  </a:cubicBezTo>
                  <a:cubicBezTo>
                    <a:pt x="148" y="162"/>
                    <a:pt x="148" y="162"/>
                    <a:pt x="148" y="162"/>
                  </a:cubicBezTo>
                  <a:cubicBezTo>
                    <a:pt x="145" y="177"/>
                    <a:pt x="138" y="168"/>
                    <a:pt x="132" y="159"/>
                  </a:cubicBezTo>
                  <a:cubicBezTo>
                    <a:pt x="130" y="148"/>
                    <a:pt x="128" y="137"/>
                    <a:pt x="132" y="122"/>
                  </a:cubicBezTo>
                  <a:cubicBezTo>
                    <a:pt x="102" y="117"/>
                    <a:pt x="75" y="117"/>
                    <a:pt x="51" y="122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9" name="Freeform 602">
              <a:extLst>
                <a:ext uri="{FF2B5EF4-FFF2-40B4-BE49-F238E27FC236}">
                  <a16:creationId xmlns:a16="http://schemas.microsoft.com/office/drawing/2014/main" id="{5C269656-4E98-44B4-A8FC-7227A5F7F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5976" y="6497638"/>
              <a:ext cx="147638" cy="112713"/>
            </a:xfrm>
            <a:custGeom>
              <a:avLst/>
              <a:gdLst>
                <a:gd name="T0" fmla="*/ 10 w 93"/>
                <a:gd name="T1" fmla="*/ 0 h 71"/>
                <a:gd name="T2" fmla="*/ 0 w 93"/>
                <a:gd name="T3" fmla="*/ 57 h 71"/>
                <a:gd name="T4" fmla="*/ 82 w 93"/>
                <a:gd name="T5" fmla="*/ 71 h 71"/>
                <a:gd name="T6" fmla="*/ 93 w 93"/>
                <a:gd name="T7" fmla="*/ 14 h 71"/>
                <a:gd name="T8" fmla="*/ 10 w 9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71">
                  <a:moveTo>
                    <a:pt x="10" y="0"/>
                  </a:moveTo>
                  <a:lnTo>
                    <a:pt x="0" y="57"/>
                  </a:lnTo>
                  <a:lnTo>
                    <a:pt x="82" y="71"/>
                  </a:lnTo>
                  <a:lnTo>
                    <a:pt x="93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06" name="Freeform 604">
              <a:extLst>
                <a:ext uri="{FF2B5EF4-FFF2-40B4-BE49-F238E27FC236}">
                  <a16:creationId xmlns:a16="http://schemas.microsoft.com/office/drawing/2014/main" id="{D724E5A8-62BD-4C49-9F91-B85AE762B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5764213"/>
              <a:ext cx="449263" cy="750888"/>
            </a:xfrm>
            <a:custGeom>
              <a:avLst/>
              <a:gdLst>
                <a:gd name="T0" fmla="*/ 283 w 283"/>
                <a:gd name="T1" fmla="*/ 473 h 473"/>
                <a:gd name="T2" fmla="*/ 0 w 283"/>
                <a:gd name="T3" fmla="*/ 424 h 473"/>
                <a:gd name="T4" fmla="*/ 0 w 283"/>
                <a:gd name="T5" fmla="*/ 0 h 473"/>
                <a:gd name="T6" fmla="*/ 283 w 283"/>
                <a:gd name="T7" fmla="*/ 48 h 473"/>
                <a:gd name="T8" fmla="*/ 283 w 283"/>
                <a:gd name="T9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473">
                  <a:moveTo>
                    <a:pt x="283" y="473"/>
                  </a:moveTo>
                  <a:lnTo>
                    <a:pt x="0" y="424"/>
                  </a:lnTo>
                  <a:lnTo>
                    <a:pt x="0" y="0"/>
                  </a:lnTo>
                  <a:lnTo>
                    <a:pt x="283" y="48"/>
                  </a:lnTo>
                  <a:lnTo>
                    <a:pt x="283" y="473"/>
                  </a:lnTo>
                  <a:close/>
                </a:path>
              </a:pathLst>
            </a:custGeom>
            <a:solidFill>
              <a:srgbClr val="E1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07" name="Freeform 605">
              <a:extLst>
                <a:ext uri="{FF2B5EF4-FFF2-40B4-BE49-F238E27FC236}">
                  <a16:creationId xmlns:a16="http://schemas.microsoft.com/office/drawing/2014/main" id="{C9BB567B-2CD0-4AFD-A93E-43F42F19C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6389688"/>
              <a:ext cx="271463" cy="223838"/>
            </a:xfrm>
            <a:custGeom>
              <a:avLst/>
              <a:gdLst>
                <a:gd name="T0" fmla="*/ 4 w 144"/>
                <a:gd name="T1" fmla="*/ 22 h 119"/>
                <a:gd name="T2" fmla="*/ 4 w 144"/>
                <a:gd name="T3" fmla="*/ 22 h 119"/>
                <a:gd name="T4" fmla="*/ 8 w 144"/>
                <a:gd name="T5" fmla="*/ 40 h 119"/>
                <a:gd name="T6" fmla="*/ 102 w 144"/>
                <a:gd name="T7" fmla="*/ 114 h 119"/>
                <a:gd name="T8" fmla="*/ 121 w 144"/>
                <a:gd name="T9" fmla="*/ 113 h 119"/>
                <a:gd name="T10" fmla="*/ 136 w 144"/>
                <a:gd name="T11" fmla="*/ 93 h 119"/>
                <a:gd name="T12" fmla="*/ 129 w 144"/>
                <a:gd name="T13" fmla="*/ 56 h 119"/>
                <a:gd name="T14" fmla="*/ 95 w 144"/>
                <a:gd name="T15" fmla="*/ 28 h 119"/>
                <a:gd name="T16" fmla="*/ 4 w 144"/>
                <a:gd name="T17" fmla="*/ 2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19">
                  <a:moveTo>
                    <a:pt x="4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0" y="27"/>
                    <a:pt x="2" y="35"/>
                    <a:pt x="8" y="40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8" y="119"/>
                    <a:pt x="116" y="118"/>
                    <a:pt x="121" y="113"/>
                  </a:cubicBezTo>
                  <a:cubicBezTo>
                    <a:pt x="136" y="93"/>
                    <a:pt x="136" y="93"/>
                    <a:pt x="136" y="93"/>
                  </a:cubicBezTo>
                  <a:cubicBezTo>
                    <a:pt x="144" y="82"/>
                    <a:pt x="141" y="66"/>
                    <a:pt x="129" y="56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70" y="8"/>
                    <a:pt x="21" y="0"/>
                    <a:pt x="4" y="22"/>
                  </a:cubicBez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08" name="Freeform 606">
              <a:extLst>
                <a:ext uri="{FF2B5EF4-FFF2-40B4-BE49-F238E27FC236}">
                  <a16:creationId xmlns:a16="http://schemas.microsoft.com/office/drawing/2014/main" id="{DBA127E1-C080-4FB1-8154-77E8D4E05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0100" y="6376988"/>
              <a:ext cx="71438" cy="142875"/>
            </a:xfrm>
            <a:custGeom>
              <a:avLst/>
              <a:gdLst>
                <a:gd name="T0" fmla="*/ 6 w 38"/>
                <a:gd name="T1" fmla="*/ 76 h 76"/>
                <a:gd name="T2" fmla="*/ 38 w 38"/>
                <a:gd name="T3" fmla="*/ 73 h 76"/>
                <a:gd name="T4" fmla="*/ 32 w 38"/>
                <a:gd name="T5" fmla="*/ 12 h 76"/>
                <a:gd name="T6" fmla="*/ 19 w 38"/>
                <a:gd name="T7" fmla="*/ 1 h 76"/>
                <a:gd name="T8" fmla="*/ 12 w 38"/>
                <a:gd name="T9" fmla="*/ 2 h 76"/>
                <a:gd name="T10" fmla="*/ 1 w 38"/>
                <a:gd name="T11" fmla="*/ 15 h 76"/>
                <a:gd name="T12" fmla="*/ 6 w 3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76">
                  <a:moveTo>
                    <a:pt x="6" y="76"/>
                  </a:moveTo>
                  <a:cubicBezTo>
                    <a:pt x="38" y="73"/>
                    <a:pt x="38" y="73"/>
                    <a:pt x="38" y="7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1" y="5"/>
                    <a:pt x="25" y="0"/>
                    <a:pt x="19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5" y="2"/>
                    <a:pt x="0" y="8"/>
                    <a:pt x="1" y="15"/>
                  </a:cubicBezTo>
                  <a:lnTo>
                    <a:pt x="6" y="76"/>
                  </a:ln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09" name="Freeform 607">
              <a:extLst>
                <a:ext uri="{FF2B5EF4-FFF2-40B4-BE49-F238E27FC236}">
                  <a16:creationId xmlns:a16="http://schemas.microsoft.com/office/drawing/2014/main" id="{B1E2AFCA-1252-4678-83F0-3B220110E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4838" y="6024563"/>
              <a:ext cx="312738" cy="342900"/>
            </a:xfrm>
            <a:custGeom>
              <a:avLst/>
              <a:gdLst>
                <a:gd name="T0" fmla="*/ 167 w 167"/>
                <a:gd name="T1" fmla="*/ 0 h 182"/>
                <a:gd name="T2" fmla="*/ 158 w 167"/>
                <a:gd name="T3" fmla="*/ 71 h 182"/>
                <a:gd name="T4" fmla="*/ 130 w 167"/>
                <a:gd name="T5" fmla="*/ 136 h 182"/>
                <a:gd name="T6" fmla="*/ 104 w 167"/>
                <a:gd name="T7" fmla="*/ 162 h 182"/>
                <a:gd name="T8" fmla="*/ 70 w 167"/>
                <a:gd name="T9" fmla="*/ 176 h 182"/>
                <a:gd name="T10" fmla="*/ 0 w 167"/>
                <a:gd name="T11" fmla="*/ 171 h 182"/>
                <a:gd name="T12" fmla="*/ 68 w 167"/>
                <a:gd name="T13" fmla="*/ 169 h 182"/>
                <a:gd name="T14" fmla="*/ 122 w 167"/>
                <a:gd name="T15" fmla="*/ 130 h 182"/>
                <a:gd name="T16" fmla="*/ 139 w 167"/>
                <a:gd name="T17" fmla="*/ 101 h 182"/>
                <a:gd name="T18" fmla="*/ 151 w 167"/>
                <a:gd name="T19" fmla="*/ 69 h 182"/>
                <a:gd name="T20" fmla="*/ 167 w 167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82">
                  <a:moveTo>
                    <a:pt x="167" y="0"/>
                  </a:moveTo>
                  <a:cubicBezTo>
                    <a:pt x="166" y="24"/>
                    <a:pt x="164" y="48"/>
                    <a:pt x="158" y="71"/>
                  </a:cubicBezTo>
                  <a:cubicBezTo>
                    <a:pt x="153" y="94"/>
                    <a:pt x="144" y="117"/>
                    <a:pt x="130" y="136"/>
                  </a:cubicBezTo>
                  <a:cubicBezTo>
                    <a:pt x="123" y="146"/>
                    <a:pt x="114" y="155"/>
                    <a:pt x="104" y="162"/>
                  </a:cubicBezTo>
                  <a:cubicBezTo>
                    <a:pt x="94" y="169"/>
                    <a:pt x="82" y="174"/>
                    <a:pt x="70" y="176"/>
                  </a:cubicBezTo>
                  <a:cubicBezTo>
                    <a:pt x="46" y="182"/>
                    <a:pt x="22" y="178"/>
                    <a:pt x="0" y="171"/>
                  </a:cubicBezTo>
                  <a:cubicBezTo>
                    <a:pt x="23" y="174"/>
                    <a:pt x="46" y="175"/>
                    <a:pt x="68" y="169"/>
                  </a:cubicBezTo>
                  <a:cubicBezTo>
                    <a:pt x="90" y="163"/>
                    <a:pt x="109" y="149"/>
                    <a:pt x="122" y="130"/>
                  </a:cubicBezTo>
                  <a:cubicBezTo>
                    <a:pt x="128" y="121"/>
                    <a:pt x="134" y="111"/>
                    <a:pt x="139" y="101"/>
                  </a:cubicBezTo>
                  <a:cubicBezTo>
                    <a:pt x="143" y="91"/>
                    <a:pt x="147" y="80"/>
                    <a:pt x="151" y="69"/>
                  </a:cubicBezTo>
                  <a:cubicBezTo>
                    <a:pt x="158" y="46"/>
                    <a:pt x="162" y="24"/>
                    <a:pt x="167" y="0"/>
                  </a:cubicBezTo>
                  <a:close/>
                </a:path>
              </a:pathLst>
            </a:custGeom>
            <a:solidFill>
              <a:srgbClr val="CCD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10" name="Freeform 608">
              <a:extLst>
                <a:ext uri="{FF2B5EF4-FFF2-40B4-BE49-F238E27FC236}">
                  <a16:creationId xmlns:a16="http://schemas.microsoft.com/office/drawing/2014/main" id="{C083C3A7-CE59-452B-B86F-E94938FBB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638" y="5973763"/>
              <a:ext cx="438150" cy="1106488"/>
            </a:xfrm>
            <a:custGeom>
              <a:avLst/>
              <a:gdLst>
                <a:gd name="T0" fmla="*/ 211 w 233"/>
                <a:gd name="T1" fmla="*/ 328 h 588"/>
                <a:gd name="T2" fmla="*/ 140 w 233"/>
                <a:gd name="T3" fmla="*/ 588 h 588"/>
                <a:gd name="T4" fmla="*/ 140 w 233"/>
                <a:gd name="T5" fmla="*/ 588 h 588"/>
                <a:gd name="T6" fmla="*/ 0 w 233"/>
                <a:gd name="T7" fmla="*/ 21 h 588"/>
                <a:gd name="T8" fmla="*/ 204 w 233"/>
                <a:gd name="T9" fmla="*/ 0 h 588"/>
                <a:gd name="T10" fmla="*/ 208 w 233"/>
                <a:gd name="T11" fmla="*/ 15 h 588"/>
                <a:gd name="T12" fmla="*/ 211 w 233"/>
                <a:gd name="T13" fmla="*/ 32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588">
                  <a:moveTo>
                    <a:pt x="211" y="328"/>
                  </a:moveTo>
                  <a:cubicBezTo>
                    <a:pt x="201" y="418"/>
                    <a:pt x="164" y="514"/>
                    <a:pt x="140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34" y="282"/>
                    <a:pt x="0" y="21"/>
                    <a:pt x="0" y="21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5" y="5"/>
                    <a:pt x="207" y="10"/>
                    <a:pt x="208" y="15"/>
                  </a:cubicBezTo>
                  <a:cubicBezTo>
                    <a:pt x="233" y="107"/>
                    <a:pt x="227" y="191"/>
                    <a:pt x="211" y="328"/>
                  </a:cubicBezTo>
                  <a:close/>
                </a:path>
              </a:pathLst>
            </a:custGeom>
            <a:solidFill>
              <a:srgbClr val="373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11" name="Freeform 609">
              <a:extLst>
                <a:ext uri="{FF2B5EF4-FFF2-40B4-BE49-F238E27FC236}">
                  <a16:creationId xmlns:a16="http://schemas.microsoft.com/office/drawing/2014/main" id="{F81118C4-A29B-40C3-B377-D9F971216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1225" y="5797550"/>
              <a:ext cx="987425" cy="1066800"/>
            </a:xfrm>
            <a:custGeom>
              <a:avLst/>
              <a:gdLst>
                <a:gd name="T0" fmla="*/ 200 w 526"/>
                <a:gd name="T1" fmla="*/ 121 h 567"/>
                <a:gd name="T2" fmla="*/ 324 w 526"/>
                <a:gd name="T3" fmla="*/ 411 h 567"/>
                <a:gd name="T4" fmla="*/ 0 w 526"/>
                <a:gd name="T5" fmla="*/ 377 h 567"/>
                <a:gd name="T6" fmla="*/ 0 w 526"/>
                <a:gd name="T7" fmla="*/ 432 h 567"/>
                <a:gd name="T8" fmla="*/ 494 w 526"/>
                <a:gd name="T9" fmla="*/ 564 h 567"/>
                <a:gd name="T10" fmla="*/ 525 w 526"/>
                <a:gd name="T11" fmla="*/ 531 h 567"/>
                <a:gd name="T12" fmla="*/ 375 w 526"/>
                <a:gd name="T13" fmla="*/ 43 h 567"/>
                <a:gd name="T14" fmla="*/ 357 w 526"/>
                <a:gd name="T15" fmla="*/ 30 h 567"/>
                <a:gd name="T16" fmla="*/ 199 w 526"/>
                <a:gd name="T17" fmla="*/ 107 h 567"/>
                <a:gd name="T18" fmla="*/ 200 w 526"/>
                <a:gd name="T19" fmla="*/ 121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6" h="567">
                  <a:moveTo>
                    <a:pt x="200" y="121"/>
                  </a:moveTo>
                  <a:cubicBezTo>
                    <a:pt x="223" y="241"/>
                    <a:pt x="263" y="340"/>
                    <a:pt x="324" y="411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9" y="397"/>
                    <a:pt x="9" y="415"/>
                    <a:pt x="0" y="432"/>
                  </a:cubicBezTo>
                  <a:cubicBezTo>
                    <a:pt x="188" y="509"/>
                    <a:pt x="363" y="567"/>
                    <a:pt x="494" y="564"/>
                  </a:cubicBezTo>
                  <a:cubicBezTo>
                    <a:pt x="512" y="563"/>
                    <a:pt x="526" y="548"/>
                    <a:pt x="525" y="531"/>
                  </a:cubicBezTo>
                  <a:cubicBezTo>
                    <a:pt x="518" y="344"/>
                    <a:pt x="477" y="177"/>
                    <a:pt x="375" y="43"/>
                  </a:cubicBezTo>
                  <a:cubicBezTo>
                    <a:pt x="371" y="37"/>
                    <a:pt x="364" y="32"/>
                    <a:pt x="357" y="30"/>
                  </a:cubicBezTo>
                  <a:cubicBezTo>
                    <a:pt x="275" y="0"/>
                    <a:pt x="214" y="12"/>
                    <a:pt x="199" y="107"/>
                  </a:cubicBezTo>
                  <a:cubicBezTo>
                    <a:pt x="199" y="112"/>
                    <a:pt x="199" y="117"/>
                    <a:pt x="200" y="121"/>
                  </a:cubicBezTo>
                  <a:close/>
                </a:path>
              </a:pathLst>
            </a:custGeom>
            <a:solidFill>
              <a:srgbClr val="4646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12" name="Oval 610">
              <a:extLst>
                <a:ext uri="{FF2B5EF4-FFF2-40B4-BE49-F238E27FC236}">
                  <a16:creationId xmlns:a16="http://schemas.microsoft.com/office/drawing/2014/main" id="{296040B3-F48E-4690-A07F-D81DF605B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8375" y="5280025"/>
              <a:ext cx="28575" cy="30163"/>
            </a:xfrm>
            <a:prstGeom prst="ellipse">
              <a:avLst/>
            </a:prstGeom>
            <a:solidFill>
              <a:srgbClr val="1E3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986A9D4B-93D7-4ECE-8417-87B819E72F3E}"/>
              </a:ext>
            </a:extLst>
          </p:cNvPr>
          <p:cNvGrpSpPr/>
          <p:nvPr/>
        </p:nvGrpSpPr>
        <p:grpSpPr>
          <a:xfrm>
            <a:off x="7860300" y="2317652"/>
            <a:ext cx="1891846" cy="2456062"/>
            <a:chOff x="21326475" y="5532438"/>
            <a:chExt cx="3060701" cy="3973512"/>
          </a:xfrm>
        </p:grpSpPr>
        <p:sp>
          <p:nvSpPr>
            <p:cNvPr id="462" name="Freeform 660">
              <a:extLst>
                <a:ext uri="{FF2B5EF4-FFF2-40B4-BE49-F238E27FC236}">
                  <a16:creationId xmlns:a16="http://schemas.microsoft.com/office/drawing/2014/main" id="{ECCC41D6-BE18-448F-A560-992098717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9338" y="9197975"/>
              <a:ext cx="209550" cy="307975"/>
            </a:xfrm>
            <a:custGeom>
              <a:avLst/>
              <a:gdLst>
                <a:gd name="T0" fmla="*/ 132 w 132"/>
                <a:gd name="T1" fmla="*/ 0 h 194"/>
                <a:gd name="T2" fmla="*/ 71 w 132"/>
                <a:gd name="T3" fmla="*/ 194 h 194"/>
                <a:gd name="T4" fmla="*/ 0 w 132"/>
                <a:gd name="T5" fmla="*/ 194 h 194"/>
                <a:gd name="T6" fmla="*/ 0 w 132"/>
                <a:gd name="T7" fmla="*/ 0 h 194"/>
                <a:gd name="T8" fmla="*/ 132 w 132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94">
                  <a:moveTo>
                    <a:pt x="132" y="0"/>
                  </a:moveTo>
                  <a:lnTo>
                    <a:pt x="71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5D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63" name="Freeform 661">
              <a:extLst>
                <a:ext uri="{FF2B5EF4-FFF2-40B4-BE49-F238E27FC236}">
                  <a16:creationId xmlns:a16="http://schemas.microsoft.com/office/drawing/2014/main" id="{DBBF4C09-0DC8-401A-A5CE-498AFD6FF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91888" y="9197975"/>
              <a:ext cx="211138" cy="307975"/>
            </a:xfrm>
            <a:custGeom>
              <a:avLst/>
              <a:gdLst>
                <a:gd name="T0" fmla="*/ 0 w 133"/>
                <a:gd name="T1" fmla="*/ 0 h 194"/>
                <a:gd name="T2" fmla="*/ 62 w 133"/>
                <a:gd name="T3" fmla="*/ 194 h 194"/>
                <a:gd name="T4" fmla="*/ 133 w 133"/>
                <a:gd name="T5" fmla="*/ 194 h 194"/>
                <a:gd name="T6" fmla="*/ 133 w 133"/>
                <a:gd name="T7" fmla="*/ 0 h 194"/>
                <a:gd name="T8" fmla="*/ 0 w 13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94">
                  <a:moveTo>
                    <a:pt x="0" y="0"/>
                  </a:moveTo>
                  <a:lnTo>
                    <a:pt x="62" y="194"/>
                  </a:lnTo>
                  <a:lnTo>
                    <a:pt x="133" y="194"/>
                  </a:lnTo>
                  <a:lnTo>
                    <a:pt x="1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D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64" name="Freeform 662">
              <a:extLst>
                <a:ext uri="{FF2B5EF4-FFF2-40B4-BE49-F238E27FC236}">
                  <a16:creationId xmlns:a16="http://schemas.microsoft.com/office/drawing/2014/main" id="{AEEF8D91-178F-4DA8-BCE8-46B0DDE8B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5188" y="5532438"/>
              <a:ext cx="1931988" cy="3786188"/>
            </a:xfrm>
            <a:custGeom>
              <a:avLst/>
              <a:gdLst>
                <a:gd name="T0" fmla="*/ 950 w 1028"/>
                <a:gd name="T1" fmla="*/ 2012 h 2012"/>
                <a:gd name="T2" fmla="*/ 78 w 1028"/>
                <a:gd name="T3" fmla="*/ 2012 h 2012"/>
                <a:gd name="T4" fmla="*/ 0 w 1028"/>
                <a:gd name="T5" fmla="*/ 1934 h 2012"/>
                <a:gd name="T6" fmla="*/ 0 w 1028"/>
                <a:gd name="T7" fmla="*/ 78 h 2012"/>
                <a:gd name="T8" fmla="*/ 78 w 1028"/>
                <a:gd name="T9" fmla="*/ 0 h 2012"/>
                <a:gd name="T10" fmla="*/ 950 w 1028"/>
                <a:gd name="T11" fmla="*/ 0 h 2012"/>
                <a:gd name="T12" fmla="*/ 1028 w 1028"/>
                <a:gd name="T13" fmla="*/ 78 h 2012"/>
                <a:gd name="T14" fmla="*/ 1028 w 1028"/>
                <a:gd name="T15" fmla="*/ 1934 h 2012"/>
                <a:gd name="T16" fmla="*/ 950 w 1028"/>
                <a:gd name="T17" fmla="*/ 2012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8" h="2012">
                  <a:moveTo>
                    <a:pt x="950" y="2012"/>
                  </a:moveTo>
                  <a:cubicBezTo>
                    <a:pt x="78" y="2012"/>
                    <a:pt x="78" y="2012"/>
                    <a:pt x="78" y="2012"/>
                  </a:cubicBezTo>
                  <a:cubicBezTo>
                    <a:pt x="35" y="2012"/>
                    <a:pt x="0" y="1977"/>
                    <a:pt x="0" y="193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950" y="0"/>
                    <a:pt x="950" y="0"/>
                    <a:pt x="950" y="0"/>
                  </a:cubicBezTo>
                  <a:cubicBezTo>
                    <a:pt x="993" y="0"/>
                    <a:pt x="1028" y="35"/>
                    <a:pt x="1028" y="78"/>
                  </a:cubicBezTo>
                  <a:cubicBezTo>
                    <a:pt x="1028" y="1934"/>
                    <a:pt x="1028" y="1934"/>
                    <a:pt x="1028" y="1934"/>
                  </a:cubicBezTo>
                  <a:cubicBezTo>
                    <a:pt x="1028" y="1977"/>
                    <a:pt x="993" y="2012"/>
                    <a:pt x="950" y="2012"/>
                  </a:cubicBezTo>
                  <a:close/>
                </a:path>
              </a:pathLst>
            </a:custGeom>
            <a:solidFill>
              <a:srgbClr val="EBF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65" name="Freeform 663">
              <a:extLst>
                <a:ext uri="{FF2B5EF4-FFF2-40B4-BE49-F238E27FC236}">
                  <a16:creationId xmlns:a16="http://schemas.microsoft.com/office/drawing/2014/main" id="{39CAEA23-7066-47F3-9B82-17B813309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7575" y="5592763"/>
              <a:ext cx="1827213" cy="3665538"/>
            </a:xfrm>
            <a:custGeom>
              <a:avLst/>
              <a:gdLst>
                <a:gd name="T0" fmla="*/ 912 w 972"/>
                <a:gd name="T1" fmla="*/ 1948 h 1948"/>
                <a:gd name="T2" fmla="*/ 60 w 972"/>
                <a:gd name="T3" fmla="*/ 1948 h 1948"/>
                <a:gd name="T4" fmla="*/ 0 w 972"/>
                <a:gd name="T5" fmla="*/ 1888 h 1948"/>
                <a:gd name="T6" fmla="*/ 0 w 972"/>
                <a:gd name="T7" fmla="*/ 60 h 1948"/>
                <a:gd name="T8" fmla="*/ 60 w 972"/>
                <a:gd name="T9" fmla="*/ 0 h 1948"/>
                <a:gd name="T10" fmla="*/ 912 w 972"/>
                <a:gd name="T11" fmla="*/ 0 h 1948"/>
                <a:gd name="T12" fmla="*/ 972 w 972"/>
                <a:gd name="T13" fmla="*/ 60 h 1948"/>
                <a:gd name="T14" fmla="*/ 972 w 972"/>
                <a:gd name="T15" fmla="*/ 1888 h 1948"/>
                <a:gd name="T16" fmla="*/ 912 w 972"/>
                <a:gd name="T17" fmla="*/ 1948 h 1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2" h="1948">
                  <a:moveTo>
                    <a:pt x="912" y="1948"/>
                  </a:moveTo>
                  <a:cubicBezTo>
                    <a:pt x="60" y="1948"/>
                    <a:pt x="60" y="1948"/>
                    <a:pt x="60" y="1948"/>
                  </a:cubicBezTo>
                  <a:cubicBezTo>
                    <a:pt x="27" y="1948"/>
                    <a:pt x="0" y="1921"/>
                    <a:pt x="0" y="188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12" y="0"/>
                    <a:pt x="912" y="0"/>
                    <a:pt x="912" y="0"/>
                  </a:cubicBezTo>
                  <a:cubicBezTo>
                    <a:pt x="945" y="0"/>
                    <a:pt x="972" y="27"/>
                    <a:pt x="972" y="60"/>
                  </a:cubicBezTo>
                  <a:cubicBezTo>
                    <a:pt x="972" y="1888"/>
                    <a:pt x="972" y="1888"/>
                    <a:pt x="972" y="1888"/>
                  </a:cubicBezTo>
                  <a:cubicBezTo>
                    <a:pt x="972" y="1921"/>
                    <a:pt x="945" y="1948"/>
                    <a:pt x="912" y="1948"/>
                  </a:cubicBezTo>
                  <a:close/>
                </a:path>
              </a:pathLst>
            </a:custGeom>
            <a:solidFill>
              <a:srgbClr val="D7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66" name="Freeform 664">
              <a:extLst>
                <a:ext uri="{FF2B5EF4-FFF2-40B4-BE49-F238E27FC236}">
                  <a16:creationId xmlns:a16="http://schemas.microsoft.com/office/drawing/2014/main" id="{08608329-E4AE-4917-9C13-F7BAAFBAF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5743575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67" name="Rectangle 665">
              <a:extLst>
                <a:ext uri="{FF2B5EF4-FFF2-40B4-BE49-F238E27FC236}">
                  <a16:creationId xmlns:a16="http://schemas.microsoft.com/office/drawing/2014/main" id="{EF172D4E-42C4-4360-A259-FBED62133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0775" y="5791200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68" name="Rectangle 666">
              <a:extLst>
                <a:ext uri="{FF2B5EF4-FFF2-40B4-BE49-F238E27FC236}">
                  <a16:creationId xmlns:a16="http://schemas.microsoft.com/office/drawing/2014/main" id="{CE2AAAE4-8A5F-44F9-904D-435601B12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5388" y="5791200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69" name="Rectangle 667">
              <a:extLst>
                <a:ext uri="{FF2B5EF4-FFF2-40B4-BE49-F238E27FC236}">
                  <a16:creationId xmlns:a16="http://schemas.microsoft.com/office/drawing/2014/main" id="{9BEFC8C9-3A9F-443D-86B5-B63C3B422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0" y="5791200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0" name="Rectangle 668">
              <a:extLst>
                <a:ext uri="{FF2B5EF4-FFF2-40B4-BE49-F238E27FC236}">
                  <a16:creationId xmlns:a16="http://schemas.microsoft.com/office/drawing/2014/main" id="{DF133B34-368E-4342-A5D2-7C67D96F7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6200" y="5791200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1" name="Rectangle 669">
              <a:extLst>
                <a:ext uri="{FF2B5EF4-FFF2-40B4-BE49-F238E27FC236}">
                  <a16:creationId xmlns:a16="http://schemas.microsoft.com/office/drawing/2014/main" id="{573AB16A-EF11-46CD-97EC-0194BCD96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0813" y="5791200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2" name="Rectangle 670">
              <a:extLst>
                <a:ext uri="{FF2B5EF4-FFF2-40B4-BE49-F238E27FC236}">
                  <a16:creationId xmlns:a16="http://schemas.microsoft.com/office/drawing/2014/main" id="{78F8855D-0DF6-4422-AC04-938C9C104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5425" y="5791200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3" name="Oval 671">
              <a:extLst>
                <a:ext uri="{FF2B5EF4-FFF2-40B4-BE49-F238E27FC236}">
                  <a16:creationId xmlns:a16="http://schemas.microsoft.com/office/drawing/2014/main" id="{74458467-2C39-4DB5-9C05-C5B1520B3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013" y="5829300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4" name="Oval 672">
              <a:extLst>
                <a:ext uri="{FF2B5EF4-FFF2-40B4-BE49-F238E27FC236}">
                  <a16:creationId xmlns:a16="http://schemas.microsoft.com/office/drawing/2014/main" id="{CA2D80B2-33F4-40EB-83B2-776787B6A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763" y="5829300"/>
              <a:ext cx="58738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5" name="Freeform 673">
              <a:extLst>
                <a:ext uri="{FF2B5EF4-FFF2-40B4-BE49-F238E27FC236}">
                  <a16:creationId xmlns:a16="http://schemas.microsoft.com/office/drawing/2014/main" id="{49DC4E45-C211-463D-A001-038C0B9EA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150" y="5815013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6" name="Freeform 674">
              <a:extLst>
                <a:ext uri="{FF2B5EF4-FFF2-40B4-BE49-F238E27FC236}">
                  <a16:creationId xmlns:a16="http://schemas.microsoft.com/office/drawing/2014/main" id="{0214416D-B228-4DAD-A186-8DACF1909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6037263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7" name="Rectangle 675">
              <a:extLst>
                <a:ext uri="{FF2B5EF4-FFF2-40B4-BE49-F238E27FC236}">
                  <a16:creationId xmlns:a16="http://schemas.microsoft.com/office/drawing/2014/main" id="{CD1F9778-543A-48DB-BDE0-FA5C5AFFC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0775" y="6084888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8" name="Rectangle 676">
              <a:extLst>
                <a:ext uri="{FF2B5EF4-FFF2-40B4-BE49-F238E27FC236}">
                  <a16:creationId xmlns:a16="http://schemas.microsoft.com/office/drawing/2014/main" id="{3470F972-5794-4A45-8987-744460E29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5388" y="6084888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9" name="Rectangle 677">
              <a:extLst>
                <a:ext uri="{FF2B5EF4-FFF2-40B4-BE49-F238E27FC236}">
                  <a16:creationId xmlns:a16="http://schemas.microsoft.com/office/drawing/2014/main" id="{561D51C6-3815-48E8-ACBC-3D65D7A12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0" y="6084888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0" name="Rectangle 678">
              <a:extLst>
                <a:ext uri="{FF2B5EF4-FFF2-40B4-BE49-F238E27FC236}">
                  <a16:creationId xmlns:a16="http://schemas.microsoft.com/office/drawing/2014/main" id="{384C2A9B-3628-4C8A-9540-F01701F83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6200" y="6084888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1" name="Rectangle 679">
              <a:extLst>
                <a:ext uri="{FF2B5EF4-FFF2-40B4-BE49-F238E27FC236}">
                  <a16:creationId xmlns:a16="http://schemas.microsoft.com/office/drawing/2014/main" id="{CC7873A6-E2B7-41C9-846A-81AC9AD35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0813" y="6084888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2" name="Rectangle 680">
              <a:extLst>
                <a:ext uri="{FF2B5EF4-FFF2-40B4-BE49-F238E27FC236}">
                  <a16:creationId xmlns:a16="http://schemas.microsoft.com/office/drawing/2014/main" id="{ACB39D0C-BE7A-4E29-80C6-805D0DE3F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5425" y="6084888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3" name="Oval 681">
              <a:extLst>
                <a:ext uri="{FF2B5EF4-FFF2-40B4-BE49-F238E27FC236}">
                  <a16:creationId xmlns:a16="http://schemas.microsoft.com/office/drawing/2014/main" id="{FA195162-9D9E-4FA1-B03C-AC1416746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013" y="6122988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4" name="Oval 682">
              <a:extLst>
                <a:ext uri="{FF2B5EF4-FFF2-40B4-BE49-F238E27FC236}">
                  <a16:creationId xmlns:a16="http://schemas.microsoft.com/office/drawing/2014/main" id="{127D7DB0-C416-4CD0-AB49-F36661796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763" y="6122988"/>
              <a:ext cx="58738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5" name="Freeform 683">
              <a:extLst>
                <a:ext uri="{FF2B5EF4-FFF2-40B4-BE49-F238E27FC236}">
                  <a16:creationId xmlns:a16="http://schemas.microsoft.com/office/drawing/2014/main" id="{ABB87A7E-DFE2-46BF-AFD0-034A2B10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150" y="6108700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6" name="Freeform 684">
              <a:extLst>
                <a:ext uri="{FF2B5EF4-FFF2-40B4-BE49-F238E27FC236}">
                  <a16:creationId xmlns:a16="http://schemas.microsoft.com/office/drawing/2014/main" id="{5B2A05EC-A86F-4CA3-8731-6E2EB06F8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6329363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7" name="Rectangle 685">
              <a:extLst>
                <a:ext uri="{FF2B5EF4-FFF2-40B4-BE49-F238E27FC236}">
                  <a16:creationId xmlns:a16="http://schemas.microsoft.com/office/drawing/2014/main" id="{16761378-C91D-4D98-A8B8-A5C4A551C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0775" y="6378575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8" name="Rectangle 686">
              <a:extLst>
                <a:ext uri="{FF2B5EF4-FFF2-40B4-BE49-F238E27FC236}">
                  <a16:creationId xmlns:a16="http://schemas.microsoft.com/office/drawing/2014/main" id="{3260F7EC-3C9E-4BE1-94BF-A56E99851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5388" y="6378575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9" name="Rectangle 687">
              <a:extLst>
                <a:ext uri="{FF2B5EF4-FFF2-40B4-BE49-F238E27FC236}">
                  <a16:creationId xmlns:a16="http://schemas.microsoft.com/office/drawing/2014/main" id="{00E5916E-F738-4EBD-A7E5-5A4982F4C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0" y="6378575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0" name="Rectangle 688">
              <a:extLst>
                <a:ext uri="{FF2B5EF4-FFF2-40B4-BE49-F238E27FC236}">
                  <a16:creationId xmlns:a16="http://schemas.microsoft.com/office/drawing/2014/main" id="{F1E6039D-AC9A-4A76-A52C-E1B062049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6200" y="6378575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1" name="Rectangle 689">
              <a:extLst>
                <a:ext uri="{FF2B5EF4-FFF2-40B4-BE49-F238E27FC236}">
                  <a16:creationId xmlns:a16="http://schemas.microsoft.com/office/drawing/2014/main" id="{5932247F-444F-4E60-9EA2-EC21C9E45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0813" y="6378575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2" name="Rectangle 690">
              <a:extLst>
                <a:ext uri="{FF2B5EF4-FFF2-40B4-BE49-F238E27FC236}">
                  <a16:creationId xmlns:a16="http://schemas.microsoft.com/office/drawing/2014/main" id="{DD12E1EB-D79C-4BCE-A69A-50620E40C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5425" y="6378575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3" name="Oval 691">
              <a:extLst>
                <a:ext uri="{FF2B5EF4-FFF2-40B4-BE49-F238E27FC236}">
                  <a16:creationId xmlns:a16="http://schemas.microsoft.com/office/drawing/2014/main" id="{C3E8AA8A-D0C7-4075-AAED-29D9CC745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013" y="6416675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4" name="Oval 692">
              <a:extLst>
                <a:ext uri="{FF2B5EF4-FFF2-40B4-BE49-F238E27FC236}">
                  <a16:creationId xmlns:a16="http://schemas.microsoft.com/office/drawing/2014/main" id="{E52FE88C-B8CA-4546-980F-28CE875DC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763" y="6416675"/>
              <a:ext cx="58738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5" name="Freeform 693">
              <a:extLst>
                <a:ext uri="{FF2B5EF4-FFF2-40B4-BE49-F238E27FC236}">
                  <a16:creationId xmlns:a16="http://schemas.microsoft.com/office/drawing/2014/main" id="{144A3874-FC2D-4AF9-8C78-39565296D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150" y="6402388"/>
              <a:ext cx="571500" cy="88900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6" name="Freeform 694">
              <a:extLst>
                <a:ext uri="{FF2B5EF4-FFF2-40B4-BE49-F238E27FC236}">
                  <a16:creationId xmlns:a16="http://schemas.microsoft.com/office/drawing/2014/main" id="{E46F5D7D-DDE8-4CFE-922C-5EE3016F9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6623050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7" name="Rectangle 695">
              <a:extLst>
                <a:ext uri="{FF2B5EF4-FFF2-40B4-BE49-F238E27FC236}">
                  <a16:creationId xmlns:a16="http://schemas.microsoft.com/office/drawing/2014/main" id="{5C8A899F-0E05-4383-9CF6-AE80CAB07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0775" y="6672263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8" name="Rectangle 696">
              <a:extLst>
                <a:ext uri="{FF2B5EF4-FFF2-40B4-BE49-F238E27FC236}">
                  <a16:creationId xmlns:a16="http://schemas.microsoft.com/office/drawing/2014/main" id="{8F162192-2292-445F-A0E9-B3FD7320F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5388" y="6672263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9" name="Rectangle 697">
              <a:extLst>
                <a:ext uri="{FF2B5EF4-FFF2-40B4-BE49-F238E27FC236}">
                  <a16:creationId xmlns:a16="http://schemas.microsoft.com/office/drawing/2014/main" id="{F571E0EF-8657-40F9-9279-F26D1F460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0" y="6672263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00" name="Rectangle 698">
              <a:extLst>
                <a:ext uri="{FF2B5EF4-FFF2-40B4-BE49-F238E27FC236}">
                  <a16:creationId xmlns:a16="http://schemas.microsoft.com/office/drawing/2014/main" id="{7F224570-95EA-4E41-BDF6-3C0F648DE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6200" y="6672263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01" name="Rectangle 699">
              <a:extLst>
                <a:ext uri="{FF2B5EF4-FFF2-40B4-BE49-F238E27FC236}">
                  <a16:creationId xmlns:a16="http://schemas.microsoft.com/office/drawing/2014/main" id="{869A1E75-8F81-4990-842F-624E9B01D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0813" y="6672263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02" name="Rectangle 700">
              <a:extLst>
                <a:ext uri="{FF2B5EF4-FFF2-40B4-BE49-F238E27FC236}">
                  <a16:creationId xmlns:a16="http://schemas.microsoft.com/office/drawing/2014/main" id="{5CF1A9EB-326E-4E92-8FEA-47929EE9B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5425" y="6672263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03" name="Oval 701">
              <a:extLst>
                <a:ext uri="{FF2B5EF4-FFF2-40B4-BE49-F238E27FC236}">
                  <a16:creationId xmlns:a16="http://schemas.microsoft.com/office/drawing/2014/main" id="{0FBBCEBD-8F59-4175-BBD0-5AE69FE79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013" y="6710363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04" name="Oval 702">
              <a:extLst>
                <a:ext uri="{FF2B5EF4-FFF2-40B4-BE49-F238E27FC236}">
                  <a16:creationId xmlns:a16="http://schemas.microsoft.com/office/drawing/2014/main" id="{93588245-C0CF-4E2E-8CAE-79149558D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763" y="6710363"/>
              <a:ext cx="58738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05" name="Freeform 703">
              <a:extLst>
                <a:ext uri="{FF2B5EF4-FFF2-40B4-BE49-F238E27FC236}">
                  <a16:creationId xmlns:a16="http://schemas.microsoft.com/office/drawing/2014/main" id="{4E12820F-E2D2-4FF2-ADAD-784734048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150" y="6694488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06" name="Freeform 704">
              <a:extLst>
                <a:ext uri="{FF2B5EF4-FFF2-40B4-BE49-F238E27FC236}">
                  <a16:creationId xmlns:a16="http://schemas.microsoft.com/office/drawing/2014/main" id="{7C8E7E16-1CF2-4081-B7AF-B22BFC8E5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6916738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07" name="Rectangle 705">
              <a:extLst>
                <a:ext uri="{FF2B5EF4-FFF2-40B4-BE49-F238E27FC236}">
                  <a16:creationId xmlns:a16="http://schemas.microsoft.com/office/drawing/2014/main" id="{F86066A6-4015-41F3-8B05-DE5AFEABE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0775" y="6965950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08" name="Rectangle 706">
              <a:extLst>
                <a:ext uri="{FF2B5EF4-FFF2-40B4-BE49-F238E27FC236}">
                  <a16:creationId xmlns:a16="http://schemas.microsoft.com/office/drawing/2014/main" id="{15825134-5B3A-4C4C-97BD-44CD5EC89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5388" y="6965950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09" name="Rectangle 707">
              <a:extLst>
                <a:ext uri="{FF2B5EF4-FFF2-40B4-BE49-F238E27FC236}">
                  <a16:creationId xmlns:a16="http://schemas.microsoft.com/office/drawing/2014/main" id="{A41AAB4C-26F1-4D3C-96A1-70736100F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0" y="6965950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0" name="Rectangle 708">
              <a:extLst>
                <a:ext uri="{FF2B5EF4-FFF2-40B4-BE49-F238E27FC236}">
                  <a16:creationId xmlns:a16="http://schemas.microsoft.com/office/drawing/2014/main" id="{DE665575-F8FD-4337-A69E-19E6CD821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6200" y="6965950"/>
              <a:ext cx="44450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1" name="Rectangle 709">
              <a:extLst>
                <a:ext uri="{FF2B5EF4-FFF2-40B4-BE49-F238E27FC236}">
                  <a16:creationId xmlns:a16="http://schemas.microsoft.com/office/drawing/2014/main" id="{3CD1F8C3-A91F-42CE-A1A1-A6D904BFD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0813" y="6965950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2" name="Rectangle 710">
              <a:extLst>
                <a:ext uri="{FF2B5EF4-FFF2-40B4-BE49-F238E27FC236}">
                  <a16:creationId xmlns:a16="http://schemas.microsoft.com/office/drawing/2014/main" id="{7E8A21A8-B443-44DB-91B2-142FFEBBA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5425" y="6965950"/>
              <a:ext cx="46038" cy="136525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3" name="Oval 711">
              <a:extLst>
                <a:ext uri="{FF2B5EF4-FFF2-40B4-BE49-F238E27FC236}">
                  <a16:creationId xmlns:a16="http://schemas.microsoft.com/office/drawing/2014/main" id="{8D7933B1-F9E0-47EC-A0E0-9BDE26443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013" y="7004050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4" name="Oval 712">
              <a:extLst>
                <a:ext uri="{FF2B5EF4-FFF2-40B4-BE49-F238E27FC236}">
                  <a16:creationId xmlns:a16="http://schemas.microsoft.com/office/drawing/2014/main" id="{B0FC071A-FB2A-416D-BD9A-4169C51E3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763" y="7004050"/>
              <a:ext cx="58738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5" name="Freeform 713">
              <a:extLst>
                <a:ext uri="{FF2B5EF4-FFF2-40B4-BE49-F238E27FC236}">
                  <a16:creationId xmlns:a16="http://schemas.microsoft.com/office/drawing/2014/main" id="{91D93859-C976-43AB-A21F-47EA02F0F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150" y="6988175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6" name="Freeform 714">
              <a:extLst>
                <a:ext uri="{FF2B5EF4-FFF2-40B4-BE49-F238E27FC236}">
                  <a16:creationId xmlns:a16="http://schemas.microsoft.com/office/drawing/2014/main" id="{16995354-D9A1-4EBC-89B2-9A0667AB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7210425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BCD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7" name="Freeform 715">
              <a:extLst>
                <a:ext uri="{FF2B5EF4-FFF2-40B4-BE49-F238E27FC236}">
                  <a16:creationId xmlns:a16="http://schemas.microsoft.com/office/drawing/2014/main" id="{FCF872FC-E1ED-435F-8F46-1BDB01E39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7504113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8" name="Rectangle 716">
              <a:extLst>
                <a:ext uri="{FF2B5EF4-FFF2-40B4-BE49-F238E27FC236}">
                  <a16:creationId xmlns:a16="http://schemas.microsoft.com/office/drawing/2014/main" id="{611FC408-4DD9-4602-AFD5-CA3899B5A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0775" y="755332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9" name="Rectangle 717">
              <a:extLst>
                <a:ext uri="{FF2B5EF4-FFF2-40B4-BE49-F238E27FC236}">
                  <a16:creationId xmlns:a16="http://schemas.microsoft.com/office/drawing/2014/main" id="{F0E5F41B-2ABF-4C39-A964-E322B803F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5388" y="755332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0" name="Rectangle 718">
              <a:extLst>
                <a:ext uri="{FF2B5EF4-FFF2-40B4-BE49-F238E27FC236}">
                  <a16:creationId xmlns:a16="http://schemas.microsoft.com/office/drawing/2014/main" id="{C57E7ADF-5643-41A9-890A-2BC2954C1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0" y="755332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1" name="Rectangle 719">
              <a:extLst>
                <a:ext uri="{FF2B5EF4-FFF2-40B4-BE49-F238E27FC236}">
                  <a16:creationId xmlns:a16="http://schemas.microsoft.com/office/drawing/2014/main" id="{85C8C95B-CF28-45D0-A4F2-3009B6A8F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6200" y="755332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2" name="Rectangle 720">
              <a:extLst>
                <a:ext uri="{FF2B5EF4-FFF2-40B4-BE49-F238E27FC236}">
                  <a16:creationId xmlns:a16="http://schemas.microsoft.com/office/drawing/2014/main" id="{C1C36D47-5B98-4FFC-930B-5FA27FBB2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0813" y="755332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3" name="Rectangle 721">
              <a:extLst>
                <a:ext uri="{FF2B5EF4-FFF2-40B4-BE49-F238E27FC236}">
                  <a16:creationId xmlns:a16="http://schemas.microsoft.com/office/drawing/2014/main" id="{41307813-C46E-4FE3-AF3C-FC8FCCD67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5425" y="755332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4" name="Oval 722">
              <a:extLst>
                <a:ext uri="{FF2B5EF4-FFF2-40B4-BE49-F238E27FC236}">
                  <a16:creationId xmlns:a16="http://schemas.microsoft.com/office/drawing/2014/main" id="{6ACDB1AC-1A8F-4DAA-86FD-0E59D2995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013" y="7591425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5" name="Oval 723">
              <a:extLst>
                <a:ext uri="{FF2B5EF4-FFF2-40B4-BE49-F238E27FC236}">
                  <a16:creationId xmlns:a16="http://schemas.microsoft.com/office/drawing/2014/main" id="{BCD6F8CF-80CF-401B-A831-86D41972B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763" y="7591425"/>
              <a:ext cx="58738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6" name="Freeform 724">
              <a:extLst>
                <a:ext uri="{FF2B5EF4-FFF2-40B4-BE49-F238E27FC236}">
                  <a16:creationId xmlns:a16="http://schemas.microsoft.com/office/drawing/2014/main" id="{FAB1AABD-E140-4342-BC32-9F47C8E0F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150" y="7575550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7" name="Freeform 725">
              <a:extLst>
                <a:ext uri="{FF2B5EF4-FFF2-40B4-BE49-F238E27FC236}">
                  <a16:creationId xmlns:a16="http://schemas.microsoft.com/office/drawing/2014/main" id="{35C0CD0F-A6C1-4CA2-ABF7-D70EF4356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7797800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8" name="Rectangle 726">
              <a:extLst>
                <a:ext uri="{FF2B5EF4-FFF2-40B4-BE49-F238E27FC236}">
                  <a16:creationId xmlns:a16="http://schemas.microsoft.com/office/drawing/2014/main" id="{214BCFA9-E8FB-4FA5-8813-892D1C5C5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0775" y="7847013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9" name="Rectangle 727">
              <a:extLst>
                <a:ext uri="{FF2B5EF4-FFF2-40B4-BE49-F238E27FC236}">
                  <a16:creationId xmlns:a16="http://schemas.microsoft.com/office/drawing/2014/main" id="{CA50B4E5-74ED-470F-AD42-58A10A1F5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5388" y="7847013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0" name="Rectangle 728">
              <a:extLst>
                <a:ext uri="{FF2B5EF4-FFF2-40B4-BE49-F238E27FC236}">
                  <a16:creationId xmlns:a16="http://schemas.microsoft.com/office/drawing/2014/main" id="{21629817-381F-4A4A-A8F2-DD89E7D17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0" y="7847013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1" name="Rectangle 729">
              <a:extLst>
                <a:ext uri="{FF2B5EF4-FFF2-40B4-BE49-F238E27FC236}">
                  <a16:creationId xmlns:a16="http://schemas.microsoft.com/office/drawing/2014/main" id="{E2488865-80DB-4781-8A01-AE8DEAF46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6200" y="7847013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2" name="Rectangle 730">
              <a:extLst>
                <a:ext uri="{FF2B5EF4-FFF2-40B4-BE49-F238E27FC236}">
                  <a16:creationId xmlns:a16="http://schemas.microsoft.com/office/drawing/2014/main" id="{9B31C060-D091-4C46-A571-CC1239211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0813" y="7847013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3" name="Rectangle 731">
              <a:extLst>
                <a:ext uri="{FF2B5EF4-FFF2-40B4-BE49-F238E27FC236}">
                  <a16:creationId xmlns:a16="http://schemas.microsoft.com/office/drawing/2014/main" id="{A3DC0347-052F-48BE-AFDD-9878E3F4D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5425" y="7847013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4" name="Oval 732">
              <a:extLst>
                <a:ext uri="{FF2B5EF4-FFF2-40B4-BE49-F238E27FC236}">
                  <a16:creationId xmlns:a16="http://schemas.microsoft.com/office/drawing/2014/main" id="{ED21B226-BDBA-40CB-9761-03FD2A3F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013" y="7885113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5" name="Oval 733">
              <a:extLst>
                <a:ext uri="{FF2B5EF4-FFF2-40B4-BE49-F238E27FC236}">
                  <a16:creationId xmlns:a16="http://schemas.microsoft.com/office/drawing/2014/main" id="{6119A149-0C87-47B7-A8F0-94A4E2880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763" y="7885113"/>
              <a:ext cx="58738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6" name="Freeform 734">
              <a:extLst>
                <a:ext uri="{FF2B5EF4-FFF2-40B4-BE49-F238E27FC236}">
                  <a16:creationId xmlns:a16="http://schemas.microsoft.com/office/drawing/2014/main" id="{20C03325-D45D-42B7-9C7B-ADB3CA280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150" y="7869238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7" name="Freeform 735">
              <a:extLst>
                <a:ext uri="{FF2B5EF4-FFF2-40B4-BE49-F238E27FC236}">
                  <a16:creationId xmlns:a16="http://schemas.microsoft.com/office/drawing/2014/main" id="{3DEA6165-2BBC-41F0-B60D-FA17DA40F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8091488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8" name="Rectangle 736">
              <a:extLst>
                <a:ext uri="{FF2B5EF4-FFF2-40B4-BE49-F238E27FC236}">
                  <a16:creationId xmlns:a16="http://schemas.microsoft.com/office/drawing/2014/main" id="{2A014B26-679E-414E-90D2-283C0D3B2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0775" y="8140700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9" name="Rectangle 737">
              <a:extLst>
                <a:ext uri="{FF2B5EF4-FFF2-40B4-BE49-F238E27FC236}">
                  <a16:creationId xmlns:a16="http://schemas.microsoft.com/office/drawing/2014/main" id="{46885949-C34A-4C19-A039-0B5E96E0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5388" y="8140700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40" name="Rectangle 738">
              <a:extLst>
                <a:ext uri="{FF2B5EF4-FFF2-40B4-BE49-F238E27FC236}">
                  <a16:creationId xmlns:a16="http://schemas.microsoft.com/office/drawing/2014/main" id="{50D8C21B-1F13-4025-8DA8-AA41314D2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0" y="8140700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41" name="Rectangle 739">
              <a:extLst>
                <a:ext uri="{FF2B5EF4-FFF2-40B4-BE49-F238E27FC236}">
                  <a16:creationId xmlns:a16="http://schemas.microsoft.com/office/drawing/2014/main" id="{7ABC23F7-7323-4E79-A366-7ACF19720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6200" y="8140700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42" name="Rectangle 740">
              <a:extLst>
                <a:ext uri="{FF2B5EF4-FFF2-40B4-BE49-F238E27FC236}">
                  <a16:creationId xmlns:a16="http://schemas.microsoft.com/office/drawing/2014/main" id="{52E5C579-C3C3-48CC-82BC-6CD227384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0813" y="8140700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43" name="Rectangle 741">
              <a:extLst>
                <a:ext uri="{FF2B5EF4-FFF2-40B4-BE49-F238E27FC236}">
                  <a16:creationId xmlns:a16="http://schemas.microsoft.com/office/drawing/2014/main" id="{00D554A3-14C1-4949-84CD-749261DE0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5425" y="8140700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44" name="Oval 742">
              <a:extLst>
                <a:ext uri="{FF2B5EF4-FFF2-40B4-BE49-F238E27FC236}">
                  <a16:creationId xmlns:a16="http://schemas.microsoft.com/office/drawing/2014/main" id="{EE576063-B1CC-4C9F-85E8-008B4EECE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013" y="8178800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45" name="Oval 743">
              <a:extLst>
                <a:ext uri="{FF2B5EF4-FFF2-40B4-BE49-F238E27FC236}">
                  <a16:creationId xmlns:a16="http://schemas.microsoft.com/office/drawing/2014/main" id="{F1BD8671-799C-4DDF-82E3-66662EED3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763" y="8178800"/>
              <a:ext cx="58738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46" name="Freeform 744">
              <a:extLst>
                <a:ext uri="{FF2B5EF4-FFF2-40B4-BE49-F238E27FC236}">
                  <a16:creationId xmlns:a16="http://schemas.microsoft.com/office/drawing/2014/main" id="{27429478-FEAB-45CD-A231-025EE0DFA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150" y="8162925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47" name="Freeform 745">
              <a:extLst>
                <a:ext uri="{FF2B5EF4-FFF2-40B4-BE49-F238E27FC236}">
                  <a16:creationId xmlns:a16="http://schemas.microsoft.com/office/drawing/2014/main" id="{E4E62435-A4DF-4C22-9E22-AEB110B04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8385175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48" name="Rectangle 746">
              <a:extLst>
                <a:ext uri="{FF2B5EF4-FFF2-40B4-BE49-F238E27FC236}">
                  <a16:creationId xmlns:a16="http://schemas.microsoft.com/office/drawing/2014/main" id="{48BE9597-7196-4524-B8C0-2C047E716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0775" y="843438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49" name="Rectangle 747">
              <a:extLst>
                <a:ext uri="{FF2B5EF4-FFF2-40B4-BE49-F238E27FC236}">
                  <a16:creationId xmlns:a16="http://schemas.microsoft.com/office/drawing/2014/main" id="{E9790652-5B3E-4E90-A501-E49D99EBF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5388" y="843438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0" name="Rectangle 748">
              <a:extLst>
                <a:ext uri="{FF2B5EF4-FFF2-40B4-BE49-F238E27FC236}">
                  <a16:creationId xmlns:a16="http://schemas.microsoft.com/office/drawing/2014/main" id="{4E9CDD19-EB12-4011-8977-7616F4C86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0" y="843438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1" name="Rectangle 749">
              <a:extLst>
                <a:ext uri="{FF2B5EF4-FFF2-40B4-BE49-F238E27FC236}">
                  <a16:creationId xmlns:a16="http://schemas.microsoft.com/office/drawing/2014/main" id="{4E102A7A-EFC7-4C92-9775-FC9FF3397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6200" y="8434388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2" name="Rectangle 750">
              <a:extLst>
                <a:ext uri="{FF2B5EF4-FFF2-40B4-BE49-F238E27FC236}">
                  <a16:creationId xmlns:a16="http://schemas.microsoft.com/office/drawing/2014/main" id="{583F828F-7032-4CFC-869C-38DAA416A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0813" y="843438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3" name="Rectangle 751">
              <a:extLst>
                <a:ext uri="{FF2B5EF4-FFF2-40B4-BE49-F238E27FC236}">
                  <a16:creationId xmlns:a16="http://schemas.microsoft.com/office/drawing/2014/main" id="{108D4980-D17A-49EC-BF89-A8EE954BB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5425" y="8434388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4" name="Oval 752">
              <a:extLst>
                <a:ext uri="{FF2B5EF4-FFF2-40B4-BE49-F238E27FC236}">
                  <a16:creationId xmlns:a16="http://schemas.microsoft.com/office/drawing/2014/main" id="{C0EC597C-E919-4A12-8601-CDF50B8A6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013" y="8470900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5" name="Oval 753">
              <a:extLst>
                <a:ext uri="{FF2B5EF4-FFF2-40B4-BE49-F238E27FC236}">
                  <a16:creationId xmlns:a16="http://schemas.microsoft.com/office/drawing/2014/main" id="{37E1542F-AF02-4D9A-869C-177E182CF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763" y="8470900"/>
              <a:ext cx="58738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6" name="Freeform 754">
              <a:extLst>
                <a:ext uri="{FF2B5EF4-FFF2-40B4-BE49-F238E27FC236}">
                  <a16:creationId xmlns:a16="http://schemas.microsoft.com/office/drawing/2014/main" id="{CF09CDFE-ADA4-4CFC-9345-8C2C13D5A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150" y="8456613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7" name="Freeform 755">
              <a:extLst>
                <a:ext uri="{FF2B5EF4-FFF2-40B4-BE49-F238E27FC236}">
                  <a16:creationId xmlns:a16="http://schemas.microsoft.com/office/drawing/2014/main" id="{373C7F07-A1D2-4AFE-87FE-F30DBD9A3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6800" y="8678863"/>
              <a:ext cx="1527175" cy="233363"/>
            </a:xfrm>
            <a:custGeom>
              <a:avLst/>
              <a:gdLst>
                <a:gd name="T0" fmla="*/ 796 w 812"/>
                <a:gd name="T1" fmla="*/ 124 h 124"/>
                <a:gd name="T2" fmla="*/ 16 w 812"/>
                <a:gd name="T3" fmla="*/ 124 h 124"/>
                <a:gd name="T4" fmla="*/ 0 w 812"/>
                <a:gd name="T5" fmla="*/ 108 h 124"/>
                <a:gd name="T6" fmla="*/ 0 w 812"/>
                <a:gd name="T7" fmla="*/ 16 h 124"/>
                <a:gd name="T8" fmla="*/ 16 w 812"/>
                <a:gd name="T9" fmla="*/ 0 h 124"/>
                <a:gd name="T10" fmla="*/ 796 w 812"/>
                <a:gd name="T11" fmla="*/ 0 h 124"/>
                <a:gd name="T12" fmla="*/ 812 w 812"/>
                <a:gd name="T13" fmla="*/ 16 h 124"/>
                <a:gd name="T14" fmla="*/ 812 w 812"/>
                <a:gd name="T15" fmla="*/ 108 h 124"/>
                <a:gd name="T16" fmla="*/ 796 w 812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2" h="124">
                  <a:moveTo>
                    <a:pt x="796" y="124"/>
                  </a:moveTo>
                  <a:cubicBezTo>
                    <a:pt x="16" y="124"/>
                    <a:pt x="16" y="124"/>
                    <a:pt x="16" y="124"/>
                  </a:cubicBezTo>
                  <a:cubicBezTo>
                    <a:pt x="7" y="124"/>
                    <a:pt x="0" y="117"/>
                    <a:pt x="0" y="10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5" y="0"/>
                    <a:pt x="812" y="7"/>
                    <a:pt x="812" y="16"/>
                  </a:cubicBezTo>
                  <a:cubicBezTo>
                    <a:pt x="812" y="108"/>
                    <a:pt x="812" y="108"/>
                    <a:pt x="812" y="108"/>
                  </a:cubicBezTo>
                  <a:cubicBezTo>
                    <a:pt x="812" y="117"/>
                    <a:pt x="805" y="124"/>
                    <a:pt x="796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8" name="Rectangle 756">
              <a:extLst>
                <a:ext uri="{FF2B5EF4-FFF2-40B4-BE49-F238E27FC236}">
                  <a16:creationId xmlns:a16="http://schemas.microsoft.com/office/drawing/2014/main" id="{6AA978F1-E73C-4DCE-8F56-14F69692A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0775" y="872807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9" name="Rectangle 757">
              <a:extLst>
                <a:ext uri="{FF2B5EF4-FFF2-40B4-BE49-F238E27FC236}">
                  <a16:creationId xmlns:a16="http://schemas.microsoft.com/office/drawing/2014/main" id="{572E7353-F536-4F38-AC0B-A8D23ABAD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5388" y="872807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0" name="Rectangle 758">
              <a:extLst>
                <a:ext uri="{FF2B5EF4-FFF2-40B4-BE49-F238E27FC236}">
                  <a16:creationId xmlns:a16="http://schemas.microsoft.com/office/drawing/2014/main" id="{A36A7BFC-8FAF-478A-98DA-6D7AF3074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0" y="872807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1" name="Rectangle 759">
              <a:extLst>
                <a:ext uri="{FF2B5EF4-FFF2-40B4-BE49-F238E27FC236}">
                  <a16:creationId xmlns:a16="http://schemas.microsoft.com/office/drawing/2014/main" id="{8E652CEF-A55B-497A-B438-60DD413A0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6200" y="8728075"/>
              <a:ext cx="44450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2" name="Rectangle 760">
              <a:extLst>
                <a:ext uri="{FF2B5EF4-FFF2-40B4-BE49-F238E27FC236}">
                  <a16:creationId xmlns:a16="http://schemas.microsoft.com/office/drawing/2014/main" id="{C3222BE0-E046-4C27-A73D-11BEAA96E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0813" y="872807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3" name="Rectangle 761">
              <a:extLst>
                <a:ext uri="{FF2B5EF4-FFF2-40B4-BE49-F238E27FC236}">
                  <a16:creationId xmlns:a16="http://schemas.microsoft.com/office/drawing/2014/main" id="{5F0DFB02-6B93-438B-81F6-0BCFE6FD8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5425" y="8728075"/>
              <a:ext cx="46038" cy="134938"/>
            </a:xfrm>
            <a:prstGeom prst="rect">
              <a:avLst/>
            </a:pr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4" name="Oval 762">
              <a:extLst>
                <a:ext uri="{FF2B5EF4-FFF2-40B4-BE49-F238E27FC236}">
                  <a16:creationId xmlns:a16="http://schemas.microsoft.com/office/drawing/2014/main" id="{729F6E36-9E3F-4B13-944F-2402F12EB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013" y="8764588"/>
              <a:ext cx="60325" cy="60325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5" name="Oval 763">
              <a:extLst>
                <a:ext uri="{FF2B5EF4-FFF2-40B4-BE49-F238E27FC236}">
                  <a16:creationId xmlns:a16="http://schemas.microsoft.com/office/drawing/2014/main" id="{2364C415-21EE-408C-9B32-B13F3F0A8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763" y="8764588"/>
              <a:ext cx="58738" cy="60325"/>
            </a:xfrm>
            <a:prstGeom prst="ellipse">
              <a:avLst/>
            </a:pr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6" name="Freeform 764">
              <a:extLst>
                <a:ext uri="{FF2B5EF4-FFF2-40B4-BE49-F238E27FC236}">
                  <a16:creationId xmlns:a16="http://schemas.microsoft.com/office/drawing/2014/main" id="{46F8F2CC-25B1-40C9-862C-878C6C837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150" y="8750300"/>
              <a:ext cx="571500" cy="90488"/>
            </a:xfrm>
            <a:custGeom>
              <a:avLst/>
              <a:gdLst>
                <a:gd name="T0" fmla="*/ 291 w 304"/>
                <a:gd name="T1" fmla="*/ 48 h 48"/>
                <a:gd name="T2" fmla="*/ 13 w 304"/>
                <a:gd name="T3" fmla="*/ 48 h 48"/>
                <a:gd name="T4" fmla="*/ 0 w 304"/>
                <a:gd name="T5" fmla="*/ 35 h 48"/>
                <a:gd name="T6" fmla="*/ 0 w 304"/>
                <a:gd name="T7" fmla="*/ 13 h 48"/>
                <a:gd name="T8" fmla="*/ 13 w 304"/>
                <a:gd name="T9" fmla="*/ 0 h 48"/>
                <a:gd name="T10" fmla="*/ 291 w 304"/>
                <a:gd name="T11" fmla="*/ 0 h 48"/>
                <a:gd name="T12" fmla="*/ 304 w 304"/>
                <a:gd name="T13" fmla="*/ 13 h 48"/>
                <a:gd name="T14" fmla="*/ 304 w 304"/>
                <a:gd name="T15" fmla="*/ 35 h 48"/>
                <a:gd name="T16" fmla="*/ 291 w 30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8">
                  <a:moveTo>
                    <a:pt x="291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6" y="48"/>
                    <a:pt x="0" y="42"/>
                    <a:pt x="0" y="3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8" y="0"/>
                    <a:pt x="304" y="6"/>
                    <a:pt x="304" y="13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04" y="42"/>
                    <a:pt x="298" y="48"/>
                    <a:pt x="291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7" name="Rectangle 765">
              <a:extLst>
                <a:ext uri="{FF2B5EF4-FFF2-40B4-BE49-F238E27FC236}">
                  <a16:creationId xmlns:a16="http://schemas.microsoft.com/office/drawing/2014/main" id="{2D4A7875-9A47-473C-A179-33CB6FF1E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6475" y="7015163"/>
              <a:ext cx="1128713" cy="60325"/>
            </a:xfrm>
            <a:prstGeom prst="rect">
              <a:avLst/>
            </a:prstGeom>
            <a:solidFill>
              <a:srgbClr val="BCD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8" name="Freeform 766">
              <a:extLst>
                <a:ext uri="{FF2B5EF4-FFF2-40B4-BE49-F238E27FC236}">
                  <a16:creationId xmlns:a16="http://schemas.microsoft.com/office/drawing/2014/main" id="{DEE05DFD-086C-4CBD-8DFE-6F9B22250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2875" y="6958013"/>
              <a:ext cx="376238" cy="41275"/>
            </a:xfrm>
            <a:custGeom>
              <a:avLst/>
              <a:gdLst>
                <a:gd name="T0" fmla="*/ 189 w 200"/>
                <a:gd name="T1" fmla="*/ 22 h 22"/>
                <a:gd name="T2" fmla="*/ 11 w 200"/>
                <a:gd name="T3" fmla="*/ 22 h 22"/>
                <a:gd name="T4" fmla="*/ 0 w 200"/>
                <a:gd name="T5" fmla="*/ 11 h 22"/>
                <a:gd name="T6" fmla="*/ 0 w 200"/>
                <a:gd name="T7" fmla="*/ 11 h 22"/>
                <a:gd name="T8" fmla="*/ 11 w 200"/>
                <a:gd name="T9" fmla="*/ 0 h 22"/>
                <a:gd name="T10" fmla="*/ 189 w 200"/>
                <a:gd name="T11" fmla="*/ 0 h 22"/>
                <a:gd name="T12" fmla="*/ 200 w 200"/>
                <a:gd name="T13" fmla="*/ 11 h 22"/>
                <a:gd name="T14" fmla="*/ 200 w 200"/>
                <a:gd name="T15" fmla="*/ 11 h 22"/>
                <a:gd name="T16" fmla="*/ 189 w 200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2">
                  <a:moveTo>
                    <a:pt x="189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95" y="0"/>
                    <a:pt x="200" y="5"/>
                    <a:pt x="200" y="11"/>
                  </a:cubicBezTo>
                  <a:cubicBezTo>
                    <a:pt x="200" y="11"/>
                    <a:pt x="200" y="11"/>
                    <a:pt x="200" y="11"/>
                  </a:cubicBezTo>
                  <a:cubicBezTo>
                    <a:pt x="200" y="17"/>
                    <a:pt x="195" y="22"/>
                    <a:pt x="189" y="22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9" name="Freeform 767">
              <a:extLst>
                <a:ext uri="{FF2B5EF4-FFF2-40B4-BE49-F238E27FC236}">
                  <a16:creationId xmlns:a16="http://schemas.microsoft.com/office/drawing/2014/main" id="{D1596054-5790-4140-B6ED-61C688F92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0225" y="6435725"/>
              <a:ext cx="250825" cy="501650"/>
            </a:xfrm>
            <a:custGeom>
              <a:avLst/>
              <a:gdLst>
                <a:gd name="T0" fmla="*/ 132 w 134"/>
                <a:gd name="T1" fmla="*/ 17 h 267"/>
                <a:gd name="T2" fmla="*/ 23 w 134"/>
                <a:gd name="T3" fmla="*/ 259 h 267"/>
                <a:gd name="T4" fmla="*/ 8 w 134"/>
                <a:gd name="T5" fmla="*/ 265 h 267"/>
                <a:gd name="T6" fmla="*/ 8 w 134"/>
                <a:gd name="T7" fmla="*/ 265 h 267"/>
                <a:gd name="T8" fmla="*/ 3 w 134"/>
                <a:gd name="T9" fmla="*/ 250 h 267"/>
                <a:gd name="T10" fmla="*/ 111 w 134"/>
                <a:gd name="T11" fmla="*/ 8 h 267"/>
                <a:gd name="T12" fmla="*/ 126 w 134"/>
                <a:gd name="T13" fmla="*/ 2 h 267"/>
                <a:gd name="T14" fmla="*/ 126 w 134"/>
                <a:gd name="T15" fmla="*/ 2 h 267"/>
                <a:gd name="T16" fmla="*/ 132 w 134"/>
                <a:gd name="T17" fmla="*/ 1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267">
                  <a:moveTo>
                    <a:pt x="132" y="17"/>
                  </a:moveTo>
                  <a:cubicBezTo>
                    <a:pt x="23" y="259"/>
                    <a:pt x="23" y="259"/>
                    <a:pt x="23" y="259"/>
                  </a:cubicBezTo>
                  <a:cubicBezTo>
                    <a:pt x="20" y="265"/>
                    <a:pt x="14" y="267"/>
                    <a:pt x="8" y="265"/>
                  </a:cubicBezTo>
                  <a:cubicBezTo>
                    <a:pt x="8" y="265"/>
                    <a:pt x="8" y="265"/>
                    <a:pt x="8" y="265"/>
                  </a:cubicBezTo>
                  <a:cubicBezTo>
                    <a:pt x="3" y="262"/>
                    <a:pt x="0" y="256"/>
                    <a:pt x="3" y="250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4" y="2"/>
                    <a:pt x="120" y="0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32" y="5"/>
                    <a:pt x="134" y="11"/>
                    <a:pt x="132" y="17"/>
                  </a:cubicBezTo>
                  <a:close/>
                </a:path>
              </a:pathLst>
            </a:custGeom>
            <a:solidFill>
              <a:srgbClr val="75A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70" name="Rectangle 768">
              <a:extLst>
                <a:ext uri="{FF2B5EF4-FFF2-40B4-BE49-F238E27FC236}">
                  <a16:creationId xmlns:a16="http://schemas.microsoft.com/office/drawing/2014/main" id="{AAA9E36F-25D4-4D9F-B96D-5A9BFF07F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9675" y="6973888"/>
              <a:ext cx="633413" cy="41275"/>
            </a:xfrm>
            <a:prstGeom prst="rect">
              <a:avLst/>
            </a:prstGeom>
            <a:solidFill>
              <a:srgbClr val="D0E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71" name="Freeform 769">
              <a:extLst>
                <a:ext uri="{FF2B5EF4-FFF2-40B4-BE49-F238E27FC236}">
                  <a16:creationId xmlns:a16="http://schemas.microsoft.com/office/drawing/2014/main" id="{997BBE34-278A-4FAB-94FA-329414DFF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8638" y="6397625"/>
              <a:ext cx="288925" cy="600075"/>
            </a:xfrm>
            <a:custGeom>
              <a:avLst/>
              <a:gdLst>
                <a:gd name="T0" fmla="*/ 182 w 182"/>
                <a:gd name="T1" fmla="*/ 11 h 378"/>
                <a:gd name="T2" fmla="*/ 23 w 182"/>
                <a:gd name="T3" fmla="*/ 378 h 378"/>
                <a:gd name="T4" fmla="*/ 0 w 182"/>
                <a:gd name="T5" fmla="*/ 368 h 378"/>
                <a:gd name="T6" fmla="*/ 157 w 182"/>
                <a:gd name="T7" fmla="*/ 0 h 378"/>
                <a:gd name="T8" fmla="*/ 182 w 182"/>
                <a:gd name="T9" fmla="*/ 1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378">
                  <a:moveTo>
                    <a:pt x="182" y="11"/>
                  </a:moveTo>
                  <a:lnTo>
                    <a:pt x="23" y="378"/>
                  </a:lnTo>
                  <a:lnTo>
                    <a:pt x="0" y="368"/>
                  </a:lnTo>
                  <a:lnTo>
                    <a:pt x="157" y="0"/>
                  </a:lnTo>
                  <a:lnTo>
                    <a:pt x="182" y="11"/>
                  </a:lnTo>
                  <a:close/>
                </a:path>
              </a:pathLst>
            </a:custGeom>
            <a:solidFill>
              <a:srgbClr val="D0E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72" name="Rectangle 770">
              <a:extLst>
                <a:ext uri="{FF2B5EF4-FFF2-40B4-BE49-F238E27FC236}">
                  <a16:creationId xmlns:a16="http://schemas.microsoft.com/office/drawing/2014/main" id="{F200F521-B79A-4342-BA28-FEA6CAA11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3525" y="6992938"/>
              <a:ext cx="247650" cy="6350"/>
            </a:xfrm>
            <a:prstGeom prst="rect">
              <a:avLst/>
            </a:prstGeom>
            <a:solidFill>
              <a:srgbClr val="BCD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D890CBC4-7250-4E3C-8B4D-516DDDF96DC0}"/>
              </a:ext>
            </a:extLst>
          </p:cNvPr>
          <p:cNvGrpSpPr/>
          <p:nvPr/>
        </p:nvGrpSpPr>
        <p:grpSpPr>
          <a:xfrm>
            <a:off x="10913942" y="2721926"/>
            <a:ext cx="1170629" cy="2512975"/>
            <a:chOff x="16282988" y="6186488"/>
            <a:chExt cx="1893888" cy="4065588"/>
          </a:xfrm>
        </p:grpSpPr>
        <p:sp>
          <p:nvSpPr>
            <p:cNvPr id="573" name="Freeform 771">
              <a:extLst>
                <a:ext uri="{FF2B5EF4-FFF2-40B4-BE49-F238E27FC236}">
                  <a16:creationId xmlns:a16="http://schemas.microsoft.com/office/drawing/2014/main" id="{F1D8779B-FA95-4C11-8143-73C1B40A9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2988" y="6186488"/>
              <a:ext cx="1811338" cy="3641725"/>
            </a:xfrm>
            <a:custGeom>
              <a:avLst/>
              <a:gdLst>
                <a:gd name="T0" fmla="*/ 629 w 964"/>
                <a:gd name="T1" fmla="*/ 925 h 1935"/>
                <a:gd name="T2" fmla="*/ 702 w 964"/>
                <a:gd name="T3" fmla="*/ 674 h 1935"/>
                <a:gd name="T4" fmla="*/ 567 w 964"/>
                <a:gd name="T5" fmla="*/ 387 h 1935"/>
                <a:gd name="T6" fmla="*/ 638 w 964"/>
                <a:gd name="T7" fmla="*/ 233 h 1935"/>
                <a:gd name="T8" fmla="*/ 448 w 964"/>
                <a:gd name="T9" fmla="*/ 9 h 1935"/>
                <a:gd name="T10" fmla="*/ 224 w 964"/>
                <a:gd name="T11" fmla="*/ 200 h 1935"/>
                <a:gd name="T12" fmla="*/ 249 w 964"/>
                <a:gd name="T13" fmla="*/ 316 h 1935"/>
                <a:gd name="T14" fmla="*/ 35 w 964"/>
                <a:gd name="T15" fmla="*/ 617 h 1935"/>
                <a:gd name="T16" fmla="*/ 169 w 964"/>
                <a:gd name="T17" fmla="*/ 981 h 1935"/>
                <a:gd name="T18" fmla="*/ 2 w 964"/>
                <a:gd name="T19" fmla="*/ 1356 h 1935"/>
                <a:gd name="T20" fmla="*/ 541 w 964"/>
                <a:gd name="T21" fmla="*/ 1893 h 1935"/>
                <a:gd name="T22" fmla="*/ 922 w 964"/>
                <a:gd name="T23" fmla="*/ 1291 h 1935"/>
                <a:gd name="T24" fmla="*/ 629 w 964"/>
                <a:gd name="T25" fmla="*/ 925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4" h="1935">
                  <a:moveTo>
                    <a:pt x="629" y="925"/>
                  </a:moveTo>
                  <a:cubicBezTo>
                    <a:pt x="618" y="793"/>
                    <a:pt x="703" y="831"/>
                    <a:pt x="702" y="674"/>
                  </a:cubicBezTo>
                  <a:cubicBezTo>
                    <a:pt x="701" y="537"/>
                    <a:pt x="568" y="461"/>
                    <a:pt x="567" y="387"/>
                  </a:cubicBezTo>
                  <a:cubicBezTo>
                    <a:pt x="565" y="313"/>
                    <a:pt x="635" y="275"/>
                    <a:pt x="638" y="233"/>
                  </a:cubicBezTo>
                  <a:cubicBezTo>
                    <a:pt x="648" y="118"/>
                    <a:pt x="562" y="18"/>
                    <a:pt x="448" y="9"/>
                  </a:cubicBezTo>
                  <a:cubicBezTo>
                    <a:pt x="333" y="0"/>
                    <a:pt x="233" y="85"/>
                    <a:pt x="224" y="200"/>
                  </a:cubicBezTo>
                  <a:cubicBezTo>
                    <a:pt x="220" y="242"/>
                    <a:pt x="247" y="251"/>
                    <a:pt x="249" y="316"/>
                  </a:cubicBezTo>
                  <a:cubicBezTo>
                    <a:pt x="250" y="381"/>
                    <a:pt x="15" y="482"/>
                    <a:pt x="35" y="617"/>
                  </a:cubicBezTo>
                  <a:cubicBezTo>
                    <a:pt x="56" y="754"/>
                    <a:pt x="177" y="816"/>
                    <a:pt x="169" y="981"/>
                  </a:cubicBezTo>
                  <a:cubicBezTo>
                    <a:pt x="163" y="1102"/>
                    <a:pt x="0" y="1154"/>
                    <a:pt x="2" y="1356"/>
                  </a:cubicBezTo>
                  <a:cubicBezTo>
                    <a:pt x="5" y="1684"/>
                    <a:pt x="241" y="1935"/>
                    <a:pt x="541" y="1893"/>
                  </a:cubicBezTo>
                  <a:cubicBezTo>
                    <a:pt x="841" y="1851"/>
                    <a:pt x="964" y="1591"/>
                    <a:pt x="922" y="1291"/>
                  </a:cubicBezTo>
                  <a:cubicBezTo>
                    <a:pt x="894" y="1091"/>
                    <a:pt x="641" y="1056"/>
                    <a:pt x="629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74" name="Freeform 772">
              <a:extLst>
                <a:ext uri="{FF2B5EF4-FFF2-40B4-BE49-F238E27FC236}">
                  <a16:creationId xmlns:a16="http://schemas.microsoft.com/office/drawing/2014/main" id="{59C438A5-FD0D-4B27-ACCC-9DA7777F9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8313" y="6569075"/>
              <a:ext cx="268288" cy="2832100"/>
            </a:xfrm>
            <a:custGeom>
              <a:avLst/>
              <a:gdLst>
                <a:gd name="T0" fmla="*/ 44 w 143"/>
                <a:gd name="T1" fmla="*/ 0 h 1505"/>
                <a:gd name="T2" fmla="*/ 25 w 143"/>
                <a:gd name="T3" fmla="*/ 189 h 1505"/>
                <a:gd name="T4" fmla="*/ 13 w 143"/>
                <a:gd name="T5" fmla="*/ 379 h 1505"/>
                <a:gd name="T6" fmla="*/ 9 w 143"/>
                <a:gd name="T7" fmla="*/ 569 h 1505"/>
                <a:gd name="T8" fmla="*/ 13 w 143"/>
                <a:gd name="T9" fmla="*/ 759 h 1505"/>
                <a:gd name="T10" fmla="*/ 26 w 143"/>
                <a:gd name="T11" fmla="*/ 949 h 1505"/>
                <a:gd name="T12" fmla="*/ 50 w 143"/>
                <a:gd name="T13" fmla="*/ 1137 h 1505"/>
                <a:gd name="T14" fmla="*/ 88 w 143"/>
                <a:gd name="T15" fmla="*/ 1323 h 1505"/>
                <a:gd name="T16" fmla="*/ 143 w 143"/>
                <a:gd name="T17" fmla="*/ 1505 h 1505"/>
                <a:gd name="T18" fmla="*/ 84 w 143"/>
                <a:gd name="T19" fmla="*/ 1324 h 1505"/>
                <a:gd name="T20" fmla="*/ 44 w 143"/>
                <a:gd name="T21" fmla="*/ 1138 h 1505"/>
                <a:gd name="T22" fmla="*/ 18 w 143"/>
                <a:gd name="T23" fmla="*/ 949 h 1505"/>
                <a:gd name="T24" fmla="*/ 5 w 143"/>
                <a:gd name="T25" fmla="*/ 759 h 1505"/>
                <a:gd name="T26" fmla="*/ 7 w 143"/>
                <a:gd name="T27" fmla="*/ 379 h 1505"/>
                <a:gd name="T28" fmla="*/ 44 w 143"/>
                <a:gd name="T29" fmla="*/ 0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3" h="1505">
                  <a:moveTo>
                    <a:pt x="44" y="0"/>
                  </a:moveTo>
                  <a:cubicBezTo>
                    <a:pt x="36" y="63"/>
                    <a:pt x="30" y="126"/>
                    <a:pt x="25" y="189"/>
                  </a:cubicBezTo>
                  <a:cubicBezTo>
                    <a:pt x="20" y="253"/>
                    <a:pt x="16" y="316"/>
                    <a:pt x="13" y="379"/>
                  </a:cubicBezTo>
                  <a:cubicBezTo>
                    <a:pt x="11" y="442"/>
                    <a:pt x="9" y="506"/>
                    <a:pt x="9" y="569"/>
                  </a:cubicBezTo>
                  <a:cubicBezTo>
                    <a:pt x="9" y="633"/>
                    <a:pt x="10" y="696"/>
                    <a:pt x="13" y="759"/>
                  </a:cubicBezTo>
                  <a:cubicBezTo>
                    <a:pt x="16" y="822"/>
                    <a:pt x="20" y="886"/>
                    <a:pt x="26" y="949"/>
                  </a:cubicBezTo>
                  <a:cubicBezTo>
                    <a:pt x="32" y="1012"/>
                    <a:pt x="40" y="1075"/>
                    <a:pt x="50" y="1137"/>
                  </a:cubicBezTo>
                  <a:cubicBezTo>
                    <a:pt x="60" y="1200"/>
                    <a:pt x="73" y="1262"/>
                    <a:pt x="88" y="1323"/>
                  </a:cubicBezTo>
                  <a:cubicBezTo>
                    <a:pt x="103" y="1385"/>
                    <a:pt x="122" y="1445"/>
                    <a:pt x="143" y="1505"/>
                  </a:cubicBezTo>
                  <a:cubicBezTo>
                    <a:pt x="120" y="1446"/>
                    <a:pt x="101" y="1385"/>
                    <a:pt x="84" y="1324"/>
                  </a:cubicBezTo>
                  <a:cubicBezTo>
                    <a:pt x="68" y="1263"/>
                    <a:pt x="55" y="1201"/>
                    <a:pt x="44" y="1138"/>
                  </a:cubicBezTo>
                  <a:cubicBezTo>
                    <a:pt x="33" y="1076"/>
                    <a:pt x="25" y="1013"/>
                    <a:pt x="18" y="949"/>
                  </a:cubicBezTo>
                  <a:cubicBezTo>
                    <a:pt x="12" y="886"/>
                    <a:pt x="8" y="823"/>
                    <a:pt x="5" y="759"/>
                  </a:cubicBezTo>
                  <a:cubicBezTo>
                    <a:pt x="0" y="633"/>
                    <a:pt x="1" y="506"/>
                    <a:pt x="7" y="379"/>
                  </a:cubicBezTo>
                  <a:cubicBezTo>
                    <a:pt x="14" y="252"/>
                    <a:pt x="25" y="126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75" name="Freeform 773">
              <a:extLst>
                <a:ext uri="{FF2B5EF4-FFF2-40B4-BE49-F238E27FC236}">
                  <a16:creationId xmlns:a16="http://schemas.microsoft.com/office/drawing/2014/main" id="{9439F503-9DF2-4E05-B8FC-9E3DDB806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6888" y="6846888"/>
              <a:ext cx="280988" cy="268288"/>
            </a:xfrm>
            <a:custGeom>
              <a:avLst/>
              <a:gdLst>
                <a:gd name="T0" fmla="*/ 0 w 150"/>
                <a:gd name="T1" fmla="*/ 142 h 142"/>
                <a:gd name="T2" fmla="*/ 79 w 150"/>
                <a:gd name="T3" fmla="*/ 75 h 142"/>
                <a:gd name="T4" fmla="*/ 88 w 150"/>
                <a:gd name="T5" fmla="*/ 66 h 142"/>
                <a:gd name="T6" fmla="*/ 97 w 150"/>
                <a:gd name="T7" fmla="*/ 57 h 142"/>
                <a:gd name="T8" fmla="*/ 115 w 150"/>
                <a:gd name="T9" fmla="*/ 39 h 142"/>
                <a:gd name="T10" fmla="*/ 150 w 150"/>
                <a:gd name="T11" fmla="*/ 0 h 142"/>
                <a:gd name="T12" fmla="*/ 120 w 150"/>
                <a:gd name="T13" fmla="*/ 43 h 142"/>
                <a:gd name="T14" fmla="*/ 84 w 150"/>
                <a:gd name="T15" fmla="*/ 81 h 142"/>
                <a:gd name="T16" fmla="*/ 44 w 150"/>
                <a:gd name="T17" fmla="*/ 114 h 142"/>
                <a:gd name="T18" fmla="*/ 0 w 150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142">
                  <a:moveTo>
                    <a:pt x="0" y="142"/>
                  </a:moveTo>
                  <a:cubicBezTo>
                    <a:pt x="27" y="120"/>
                    <a:pt x="54" y="98"/>
                    <a:pt x="79" y="75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104" y="51"/>
                    <a:pt x="109" y="45"/>
                    <a:pt x="115" y="39"/>
                  </a:cubicBezTo>
                  <a:cubicBezTo>
                    <a:pt x="127" y="26"/>
                    <a:pt x="139" y="13"/>
                    <a:pt x="150" y="0"/>
                  </a:cubicBezTo>
                  <a:cubicBezTo>
                    <a:pt x="141" y="15"/>
                    <a:pt x="131" y="29"/>
                    <a:pt x="120" y="43"/>
                  </a:cubicBezTo>
                  <a:cubicBezTo>
                    <a:pt x="109" y="56"/>
                    <a:pt x="97" y="69"/>
                    <a:pt x="84" y="81"/>
                  </a:cubicBezTo>
                  <a:cubicBezTo>
                    <a:pt x="71" y="92"/>
                    <a:pt x="58" y="104"/>
                    <a:pt x="44" y="114"/>
                  </a:cubicBezTo>
                  <a:cubicBezTo>
                    <a:pt x="30" y="124"/>
                    <a:pt x="16" y="134"/>
                    <a:pt x="0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76" name="Freeform 774">
              <a:extLst>
                <a:ext uri="{FF2B5EF4-FFF2-40B4-BE49-F238E27FC236}">
                  <a16:creationId xmlns:a16="http://schemas.microsoft.com/office/drawing/2014/main" id="{2F593CD0-9197-4080-82EF-D5D37D6FB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7363" y="6973888"/>
              <a:ext cx="279400" cy="266700"/>
            </a:xfrm>
            <a:custGeom>
              <a:avLst/>
              <a:gdLst>
                <a:gd name="T0" fmla="*/ 0 w 149"/>
                <a:gd name="T1" fmla="*/ 142 h 142"/>
                <a:gd name="T2" fmla="*/ 78 w 149"/>
                <a:gd name="T3" fmla="*/ 75 h 142"/>
                <a:gd name="T4" fmla="*/ 88 w 149"/>
                <a:gd name="T5" fmla="*/ 66 h 142"/>
                <a:gd name="T6" fmla="*/ 97 w 149"/>
                <a:gd name="T7" fmla="*/ 57 h 142"/>
                <a:gd name="T8" fmla="*/ 115 w 149"/>
                <a:gd name="T9" fmla="*/ 39 h 142"/>
                <a:gd name="T10" fmla="*/ 149 w 149"/>
                <a:gd name="T11" fmla="*/ 0 h 142"/>
                <a:gd name="T12" fmla="*/ 120 w 149"/>
                <a:gd name="T13" fmla="*/ 43 h 142"/>
                <a:gd name="T14" fmla="*/ 84 w 149"/>
                <a:gd name="T15" fmla="*/ 81 h 142"/>
                <a:gd name="T16" fmla="*/ 44 w 149"/>
                <a:gd name="T17" fmla="*/ 114 h 142"/>
                <a:gd name="T18" fmla="*/ 0 w 149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42">
                  <a:moveTo>
                    <a:pt x="0" y="142"/>
                  </a:moveTo>
                  <a:cubicBezTo>
                    <a:pt x="27" y="120"/>
                    <a:pt x="53" y="98"/>
                    <a:pt x="78" y="75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103" y="51"/>
                    <a:pt x="109" y="45"/>
                    <a:pt x="115" y="39"/>
                  </a:cubicBezTo>
                  <a:cubicBezTo>
                    <a:pt x="127" y="26"/>
                    <a:pt x="138" y="13"/>
                    <a:pt x="149" y="0"/>
                  </a:cubicBezTo>
                  <a:cubicBezTo>
                    <a:pt x="141" y="15"/>
                    <a:pt x="131" y="29"/>
                    <a:pt x="120" y="43"/>
                  </a:cubicBezTo>
                  <a:cubicBezTo>
                    <a:pt x="108" y="56"/>
                    <a:pt x="96" y="69"/>
                    <a:pt x="84" y="81"/>
                  </a:cubicBezTo>
                  <a:cubicBezTo>
                    <a:pt x="71" y="92"/>
                    <a:pt x="58" y="104"/>
                    <a:pt x="44" y="114"/>
                  </a:cubicBezTo>
                  <a:cubicBezTo>
                    <a:pt x="30" y="124"/>
                    <a:pt x="15" y="134"/>
                    <a:pt x="0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77" name="Freeform 775">
              <a:extLst>
                <a:ext uri="{FF2B5EF4-FFF2-40B4-BE49-F238E27FC236}">
                  <a16:creationId xmlns:a16="http://schemas.microsoft.com/office/drawing/2014/main" id="{C7FD471A-96AF-44E6-81FA-91AA92A59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5775" y="7723188"/>
              <a:ext cx="279400" cy="268288"/>
            </a:xfrm>
            <a:custGeom>
              <a:avLst/>
              <a:gdLst>
                <a:gd name="T0" fmla="*/ 0 w 149"/>
                <a:gd name="T1" fmla="*/ 143 h 143"/>
                <a:gd name="T2" fmla="*/ 78 w 149"/>
                <a:gd name="T3" fmla="*/ 75 h 143"/>
                <a:gd name="T4" fmla="*/ 88 w 149"/>
                <a:gd name="T5" fmla="*/ 66 h 143"/>
                <a:gd name="T6" fmla="*/ 97 w 149"/>
                <a:gd name="T7" fmla="*/ 57 h 143"/>
                <a:gd name="T8" fmla="*/ 115 w 149"/>
                <a:gd name="T9" fmla="*/ 39 h 143"/>
                <a:gd name="T10" fmla="*/ 149 w 149"/>
                <a:gd name="T11" fmla="*/ 0 h 143"/>
                <a:gd name="T12" fmla="*/ 119 w 149"/>
                <a:gd name="T13" fmla="*/ 43 h 143"/>
                <a:gd name="T14" fmla="*/ 84 w 149"/>
                <a:gd name="T15" fmla="*/ 81 h 143"/>
                <a:gd name="T16" fmla="*/ 43 w 149"/>
                <a:gd name="T17" fmla="*/ 114 h 143"/>
                <a:gd name="T18" fmla="*/ 0 w 149"/>
                <a:gd name="T1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43">
                  <a:moveTo>
                    <a:pt x="0" y="143"/>
                  </a:moveTo>
                  <a:cubicBezTo>
                    <a:pt x="27" y="121"/>
                    <a:pt x="53" y="98"/>
                    <a:pt x="78" y="75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103" y="51"/>
                    <a:pt x="109" y="45"/>
                    <a:pt x="115" y="39"/>
                  </a:cubicBezTo>
                  <a:cubicBezTo>
                    <a:pt x="127" y="26"/>
                    <a:pt x="138" y="13"/>
                    <a:pt x="149" y="0"/>
                  </a:cubicBezTo>
                  <a:cubicBezTo>
                    <a:pt x="141" y="15"/>
                    <a:pt x="131" y="29"/>
                    <a:pt x="119" y="43"/>
                  </a:cubicBezTo>
                  <a:cubicBezTo>
                    <a:pt x="108" y="56"/>
                    <a:pt x="96" y="69"/>
                    <a:pt x="84" y="81"/>
                  </a:cubicBezTo>
                  <a:cubicBezTo>
                    <a:pt x="71" y="93"/>
                    <a:pt x="57" y="104"/>
                    <a:pt x="43" y="114"/>
                  </a:cubicBezTo>
                  <a:cubicBezTo>
                    <a:pt x="29" y="125"/>
                    <a:pt x="15" y="134"/>
                    <a:pt x="0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78" name="Freeform 776">
              <a:extLst>
                <a:ext uri="{FF2B5EF4-FFF2-40B4-BE49-F238E27FC236}">
                  <a16:creationId xmlns:a16="http://schemas.microsoft.com/office/drawing/2014/main" id="{89202414-20E2-4BD7-AC34-96B0BB458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0538" y="7835900"/>
              <a:ext cx="280988" cy="268288"/>
            </a:xfrm>
            <a:custGeom>
              <a:avLst/>
              <a:gdLst>
                <a:gd name="T0" fmla="*/ 0 w 149"/>
                <a:gd name="T1" fmla="*/ 143 h 143"/>
                <a:gd name="T2" fmla="*/ 78 w 149"/>
                <a:gd name="T3" fmla="*/ 75 h 143"/>
                <a:gd name="T4" fmla="*/ 88 w 149"/>
                <a:gd name="T5" fmla="*/ 67 h 143"/>
                <a:gd name="T6" fmla="*/ 97 w 149"/>
                <a:gd name="T7" fmla="*/ 58 h 143"/>
                <a:gd name="T8" fmla="*/ 115 w 149"/>
                <a:gd name="T9" fmla="*/ 39 h 143"/>
                <a:gd name="T10" fmla="*/ 149 w 149"/>
                <a:gd name="T11" fmla="*/ 0 h 143"/>
                <a:gd name="T12" fmla="*/ 120 w 149"/>
                <a:gd name="T13" fmla="*/ 43 h 143"/>
                <a:gd name="T14" fmla="*/ 84 w 149"/>
                <a:gd name="T15" fmla="*/ 81 h 143"/>
                <a:gd name="T16" fmla="*/ 44 w 149"/>
                <a:gd name="T17" fmla="*/ 115 h 143"/>
                <a:gd name="T18" fmla="*/ 0 w 149"/>
                <a:gd name="T1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43">
                  <a:moveTo>
                    <a:pt x="0" y="143"/>
                  </a:moveTo>
                  <a:cubicBezTo>
                    <a:pt x="27" y="121"/>
                    <a:pt x="53" y="99"/>
                    <a:pt x="78" y="75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103" y="52"/>
                    <a:pt x="109" y="45"/>
                    <a:pt x="115" y="39"/>
                  </a:cubicBezTo>
                  <a:cubicBezTo>
                    <a:pt x="127" y="27"/>
                    <a:pt x="138" y="14"/>
                    <a:pt x="149" y="0"/>
                  </a:cubicBezTo>
                  <a:cubicBezTo>
                    <a:pt x="141" y="15"/>
                    <a:pt x="131" y="30"/>
                    <a:pt x="120" y="43"/>
                  </a:cubicBezTo>
                  <a:cubicBezTo>
                    <a:pt x="109" y="57"/>
                    <a:pt x="97" y="69"/>
                    <a:pt x="84" y="81"/>
                  </a:cubicBezTo>
                  <a:cubicBezTo>
                    <a:pt x="71" y="93"/>
                    <a:pt x="58" y="104"/>
                    <a:pt x="44" y="115"/>
                  </a:cubicBezTo>
                  <a:cubicBezTo>
                    <a:pt x="30" y="125"/>
                    <a:pt x="15" y="135"/>
                    <a:pt x="0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79" name="Freeform 777">
              <a:extLst>
                <a:ext uri="{FF2B5EF4-FFF2-40B4-BE49-F238E27FC236}">
                  <a16:creationId xmlns:a16="http://schemas.microsoft.com/office/drawing/2014/main" id="{31A11A73-093C-4218-9F9B-AB0F595C0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3338" y="7305675"/>
              <a:ext cx="446088" cy="271463"/>
            </a:xfrm>
            <a:custGeom>
              <a:avLst/>
              <a:gdLst>
                <a:gd name="T0" fmla="*/ 0 w 237"/>
                <a:gd name="T1" fmla="*/ 0 h 145"/>
                <a:gd name="T2" fmla="*/ 55 w 237"/>
                <a:gd name="T3" fmla="*/ 44 h 145"/>
                <a:gd name="T4" fmla="*/ 112 w 237"/>
                <a:gd name="T5" fmla="*/ 83 h 145"/>
                <a:gd name="T6" fmla="*/ 142 w 237"/>
                <a:gd name="T7" fmla="*/ 100 h 145"/>
                <a:gd name="T8" fmla="*/ 157 w 237"/>
                <a:gd name="T9" fmla="*/ 109 h 145"/>
                <a:gd name="T10" fmla="*/ 165 w 237"/>
                <a:gd name="T11" fmla="*/ 113 h 145"/>
                <a:gd name="T12" fmla="*/ 173 w 237"/>
                <a:gd name="T13" fmla="*/ 116 h 145"/>
                <a:gd name="T14" fmla="*/ 189 w 237"/>
                <a:gd name="T15" fmla="*/ 124 h 145"/>
                <a:gd name="T16" fmla="*/ 204 w 237"/>
                <a:gd name="T17" fmla="*/ 131 h 145"/>
                <a:gd name="T18" fmla="*/ 212 w 237"/>
                <a:gd name="T19" fmla="*/ 135 h 145"/>
                <a:gd name="T20" fmla="*/ 220 w 237"/>
                <a:gd name="T21" fmla="*/ 138 h 145"/>
                <a:gd name="T22" fmla="*/ 237 w 237"/>
                <a:gd name="T23" fmla="*/ 145 h 145"/>
                <a:gd name="T24" fmla="*/ 170 w 237"/>
                <a:gd name="T25" fmla="*/ 122 h 145"/>
                <a:gd name="T26" fmla="*/ 162 w 237"/>
                <a:gd name="T27" fmla="*/ 119 h 145"/>
                <a:gd name="T28" fmla="*/ 154 w 237"/>
                <a:gd name="T29" fmla="*/ 115 h 145"/>
                <a:gd name="T30" fmla="*/ 139 w 237"/>
                <a:gd name="T31" fmla="*/ 107 h 145"/>
                <a:gd name="T32" fmla="*/ 108 w 237"/>
                <a:gd name="T33" fmla="*/ 89 h 145"/>
                <a:gd name="T34" fmla="*/ 51 w 237"/>
                <a:gd name="T35" fmla="*/ 49 h 145"/>
                <a:gd name="T36" fmla="*/ 0 w 237"/>
                <a:gd name="T3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145">
                  <a:moveTo>
                    <a:pt x="0" y="0"/>
                  </a:moveTo>
                  <a:cubicBezTo>
                    <a:pt x="18" y="16"/>
                    <a:pt x="36" y="30"/>
                    <a:pt x="55" y="44"/>
                  </a:cubicBezTo>
                  <a:cubicBezTo>
                    <a:pt x="73" y="57"/>
                    <a:pt x="93" y="70"/>
                    <a:pt x="112" y="83"/>
                  </a:cubicBezTo>
                  <a:cubicBezTo>
                    <a:pt x="122" y="89"/>
                    <a:pt x="132" y="94"/>
                    <a:pt x="142" y="100"/>
                  </a:cubicBezTo>
                  <a:cubicBezTo>
                    <a:pt x="157" y="109"/>
                    <a:pt x="157" y="109"/>
                    <a:pt x="157" y="109"/>
                  </a:cubicBezTo>
                  <a:cubicBezTo>
                    <a:pt x="165" y="113"/>
                    <a:pt x="165" y="113"/>
                    <a:pt x="165" y="113"/>
                  </a:cubicBezTo>
                  <a:cubicBezTo>
                    <a:pt x="173" y="116"/>
                    <a:pt x="173" y="116"/>
                    <a:pt x="173" y="116"/>
                  </a:cubicBezTo>
                  <a:cubicBezTo>
                    <a:pt x="189" y="124"/>
                    <a:pt x="189" y="124"/>
                    <a:pt x="189" y="124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7" y="132"/>
                    <a:pt x="210" y="134"/>
                    <a:pt x="212" y="135"/>
                  </a:cubicBezTo>
                  <a:cubicBezTo>
                    <a:pt x="220" y="138"/>
                    <a:pt x="220" y="138"/>
                    <a:pt x="220" y="138"/>
                  </a:cubicBezTo>
                  <a:cubicBezTo>
                    <a:pt x="226" y="140"/>
                    <a:pt x="231" y="142"/>
                    <a:pt x="237" y="145"/>
                  </a:cubicBezTo>
                  <a:cubicBezTo>
                    <a:pt x="214" y="139"/>
                    <a:pt x="192" y="132"/>
                    <a:pt x="170" y="122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39" y="107"/>
                    <a:pt x="139" y="107"/>
                    <a:pt x="139" y="107"/>
                  </a:cubicBezTo>
                  <a:cubicBezTo>
                    <a:pt x="128" y="101"/>
                    <a:pt x="118" y="96"/>
                    <a:pt x="108" y="89"/>
                  </a:cubicBezTo>
                  <a:cubicBezTo>
                    <a:pt x="88" y="77"/>
                    <a:pt x="69" y="63"/>
                    <a:pt x="51" y="49"/>
                  </a:cubicBezTo>
                  <a:cubicBezTo>
                    <a:pt x="33" y="34"/>
                    <a:pt x="16" y="1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0" name="Freeform 778">
              <a:extLst>
                <a:ext uri="{FF2B5EF4-FFF2-40B4-BE49-F238E27FC236}">
                  <a16:creationId xmlns:a16="http://schemas.microsoft.com/office/drawing/2014/main" id="{9B6377AC-08C4-44C8-8942-21D44CA8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7925" y="7283450"/>
              <a:ext cx="571500" cy="371475"/>
            </a:xfrm>
            <a:custGeom>
              <a:avLst/>
              <a:gdLst>
                <a:gd name="T0" fmla="*/ 0 w 304"/>
                <a:gd name="T1" fmla="*/ 0 h 197"/>
                <a:gd name="T2" fmla="*/ 36 w 304"/>
                <a:gd name="T3" fmla="*/ 29 h 197"/>
                <a:gd name="T4" fmla="*/ 53 w 304"/>
                <a:gd name="T5" fmla="*/ 43 h 197"/>
                <a:gd name="T6" fmla="*/ 71 w 304"/>
                <a:gd name="T7" fmla="*/ 57 h 197"/>
                <a:gd name="T8" fmla="*/ 90 w 304"/>
                <a:gd name="T9" fmla="*/ 70 h 197"/>
                <a:gd name="T10" fmla="*/ 108 w 304"/>
                <a:gd name="T11" fmla="*/ 84 h 197"/>
                <a:gd name="T12" fmla="*/ 126 w 304"/>
                <a:gd name="T13" fmla="*/ 97 h 197"/>
                <a:gd name="T14" fmla="*/ 145 w 304"/>
                <a:gd name="T15" fmla="*/ 110 h 197"/>
                <a:gd name="T16" fmla="*/ 164 w 304"/>
                <a:gd name="T17" fmla="*/ 123 h 197"/>
                <a:gd name="T18" fmla="*/ 173 w 304"/>
                <a:gd name="T19" fmla="*/ 129 h 197"/>
                <a:gd name="T20" fmla="*/ 183 w 304"/>
                <a:gd name="T21" fmla="*/ 135 h 197"/>
                <a:gd name="T22" fmla="*/ 202 w 304"/>
                <a:gd name="T23" fmla="*/ 147 h 197"/>
                <a:gd name="T24" fmla="*/ 222 w 304"/>
                <a:gd name="T25" fmla="*/ 158 h 197"/>
                <a:gd name="T26" fmla="*/ 304 w 304"/>
                <a:gd name="T27" fmla="*/ 197 h 197"/>
                <a:gd name="T28" fmla="*/ 219 w 304"/>
                <a:gd name="T29" fmla="*/ 164 h 197"/>
                <a:gd name="T30" fmla="*/ 140 w 304"/>
                <a:gd name="T31" fmla="*/ 117 h 197"/>
                <a:gd name="T32" fmla="*/ 68 w 304"/>
                <a:gd name="T33" fmla="*/ 62 h 197"/>
                <a:gd name="T34" fmla="*/ 0 w 304"/>
                <a:gd name="T3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4" h="197">
                  <a:moveTo>
                    <a:pt x="0" y="0"/>
                  </a:moveTo>
                  <a:cubicBezTo>
                    <a:pt x="12" y="10"/>
                    <a:pt x="24" y="19"/>
                    <a:pt x="36" y="29"/>
                  </a:cubicBezTo>
                  <a:cubicBezTo>
                    <a:pt x="42" y="33"/>
                    <a:pt x="47" y="38"/>
                    <a:pt x="53" y="43"/>
                  </a:cubicBezTo>
                  <a:cubicBezTo>
                    <a:pt x="59" y="47"/>
                    <a:pt x="65" y="52"/>
                    <a:pt x="71" y="57"/>
                  </a:cubicBezTo>
                  <a:cubicBezTo>
                    <a:pt x="77" y="61"/>
                    <a:pt x="83" y="66"/>
                    <a:pt x="90" y="70"/>
                  </a:cubicBezTo>
                  <a:cubicBezTo>
                    <a:pt x="96" y="75"/>
                    <a:pt x="102" y="80"/>
                    <a:pt x="108" y="84"/>
                  </a:cubicBezTo>
                  <a:cubicBezTo>
                    <a:pt x="126" y="97"/>
                    <a:pt x="126" y="97"/>
                    <a:pt x="126" y="97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51" y="115"/>
                    <a:pt x="157" y="119"/>
                    <a:pt x="164" y="123"/>
                  </a:cubicBezTo>
                  <a:cubicBezTo>
                    <a:pt x="173" y="129"/>
                    <a:pt x="173" y="129"/>
                    <a:pt x="173" y="129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9" y="139"/>
                    <a:pt x="195" y="143"/>
                    <a:pt x="202" y="147"/>
                  </a:cubicBezTo>
                  <a:cubicBezTo>
                    <a:pt x="222" y="158"/>
                    <a:pt x="222" y="158"/>
                    <a:pt x="222" y="158"/>
                  </a:cubicBezTo>
                  <a:cubicBezTo>
                    <a:pt x="248" y="173"/>
                    <a:pt x="275" y="187"/>
                    <a:pt x="304" y="197"/>
                  </a:cubicBezTo>
                  <a:cubicBezTo>
                    <a:pt x="274" y="190"/>
                    <a:pt x="246" y="178"/>
                    <a:pt x="219" y="164"/>
                  </a:cubicBezTo>
                  <a:cubicBezTo>
                    <a:pt x="191" y="150"/>
                    <a:pt x="166" y="134"/>
                    <a:pt x="140" y="117"/>
                  </a:cubicBezTo>
                  <a:cubicBezTo>
                    <a:pt x="115" y="100"/>
                    <a:pt x="91" y="81"/>
                    <a:pt x="68" y="62"/>
                  </a:cubicBezTo>
                  <a:cubicBezTo>
                    <a:pt x="44" y="42"/>
                    <a:pt x="21" y="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1" name="Freeform 779">
              <a:extLst>
                <a:ext uri="{FF2B5EF4-FFF2-40B4-BE49-F238E27FC236}">
                  <a16:creationId xmlns:a16="http://schemas.microsoft.com/office/drawing/2014/main" id="{B3A3A120-C7DD-4D1D-88FD-1AB7A5B20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1750" y="8385175"/>
              <a:ext cx="519113" cy="298450"/>
            </a:xfrm>
            <a:custGeom>
              <a:avLst/>
              <a:gdLst>
                <a:gd name="T0" fmla="*/ 0 w 276"/>
                <a:gd name="T1" fmla="*/ 0 h 159"/>
                <a:gd name="T2" fmla="*/ 56 w 276"/>
                <a:gd name="T3" fmla="*/ 59 h 159"/>
                <a:gd name="T4" fmla="*/ 64 w 276"/>
                <a:gd name="T5" fmla="*/ 66 h 159"/>
                <a:gd name="T6" fmla="*/ 72 w 276"/>
                <a:gd name="T7" fmla="*/ 72 h 159"/>
                <a:gd name="T8" fmla="*/ 89 w 276"/>
                <a:gd name="T9" fmla="*/ 84 h 159"/>
                <a:gd name="T10" fmla="*/ 106 w 276"/>
                <a:gd name="T11" fmla="*/ 95 h 159"/>
                <a:gd name="T12" fmla="*/ 123 w 276"/>
                <a:gd name="T13" fmla="*/ 105 h 159"/>
                <a:gd name="T14" fmla="*/ 141 w 276"/>
                <a:gd name="T15" fmla="*/ 114 h 159"/>
                <a:gd name="T16" fmla="*/ 150 w 276"/>
                <a:gd name="T17" fmla="*/ 119 h 159"/>
                <a:gd name="T18" fmla="*/ 160 w 276"/>
                <a:gd name="T19" fmla="*/ 123 h 159"/>
                <a:gd name="T20" fmla="*/ 178 w 276"/>
                <a:gd name="T21" fmla="*/ 131 h 159"/>
                <a:gd name="T22" fmla="*/ 197 w 276"/>
                <a:gd name="T23" fmla="*/ 138 h 159"/>
                <a:gd name="T24" fmla="*/ 207 w 276"/>
                <a:gd name="T25" fmla="*/ 141 h 159"/>
                <a:gd name="T26" fmla="*/ 217 w 276"/>
                <a:gd name="T27" fmla="*/ 144 h 159"/>
                <a:gd name="T28" fmla="*/ 236 w 276"/>
                <a:gd name="T29" fmla="*/ 150 h 159"/>
                <a:gd name="T30" fmla="*/ 276 w 276"/>
                <a:gd name="T31" fmla="*/ 159 h 159"/>
                <a:gd name="T32" fmla="*/ 256 w 276"/>
                <a:gd name="T33" fmla="*/ 156 h 159"/>
                <a:gd name="T34" fmla="*/ 246 w 276"/>
                <a:gd name="T35" fmla="*/ 155 h 159"/>
                <a:gd name="T36" fmla="*/ 235 w 276"/>
                <a:gd name="T37" fmla="*/ 153 h 159"/>
                <a:gd name="T38" fmla="*/ 215 w 276"/>
                <a:gd name="T39" fmla="*/ 149 h 159"/>
                <a:gd name="T40" fmla="*/ 205 w 276"/>
                <a:gd name="T41" fmla="*/ 147 h 159"/>
                <a:gd name="T42" fmla="*/ 195 w 276"/>
                <a:gd name="T43" fmla="*/ 144 h 159"/>
                <a:gd name="T44" fmla="*/ 176 w 276"/>
                <a:gd name="T45" fmla="*/ 137 h 159"/>
                <a:gd name="T46" fmla="*/ 157 w 276"/>
                <a:gd name="T47" fmla="*/ 130 h 159"/>
                <a:gd name="T48" fmla="*/ 147 w 276"/>
                <a:gd name="T49" fmla="*/ 126 h 159"/>
                <a:gd name="T50" fmla="*/ 138 w 276"/>
                <a:gd name="T51" fmla="*/ 121 h 159"/>
                <a:gd name="T52" fmla="*/ 119 w 276"/>
                <a:gd name="T53" fmla="*/ 112 h 159"/>
                <a:gd name="T54" fmla="*/ 52 w 276"/>
                <a:gd name="T55" fmla="*/ 64 h 159"/>
                <a:gd name="T56" fmla="*/ 0 w 276"/>
                <a:gd name="T5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159">
                  <a:moveTo>
                    <a:pt x="0" y="0"/>
                  </a:moveTo>
                  <a:cubicBezTo>
                    <a:pt x="16" y="22"/>
                    <a:pt x="36" y="42"/>
                    <a:pt x="56" y="59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7" y="68"/>
                    <a:pt x="70" y="70"/>
                    <a:pt x="72" y="72"/>
                  </a:cubicBezTo>
                  <a:cubicBezTo>
                    <a:pt x="78" y="76"/>
                    <a:pt x="83" y="80"/>
                    <a:pt x="89" y="84"/>
                  </a:cubicBezTo>
                  <a:cubicBezTo>
                    <a:pt x="94" y="87"/>
                    <a:pt x="100" y="91"/>
                    <a:pt x="106" y="95"/>
                  </a:cubicBezTo>
                  <a:cubicBezTo>
                    <a:pt x="123" y="105"/>
                    <a:pt x="123" y="105"/>
                    <a:pt x="123" y="105"/>
                  </a:cubicBezTo>
                  <a:cubicBezTo>
                    <a:pt x="129" y="108"/>
                    <a:pt x="135" y="111"/>
                    <a:pt x="141" y="114"/>
                  </a:cubicBezTo>
                  <a:cubicBezTo>
                    <a:pt x="150" y="119"/>
                    <a:pt x="150" y="119"/>
                    <a:pt x="150" y="119"/>
                  </a:cubicBezTo>
                  <a:cubicBezTo>
                    <a:pt x="160" y="123"/>
                    <a:pt x="160" y="123"/>
                    <a:pt x="160" y="123"/>
                  </a:cubicBezTo>
                  <a:cubicBezTo>
                    <a:pt x="166" y="125"/>
                    <a:pt x="172" y="128"/>
                    <a:pt x="178" y="131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207" y="141"/>
                    <a:pt x="207" y="141"/>
                    <a:pt x="207" y="141"/>
                  </a:cubicBezTo>
                  <a:cubicBezTo>
                    <a:pt x="217" y="144"/>
                    <a:pt x="217" y="144"/>
                    <a:pt x="217" y="144"/>
                  </a:cubicBezTo>
                  <a:cubicBezTo>
                    <a:pt x="236" y="150"/>
                    <a:pt x="236" y="150"/>
                    <a:pt x="236" y="150"/>
                  </a:cubicBezTo>
                  <a:cubicBezTo>
                    <a:pt x="249" y="153"/>
                    <a:pt x="263" y="156"/>
                    <a:pt x="276" y="159"/>
                  </a:cubicBezTo>
                  <a:cubicBezTo>
                    <a:pt x="269" y="158"/>
                    <a:pt x="262" y="157"/>
                    <a:pt x="256" y="156"/>
                  </a:cubicBezTo>
                  <a:cubicBezTo>
                    <a:pt x="246" y="155"/>
                    <a:pt x="246" y="155"/>
                    <a:pt x="246" y="155"/>
                  </a:cubicBezTo>
                  <a:cubicBezTo>
                    <a:pt x="242" y="155"/>
                    <a:pt x="239" y="154"/>
                    <a:pt x="235" y="153"/>
                  </a:cubicBezTo>
                  <a:cubicBezTo>
                    <a:pt x="215" y="149"/>
                    <a:pt x="215" y="149"/>
                    <a:pt x="215" y="149"/>
                  </a:cubicBezTo>
                  <a:cubicBezTo>
                    <a:pt x="212" y="148"/>
                    <a:pt x="209" y="147"/>
                    <a:pt x="205" y="147"/>
                  </a:cubicBezTo>
                  <a:cubicBezTo>
                    <a:pt x="195" y="144"/>
                    <a:pt x="195" y="144"/>
                    <a:pt x="195" y="144"/>
                  </a:cubicBezTo>
                  <a:cubicBezTo>
                    <a:pt x="176" y="137"/>
                    <a:pt x="176" y="137"/>
                    <a:pt x="176" y="137"/>
                  </a:cubicBezTo>
                  <a:cubicBezTo>
                    <a:pt x="169" y="135"/>
                    <a:pt x="163" y="132"/>
                    <a:pt x="157" y="130"/>
                  </a:cubicBezTo>
                  <a:cubicBezTo>
                    <a:pt x="147" y="126"/>
                    <a:pt x="147" y="126"/>
                    <a:pt x="147" y="126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2" y="118"/>
                    <a:pt x="125" y="115"/>
                    <a:pt x="119" y="112"/>
                  </a:cubicBezTo>
                  <a:cubicBezTo>
                    <a:pt x="95" y="98"/>
                    <a:pt x="73" y="82"/>
                    <a:pt x="52" y="64"/>
                  </a:cubicBezTo>
                  <a:cubicBezTo>
                    <a:pt x="32" y="45"/>
                    <a:pt x="14" y="2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2" name="Freeform 780">
              <a:extLst>
                <a:ext uri="{FF2B5EF4-FFF2-40B4-BE49-F238E27FC236}">
                  <a16:creationId xmlns:a16="http://schemas.microsoft.com/office/drawing/2014/main" id="{6CAB5C29-3A54-4901-B0BD-D95103EBF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0163" y="8637588"/>
              <a:ext cx="558800" cy="241300"/>
            </a:xfrm>
            <a:custGeom>
              <a:avLst/>
              <a:gdLst>
                <a:gd name="T0" fmla="*/ 0 w 297"/>
                <a:gd name="T1" fmla="*/ 0 h 128"/>
                <a:gd name="T2" fmla="*/ 65 w 297"/>
                <a:gd name="T3" fmla="*/ 51 h 128"/>
                <a:gd name="T4" fmla="*/ 137 w 297"/>
                <a:gd name="T5" fmla="*/ 90 h 128"/>
                <a:gd name="T6" fmla="*/ 215 w 297"/>
                <a:gd name="T7" fmla="*/ 115 h 128"/>
                <a:gd name="T8" fmla="*/ 256 w 297"/>
                <a:gd name="T9" fmla="*/ 123 h 128"/>
                <a:gd name="T10" fmla="*/ 276 w 297"/>
                <a:gd name="T11" fmla="*/ 126 h 128"/>
                <a:gd name="T12" fmla="*/ 297 w 297"/>
                <a:gd name="T13" fmla="*/ 128 h 128"/>
                <a:gd name="T14" fmla="*/ 276 w 297"/>
                <a:gd name="T15" fmla="*/ 128 h 128"/>
                <a:gd name="T16" fmla="*/ 255 w 297"/>
                <a:gd name="T17" fmla="*/ 127 h 128"/>
                <a:gd name="T18" fmla="*/ 234 w 297"/>
                <a:gd name="T19" fmla="*/ 125 h 128"/>
                <a:gd name="T20" fmla="*/ 224 w 297"/>
                <a:gd name="T21" fmla="*/ 123 h 128"/>
                <a:gd name="T22" fmla="*/ 214 w 297"/>
                <a:gd name="T23" fmla="*/ 121 h 128"/>
                <a:gd name="T24" fmla="*/ 193 w 297"/>
                <a:gd name="T25" fmla="*/ 117 h 128"/>
                <a:gd name="T26" fmla="*/ 173 w 297"/>
                <a:gd name="T27" fmla="*/ 111 h 128"/>
                <a:gd name="T28" fmla="*/ 168 w 297"/>
                <a:gd name="T29" fmla="*/ 110 h 128"/>
                <a:gd name="T30" fmla="*/ 163 w 297"/>
                <a:gd name="T31" fmla="*/ 108 h 128"/>
                <a:gd name="T32" fmla="*/ 154 w 297"/>
                <a:gd name="T33" fmla="*/ 105 h 128"/>
                <a:gd name="T34" fmla="*/ 134 w 297"/>
                <a:gd name="T35" fmla="*/ 97 h 128"/>
                <a:gd name="T36" fmla="*/ 61 w 297"/>
                <a:gd name="T37" fmla="*/ 56 h 128"/>
                <a:gd name="T38" fmla="*/ 53 w 297"/>
                <a:gd name="T39" fmla="*/ 50 h 128"/>
                <a:gd name="T40" fmla="*/ 45 w 297"/>
                <a:gd name="T41" fmla="*/ 44 h 128"/>
                <a:gd name="T42" fmla="*/ 29 w 297"/>
                <a:gd name="T43" fmla="*/ 30 h 128"/>
                <a:gd name="T44" fmla="*/ 0 w 297"/>
                <a:gd name="T4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7" h="128">
                  <a:moveTo>
                    <a:pt x="0" y="0"/>
                  </a:moveTo>
                  <a:cubicBezTo>
                    <a:pt x="20" y="19"/>
                    <a:pt x="42" y="36"/>
                    <a:pt x="65" y="51"/>
                  </a:cubicBezTo>
                  <a:cubicBezTo>
                    <a:pt x="88" y="66"/>
                    <a:pt x="112" y="79"/>
                    <a:pt x="137" y="90"/>
                  </a:cubicBezTo>
                  <a:cubicBezTo>
                    <a:pt x="162" y="100"/>
                    <a:pt x="188" y="109"/>
                    <a:pt x="215" y="115"/>
                  </a:cubicBezTo>
                  <a:cubicBezTo>
                    <a:pt x="228" y="119"/>
                    <a:pt x="242" y="121"/>
                    <a:pt x="256" y="123"/>
                  </a:cubicBezTo>
                  <a:cubicBezTo>
                    <a:pt x="262" y="125"/>
                    <a:pt x="269" y="125"/>
                    <a:pt x="276" y="126"/>
                  </a:cubicBezTo>
                  <a:cubicBezTo>
                    <a:pt x="283" y="127"/>
                    <a:pt x="290" y="128"/>
                    <a:pt x="297" y="128"/>
                  </a:cubicBezTo>
                  <a:cubicBezTo>
                    <a:pt x="290" y="128"/>
                    <a:pt x="283" y="128"/>
                    <a:pt x="276" y="128"/>
                  </a:cubicBezTo>
                  <a:cubicBezTo>
                    <a:pt x="269" y="128"/>
                    <a:pt x="262" y="128"/>
                    <a:pt x="255" y="127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1" y="125"/>
                    <a:pt x="227" y="124"/>
                    <a:pt x="224" y="123"/>
                  </a:cubicBezTo>
                  <a:cubicBezTo>
                    <a:pt x="214" y="121"/>
                    <a:pt x="214" y="121"/>
                    <a:pt x="214" y="121"/>
                  </a:cubicBezTo>
                  <a:cubicBezTo>
                    <a:pt x="207" y="120"/>
                    <a:pt x="200" y="119"/>
                    <a:pt x="193" y="117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68" y="110"/>
                    <a:pt x="168" y="110"/>
                    <a:pt x="168" y="110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47" y="102"/>
                    <a:pt x="140" y="100"/>
                    <a:pt x="134" y="97"/>
                  </a:cubicBezTo>
                  <a:cubicBezTo>
                    <a:pt x="108" y="86"/>
                    <a:pt x="84" y="72"/>
                    <a:pt x="61" y="56"/>
                  </a:cubicBezTo>
                  <a:cubicBezTo>
                    <a:pt x="59" y="54"/>
                    <a:pt x="56" y="52"/>
                    <a:pt x="53" y="50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39" y="39"/>
                    <a:pt x="34" y="35"/>
                    <a:pt x="29" y="30"/>
                  </a:cubicBezTo>
                  <a:cubicBezTo>
                    <a:pt x="19" y="21"/>
                    <a:pt x="9" y="1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3" name="Freeform 781">
              <a:extLst>
                <a:ext uri="{FF2B5EF4-FFF2-40B4-BE49-F238E27FC236}">
                  <a16:creationId xmlns:a16="http://schemas.microsoft.com/office/drawing/2014/main" id="{6A66A620-E23E-41D0-BC5C-6F6257523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9688" y="7980363"/>
              <a:ext cx="1042988" cy="1804988"/>
            </a:xfrm>
            <a:custGeom>
              <a:avLst/>
              <a:gdLst>
                <a:gd name="T0" fmla="*/ 444 w 555"/>
                <a:gd name="T1" fmla="*/ 409 h 959"/>
                <a:gd name="T2" fmla="*/ 463 w 555"/>
                <a:gd name="T3" fmla="*/ 920 h 959"/>
                <a:gd name="T4" fmla="*/ 111 w 555"/>
                <a:gd name="T5" fmla="*/ 550 h 959"/>
                <a:gd name="T6" fmla="*/ 92 w 555"/>
                <a:gd name="T7" fmla="*/ 38 h 959"/>
                <a:gd name="T8" fmla="*/ 444 w 555"/>
                <a:gd name="T9" fmla="*/ 409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59">
                  <a:moveTo>
                    <a:pt x="444" y="409"/>
                  </a:moveTo>
                  <a:cubicBezTo>
                    <a:pt x="547" y="653"/>
                    <a:pt x="555" y="882"/>
                    <a:pt x="463" y="920"/>
                  </a:cubicBezTo>
                  <a:cubicBezTo>
                    <a:pt x="371" y="959"/>
                    <a:pt x="213" y="793"/>
                    <a:pt x="111" y="550"/>
                  </a:cubicBezTo>
                  <a:cubicBezTo>
                    <a:pt x="8" y="306"/>
                    <a:pt x="0" y="77"/>
                    <a:pt x="92" y="38"/>
                  </a:cubicBezTo>
                  <a:cubicBezTo>
                    <a:pt x="184" y="0"/>
                    <a:pt x="342" y="166"/>
                    <a:pt x="444" y="40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4" name="Freeform 782">
              <a:extLst>
                <a:ext uri="{FF2B5EF4-FFF2-40B4-BE49-F238E27FC236}">
                  <a16:creationId xmlns:a16="http://schemas.microsoft.com/office/drawing/2014/main" id="{98F95B59-789A-4442-BB14-F3DCB42D0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7363" y="7421563"/>
              <a:ext cx="1179513" cy="2376488"/>
            </a:xfrm>
            <a:custGeom>
              <a:avLst/>
              <a:gdLst>
                <a:gd name="T0" fmla="*/ 540 w 628"/>
                <a:gd name="T1" fmla="*/ 692 h 1263"/>
                <a:gd name="T2" fmla="*/ 155 w 628"/>
                <a:gd name="T3" fmla="*/ 1230 h 1263"/>
                <a:gd name="T4" fmla="*/ 88 w 628"/>
                <a:gd name="T5" fmla="*/ 572 h 1263"/>
                <a:gd name="T6" fmla="*/ 473 w 628"/>
                <a:gd name="T7" fmla="*/ 33 h 1263"/>
                <a:gd name="T8" fmla="*/ 540 w 628"/>
                <a:gd name="T9" fmla="*/ 692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1263">
                  <a:moveTo>
                    <a:pt x="540" y="692"/>
                  </a:moveTo>
                  <a:cubicBezTo>
                    <a:pt x="452" y="1022"/>
                    <a:pt x="280" y="1263"/>
                    <a:pt x="155" y="1230"/>
                  </a:cubicBezTo>
                  <a:cubicBezTo>
                    <a:pt x="30" y="1197"/>
                    <a:pt x="0" y="902"/>
                    <a:pt x="88" y="572"/>
                  </a:cubicBezTo>
                  <a:cubicBezTo>
                    <a:pt x="176" y="241"/>
                    <a:pt x="348" y="0"/>
                    <a:pt x="473" y="33"/>
                  </a:cubicBezTo>
                  <a:cubicBezTo>
                    <a:pt x="598" y="67"/>
                    <a:pt x="628" y="362"/>
                    <a:pt x="540" y="69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5" name="Freeform 783">
              <a:extLst>
                <a:ext uri="{FF2B5EF4-FFF2-40B4-BE49-F238E27FC236}">
                  <a16:creationId xmlns:a16="http://schemas.microsoft.com/office/drawing/2014/main" id="{86B6D974-2322-43C2-BC59-D176A4E95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6700" y="7600950"/>
              <a:ext cx="1068388" cy="1970088"/>
            </a:xfrm>
            <a:custGeom>
              <a:avLst/>
              <a:gdLst>
                <a:gd name="T0" fmla="*/ 0 w 568"/>
                <a:gd name="T1" fmla="*/ 332 h 1047"/>
                <a:gd name="T2" fmla="*/ 81 w 568"/>
                <a:gd name="T3" fmla="*/ 508 h 1047"/>
                <a:gd name="T4" fmla="*/ 161 w 568"/>
                <a:gd name="T5" fmla="*/ 683 h 1047"/>
                <a:gd name="T6" fmla="*/ 241 w 568"/>
                <a:gd name="T7" fmla="*/ 858 h 1047"/>
                <a:gd name="T8" fmla="*/ 320 w 568"/>
                <a:gd name="T9" fmla="*/ 1034 h 1047"/>
                <a:gd name="T10" fmla="*/ 313 w 568"/>
                <a:gd name="T11" fmla="*/ 1034 h 1047"/>
                <a:gd name="T12" fmla="*/ 344 w 568"/>
                <a:gd name="T13" fmla="*/ 905 h 1047"/>
                <a:gd name="T14" fmla="*/ 376 w 568"/>
                <a:gd name="T15" fmla="*/ 776 h 1047"/>
                <a:gd name="T16" fmla="*/ 439 w 568"/>
                <a:gd name="T17" fmla="*/ 517 h 1047"/>
                <a:gd name="T18" fmla="*/ 503 w 568"/>
                <a:gd name="T19" fmla="*/ 258 h 1047"/>
                <a:gd name="T20" fmla="*/ 568 w 568"/>
                <a:gd name="T21" fmla="*/ 0 h 1047"/>
                <a:gd name="T22" fmla="*/ 507 w 568"/>
                <a:gd name="T23" fmla="*/ 259 h 1047"/>
                <a:gd name="T24" fmla="*/ 445 w 568"/>
                <a:gd name="T25" fmla="*/ 518 h 1047"/>
                <a:gd name="T26" fmla="*/ 383 w 568"/>
                <a:gd name="T27" fmla="*/ 777 h 1047"/>
                <a:gd name="T28" fmla="*/ 352 w 568"/>
                <a:gd name="T29" fmla="*/ 907 h 1047"/>
                <a:gd name="T30" fmla="*/ 320 w 568"/>
                <a:gd name="T31" fmla="*/ 1036 h 1047"/>
                <a:gd name="T32" fmla="*/ 318 w 568"/>
                <a:gd name="T33" fmla="*/ 1047 h 1047"/>
                <a:gd name="T34" fmla="*/ 313 w 568"/>
                <a:gd name="T35" fmla="*/ 1037 h 1047"/>
                <a:gd name="T36" fmla="*/ 234 w 568"/>
                <a:gd name="T37" fmla="*/ 861 h 1047"/>
                <a:gd name="T38" fmla="*/ 156 w 568"/>
                <a:gd name="T39" fmla="*/ 685 h 1047"/>
                <a:gd name="T40" fmla="*/ 78 w 568"/>
                <a:gd name="T41" fmla="*/ 509 h 1047"/>
                <a:gd name="T42" fmla="*/ 0 w 568"/>
                <a:gd name="T43" fmla="*/ 332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8" h="1047">
                  <a:moveTo>
                    <a:pt x="0" y="332"/>
                  </a:moveTo>
                  <a:cubicBezTo>
                    <a:pt x="81" y="508"/>
                    <a:pt x="81" y="508"/>
                    <a:pt x="81" y="508"/>
                  </a:cubicBezTo>
                  <a:cubicBezTo>
                    <a:pt x="108" y="566"/>
                    <a:pt x="134" y="624"/>
                    <a:pt x="161" y="683"/>
                  </a:cubicBezTo>
                  <a:cubicBezTo>
                    <a:pt x="241" y="858"/>
                    <a:pt x="241" y="858"/>
                    <a:pt x="241" y="858"/>
                  </a:cubicBezTo>
                  <a:cubicBezTo>
                    <a:pt x="320" y="1034"/>
                    <a:pt x="320" y="1034"/>
                    <a:pt x="320" y="1034"/>
                  </a:cubicBezTo>
                  <a:cubicBezTo>
                    <a:pt x="313" y="1034"/>
                    <a:pt x="313" y="1034"/>
                    <a:pt x="313" y="1034"/>
                  </a:cubicBezTo>
                  <a:cubicBezTo>
                    <a:pt x="344" y="905"/>
                    <a:pt x="344" y="905"/>
                    <a:pt x="344" y="905"/>
                  </a:cubicBezTo>
                  <a:cubicBezTo>
                    <a:pt x="376" y="776"/>
                    <a:pt x="376" y="776"/>
                    <a:pt x="376" y="776"/>
                  </a:cubicBezTo>
                  <a:cubicBezTo>
                    <a:pt x="439" y="517"/>
                    <a:pt x="439" y="517"/>
                    <a:pt x="439" y="517"/>
                  </a:cubicBezTo>
                  <a:cubicBezTo>
                    <a:pt x="503" y="258"/>
                    <a:pt x="503" y="258"/>
                    <a:pt x="503" y="258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07" y="259"/>
                    <a:pt x="507" y="259"/>
                    <a:pt x="507" y="259"/>
                  </a:cubicBezTo>
                  <a:cubicBezTo>
                    <a:pt x="445" y="518"/>
                    <a:pt x="445" y="518"/>
                    <a:pt x="445" y="518"/>
                  </a:cubicBezTo>
                  <a:cubicBezTo>
                    <a:pt x="383" y="777"/>
                    <a:pt x="383" y="777"/>
                    <a:pt x="383" y="777"/>
                  </a:cubicBezTo>
                  <a:cubicBezTo>
                    <a:pt x="352" y="907"/>
                    <a:pt x="352" y="907"/>
                    <a:pt x="352" y="907"/>
                  </a:cubicBezTo>
                  <a:cubicBezTo>
                    <a:pt x="320" y="1036"/>
                    <a:pt x="320" y="1036"/>
                    <a:pt x="320" y="1036"/>
                  </a:cubicBezTo>
                  <a:cubicBezTo>
                    <a:pt x="318" y="1047"/>
                    <a:pt x="318" y="1047"/>
                    <a:pt x="318" y="1047"/>
                  </a:cubicBezTo>
                  <a:cubicBezTo>
                    <a:pt x="313" y="1037"/>
                    <a:pt x="313" y="1037"/>
                    <a:pt x="313" y="1037"/>
                  </a:cubicBezTo>
                  <a:cubicBezTo>
                    <a:pt x="234" y="861"/>
                    <a:pt x="234" y="861"/>
                    <a:pt x="234" y="861"/>
                  </a:cubicBezTo>
                  <a:cubicBezTo>
                    <a:pt x="156" y="685"/>
                    <a:pt x="156" y="685"/>
                    <a:pt x="156" y="685"/>
                  </a:cubicBezTo>
                  <a:cubicBezTo>
                    <a:pt x="130" y="626"/>
                    <a:pt x="104" y="568"/>
                    <a:pt x="78" y="509"/>
                  </a:cubicBezTo>
                  <a:lnTo>
                    <a:pt x="0" y="3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6" name="Freeform 784">
              <a:extLst>
                <a:ext uri="{FF2B5EF4-FFF2-40B4-BE49-F238E27FC236}">
                  <a16:creationId xmlns:a16="http://schemas.microsoft.com/office/drawing/2014/main" id="{F630B8BD-6B0C-47BE-BDAC-62AFE50C3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2638" y="8651875"/>
              <a:ext cx="185738" cy="457200"/>
            </a:xfrm>
            <a:custGeom>
              <a:avLst/>
              <a:gdLst>
                <a:gd name="T0" fmla="*/ 0 w 99"/>
                <a:gd name="T1" fmla="*/ 0 h 243"/>
                <a:gd name="T2" fmla="*/ 21 w 99"/>
                <a:gd name="T3" fmla="*/ 63 h 243"/>
                <a:gd name="T4" fmla="*/ 42 w 99"/>
                <a:gd name="T5" fmla="*/ 125 h 243"/>
                <a:gd name="T6" fmla="*/ 66 w 99"/>
                <a:gd name="T7" fmla="*/ 187 h 243"/>
                <a:gd name="T8" fmla="*/ 99 w 99"/>
                <a:gd name="T9" fmla="*/ 243 h 243"/>
                <a:gd name="T10" fmla="*/ 60 w 99"/>
                <a:gd name="T11" fmla="*/ 189 h 243"/>
                <a:gd name="T12" fmla="*/ 34 w 99"/>
                <a:gd name="T13" fmla="*/ 128 h 243"/>
                <a:gd name="T14" fmla="*/ 15 w 99"/>
                <a:gd name="T15" fmla="*/ 64 h 243"/>
                <a:gd name="T16" fmla="*/ 0 w 99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243">
                  <a:moveTo>
                    <a:pt x="0" y="0"/>
                  </a:moveTo>
                  <a:cubicBezTo>
                    <a:pt x="8" y="21"/>
                    <a:pt x="14" y="42"/>
                    <a:pt x="21" y="63"/>
                  </a:cubicBezTo>
                  <a:cubicBezTo>
                    <a:pt x="28" y="84"/>
                    <a:pt x="35" y="105"/>
                    <a:pt x="42" y="125"/>
                  </a:cubicBezTo>
                  <a:cubicBezTo>
                    <a:pt x="49" y="146"/>
                    <a:pt x="57" y="167"/>
                    <a:pt x="66" y="187"/>
                  </a:cubicBezTo>
                  <a:cubicBezTo>
                    <a:pt x="75" y="206"/>
                    <a:pt x="85" y="226"/>
                    <a:pt x="99" y="243"/>
                  </a:cubicBezTo>
                  <a:cubicBezTo>
                    <a:pt x="82" y="228"/>
                    <a:pt x="70" y="209"/>
                    <a:pt x="60" y="189"/>
                  </a:cubicBezTo>
                  <a:cubicBezTo>
                    <a:pt x="50" y="169"/>
                    <a:pt x="42" y="149"/>
                    <a:pt x="34" y="128"/>
                  </a:cubicBezTo>
                  <a:cubicBezTo>
                    <a:pt x="27" y="107"/>
                    <a:pt x="21" y="86"/>
                    <a:pt x="15" y="64"/>
                  </a:cubicBezTo>
                  <a:cubicBezTo>
                    <a:pt x="9" y="43"/>
                    <a:pt x="5" y="2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7" name="Freeform 785">
              <a:extLst>
                <a:ext uri="{FF2B5EF4-FFF2-40B4-BE49-F238E27FC236}">
                  <a16:creationId xmlns:a16="http://schemas.microsoft.com/office/drawing/2014/main" id="{1738A248-8C0A-4A01-BE1C-9836CC0C5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0" y="8447088"/>
              <a:ext cx="161925" cy="452438"/>
            </a:xfrm>
            <a:custGeom>
              <a:avLst/>
              <a:gdLst>
                <a:gd name="T0" fmla="*/ 0 w 86"/>
                <a:gd name="T1" fmla="*/ 0 h 240"/>
                <a:gd name="T2" fmla="*/ 19 w 86"/>
                <a:gd name="T3" fmla="*/ 61 h 240"/>
                <a:gd name="T4" fmla="*/ 38 w 86"/>
                <a:gd name="T5" fmla="*/ 122 h 240"/>
                <a:gd name="T6" fmla="*/ 59 w 86"/>
                <a:gd name="T7" fmla="*/ 182 h 240"/>
                <a:gd name="T8" fmla="*/ 86 w 86"/>
                <a:gd name="T9" fmla="*/ 240 h 240"/>
                <a:gd name="T10" fmla="*/ 53 w 86"/>
                <a:gd name="T11" fmla="*/ 185 h 240"/>
                <a:gd name="T12" fmla="*/ 30 w 86"/>
                <a:gd name="T13" fmla="*/ 125 h 240"/>
                <a:gd name="T14" fmla="*/ 13 w 86"/>
                <a:gd name="T15" fmla="*/ 63 h 240"/>
                <a:gd name="T16" fmla="*/ 0 w 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240">
                  <a:moveTo>
                    <a:pt x="0" y="0"/>
                  </a:moveTo>
                  <a:cubicBezTo>
                    <a:pt x="7" y="20"/>
                    <a:pt x="13" y="41"/>
                    <a:pt x="19" y="61"/>
                  </a:cubicBezTo>
                  <a:cubicBezTo>
                    <a:pt x="25" y="81"/>
                    <a:pt x="31" y="102"/>
                    <a:pt x="38" y="122"/>
                  </a:cubicBezTo>
                  <a:cubicBezTo>
                    <a:pt x="44" y="142"/>
                    <a:pt x="51" y="163"/>
                    <a:pt x="59" y="182"/>
                  </a:cubicBezTo>
                  <a:cubicBezTo>
                    <a:pt x="66" y="202"/>
                    <a:pt x="75" y="222"/>
                    <a:pt x="86" y="240"/>
                  </a:cubicBezTo>
                  <a:cubicBezTo>
                    <a:pt x="72" y="224"/>
                    <a:pt x="62" y="204"/>
                    <a:pt x="53" y="185"/>
                  </a:cubicBezTo>
                  <a:cubicBezTo>
                    <a:pt x="44" y="165"/>
                    <a:pt x="37" y="145"/>
                    <a:pt x="30" y="125"/>
                  </a:cubicBezTo>
                  <a:cubicBezTo>
                    <a:pt x="24" y="104"/>
                    <a:pt x="18" y="84"/>
                    <a:pt x="13" y="63"/>
                  </a:cubicBezTo>
                  <a:cubicBezTo>
                    <a:pt x="8" y="42"/>
                    <a:pt x="3" y="2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8" name="Freeform 786">
              <a:extLst>
                <a:ext uri="{FF2B5EF4-FFF2-40B4-BE49-F238E27FC236}">
                  <a16:creationId xmlns:a16="http://schemas.microsoft.com/office/drawing/2014/main" id="{A941A576-C3B6-4663-83C7-109C9BFF2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5038" y="8002588"/>
              <a:ext cx="185738" cy="482600"/>
            </a:xfrm>
            <a:custGeom>
              <a:avLst/>
              <a:gdLst>
                <a:gd name="T0" fmla="*/ 0 w 99"/>
                <a:gd name="T1" fmla="*/ 0 h 256"/>
                <a:gd name="T2" fmla="*/ 21 w 99"/>
                <a:gd name="T3" fmla="*/ 66 h 256"/>
                <a:gd name="T4" fmla="*/ 42 w 99"/>
                <a:gd name="T5" fmla="*/ 131 h 256"/>
                <a:gd name="T6" fmla="*/ 66 w 99"/>
                <a:gd name="T7" fmla="*/ 196 h 256"/>
                <a:gd name="T8" fmla="*/ 73 w 99"/>
                <a:gd name="T9" fmla="*/ 212 h 256"/>
                <a:gd name="T10" fmla="*/ 80 w 99"/>
                <a:gd name="T11" fmla="*/ 227 h 256"/>
                <a:gd name="T12" fmla="*/ 99 w 99"/>
                <a:gd name="T13" fmla="*/ 256 h 256"/>
                <a:gd name="T14" fmla="*/ 60 w 99"/>
                <a:gd name="T15" fmla="*/ 198 h 256"/>
                <a:gd name="T16" fmla="*/ 34 w 99"/>
                <a:gd name="T17" fmla="*/ 134 h 256"/>
                <a:gd name="T18" fmla="*/ 15 w 99"/>
                <a:gd name="T19" fmla="*/ 67 h 256"/>
                <a:gd name="T20" fmla="*/ 0 w 99"/>
                <a:gd name="T2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256">
                  <a:moveTo>
                    <a:pt x="0" y="0"/>
                  </a:moveTo>
                  <a:cubicBezTo>
                    <a:pt x="7" y="22"/>
                    <a:pt x="14" y="44"/>
                    <a:pt x="21" y="66"/>
                  </a:cubicBezTo>
                  <a:cubicBezTo>
                    <a:pt x="28" y="88"/>
                    <a:pt x="35" y="110"/>
                    <a:pt x="42" y="131"/>
                  </a:cubicBezTo>
                  <a:cubicBezTo>
                    <a:pt x="49" y="153"/>
                    <a:pt x="57" y="175"/>
                    <a:pt x="66" y="196"/>
                  </a:cubicBezTo>
                  <a:cubicBezTo>
                    <a:pt x="68" y="201"/>
                    <a:pt x="70" y="206"/>
                    <a:pt x="73" y="212"/>
                  </a:cubicBezTo>
                  <a:cubicBezTo>
                    <a:pt x="75" y="217"/>
                    <a:pt x="77" y="222"/>
                    <a:pt x="80" y="227"/>
                  </a:cubicBezTo>
                  <a:cubicBezTo>
                    <a:pt x="85" y="237"/>
                    <a:pt x="92" y="247"/>
                    <a:pt x="99" y="256"/>
                  </a:cubicBezTo>
                  <a:cubicBezTo>
                    <a:pt x="82" y="240"/>
                    <a:pt x="70" y="219"/>
                    <a:pt x="60" y="198"/>
                  </a:cubicBezTo>
                  <a:cubicBezTo>
                    <a:pt x="50" y="178"/>
                    <a:pt x="42" y="156"/>
                    <a:pt x="34" y="134"/>
                  </a:cubicBezTo>
                  <a:cubicBezTo>
                    <a:pt x="27" y="112"/>
                    <a:pt x="21" y="90"/>
                    <a:pt x="15" y="67"/>
                  </a:cubicBezTo>
                  <a:cubicBezTo>
                    <a:pt x="9" y="45"/>
                    <a:pt x="4" y="2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9" name="Freeform 787">
              <a:extLst>
                <a:ext uri="{FF2B5EF4-FFF2-40B4-BE49-F238E27FC236}">
                  <a16:creationId xmlns:a16="http://schemas.microsoft.com/office/drawing/2014/main" id="{1A3D9A35-41ED-424C-A03C-2BA17A41F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3163" y="7940675"/>
              <a:ext cx="334963" cy="320675"/>
            </a:xfrm>
            <a:custGeom>
              <a:avLst/>
              <a:gdLst>
                <a:gd name="T0" fmla="*/ 0 w 178"/>
                <a:gd name="T1" fmla="*/ 170 h 170"/>
                <a:gd name="T2" fmla="*/ 48 w 178"/>
                <a:gd name="T3" fmla="*/ 131 h 170"/>
                <a:gd name="T4" fmla="*/ 92 w 178"/>
                <a:gd name="T5" fmla="*/ 88 h 170"/>
                <a:gd name="T6" fmla="*/ 135 w 178"/>
                <a:gd name="T7" fmla="*/ 44 h 170"/>
                <a:gd name="T8" fmla="*/ 178 w 178"/>
                <a:gd name="T9" fmla="*/ 0 h 170"/>
                <a:gd name="T10" fmla="*/ 140 w 178"/>
                <a:gd name="T11" fmla="*/ 48 h 170"/>
                <a:gd name="T12" fmla="*/ 98 w 178"/>
                <a:gd name="T13" fmla="*/ 94 h 170"/>
                <a:gd name="T14" fmla="*/ 52 w 178"/>
                <a:gd name="T15" fmla="*/ 136 h 170"/>
                <a:gd name="T16" fmla="*/ 0 w 178"/>
                <a:gd name="T1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70">
                  <a:moveTo>
                    <a:pt x="0" y="170"/>
                  </a:moveTo>
                  <a:cubicBezTo>
                    <a:pt x="17" y="158"/>
                    <a:pt x="33" y="145"/>
                    <a:pt x="48" y="131"/>
                  </a:cubicBezTo>
                  <a:cubicBezTo>
                    <a:pt x="63" y="117"/>
                    <a:pt x="78" y="103"/>
                    <a:pt x="92" y="88"/>
                  </a:cubicBezTo>
                  <a:cubicBezTo>
                    <a:pt x="106" y="74"/>
                    <a:pt x="121" y="59"/>
                    <a:pt x="135" y="44"/>
                  </a:cubicBezTo>
                  <a:cubicBezTo>
                    <a:pt x="149" y="29"/>
                    <a:pt x="163" y="14"/>
                    <a:pt x="178" y="0"/>
                  </a:cubicBezTo>
                  <a:cubicBezTo>
                    <a:pt x="166" y="16"/>
                    <a:pt x="153" y="32"/>
                    <a:pt x="140" y="48"/>
                  </a:cubicBezTo>
                  <a:cubicBezTo>
                    <a:pt x="126" y="64"/>
                    <a:pt x="112" y="79"/>
                    <a:pt x="98" y="94"/>
                  </a:cubicBezTo>
                  <a:cubicBezTo>
                    <a:pt x="83" y="108"/>
                    <a:pt x="68" y="123"/>
                    <a:pt x="52" y="136"/>
                  </a:cubicBezTo>
                  <a:cubicBezTo>
                    <a:pt x="36" y="149"/>
                    <a:pt x="19" y="161"/>
                    <a:pt x="0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0" name="Freeform 788">
              <a:extLst>
                <a:ext uri="{FF2B5EF4-FFF2-40B4-BE49-F238E27FC236}">
                  <a16:creationId xmlns:a16="http://schemas.microsoft.com/office/drawing/2014/main" id="{1E69B669-046A-4704-8DF5-A66B91BC5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3625" y="8466138"/>
              <a:ext cx="404813" cy="250825"/>
            </a:xfrm>
            <a:custGeom>
              <a:avLst/>
              <a:gdLst>
                <a:gd name="T0" fmla="*/ 0 w 215"/>
                <a:gd name="T1" fmla="*/ 133 h 133"/>
                <a:gd name="T2" fmla="*/ 56 w 215"/>
                <a:gd name="T3" fmla="*/ 104 h 133"/>
                <a:gd name="T4" fmla="*/ 109 w 215"/>
                <a:gd name="T5" fmla="*/ 70 h 133"/>
                <a:gd name="T6" fmla="*/ 161 w 215"/>
                <a:gd name="T7" fmla="*/ 34 h 133"/>
                <a:gd name="T8" fmla="*/ 215 w 215"/>
                <a:gd name="T9" fmla="*/ 0 h 133"/>
                <a:gd name="T10" fmla="*/ 165 w 215"/>
                <a:gd name="T11" fmla="*/ 39 h 133"/>
                <a:gd name="T12" fmla="*/ 113 w 215"/>
                <a:gd name="T13" fmla="*/ 77 h 133"/>
                <a:gd name="T14" fmla="*/ 59 w 215"/>
                <a:gd name="T15" fmla="*/ 110 h 133"/>
                <a:gd name="T16" fmla="*/ 0 w 215"/>
                <a:gd name="T1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33">
                  <a:moveTo>
                    <a:pt x="0" y="133"/>
                  </a:moveTo>
                  <a:cubicBezTo>
                    <a:pt x="20" y="126"/>
                    <a:pt x="38" y="115"/>
                    <a:pt x="56" y="104"/>
                  </a:cubicBezTo>
                  <a:cubicBezTo>
                    <a:pt x="74" y="93"/>
                    <a:pt x="91" y="82"/>
                    <a:pt x="109" y="70"/>
                  </a:cubicBezTo>
                  <a:cubicBezTo>
                    <a:pt x="161" y="34"/>
                    <a:pt x="161" y="34"/>
                    <a:pt x="161" y="34"/>
                  </a:cubicBezTo>
                  <a:cubicBezTo>
                    <a:pt x="179" y="23"/>
                    <a:pt x="197" y="11"/>
                    <a:pt x="215" y="0"/>
                  </a:cubicBezTo>
                  <a:cubicBezTo>
                    <a:pt x="199" y="13"/>
                    <a:pt x="182" y="27"/>
                    <a:pt x="165" y="39"/>
                  </a:cubicBezTo>
                  <a:cubicBezTo>
                    <a:pt x="148" y="52"/>
                    <a:pt x="131" y="65"/>
                    <a:pt x="113" y="77"/>
                  </a:cubicBezTo>
                  <a:cubicBezTo>
                    <a:pt x="96" y="88"/>
                    <a:pt x="78" y="100"/>
                    <a:pt x="59" y="110"/>
                  </a:cubicBezTo>
                  <a:cubicBezTo>
                    <a:pt x="40" y="120"/>
                    <a:pt x="21" y="129"/>
                    <a:pt x="0" y="1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1" name="Freeform 789">
              <a:extLst>
                <a:ext uri="{FF2B5EF4-FFF2-40B4-BE49-F238E27FC236}">
                  <a16:creationId xmlns:a16="http://schemas.microsoft.com/office/drawing/2014/main" id="{355CB14D-871E-4890-B404-043FF4DA8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6950" y="8755063"/>
              <a:ext cx="361950" cy="241300"/>
            </a:xfrm>
            <a:custGeom>
              <a:avLst/>
              <a:gdLst>
                <a:gd name="T0" fmla="*/ 0 w 193"/>
                <a:gd name="T1" fmla="*/ 128 h 128"/>
                <a:gd name="T2" fmla="*/ 26 w 193"/>
                <a:gd name="T3" fmla="*/ 117 h 128"/>
                <a:gd name="T4" fmla="*/ 39 w 193"/>
                <a:gd name="T5" fmla="*/ 110 h 128"/>
                <a:gd name="T6" fmla="*/ 51 w 193"/>
                <a:gd name="T7" fmla="*/ 102 h 128"/>
                <a:gd name="T8" fmla="*/ 98 w 193"/>
                <a:gd name="T9" fmla="*/ 69 h 128"/>
                <a:gd name="T10" fmla="*/ 145 w 193"/>
                <a:gd name="T11" fmla="*/ 34 h 128"/>
                <a:gd name="T12" fmla="*/ 193 w 193"/>
                <a:gd name="T13" fmla="*/ 0 h 128"/>
                <a:gd name="T14" fmla="*/ 149 w 193"/>
                <a:gd name="T15" fmla="*/ 39 h 128"/>
                <a:gd name="T16" fmla="*/ 103 w 193"/>
                <a:gd name="T17" fmla="*/ 75 h 128"/>
                <a:gd name="T18" fmla="*/ 54 w 193"/>
                <a:gd name="T19" fmla="*/ 107 h 128"/>
                <a:gd name="T20" fmla="*/ 41 w 193"/>
                <a:gd name="T21" fmla="*/ 115 h 128"/>
                <a:gd name="T22" fmla="*/ 28 w 193"/>
                <a:gd name="T23" fmla="*/ 121 h 128"/>
                <a:gd name="T24" fmla="*/ 0 w 193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28">
                  <a:moveTo>
                    <a:pt x="0" y="128"/>
                  </a:moveTo>
                  <a:cubicBezTo>
                    <a:pt x="9" y="126"/>
                    <a:pt x="18" y="122"/>
                    <a:pt x="26" y="117"/>
                  </a:cubicBezTo>
                  <a:cubicBezTo>
                    <a:pt x="31" y="115"/>
                    <a:pt x="35" y="113"/>
                    <a:pt x="39" y="110"/>
                  </a:cubicBezTo>
                  <a:cubicBezTo>
                    <a:pt x="43" y="107"/>
                    <a:pt x="47" y="105"/>
                    <a:pt x="51" y="102"/>
                  </a:cubicBezTo>
                  <a:cubicBezTo>
                    <a:pt x="67" y="91"/>
                    <a:pt x="83" y="80"/>
                    <a:pt x="98" y="69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61" y="23"/>
                    <a:pt x="177" y="11"/>
                    <a:pt x="193" y="0"/>
                  </a:cubicBezTo>
                  <a:cubicBezTo>
                    <a:pt x="179" y="14"/>
                    <a:pt x="164" y="26"/>
                    <a:pt x="149" y="39"/>
                  </a:cubicBezTo>
                  <a:cubicBezTo>
                    <a:pt x="134" y="51"/>
                    <a:pt x="119" y="63"/>
                    <a:pt x="103" y="75"/>
                  </a:cubicBezTo>
                  <a:cubicBezTo>
                    <a:pt x="87" y="86"/>
                    <a:pt x="71" y="98"/>
                    <a:pt x="54" y="107"/>
                  </a:cubicBezTo>
                  <a:cubicBezTo>
                    <a:pt x="50" y="110"/>
                    <a:pt x="46" y="112"/>
                    <a:pt x="41" y="115"/>
                  </a:cubicBezTo>
                  <a:cubicBezTo>
                    <a:pt x="37" y="117"/>
                    <a:pt x="33" y="119"/>
                    <a:pt x="28" y="121"/>
                  </a:cubicBezTo>
                  <a:cubicBezTo>
                    <a:pt x="19" y="124"/>
                    <a:pt x="9" y="128"/>
                    <a:pt x="0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2" name="Freeform 790">
              <a:extLst>
                <a:ext uri="{FF2B5EF4-FFF2-40B4-BE49-F238E27FC236}">
                  <a16:creationId xmlns:a16="http://schemas.microsoft.com/office/drawing/2014/main" id="{033B8D16-8D74-473F-8174-16F47E689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4563" y="8966200"/>
              <a:ext cx="385763" cy="242888"/>
            </a:xfrm>
            <a:custGeom>
              <a:avLst/>
              <a:gdLst>
                <a:gd name="T0" fmla="*/ 0 w 206"/>
                <a:gd name="T1" fmla="*/ 129 h 129"/>
                <a:gd name="T2" fmla="*/ 56 w 206"/>
                <a:gd name="T3" fmla="*/ 104 h 129"/>
                <a:gd name="T4" fmla="*/ 107 w 206"/>
                <a:gd name="T5" fmla="*/ 72 h 129"/>
                <a:gd name="T6" fmla="*/ 156 w 206"/>
                <a:gd name="T7" fmla="*/ 36 h 129"/>
                <a:gd name="T8" fmla="*/ 206 w 206"/>
                <a:gd name="T9" fmla="*/ 0 h 129"/>
                <a:gd name="T10" fmla="*/ 160 w 206"/>
                <a:gd name="T11" fmla="*/ 41 h 129"/>
                <a:gd name="T12" fmla="*/ 112 w 206"/>
                <a:gd name="T13" fmla="*/ 78 h 129"/>
                <a:gd name="T14" fmla="*/ 59 w 206"/>
                <a:gd name="T15" fmla="*/ 110 h 129"/>
                <a:gd name="T16" fmla="*/ 0 w 206"/>
                <a:gd name="T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129">
                  <a:moveTo>
                    <a:pt x="0" y="129"/>
                  </a:moveTo>
                  <a:cubicBezTo>
                    <a:pt x="20" y="123"/>
                    <a:pt x="38" y="114"/>
                    <a:pt x="56" y="104"/>
                  </a:cubicBezTo>
                  <a:cubicBezTo>
                    <a:pt x="73" y="94"/>
                    <a:pt x="90" y="83"/>
                    <a:pt x="107" y="72"/>
                  </a:cubicBezTo>
                  <a:cubicBezTo>
                    <a:pt x="124" y="60"/>
                    <a:pt x="140" y="48"/>
                    <a:pt x="156" y="36"/>
                  </a:cubicBezTo>
                  <a:cubicBezTo>
                    <a:pt x="173" y="24"/>
                    <a:pt x="189" y="12"/>
                    <a:pt x="206" y="0"/>
                  </a:cubicBezTo>
                  <a:cubicBezTo>
                    <a:pt x="191" y="14"/>
                    <a:pt x="176" y="28"/>
                    <a:pt x="160" y="41"/>
                  </a:cubicBezTo>
                  <a:cubicBezTo>
                    <a:pt x="145" y="54"/>
                    <a:pt x="128" y="67"/>
                    <a:pt x="112" y="78"/>
                  </a:cubicBezTo>
                  <a:cubicBezTo>
                    <a:pt x="95" y="90"/>
                    <a:pt x="77" y="101"/>
                    <a:pt x="59" y="110"/>
                  </a:cubicBezTo>
                  <a:cubicBezTo>
                    <a:pt x="40" y="119"/>
                    <a:pt x="21" y="126"/>
                    <a:pt x="0" y="1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3" name="Freeform 791">
              <a:extLst>
                <a:ext uri="{FF2B5EF4-FFF2-40B4-BE49-F238E27FC236}">
                  <a16:creationId xmlns:a16="http://schemas.microsoft.com/office/drawing/2014/main" id="{B2F8ABCC-3888-4AD6-B8B8-810FA1012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8125" y="8475663"/>
              <a:ext cx="196850" cy="122238"/>
            </a:xfrm>
            <a:custGeom>
              <a:avLst/>
              <a:gdLst>
                <a:gd name="T0" fmla="*/ 0 w 104"/>
                <a:gd name="T1" fmla="*/ 0 h 65"/>
                <a:gd name="T2" fmla="*/ 22 w 104"/>
                <a:gd name="T3" fmla="*/ 22 h 65"/>
                <a:gd name="T4" fmla="*/ 48 w 104"/>
                <a:gd name="T5" fmla="*/ 39 h 65"/>
                <a:gd name="T6" fmla="*/ 75 w 104"/>
                <a:gd name="T7" fmla="*/ 53 h 65"/>
                <a:gd name="T8" fmla="*/ 104 w 104"/>
                <a:gd name="T9" fmla="*/ 65 h 65"/>
                <a:gd name="T10" fmla="*/ 73 w 104"/>
                <a:gd name="T11" fmla="*/ 59 h 65"/>
                <a:gd name="T12" fmla="*/ 44 w 104"/>
                <a:gd name="T13" fmla="*/ 46 h 65"/>
                <a:gd name="T14" fmla="*/ 18 w 104"/>
                <a:gd name="T15" fmla="*/ 26 h 65"/>
                <a:gd name="T16" fmla="*/ 0 w 104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5">
                  <a:moveTo>
                    <a:pt x="0" y="0"/>
                  </a:moveTo>
                  <a:cubicBezTo>
                    <a:pt x="7" y="8"/>
                    <a:pt x="15" y="15"/>
                    <a:pt x="22" y="22"/>
                  </a:cubicBezTo>
                  <a:cubicBezTo>
                    <a:pt x="30" y="28"/>
                    <a:pt x="39" y="34"/>
                    <a:pt x="48" y="39"/>
                  </a:cubicBezTo>
                  <a:cubicBezTo>
                    <a:pt x="56" y="44"/>
                    <a:pt x="66" y="49"/>
                    <a:pt x="75" y="53"/>
                  </a:cubicBezTo>
                  <a:cubicBezTo>
                    <a:pt x="85" y="57"/>
                    <a:pt x="94" y="61"/>
                    <a:pt x="104" y="65"/>
                  </a:cubicBezTo>
                  <a:cubicBezTo>
                    <a:pt x="93" y="64"/>
                    <a:pt x="83" y="62"/>
                    <a:pt x="73" y="59"/>
                  </a:cubicBezTo>
                  <a:cubicBezTo>
                    <a:pt x="63" y="55"/>
                    <a:pt x="53" y="51"/>
                    <a:pt x="44" y="46"/>
                  </a:cubicBezTo>
                  <a:cubicBezTo>
                    <a:pt x="34" y="41"/>
                    <a:pt x="26" y="34"/>
                    <a:pt x="18" y="26"/>
                  </a:cubicBezTo>
                  <a:cubicBezTo>
                    <a:pt x="11" y="19"/>
                    <a:pt x="4" y="1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4" name="Freeform 792">
              <a:extLst>
                <a:ext uri="{FF2B5EF4-FFF2-40B4-BE49-F238E27FC236}">
                  <a16:creationId xmlns:a16="http://schemas.microsoft.com/office/drawing/2014/main" id="{E32036BA-9A52-4C76-92CF-E87D3F128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5138" y="8351838"/>
              <a:ext cx="74613" cy="311150"/>
            </a:xfrm>
            <a:custGeom>
              <a:avLst/>
              <a:gdLst>
                <a:gd name="T0" fmla="*/ 0 w 40"/>
                <a:gd name="T1" fmla="*/ 166 h 166"/>
                <a:gd name="T2" fmla="*/ 14 w 40"/>
                <a:gd name="T3" fmla="*/ 125 h 166"/>
                <a:gd name="T4" fmla="*/ 25 w 40"/>
                <a:gd name="T5" fmla="*/ 84 h 166"/>
                <a:gd name="T6" fmla="*/ 33 w 40"/>
                <a:gd name="T7" fmla="*/ 42 h 166"/>
                <a:gd name="T8" fmla="*/ 37 w 40"/>
                <a:gd name="T9" fmla="*/ 0 h 166"/>
                <a:gd name="T10" fmla="*/ 39 w 40"/>
                <a:gd name="T11" fmla="*/ 43 h 166"/>
                <a:gd name="T12" fmla="*/ 33 w 40"/>
                <a:gd name="T13" fmla="*/ 86 h 166"/>
                <a:gd name="T14" fmla="*/ 19 w 40"/>
                <a:gd name="T15" fmla="*/ 127 h 166"/>
                <a:gd name="T16" fmla="*/ 0 w 40"/>
                <a:gd name="T1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66">
                  <a:moveTo>
                    <a:pt x="0" y="166"/>
                  </a:moveTo>
                  <a:cubicBezTo>
                    <a:pt x="5" y="152"/>
                    <a:pt x="9" y="139"/>
                    <a:pt x="14" y="125"/>
                  </a:cubicBezTo>
                  <a:cubicBezTo>
                    <a:pt x="18" y="112"/>
                    <a:pt x="22" y="98"/>
                    <a:pt x="25" y="84"/>
                  </a:cubicBezTo>
                  <a:cubicBezTo>
                    <a:pt x="28" y="70"/>
                    <a:pt x="31" y="57"/>
                    <a:pt x="33" y="42"/>
                  </a:cubicBezTo>
                  <a:cubicBezTo>
                    <a:pt x="35" y="28"/>
                    <a:pt x="36" y="14"/>
                    <a:pt x="37" y="0"/>
                  </a:cubicBezTo>
                  <a:cubicBezTo>
                    <a:pt x="39" y="14"/>
                    <a:pt x="40" y="29"/>
                    <a:pt x="39" y="43"/>
                  </a:cubicBezTo>
                  <a:cubicBezTo>
                    <a:pt x="38" y="58"/>
                    <a:pt x="36" y="72"/>
                    <a:pt x="33" y="86"/>
                  </a:cubicBezTo>
                  <a:cubicBezTo>
                    <a:pt x="29" y="100"/>
                    <a:pt x="25" y="114"/>
                    <a:pt x="19" y="127"/>
                  </a:cubicBezTo>
                  <a:cubicBezTo>
                    <a:pt x="14" y="141"/>
                    <a:pt x="8" y="154"/>
                    <a:pt x="0" y="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5" name="Freeform 793">
              <a:extLst>
                <a:ext uri="{FF2B5EF4-FFF2-40B4-BE49-F238E27FC236}">
                  <a16:creationId xmlns:a16="http://schemas.microsoft.com/office/drawing/2014/main" id="{404CB4ED-C327-4F98-8DA2-E8FD47CCD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8600" y="8794750"/>
              <a:ext cx="349250" cy="120650"/>
            </a:xfrm>
            <a:custGeom>
              <a:avLst/>
              <a:gdLst>
                <a:gd name="T0" fmla="*/ 185 w 185"/>
                <a:gd name="T1" fmla="*/ 64 h 64"/>
                <a:gd name="T2" fmla="*/ 136 w 185"/>
                <a:gd name="T3" fmla="*/ 59 h 64"/>
                <a:gd name="T4" fmla="*/ 88 w 185"/>
                <a:gd name="T5" fmla="*/ 47 h 64"/>
                <a:gd name="T6" fmla="*/ 42 w 185"/>
                <a:gd name="T7" fmla="*/ 27 h 64"/>
                <a:gd name="T8" fmla="*/ 0 w 185"/>
                <a:gd name="T9" fmla="*/ 0 h 64"/>
                <a:gd name="T10" fmla="*/ 45 w 185"/>
                <a:gd name="T11" fmla="*/ 21 h 64"/>
                <a:gd name="T12" fmla="*/ 90 w 185"/>
                <a:gd name="T13" fmla="*/ 39 h 64"/>
                <a:gd name="T14" fmla="*/ 137 w 185"/>
                <a:gd name="T15" fmla="*/ 53 h 64"/>
                <a:gd name="T16" fmla="*/ 185 w 185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64">
                  <a:moveTo>
                    <a:pt x="185" y="64"/>
                  </a:moveTo>
                  <a:cubicBezTo>
                    <a:pt x="169" y="64"/>
                    <a:pt x="152" y="62"/>
                    <a:pt x="136" y="59"/>
                  </a:cubicBezTo>
                  <a:cubicBezTo>
                    <a:pt x="120" y="56"/>
                    <a:pt x="104" y="52"/>
                    <a:pt x="88" y="47"/>
                  </a:cubicBezTo>
                  <a:cubicBezTo>
                    <a:pt x="72" y="41"/>
                    <a:pt x="57" y="35"/>
                    <a:pt x="42" y="27"/>
                  </a:cubicBezTo>
                  <a:cubicBezTo>
                    <a:pt x="28" y="19"/>
                    <a:pt x="14" y="10"/>
                    <a:pt x="0" y="0"/>
                  </a:cubicBezTo>
                  <a:cubicBezTo>
                    <a:pt x="15" y="8"/>
                    <a:pt x="30" y="15"/>
                    <a:pt x="45" y="21"/>
                  </a:cubicBezTo>
                  <a:cubicBezTo>
                    <a:pt x="60" y="28"/>
                    <a:pt x="75" y="34"/>
                    <a:pt x="90" y="39"/>
                  </a:cubicBezTo>
                  <a:cubicBezTo>
                    <a:pt x="106" y="45"/>
                    <a:pt x="121" y="49"/>
                    <a:pt x="137" y="53"/>
                  </a:cubicBezTo>
                  <a:cubicBezTo>
                    <a:pt x="153" y="57"/>
                    <a:pt x="169" y="61"/>
                    <a:pt x="185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6" name="Freeform 794">
              <a:extLst>
                <a:ext uri="{FF2B5EF4-FFF2-40B4-BE49-F238E27FC236}">
                  <a16:creationId xmlns:a16="http://schemas.microsoft.com/office/drawing/2014/main" id="{EEDB2297-4CB0-4293-8538-355B52702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0238" y="8624888"/>
              <a:ext cx="65088" cy="409575"/>
            </a:xfrm>
            <a:custGeom>
              <a:avLst/>
              <a:gdLst>
                <a:gd name="T0" fmla="*/ 0 w 35"/>
                <a:gd name="T1" fmla="*/ 218 h 218"/>
                <a:gd name="T2" fmla="*/ 14 w 35"/>
                <a:gd name="T3" fmla="*/ 164 h 218"/>
                <a:gd name="T4" fmla="*/ 23 w 35"/>
                <a:gd name="T5" fmla="*/ 110 h 218"/>
                <a:gd name="T6" fmla="*/ 29 w 35"/>
                <a:gd name="T7" fmla="*/ 55 h 218"/>
                <a:gd name="T8" fmla="*/ 33 w 35"/>
                <a:gd name="T9" fmla="*/ 0 h 218"/>
                <a:gd name="T10" fmla="*/ 35 w 35"/>
                <a:gd name="T11" fmla="*/ 55 h 218"/>
                <a:gd name="T12" fmla="*/ 31 w 35"/>
                <a:gd name="T13" fmla="*/ 111 h 218"/>
                <a:gd name="T14" fmla="*/ 20 w 35"/>
                <a:gd name="T15" fmla="*/ 166 h 218"/>
                <a:gd name="T16" fmla="*/ 0 w 35"/>
                <a:gd name="T1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18">
                  <a:moveTo>
                    <a:pt x="0" y="218"/>
                  </a:moveTo>
                  <a:cubicBezTo>
                    <a:pt x="6" y="200"/>
                    <a:pt x="10" y="182"/>
                    <a:pt x="14" y="164"/>
                  </a:cubicBezTo>
                  <a:cubicBezTo>
                    <a:pt x="18" y="146"/>
                    <a:pt x="21" y="128"/>
                    <a:pt x="23" y="110"/>
                  </a:cubicBezTo>
                  <a:cubicBezTo>
                    <a:pt x="26" y="92"/>
                    <a:pt x="28" y="73"/>
                    <a:pt x="29" y="55"/>
                  </a:cubicBezTo>
                  <a:cubicBezTo>
                    <a:pt x="30" y="37"/>
                    <a:pt x="31" y="18"/>
                    <a:pt x="33" y="0"/>
                  </a:cubicBezTo>
                  <a:cubicBezTo>
                    <a:pt x="35" y="18"/>
                    <a:pt x="35" y="37"/>
                    <a:pt x="35" y="55"/>
                  </a:cubicBezTo>
                  <a:cubicBezTo>
                    <a:pt x="35" y="74"/>
                    <a:pt x="34" y="92"/>
                    <a:pt x="31" y="111"/>
                  </a:cubicBezTo>
                  <a:cubicBezTo>
                    <a:pt x="29" y="129"/>
                    <a:pt x="25" y="148"/>
                    <a:pt x="20" y="166"/>
                  </a:cubicBezTo>
                  <a:cubicBezTo>
                    <a:pt x="15" y="184"/>
                    <a:pt x="9" y="201"/>
                    <a:pt x="0" y="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7" name="Freeform 795">
              <a:extLst>
                <a:ext uri="{FF2B5EF4-FFF2-40B4-BE49-F238E27FC236}">
                  <a16:creationId xmlns:a16="http://schemas.microsoft.com/office/drawing/2014/main" id="{5EC14A1A-C0AE-4CE9-B2A8-039251E73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1638" y="9096375"/>
              <a:ext cx="298450" cy="96838"/>
            </a:xfrm>
            <a:custGeom>
              <a:avLst/>
              <a:gdLst>
                <a:gd name="T0" fmla="*/ 158 w 158"/>
                <a:gd name="T1" fmla="*/ 49 h 51"/>
                <a:gd name="T2" fmla="*/ 116 w 158"/>
                <a:gd name="T3" fmla="*/ 50 h 51"/>
                <a:gd name="T4" fmla="*/ 75 w 158"/>
                <a:gd name="T5" fmla="*/ 40 h 51"/>
                <a:gd name="T6" fmla="*/ 36 w 158"/>
                <a:gd name="T7" fmla="*/ 23 h 51"/>
                <a:gd name="T8" fmla="*/ 0 w 158"/>
                <a:gd name="T9" fmla="*/ 0 h 51"/>
                <a:gd name="T10" fmla="*/ 38 w 158"/>
                <a:gd name="T11" fmla="*/ 17 h 51"/>
                <a:gd name="T12" fmla="*/ 77 w 158"/>
                <a:gd name="T13" fmla="*/ 32 h 51"/>
                <a:gd name="T14" fmla="*/ 117 w 158"/>
                <a:gd name="T15" fmla="*/ 43 h 51"/>
                <a:gd name="T16" fmla="*/ 158 w 158"/>
                <a:gd name="T17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51">
                  <a:moveTo>
                    <a:pt x="158" y="49"/>
                  </a:moveTo>
                  <a:cubicBezTo>
                    <a:pt x="144" y="51"/>
                    <a:pt x="130" y="51"/>
                    <a:pt x="116" y="50"/>
                  </a:cubicBezTo>
                  <a:cubicBezTo>
                    <a:pt x="102" y="48"/>
                    <a:pt x="88" y="44"/>
                    <a:pt x="75" y="40"/>
                  </a:cubicBezTo>
                  <a:cubicBezTo>
                    <a:pt x="61" y="35"/>
                    <a:pt x="48" y="29"/>
                    <a:pt x="36" y="23"/>
                  </a:cubicBezTo>
                  <a:cubicBezTo>
                    <a:pt x="23" y="16"/>
                    <a:pt x="11" y="8"/>
                    <a:pt x="0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51" y="23"/>
                    <a:pt x="64" y="28"/>
                    <a:pt x="77" y="32"/>
                  </a:cubicBezTo>
                  <a:cubicBezTo>
                    <a:pt x="90" y="37"/>
                    <a:pt x="103" y="41"/>
                    <a:pt x="117" y="43"/>
                  </a:cubicBezTo>
                  <a:cubicBezTo>
                    <a:pt x="131" y="46"/>
                    <a:pt x="144" y="48"/>
                    <a:pt x="158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8" name="Freeform 796">
              <a:extLst>
                <a:ext uri="{FF2B5EF4-FFF2-40B4-BE49-F238E27FC236}">
                  <a16:creationId xmlns:a16="http://schemas.microsoft.com/office/drawing/2014/main" id="{4B02A21C-2312-4402-B3D0-FEC470389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3513" y="9631363"/>
              <a:ext cx="1103313" cy="620713"/>
            </a:xfrm>
            <a:custGeom>
              <a:avLst/>
              <a:gdLst>
                <a:gd name="T0" fmla="*/ 695 w 695"/>
                <a:gd name="T1" fmla="*/ 0 h 391"/>
                <a:gd name="T2" fmla="*/ 615 w 695"/>
                <a:gd name="T3" fmla="*/ 391 h 391"/>
                <a:gd name="T4" fmla="*/ 108 w 695"/>
                <a:gd name="T5" fmla="*/ 391 h 391"/>
                <a:gd name="T6" fmla="*/ 0 w 695"/>
                <a:gd name="T7" fmla="*/ 0 h 391"/>
                <a:gd name="T8" fmla="*/ 695 w 695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5" h="391">
                  <a:moveTo>
                    <a:pt x="695" y="0"/>
                  </a:moveTo>
                  <a:lnTo>
                    <a:pt x="615" y="391"/>
                  </a:lnTo>
                  <a:lnTo>
                    <a:pt x="108" y="391"/>
                  </a:lnTo>
                  <a:lnTo>
                    <a:pt x="0" y="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072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9" name="Freeform 797">
              <a:extLst>
                <a:ext uri="{FF2B5EF4-FFF2-40B4-BE49-F238E27FC236}">
                  <a16:creationId xmlns:a16="http://schemas.microsoft.com/office/drawing/2014/main" id="{88346ECC-328D-4A11-B160-9289C2575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7913" y="9631363"/>
              <a:ext cx="188913" cy="620713"/>
            </a:xfrm>
            <a:custGeom>
              <a:avLst/>
              <a:gdLst>
                <a:gd name="T0" fmla="*/ 119 w 119"/>
                <a:gd name="T1" fmla="*/ 0 h 391"/>
                <a:gd name="T2" fmla="*/ 39 w 119"/>
                <a:gd name="T3" fmla="*/ 391 h 391"/>
                <a:gd name="T4" fmla="*/ 0 w 119"/>
                <a:gd name="T5" fmla="*/ 391 h 391"/>
                <a:gd name="T6" fmla="*/ 79 w 119"/>
                <a:gd name="T7" fmla="*/ 0 h 391"/>
                <a:gd name="T8" fmla="*/ 119 w 119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91">
                  <a:moveTo>
                    <a:pt x="119" y="0"/>
                  </a:moveTo>
                  <a:lnTo>
                    <a:pt x="39" y="391"/>
                  </a:lnTo>
                  <a:lnTo>
                    <a:pt x="0" y="391"/>
                  </a:lnTo>
                  <a:lnTo>
                    <a:pt x="7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31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sp>
        <p:nvSpPr>
          <p:cNvPr id="808" name="TextBox 807">
            <a:extLst>
              <a:ext uri="{FF2B5EF4-FFF2-40B4-BE49-F238E27FC236}">
                <a16:creationId xmlns:a16="http://schemas.microsoft.com/office/drawing/2014/main" id="{3D71EFAC-D1D3-4AAD-91FE-FC675E1FBA04}"/>
              </a:ext>
            </a:extLst>
          </p:cNvPr>
          <p:cNvSpPr txBox="1"/>
          <p:nvPr/>
        </p:nvSpPr>
        <p:spPr>
          <a:xfrm>
            <a:off x="641016" y="1903566"/>
            <a:ext cx="3705189" cy="92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/>
            <a:r>
              <a:rPr lang="en-US" sz="2699" b="1" dirty="0">
                <a:solidFill>
                  <a:srgbClr val="4A86FF"/>
                </a:solidFill>
                <a:latin typeface="Century Gothic"/>
              </a:rPr>
              <a:t>Administration Management</a:t>
            </a:r>
          </a:p>
        </p:txBody>
      </p:sp>
      <p:sp>
        <p:nvSpPr>
          <p:cNvPr id="809" name="TextBox 808">
            <a:extLst>
              <a:ext uri="{FF2B5EF4-FFF2-40B4-BE49-F238E27FC236}">
                <a16:creationId xmlns:a16="http://schemas.microsoft.com/office/drawing/2014/main" id="{874A2210-4909-4257-805C-E7845B6F8D9E}"/>
              </a:ext>
            </a:extLst>
          </p:cNvPr>
          <p:cNvSpPr txBox="1"/>
          <p:nvPr/>
        </p:nvSpPr>
        <p:spPr>
          <a:xfrm>
            <a:off x="253218" y="3203718"/>
            <a:ext cx="461308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feature admin appoints admin and manager. Admin can control the accounts section and store and manage all types of information of hospitals. </a:t>
            </a:r>
          </a:p>
        </p:txBody>
      </p: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5F5C29AD-6A93-4EA7-876E-7B669AEE2DFA}"/>
              </a:ext>
            </a:extLst>
          </p:cNvPr>
          <p:cNvGrpSpPr/>
          <p:nvPr/>
        </p:nvGrpSpPr>
        <p:grpSpPr>
          <a:xfrm>
            <a:off x="4887608" y="1842524"/>
            <a:ext cx="2136504" cy="3141006"/>
            <a:chOff x="3863975" y="-5172075"/>
            <a:chExt cx="5692776" cy="8369300"/>
          </a:xfrm>
        </p:grpSpPr>
        <p:sp>
          <p:nvSpPr>
            <p:cNvPr id="859" name="Freeform 801">
              <a:extLst>
                <a:ext uri="{FF2B5EF4-FFF2-40B4-BE49-F238E27FC236}">
                  <a16:creationId xmlns:a16="http://schemas.microsoft.com/office/drawing/2014/main" id="{D0C6FE1F-4ECC-41BE-87C0-0B107E01B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-2798763"/>
              <a:ext cx="293688" cy="244475"/>
            </a:xfrm>
            <a:custGeom>
              <a:avLst/>
              <a:gdLst>
                <a:gd name="T0" fmla="*/ 149 w 185"/>
                <a:gd name="T1" fmla="*/ 0 h 154"/>
                <a:gd name="T2" fmla="*/ 185 w 185"/>
                <a:gd name="T3" fmla="*/ 102 h 154"/>
                <a:gd name="T4" fmla="*/ 39 w 185"/>
                <a:gd name="T5" fmla="*/ 154 h 154"/>
                <a:gd name="T6" fmla="*/ 0 w 185"/>
                <a:gd name="T7" fmla="*/ 52 h 154"/>
                <a:gd name="T8" fmla="*/ 149 w 185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54">
                  <a:moveTo>
                    <a:pt x="149" y="0"/>
                  </a:moveTo>
                  <a:lnTo>
                    <a:pt x="185" y="102"/>
                  </a:lnTo>
                  <a:lnTo>
                    <a:pt x="39" y="154"/>
                  </a:lnTo>
                  <a:lnTo>
                    <a:pt x="0" y="5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60" name="Freeform 802">
              <a:extLst>
                <a:ext uri="{FF2B5EF4-FFF2-40B4-BE49-F238E27FC236}">
                  <a16:creationId xmlns:a16="http://schemas.microsoft.com/office/drawing/2014/main" id="{F3F25962-04EB-4D37-BE04-945637501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-3810000"/>
              <a:ext cx="2535238" cy="1673225"/>
            </a:xfrm>
            <a:custGeom>
              <a:avLst/>
              <a:gdLst>
                <a:gd name="T0" fmla="*/ 797 w 797"/>
                <a:gd name="T1" fmla="*/ 391 h 526"/>
                <a:gd name="T2" fmla="*/ 787 w 797"/>
                <a:gd name="T3" fmla="*/ 318 h 526"/>
                <a:gd name="T4" fmla="*/ 379 w 797"/>
                <a:gd name="T5" fmla="*/ 292 h 526"/>
                <a:gd name="T6" fmla="*/ 164 w 797"/>
                <a:gd name="T7" fmla="*/ 20 h 526"/>
                <a:gd name="T8" fmla="*/ 117 w 797"/>
                <a:gd name="T9" fmla="*/ 1 h 526"/>
                <a:gd name="T10" fmla="*/ 93 w 797"/>
                <a:gd name="T11" fmla="*/ 1 h 526"/>
                <a:gd name="T12" fmla="*/ 22 w 797"/>
                <a:gd name="T13" fmla="*/ 117 h 526"/>
                <a:gd name="T14" fmla="*/ 243 w 797"/>
                <a:gd name="T15" fmla="*/ 526 h 526"/>
                <a:gd name="T16" fmla="*/ 365 w 797"/>
                <a:gd name="T17" fmla="*/ 473 h 526"/>
                <a:gd name="T18" fmla="*/ 797 w 797"/>
                <a:gd name="T19" fmla="*/ 391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7" h="526">
                  <a:moveTo>
                    <a:pt x="797" y="391"/>
                  </a:moveTo>
                  <a:cubicBezTo>
                    <a:pt x="787" y="318"/>
                    <a:pt x="787" y="318"/>
                    <a:pt x="787" y="318"/>
                  </a:cubicBezTo>
                  <a:cubicBezTo>
                    <a:pt x="627" y="336"/>
                    <a:pt x="486" y="309"/>
                    <a:pt x="379" y="292"/>
                  </a:cubicBezTo>
                  <a:cubicBezTo>
                    <a:pt x="352" y="210"/>
                    <a:pt x="285" y="119"/>
                    <a:pt x="164" y="20"/>
                  </a:cubicBezTo>
                  <a:cubicBezTo>
                    <a:pt x="151" y="9"/>
                    <a:pt x="134" y="2"/>
                    <a:pt x="117" y="1"/>
                  </a:cubicBezTo>
                  <a:cubicBezTo>
                    <a:pt x="108" y="0"/>
                    <a:pt x="100" y="0"/>
                    <a:pt x="93" y="1"/>
                  </a:cubicBezTo>
                  <a:cubicBezTo>
                    <a:pt x="36" y="5"/>
                    <a:pt x="0" y="64"/>
                    <a:pt x="22" y="117"/>
                  </a:cubicBezTo>
                  <a:cubicBezTo>
                    <a:pt x="91" y="290"/>
                    <a:pt x="163" y="443"/>
                    <a:pt x="243" y="526"/>
                  </a:cubicBezTo>
                  <a:cubicBezTo>
                    <a:pt x="302" y="520"/>
                    <a:pt x="338" y="500"/>
                    <a:pt x="365" y="473"/>
                  </a:cubicBezTo>
                  <a:cubicBezTo>
                    <a:pt x="466" y="459"/>
                    <a:pt x="611" y="426"/>
                    <a:pt x="797" y="391"/>
                  </a:cubicBezTo>
                  <a:close/>
                </a:path>
              </a:pathLst>
            </a:custGeom>
            <a:solidFill>
              <a:srgbClr val="4646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61" name="Freeform 803">
              <a:extLst>
                <a:ext uri="{FF2B5EF4-FFF2-40B4-BE49-F238E27FC236}">
                  <a16:creationId xmlns:a16="http://schemas.microsoft.com/office/drawing/2014/main" id="{58ABCF79-EF0B-4214-AFD4-97AF51827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313" y="-3070225"/>
              <a:ext cx="517525" cy="442913"/>
            </a:xfrm>
            <a:custGeom>
              <a:avLst/>
              <a:gdLst>
                <a:gd name="T0" fmla="*/ 159 w 163"/>
                <a:gd name="T1" fmla="*/ 41 h 139"/>
                <a:gd name="T2" fmla="*/ 58 w 163"/>
                <a:gd name="T3" fmla="*/ 40 h 139"/>
                <a:gd name="T4" fmla="*/ 54 w 163"/>
                <a:gd name="T5" fmla="*/ 43 h 139"/>
                <a:gd name="T6" fmla="*/ 58 w 163"/>
                <a:gd name="T7" fmla="*/ 17 h 139"/>
                <a:gd name="T8" fmla="*/ 48 w 163"/>
                <a:gd name="T9" fmla="*/ 3 h 139"/>
                <a:gd name="T10" fmla="*/ 38 w 163"/>
                <a:gd name="T11" fmla="*/ 1 h 139"/>
                <a:gd name="T12" fmla="*/ 24 w 163"/>
                <a:gd name="T13" fmla="*/ 11 h 139"/>
                <a:gd name="T14" fmla="*/ 14 w 163"/>
                <a:gd name="T15" fmla="*/ 73 h 139"/>
                <a:gd name="T16" fmla="*/ 8 w 163"/>
                <a:gd name="T17" fmla="*/ 109 h 139"/>
                <a:gd name="T18" fmla="*/ 23 w 163"/>
                <a:gd name="T19" fmla="*/ 132 h 139"/>
                <a:gd name="T20" fmla="*/ 43 w 163"/>
                <a:gd name="T21" fmla="*/ 134 h 139"/>
                <a:gd name="T22" fmla="*/ 153 w 163"/>
                <a:gd name="T23" fmla="*/ 61 h 139"/>
                <a:gd name="T24" fmla="*/ 159 w 163"/>
                <a:gd name="T25" fmla="*/ 4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" h="139">
                  <a:moveTo>
                    <a:pt x="159" y="41"/>
                  </a:moveTo>
                  <a:cubicBezTo>
                    <a:pt x="142" y="16"/>
                    <a:pt x="88" y="20"/>
                    <a:pt x="58" y="40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9" y="10"/>
                    <a:pt x="55" y="4"/>
                    <a:pt x="48" y="3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1" y="0"/>
                    <a:pt x="25" y="4"/>
                    <a:pt x="24" y="11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3" y="83"/>
                    <a:pt x="0" y="98"/>
                    <a:pt x="8" y="109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7" y="138"/>
                    <a:pt x="36" y="139"/>
                    <a:pt x="43" y="134"/>
                  </a:cubicBezTo>
                  <a:cubicBezTo>
                    <a:pt x="153" y="61"/>
                    <a:pt x="153" y="61"/>
                    <a:pt x="153" y="61"/>
                  </a:cubicBezTo>
                  <a:cubicBezTo>
                    <a:pt x="160" y="56"/>
                    <a:pt x="163" y="47"/>
                    <a:pt x="159" y="41"/>
                  </a:cubicBez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62" name="Freeform 804">
              <a:extLst>
                <a:ext uri="{FF2B5EF4-FFF2-40B4-BE49-F238E27FC236}">
                  <a16:creationId xmlns:a16="http://schemas.microsoft.com/office/drawing/2014/main" id="{38DEAD38-32EF-40FF-A621-08257E981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075" y="1955800"/>
              <a:ext cx="490538" cy="547688"/>
            </a:xfrm>
            <a:custGeom>
              <a:avLst/>
              <a:gdLst>
                <a:gd name="T0" fmla="*/ 0 w 309"/>
                <a:gd name="T1" fmla="*/ 293 h 345"/>
                <a:gd name="T2" fmla="*/ 62 w 309"/>
                <a:gd name="T3" fmla="*/ 345 h 345"/>
                <a:gd name="T4" fmla="*/ 309 w 309"/>
                <a:gd name="T5" fmla="*/ 51 h 345"/>
                <a:gd name="T6" fmla="*/ 247 w 309"/>
                <a:gd name="T7" fmla="*/ 0 h 345"/>
                <a:gd name="T8" fmla="*/ 0 w 309"/>
                <a:gd name="T9" fmla="*/ 29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345">
                  <a:moveTo>
                    <a:pt x="0" y="293"/>
                  </a:moveTo>
                  <a:lnTo>
                    <a:pt x="62" y="345"/>
                  </a:lnTo>
                  <a:lnTo>
                    <a:pt x="309" y="51"/>
                  </a:lnTo>
                  <a:lnTo>
                    <a:pt x="247" y="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63" name="Freeform 805">
              <a:extLst>
                <a:ext uri="{FF2B5EF4-FFF2-40B4-BE49-F238E27FC236}">
                  <a16:creationId xmlns:a16="http://schemas.microsoft.com/office/drawing/2014/main" id="{2F7D3C06-3966-4D89-BBC6-295029E2D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975" y="2322513"/>
              <a:ext cx="550863" cy="639763"/>
            </a:xfrm>
            <a:custGeom>
              <a:avLst/>
              <a:gdLst>
                <a:gd name="T0" fmla="*/ 137 w 173"/>
                <a:gd name="T1" fmla="*/ 188 h 201"/>
                <a:gd name="T2" fmla="*/ 25 w 173"/>
                <a:gd name="T3" fmla="*/ 87 h 201"/>
                <a:gd name="T4" fmla="*/ 22 w 173"/>
                <a:gd name="T5" fmla="*/ 84 h 201"/>
                <a:gd name="T6" fmla="*/ 16 w 173"/>
                <a:gd name="T7" fmla="*/ 79 h 201"/>
                <a:gd name="T8" fmla="*/ 15 w 173"/>
                <a:gd name="T9" fmla="*/ 24 h 201"/>
                <a:gd name="T10" fmla="*/ 30 w 173"/>
                <a:gd name="T11" fmla="*/ 9 h 201"/>
                <a:gd name="T12" fmla="*/ 59 w 173"/>
                <a:gd name="T13" fmla="*/ 12 h 201"/>
                <a:gd name="T14" fmla="*/ 109 w 173"/>
                <a:gd name="T15" fmla="*/ 50 h 201"/>
                <a:gd name="T16" fmla="*/ 120 w 173"/>
                <a:gd name="T17" fmla="*/ 70 h 201"/>
                <a:gd name="T18" fmla="*/ 167 w 173"/>
                <a:gd name="T19" fmla="*/ 162 h 201"/>
                <a:gd name="T20" fmla="*/ 172 w 173"/>
                <a:gd name="T21" fmla="*/ 178 h 201"/>
                <a:gd name="T22" fmla="*/ 170 w 173"/>
                <a:gd name="T23" fmla="*/ 186 h 201"/>
                <a:gd name="T24" fmla="*/ 137 w 173"/>
                <a:gd name="T25" fmla="*/ 18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201">
                  <a:moveTo>
                    <a:pt x="137" y="188"/>
                  </a:moveTo>
                  <a:cubicBezTo>
                    <a:pt x="111" y="146"/>
                    <a:pt x="73" y="114"/>
                    <a:pt x="25" y="87"/>
                  </a:cubicBezTo>
                  <a:cubicBezTo>
                    <a:pt x="24" y="86"/>
                    <a:pt x="23" y="85"/>
                    <a:pt x="22" y="84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" y="64"/>
                    <a:pt x="0" y="40"/>
                    <a:pt x="15" y="24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8" y="0"/>
                    <a:pt x="53" y="1"/>
                    <a:pt x="59" y="12"/>
                  </a:cubicBezTo>
                  <a:cubicBezTo>
                    <a:pt x="68" y="28"/>
                    <a:pt x="86" y="41"/>
                    <a:pt x="109" y="50"/>
                  </a:cubicBezTo>
                  <a:cubicBezTo>
                    <a:pt x="117" y="54"/>
                    <a:pt x="121" y="62"/>
                    <a:pt x="120" y="70"/>
                  </a:cubicBezTo>
                  <a:cubicBezTo>
                    <a:pt x="116" y="101"/>
                    <a:pt x="138" y="131"/>
                    <a:pt x="167" y="162"/>
                  </a:cubicBezTo>
                  <a:cubicBezTo>
                    <a:pt x="171" y="166"/>
                    <a:pt x="173" y="172"/>
                    <a:pt x="172" y="178"/>
                  </a:cubicBezTo>
                  <a:cubicBezTo>
                    <a:pt x="171" y="181"/>
                    <a:pt x="170" y="183"/>
                    <a:pt x="170" y="186"/>
                  </a:cubicBezTo>
                  <a:cubicBezTo>
                    <a:pt x="164" y="200"/>
                    <a:pt x="145" y="201"/>
                    <a:pt x="137" y="188"/>
                  </a:cubicBezTo>
                  <a:close/>
                </a:path>
              </a:pathLst>
            </a:custGeom>
            <a:solidFill>
              <a:srgbClr val="303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grpSp>
          <p:nvGrpSpPr>
            <p:cNvPr id="864" name="Group 863">
              <a:extLst>
                <a:ext uri="{FF2B5EF4-FFF2-40B4-BE49-F238E27FC236}">
                  <a16:creationId xmlns:a16="http://schemas.microsoft.com/office/drawing/2014/main" id="{1DFCED62-9051-4CFF-A8D0-9BB98580DDE7}"/>
                </a:ext>
              </a:extLst>
            </p:cNvPr>
            <p:cNvGrpSpPr/>
            <p:nvPr/>
          </p:nvGrpSpPr>
          <p:grpSpPr>
            <a:xfrm>
              <a:off x="6396038" y="2332038"/>
              <a:ext cx="720725" cy="865187"/>
              <a:chOff x="6396038" y="2332038"/>
              <a:chExt cx="720725" cy="865187"/>
            </a:xfrm>
          </p:grpSpPr>
          <p:sp>
            <p:nvSpPr>
              <p:cNvPr id="896" name="Freeform 806">
                <a:extLst>
                  <a:ext uri="{FF2B5EF4-FFF2-40B4-BE49-F238E27FC236}">
                    <a16:creationId xmlns:a16="http://schemas.microsoft.com/office/drawing/2014/main" id="{812F1AA6-0624-4AE9-AB9C-9B7C78E5C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3513" y="2332038"/>
                <a:ext cx="165100" cy="614363"/>
              </a:xfrm>
              <a:custGeom>
                <a:avLst/>
                <a:gdLst>
                  <a:gd name="T0" fmla="*/ 0 w 104"/>
                  <a:gd name="T1" fmla="*/ 383 h 387"/>
                  <a:gd name="T2" fmla="*/ 80 w 104"/>
                  <a:gd name="T3" fmla="*/ 387 h 387"/>
                  <a:gd name="T4" fmla="*/ 104 w 104"/>
                  <a:gd name="T5" fmla="*/ 4 h 387"/>
                  <a:gd name="T6" fmla="*/ 24 w 104"/>
                  <a:gd name="T7" fmla="*/ 0 h 387"/>
                  <a:gd name="T8" fmla="*/ 0 w 104"/>
                  <a:gd name="T9" fmla="*/ 383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387">
                    <a:moveTo>
                      <a:pt x="0" y="383"/>
                    </a:moveTo>
                    <a:lnTo>
                      <a:pt x="80" y="387"/>
                    </a:lnTo>
                    <a:lnTo>
                      <a:pt x="104" y="4"/>
                    </a:lnTo>
                    <a:lnTo>
                      <a:pt x="24" y="0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 sz="900">
                  <a:solidFill>
                    <a:srgbClr val="283147"/>
                  </a:solidFill>
                  <a:latin typeface="Calibri"/>
                </a:endParaRPr>
              </a:p>
            </p:txBody>
          </p:sp>
          <p:sp>
            <p:nvSpPr>
              <p:cNvPr id="897" name="Freeform 807">
                <a:extLst>
                  <a:ext uri="{FF2B5EF4-FFF2-40B4-BE49-F238E27FC236}">
                    <a16:creationId xmlns:a16="http://schemas.microsoft.com/office/drawing/2014/main" id="{5CAA021B-A673-42C2-8AA8-8507290BC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6038" y="2860675"/>
                <a:ext cx="720725" cy="336550"/>
              </a:xfrm>
              <a:custGeom>
                <a:avLst/>
                <a:gdLst>
                  <a:gd name="T0" fmla="*/ 198 w 227"/>
                  <a:gd name="T1" fmla="*/ 100 h 106"/>
                  <a:gd name="T2" fmla="*/ 48 w 227"/>
                  <a:gd name="T3" fmla="*/ 85 h 106"/>
                  <a:gd name="T4" fmla="*/ 44 w 227"/>
                  <a:gd name="T5" fmla="*/ 85 h 106"/>
                  <a:gd name="T6" fmla="*/ 36 w 227"/>
                  <a:gd name="T7" fmla="*/ 84 h 106"/>
                  <a:gd name="T8" fmla="*/ 3 w 227"/>
                  <a:gd name="T9" fmla="*/ 41 h 106"/>
                  <a:gd name="T10" fmla="*/ 5 w 227"/>
                  <a:gd name="T11" fmla="*/ 20 h 106"/>
                  <a:gd name="T12" fmla="*/ 31 w 227"/>
                  <a:gd name="T13" fmla="*/ 5 h 106"/>
                  <a:gd name="T14" fmla="*/ 94 w 227"/>
                  <a:gd name="T15" fmla="*/ 6 h 106"/>
                  <a:gd name="T16" fmla="*/ 115 w 227"/>
                  <a:gd name="T17" fmla="*/ 16 h 106"/>
                  <a:gd name="T18" fmla="*/ 207 w 227"/>
                  <a:gd name="T19" fmla="*/ 61 h 106"/>
                  <a:gd name="T20" fmla="*/ 220 w 227"/>
                  <a:gd name="T21" fmla="*/ 71 h 106"/>
                  <a:gd name="T22" fmla="*/ 223 w 227"/>
                  <a:gd name="T23" fmla="*/ 79 h 106"/>
                  <a:gd name="T24" fmla="*/ 198 w 227"/>
                  <a:gd name="T25" fmla="*/ 10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106">
                    <a:moveTo>
                      <a:pt x="198" y="100"/>
                    </a:moveTo>
                    <a:cubicBezTo>
                      <a:pt x="153" y="82"/>
                      <a:pt x="102" y="79"/>
                      <a:pt x="48" y="85"/>
                    </a:cubicBezTo>
                    <a:cubicBezTo>
                      <a:pt x="47" y="85"/>
                      <a:pt x="45" y="85"/>
                      <a:pt x="44" y="85"/>
                    </a:cubicBezTo>
                    <a:cubicBezTo>
                      <a:pt x="36" y="84"/>
                      <a:pt x="36" y="84"/>
                      <a:pt x="36" y="84"/>
                    </a:cubicBezTo>
                    <a:cubicBezTo>
                      <a:pt x="15" y="82"/>
                      <a:pt x="0" y="62"/>
                      <a:pt x="3" y="41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7" y="8"/>
                      <a:pt x="20" y="0"/>
                      <a:pt x="31" y="5"/>
                    </a:cubicBezTo>
                    <a:cubicBezTo>
                      <a:pt x="49" y="13"/>
                      <a:pt x="70" y="13"/>
                      <a:pt x="94" y="6"/>
                    </a:cubicBezTo>
                    <a:cubicBezTo>
                      <a:pt x="102" y="4"/>
                      <a:pt x="111" y="8"/>
                      <a:pt x="115" y="16"/>
                    </a:cubicBezTo>
                    <a:cubicBezTo>
                      <a:pt x="130" y="43"/>
                      <a:pt x="166" y="54"/>
                      <a:pt x="207" y="61"/>
                    </a:cubicBezTo>
                    <a:cubicBezTo>
                      <a:pt x="213" y="63"/>
                      <a:pt x="218" y="66"/>
                      <a:pt x="220" y="71"/>
                    </a:cubicBezTo>
                    <a:cubicBezTo>
                      <a:pt x="222" y="74"/>
                      <a:pt x="223" y="77"/>
                      <a:pt x="223" y="79"/>
                    </a:cubicBezTo>
                    <a:cubicBezTo>
                      <a:pt x="227" y="94"/>
                      <a:pt x="212" y="106"/>
                      <a:pt x="198" y="100"/>
                    </a:cubicBezTo>
                    <a:close/>
                  </a:path>
                </a:pathLst>
              </a:custGeom>
              <a:solidFill>
                <a:srgbClr val="303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 sz="900">
                  <a:solidFill>
                    <a:srgbClr val="283147"/>
                  </a:solidFill>
                  <a:latin typeface="Calibri"/>
                </a:endParaRPr>
              </a:p>
            </p:txBody>
          </p:sp>
        </p:grpSp>
        <p:sp>
          <p:nvSpPr>
            <p:cNvPr id="865" name="Freeform 808">
              <a:extLst>
                <a:ext uri="{FF2B5EF4-FFF2-40B4-BE49-F238E27FC236}">
                  <a16:creationId xmlns:a16="http://schemas.microsoft.com/office/drawing/2014/main" id="{21CE13CC-B4FD-4351-96A9-7241F4DA6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9725" y="-2022475"/>
              <a:ext cx="2751138" cy="4354513"/>
            </a:xfrm>
            <a:custGeom>
              <a:avLst/>
              <a:gdLst>
                <a:gd name="T0" fmla="*/ 564 w 865"/>
                <a:gd name="T1" fmla="*/ 817 h 1369"/>
                <a:gd name="T2" fmla="*/ 865 w 865"/>
                <a:gd name="T3" fmla="*/ 237 h 1369"/>
                <a:gd name="T4" fmla="*/ 452 w 865"/>
                <a:gd name="T5" fmla="*/ 0 h 1369"/>
                <a:gd name="T6" fmla="*/ 355 w 865"/>
                <a:gd name="T7" fmla="*/ 732 h 1369"/>
                <a:gd name="T8" fmla="*/ 0 w 865"/>
                <a:gd name="T9" fmla="*/ 1314 h 1369"/>
                <a:gd name="T10" fmla="*/ 57 w 865"/>
                <a:gd name="T11" fmla="*/ 1369 h 1369"/>
                <a:gd name="T12" fmla="*/ 564 w 865"/>
                <a:gd name="T13" fmla="*/ 818 h 1369"/>
                <a:gd name="T14" fmla="*/ 561 w 865"/>
                <a:gd name="T15" fmla="*/ 816 h 1369"/>
                <a:gd name="T16" fmla="*/ 564 w 865"/>
                <a:gd name="T17" fmla="*/ 817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5" h="1369">
                  <a:moveTo>
                    <a:pt x="564" y="817"/>
                  </a:moveTo>
                  <a:cubicBezTo>
                    <a:pt x="693" y="670"/>
                    <a:pt x="865" y="475"/>
                    <a:pt x="865" y="237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299" y="264"/>
                    <a:pt x="330" y="538"/>
                    <a:pt x="355" y="732"/>
                  </a:cubicBezTo>
                  <a:cubicBezTo>
                    <a:pt x="262" y="769"/>
                    <a:pt x="142" y="1042"/>
                    <a:pt x="0" y="1314"/>
                  </a:cubicBezTo>
                  <a:cubicBezTo>
                    <a:pt x="57" y="1369"/>
                    <a:pt x="57" y="1369"/>
                    <a:pt x="57" y="1369"/>
                  </a:cubicBezTo>
                  <a:cubicBezTo>
                    <a:pt x="564" y="818"/>
                    <a:pt x="564" y="818"/>
                    <a:pt x="564" y="818"/>
                  </a:cubicBezTo>
                  <a:cubicBezTo>
                    <a:pt x="561" y="816"/>
                    <a:pt x="561" y="816"/>
                    <a:pt x="561" y="816"/>
                  </a:cubicBezTo>
                  <a:lnTo>
                    <a:pt x="564" y="817"/>
                  </a:lnTo>
                  <a:close/>
                </a:path>
              </a:pathLst>
            </a:custGeom>
            <a:solidFill>
              <a:srgbClr val="767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66" name="Freeform 809">
              <a:extLst>
                <a:ext uri="{FF2B5EF4-FFF2-40B4-BE49-F238E27FC236}">
                  <a16:creationId xmlns:a16="http://schemas.microsoft.com/office/drawing/2014/main" id="{0060A08E-8A16-437E-8408-B9CBFB0D5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-1628775"/>
              <a:ext cx="1895475" cy="4287838"/>
            </a:xfrm>
            <a:custGeom>
              <a:avLst/>
              <a:gdLst>
                <a:gd name="T0" fmla="*/ 477 w 596"/>
                <a:gd name="T1" fmla="*/ 0 h 1348"/>
                <a:gd name="T2" fmla="*/ 1 w 596"/>
                <a:gd name="T3" fmla="*/ 0 h 1348"/>
                <a:gd name="T4" fmla="*/ 296 w 596"/>
                <a:gd name="T5" fmla="*/ 702 h 1348"/>
                <a:gd name="T6" fmla="*/ 372 w 596"/>
                <a:gd name="T7" fmla="*/ 1342 h 1348"/>
                <a:gd name="T8" fmla="*/ 451 w 596"/>
                <a:gd name="T9" fmla="*/ 1348 h 1348"/>
                <a:gd name="T10" fmla="*/ 505 w 596"/>
                <a:gd name="T11" fmla="*/ 653 h 1348"/>
                <a:gd name="T12" fmla="*/ 505 w 596"/>
                <a:gd name="T13" fmla="*/ 653 h 1348"/>
                <a:gd name="T14" fmla="*/ 477 w 596"/>
                <a:gd name="T15" fmla="*/ 0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6" h="1348">
                  <a:moveTo>
                    <a:pt x="4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18"/>
                    <a:pt x="177" y="545"/>
                    <a:pt x="296" y="702"/>
                  </a:cubicBezTo>
                  <a:cubicBezTo>
                    <a:pt x="232" y="772"/>
                    <a:pt x="310" y="1026"/>
                    <a:pt x="372" y="1342"/>
                  </a:cubicBezTo>
                  <a:cubicBezTo>
                    <a:pt x="451" y="1348"/>
                    <a:pt x="451" y="1348"/>
                    <a:pt x="451" y="1348"/>
                  </a:cubicBezTo>
                  <a:cubicBezTo>
                    <a:pt x="505" y="653"/>
                    <a:pt x="505" y="653"/>
                    <a:pt x="505" y="653"/>
                  </a:cubicBezTo>
                  <a:cubicBezTo>
                    <a:pt x="505" y="653"/>
                    <a:pt x="505" y="653"/>
                    <a:pt x="505" y="653"/>
                  </a:cubicBezTo>
                  <a:cubicBezTo>
                    <a:pt x="544" y="461"/>
                    <a:pt x="596" y="206"/>
                    <a:pt x="477" y="0"/>
                  </a:cubicBezTo>
                  <a:close/>
                </a:path>
              </a:pathLst>
            </a:custGeom>
            <a:solidFill>
              <a:srgbClr val="969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67" name="Freeform 810">
              <a:extLst>
                <a:ext uri="{FF2B5EF4-FFF2-40B4-BE49-F238E27FC236}">
                  <a16:creationId xmlns:a16="http://schemas.microsoft.com/office/drawing/2014/main" id="{0C940B28-3671-4B7E-9213-5D9A7C35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7488" y="-2586038"/>
              <a:ext cx="1082675" cy="1128713"/>
            </a:xfrm>
            <a:custGeom>
              <a:avLst/>
              <a:gdLst>
                <a:gd name="T0" fmla="*/ 340 w 340"/>
                <a:gd name="T1" fmla="*/ 339 h 355"/>
                <a:gd name="T2" fmla="*/ 5 w 340"/>
                <a:gd name="T3" fmla="*/ 301 h 355"/>
                <a:gd name="T4" fmla="*/ 8 w 340"/>
                <a:gd name="T5" fmla="*/ 0 h 355"/>
                <a:gd name="T6" fmla="*/ 340 w 340"/>
                <a:gd name="T7" fmla="*/ 339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" h="355">
                  <a:moveTo>
                    <a:pt x="340" y="339"/>
                  </a:moveTo>
                  <a:cubicBezTo>
                    <a:pt x="231" y="355"/>
                    <a:pt x="119" y="341"/>
                    <a:pt x="5" y="301"/>
                  </a:cubicBezTo>
                  <a:cubicBezTo>
                    <a:pt x="1" y="197"/>
                    <a:pt x="0" y="96"/>
                    <a:pt x="8" y="0"/>
                  </a:cubicBezTo>
                  <a:cubicBezTo>
                    <a:pt x="47" y="166"/>
                    <a:pt x="176" y="297"/>
                    <a:pt x="340" y="339"/>
                  </a:cubicBezTo>
                  <a:close/>
                </a:path>
              </a:pathLst>
            </a:custGeom>
            <a:solidFill>
              <a:srgbClr val="373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68" name="Freeform 811">
              <a:extLst>
                <a:ext uri="{FF2B5EF4-FFF2-40B4-BE49-F238E27FC236}">
                  <a16:creationId xmlns:a16="http://schemas.microsoft.com/office/drawing/2014/main" id="{26DBF6D1-A837-4544-B17A-C7950C85E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888" y="-4037013"/>
              <a:ext cx="1638300" cy="2528888"/>
            </a:xfrm>
            <a:custGeom>
              <a:avLst/>
              <a:gdLst>
                <a:gd name="T0" fmla="*/ 0 w 515"/>
                <a:gd name="T1" fmla="*/ 456 h 795"/>
                <a:gd name="T2" fmla="*/ 151 w 515"/>
                <a:gd name="T3" fmla="*/ 4 h 795"/>
                <a:gd name="T4" fmla="*/ 155 w 515"/>
                <a:gd name="T5" fmla="*/ 0 h 795"/>
                <a:gd name="T6" fmla="*/ 263 w 515"/>
                <a:gd name="T7" fmla="*/ 0 h 795"/>
                <a:gd name="T8" fmla="*/ 329 w 515"/>
                <a:gd name="T9" fmla="*/ 55 h 795"/>
                <a:gd name="T10" fmla="*/ 473 w 515"/>
                <a:gd name="T11" fmla="*/ 757 h 795"/>
                <a:gd name="T12" fmla="*/ 332 w 515"/>
                <a:gd name="T13" fmla="*/ 795 h 795"/>
                <a:gd name="T14" fmla="*/ 0 w 515"/>
                <a:gd name="T15" fmla="*/ 456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795">
                  <a:moveTo>
                    <a:pt x="0" y="456"/>
                  </a:moveTo>
                  <a:cubicBezTo>
                    <a:pt x="13" y="280"/>
                    <a:pt x="55" y="123"/>
                    <a:pt x="151" y="4"/>
                  </a:cubicBezTo>
                  <a:cubicBezTo>
                    <a:pt x="152" y="3"/>
                    <a:pt x="153" y="2"/>
                    <a:pt x="155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80" y="18"/>
                    <a:pt x="314" y="37"/>
                    <a:pt x="329" y="55"/>
                  </a:cubicBezTo>
                  <a:cubicBezTo>
                    <a:pt x="515" y="282"/>
                    <a:pt x="515" y="519"/>
                    <a:pt x="473" y="757"/>
                  </a:cubicBezTo>
                  <a:cubicBezTo>
                    <a:pt x="427" y="775"/>
                    <a:pt x="380" y="788"/>
                    <a:pt x="332" y="795"/>
                  </a:cubicBezTo>
                  <a:cubicBezTo>
                    <a:pt x="168" y="753"/>
                    <a:pt x="39" y="622"/>
                    <a:pt x="0" y="456"/>
                  </a:cubicBezTo>
                  <a:close/>
                </a:path>
              </a:pathLst>
            </a:custGeom>
            <a:solidFill>
              <a:srgbClr val="4D4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69" name="Freeform 812">
              <a:extLst>
                <a:ext uri="{FF2B5EF4-FFF2-40B4-BE49-F238E27FC236}">
                  <a16:creationId xmlns:a16="http://schemas.microsoft.com/office/drawing/2014/main" id="{661E86B3-0194-4946-99BF-2AA43E6FE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900" y="-4592638"/>
              <a:ext cx="566738" cy="747713"/>
            </a:xfrm>
            <a:custGeom>
              <a:avLst/>
              <a:gdLst>
                <a:gd name="T0" fmla="*/ 112 w 178"/>
                <a:gd name="T1" fmla="*/ 175 h 235"/>
                <a:gd name="T2" fmla="*/ 112 w 178"/>
                <a:gd name="T3" fmla="*/ 0 h 235"/>
                <a:gd name="T4" fmla="*/ 4 w 178"/>
                <a:gd name="T5" fmla="*/ 0 h 235"/>
                <a:gd name="T6" fmla="*/ 4 w 178"/>
                <a:gd name="T7" fmla="*/ 175 h 235"/>
                <a:gd name="T8" fmla="*/ 4 w 178"/>
                <a:gd name="T9" fmla="*/ 175 h 235"/>
                <a:gd name="T10" fmla="*/ 0 w 178"/>
                <a:gd name="T11" fmla="*/ 179 h 235"/>
                <a:gd name="T12" fmla="*/ 78 w 178"/>
                <a:gd name="T13" fmla="*/ 217 h 235"/>
                <a:gd name="T14" fmla="*/ 178 w 178"/>
                <a:gd name="T15" fmla="*/ 230 h 235"/>
                <a:gd name="T16" fmla="*/ 112 w 178"/>
                <a:gd name="T17" fmla="*/ 17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235">
                  <a:moveTo>
                    <a:pt x="112" y="175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2" y="177"/>
                    <a:pt x="1" y="178"/>
                    <a:pt x="0" y="179"/>
                  </a:cubicBezTo>
                  <a:cubicBezTo>
                    <a:pt x="17" y="192"/>
                    <a:pt x="45" y="206"/>
                    <a:pt x="78" y="217"/>
                  </a:cubicBezTo>
                  <a:cubicBezTo>
                    <a:pt x="119" y="230"/>
                    <a:pt x="157" y="235"/>
                    <a:pt x="178" y="230"/>
                  </a:cubicBezTo>
                  <a:cubicBezTo>
                    <a:pt x="163" y="212"/>
                    <a:pt x="129" y="193"/>
                    <a:pt x="112" y="175"/>
                  </a:cubicBezTo>
                  <a:close/>
                </a:path>
              </a:pathLst>
            </a:custGeom>
            <a:solidFill>
              <a:srgbClr val="FF8F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0" name="Freeform 813">
              <a:extLst>
                <a:ext uri="{FF2B5EF4-FFF2-40B4-BE49-F238E27FC236}">
                  <a16:creationId xmlns:a16="http://schemas.microsoft.com/office/drawing/2014/main" id="{D9495477-731D-42B7-8A83-AB23C019A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4838" y="-3089275"/>
              <a:ext cx="2601913" cy="579438"/>
            </a:xfrm>
            <a:custGeom>
              <a:avLst/>
              <a:gdLst>
                <a:gd name="T0" fmla="*/ 802 w 818"/>
                <a:gd name="T1" fmla="*/ 124 h 182"/>
                <a:gd name="T2" fmla="*/ 25 w 818"/>
                <a:gd name="T3" fmla="*/ 182 h 182"/>
                <a:gd name="T4" fmla="*/ 8 w 818"/>
                <a:gd name="T5" fmla="*/ 167 h 182"/>
                <a:gd name="T6" fmla="*/ 1 w 818"/>
                <a:gd name="T7" fmla="*/ 76 h 182"/>
                <a:gd name="T8" fmla="*/ 16 w 818"/>
                <a:gd name="T9" fmla="*/ 58 h 182"/>
                <a:gd name="T10" fmla="*/ 793 w 818"/>
                <a:gd name="T11" fmla="*/ 0 h 182"/>
                <a:gd name="T12" fmla="*/ 810 w 818"/>
                <a:gd name="T13" fmla="*/ 15 h 182"/>
                <a:gd name="T14" fmla="*/ 817 w 818"/>
                <a:gd name="T15" fmla="*/ 106 h 182"/>
                <a:gd name="T16" fmla="*/ 802 w 818"/>
                <a:gd name="T17" fmla="*/ 12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8" h="182">
                  <a:moveTo>
                    <a:pt x="802" y="124"/>
                  </a:moveTo>
                  <a:cubicBezTo>
                    <a:pt x="25" y="182"/>
                    <a:pt x="25" y="182"/>
                    <a:pt x="25" y="182"/>
                  </a:cubicBezTo>
                  <a:cubicBezTo>
                    <a:pt x="16" y="182"/>
                    <a:pt x="8" y="176"/>
                    <a:pt x="8" y="167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0" y="67"/>
                    <a:pt x="7" y="59"/>
                    <a:pt x="16" y="58"/>
                  </a:cubicBezTo>
                  <a:cubicBezTo>
                    <a:pt x="793" y="0"/>
                    <a:pt x="793" y="0"/>
                    <a:pt x="793" y="0"/>
                  </a:cubicBezTo>
                  <a:cubicBezTo>
                    <a:pt x="802" y="0"/>
                    <a:pt x="810" y="6"/>
                    <a:pt x="810" y="15"/>
                  </a:cubicBezTo>
                  <a:cubicBezTo>
                    <a:pt x="817" y="106"/>
                    <a:pt x="817" y="106"/>
                    <a:pt x="817" y="106"/>
                  </a:cubicBezTo>
                  <a:cubicBezTo>
                    <a:pt x="818" y="115"/>
                    <a:pt x="811" y="123"/>
                    <a:pt x="802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1" name="Freeform 814">
              <a:extLst>
                <a:ext uri="{FF2B5EF4-FFF2-40B4-BE49-F238E27FC236}">
                  <a16:creationId xmlns:a16="http://schemas.microsoft.com/office/drawing/2014/main" id="{AE4E9894-F1F1-4EA9-8AAE-7A25BAD5C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-2830513"/>
              <a:ext cx="95250" cy="234950"/>
            </a:xfrm>
            <a:custGeom>
              <a:avLst/>
              <a:gdLst>
                <a:gd name="T0" fmla="*/ 60 w 60"/>
                <a:gd name="T1" fmla="*/ 144 h 148"/>
                <a:gd name="T2" fmla="*/ 12 w 60"/>
                <a:gd name="T3" fmla="*/ 148 h 148"/>
                <a:gd name="T4" fmla="*/ 0 w 60"/>
                <a:gd name="T5" fmla="*/ 4 h 148"/>
                <a:gd name="T6" fmla="*/ 48 w 60"/>
                <a:gd name="T7" fmla="*/ 0 h 148"/>
                <a:gd name="T8" fmla="*/ 60 w 60"/>
                <a:gd name="T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48">
                  <a:moveTo>
                    <a:pt x="60" y="144"/>
                  </a:moveTo>
                  <a:lnTo>
                    <a:pt x="12" y="148"/>
                  </a:lnTo>
                  <a:lnTo>
                    <a:pt x="0" y="4"/>
                  </a:lnTo>
                  <a:lnTo>
                    <a:pt x="48" y="0"/>
                  </a:lnTo>
                  <a:lnTo>
                    <a:pt x="60" y="144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2" name="Freeform 815">
              <a:extLst>
                <a:ext uri="{FF2B5EF4-FFF2-40B4-BE49-F238E27FC236}">
                  <a16:creationId xmlns:a16="http://schemas.microsoft.com/office/drawing/2014/main" id="{5085EEDD-07EB-4275-8E3F-897B7D6BB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913" y="-2840038"/>
              <a:ext cx="96838" cy="234950"/>
            </a:xfrm>
            <a:custGeom>
              <a:avLst/>
              <a:gdLst>
                <a:gd name="T0" fmla="*/ 61 w 61"/>
                <a:gd name="T1" fmla="*/ 144 h 148"/>
                <a:gd name="T2" fmla="*/ 12 w 61"/>
                <a:gd name="T3" fmla="*/ 148 h 148"/>
                <a:gd name="T4" fmla="*/ 0 w 61"/>
                <a:gd name="T5" fmla="*/ 4 h 148"/>
                <a:gd name="T6" fmla="*/ 49 w 61"/>
                <a:gd name="T7" fmla="*/ 0 h 148"/>
                <a:gd name="T8" fmla="*/ 61 w 61"/>
                <a:gd name="T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8">
                  <a:moveTo>
                    <a:pt x="61" y="144"/>
                  </a:moveTo>
                  <a:lnTo>
                    <a:pt x="12" y="148"/>
                  </a:lnTo>
                  <a:lnTo>
                    <a:pt x="0" y="4"/>
                  </a:lnTo>
                  <a:lnTo>
                    <a:pt x="49" y="0"/>
                  </a:lnTo>
                  <a:lnTo>
                    <a:pt x="61" y="144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3" name="Freeform 816">
              <a:extLst>
                <a:ext uri="{FF2B5EF4-FFF2-40B4-BE49-F238E27FC236}">
                  <a16:creationId xmlns:a16="http://schemas.microsoft.com/office/drawing/2014/main" id="{29171C6D-A44C-4872-BEEF-A8EA78BE7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2500" y="-2849563"/>
              <a:ext cx="92075" cy="234950"/>
            </a:xfrm>
            <a:custGeom>
              <a:avLst/>
              <a:gdLst>
                <a:gd name="T0" fmla="*/ 58 w 58"/>
                <a:gd name="T1" fmla="*/ 144 h 148"/>
                <a:gd name="T2" fmla="*/ 10 w 58"/>
                <a:gd name="T3" fmla="*/ 148 h 148"/>
                <a:gd name="T4" fmla="*/ 0 w 58"/>
                <a:gd name="T5" fmla="*/ 4 h 148"/>
                <a:gd name="T6" fmla="*/ 48 w 58"/>
                <a:gd name="T7" fmla="*/ 0 h 148"/>
                <a:gd name="T8" fmla="*/ 58 w 58"/>
                <a:gd name="T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48">
                  <a:moveTo>
                    <a:pt x="58" y="144"/>
                  </a:moveTo>
                  <a:lnTo>
                    <a:pt x="10" y="148"/>
                  </a:lnTo>
                  <a:lnTo>
                    <a:pt x="0" y="4"/>
                  </a:lnTo>
                  <a:lnTo>
                    <a:pt x="48" y="0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4" name="Freeform 817">
              <a:extLst>
                <a:ext uri="{FF2B5EF4-FFF2-40B4-BE49-F238E27FC236}">
                  <a16:creationId xmlns:a16="http://schemas.microsoft.com/office/drawing/2014/main" id="{47B90287-6E89-4847-991F-F3F112207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500" y="-2859088"/>
              <a:ext cx="92075" cy="234950"/>
            </a:xfrm>
            <a:custGeom>
              <a:avLst/>
              <a:gdLst>
                <a:gd name="T0" fmla="*/ 58 w 58"/>
                <a:gd name="T1" fmla="*/ 144 h 148"/>
                <a:gd name="T2" fmla="*/ 10 w 58"/>
                <a:gd name="T3" fmla="*/ 148 h 148"/>
                <a:gd name="T4" fmla="*/ 0 w 58"/>
                <a:gd name="T5" fmla="*/ 4 h 148"/>
                <a:gd name="T6" fmla="*/ 48 w 58"/>
                <a:gd name="T7" fmla="*/ 0 h 148"/>
                <a:gd name="T8" fmla="*/ 58 w 58"/>
                <a:gd name="T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48">
                  <a:moveTo>
                    <a:pt x="58" y="144"/>
                  </a:moveTo>
                  <a:lnTo>
                    <a:pt x="10" y="148"/>
                  </a:lnTo>
                  <a:lnTo>
                    <a:pt x="0" y="4"/>
                  </a:lnTo>
                  <a:lnTo>
                    <a:pt x="48" y="0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5" name="Freeform 818">
              <a:extLst>
                <a:ext uri="{FF2B5EF4-FFF2-40B4-BE49-F238E27FC236}">
                  <a16:creationId xmlns:a16="http://schemas.microsoft.com/office/drawing/2014/main" id="{14FC0938-C3EE-47D9-BC71-6CA53374A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0" y="-2868613"/>
              <a:ext cx="92075" cy="234950"/>
            </a:xfrm>
            <a:custGeom>
              <a:avLst/>
              <a:gdLst>
                <a:gd name="T0" fmla="*/ 58 w 58"/>
                <a:gd name="T1" fmla="*/ 144 h 148"/>
                <a:gd name="T2" fmla="*/ 10 w 58"/>
                <a:gd name="T3" fmla="*/ 148 h 148"/>
                <a:gd name="T4" fmla="*/ 0 w 58"/>
                <a:gd name="T5" fmla="*/ 4 h 148"/>
                <a:gd name="T6" fmla="*/ 48 w 58"/>
                <a:gd name="T7" fmla="*/ 0 h 148"/>
                <a:gd name="T8" fmla="*/ 58 w 58"/>
                <a:gd name="T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48">
                  <a:moveTo>
                    <a:pt x="58" y="144"/>
                  </a:moveTo>
                  <a:lnTo>
                    <a:pt x="10" y="148"/>
                  </a:lnTo>
                  <a:lnTo>
                    <a:pt x="0" y="4"/>
                  </a:lnTo>
                  <a:lnTo>
                    <a:pt x="48" y="0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6" name="Freeform 819">
              <a:extLst>
                <a:ext uri="{FF2B5EF4-FFF2-40B4-BE49-F238E27FC236}">
                  <a16:creationId xmlns:a16="http://schemas.microsoft.com/office/drawing/2014/main" id="{A6455437-39B3-4D70-963F-C71D1AF0E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3500" y="-2874963"/>
              <a:ext cx="92075" cy="231775"/>
            </a:xfrm>
            <a:custGeom>
              <a:avLst/>
              <a:gdLst>
                <a:gd name="T0" fmla="*/ 58 w 58"/>
                <a:gd name="T1" fmla="*/ 142 h 146"/>
                <a:gd name="T2" fmla="*/ 10 w 58"/>
                <a:gd name="T3" fmla="*/ 146 h 146"/>
                <a:gd name="T4" fmla="*/ 0 w 58"/>
                <a:gd name="T5" fmla="*/ 2 h 146"/>
                <a:gd name="T6" fmla="*/ 48 w 58"/>
                <a:gd name="T7" fmla="*/ 0 h 146"/>
                <a:gd name="T8" fmla="*/ 58 w 58"/>
                <a:gd name="T9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46">
                  <a:moveTo>
                    <a:pt x="58" y="142"/>
                  </a:moveTo>
                  <a:lnTo>
                    <a:pt x="10" y="146"/>
                  </a:lnTo>
                  <a:lnTo>
                    <a:pt x="0" y="2"/>
                  </a:lnTo>
                  <a:lnTo>
                    <a:pt x="48" y="0"/>
                  </a:lnTo>
                  <a:lnTo>
                    <a:pt x="58" y="142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7" name="Freeform 820">
              <a:extLst>
                <a:ext uri="{FF2B5EF4-FFF2-40B4-BE49-F238E27FC236}">
                  <a16:creationId xmlns:a16="http://schemas.microsoft.com/office/drawing/2014/main" id="{7140BFFE-FD6C-4889-B5B6-048E3DE71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-2830513"/>
              <a:ext cx="104775" cy="107950"/>
            </a:xfrm>
            <a:custGeom>
              <a:avLst/>
              <a:gdLst>
                <a:gd name="T0" fmla="*/ 32 w 33"/>
                <a:gd name="T1" fmla="*/ 16 h 34"/>
                <a:gd name="T2" fmla="*/ 17 w 33"/>
                <a:gd name="T3" fmla="*/ 33 h 34"/>
                <a:gd name="T4" fmla="*/ 0 w 33"/>
                <a:gd name="T5" fmla="*/ 18 h 34"/>
                <a:gd name="T6" fmla="*/ 15 w 33"/>
                <a:gd name="T7" fmla="*/ 1 h 34"/>
                <a:gd name="T8" fmla="*/ 32 w 33"/>
                <a:gd name="T9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32" y="16"/>
                  </a:moveTo>
                  <a:cubicBezTo>
                    <a:pt x="33" y="25"/>
                    <a:pt x="26" y="32"/>
                    <a:pt x="17" y="33"/>
                  </a:cubicBezTo>
                  <a:cubicBezTo>
                    <a:pt x="9" y="34"/>
                    <a:pt x="1" y="27"/>
                    <a:pt x="0" y="18"/>
                  </a:cubicBezTo>
                  <a:cubicBezTo>
                    <a:pt x="0" y="9"/>
                    <a:pt x="6" y="2"/>
                    <a:pt x="15" y="1"/>
                  </a:cubicBezTo>
                  <a:cubicBezTo>
                    <a:pt x="24" y="0"/>
                    <a:pt x="32" y="7"/>
                    <a:pt x="32" y="16"/>
                  </a:cubicBezTo>
                  <a:close/>
                </a:path>
              </a:pathLst>
            </a:cu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8" name="Freeform 821">
              <a:extLst>
                <a:ext uri="{FF2B5EF4-FFF2-40B4-BE49-F238E27FC236}">
                  <a16:creationId xmlns:a16="http://schemas.microsoft.com/office/drawing/2014/main" id="{D9EE7E24-A5FC-402E-AD7C-81FE5C752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275" y="-2849563"/>
              <a:ext cx="109538" cy="104775"/>
            </a:xfrm>
            <a:custGeom>
              <a:avLst/>
              <a:gdLst>
                <a:gd name="T0" fmla="*/ 33 w 34"/>
                <a:gd name="T1" fmla="*/ 16 h 33"/>
                <a:gd name="T2" fmla="*/ 18 w 34"/>
                <a:gd name="T3" fmla="*/ 33 h 33"/>
                <a:gd name="T4" fmla="*/ 1 w 34"/>
                <a:gd name="T5" fmla="*/ 18 h 33"/>
                <a:gd name="T6" fmla="*/ 16 w 34"/>
                <a:gd name="T7" fmla="*/ 1 h 33"/>
                <a:gd name="T8" fmla="*/ 33 w 34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33" y="16"/>
                  </a:moveTo>
                  <a:cubicBezTo>
                    <a:pt x="34" y="24"/>
                    <a:pt x="27" y="32"/>
                    <a:pt x="18" y="33"/>
                  </a:cubicBezTo>
                  <a:cubicBezTo>
                    <a:pt x="9" y="33"/>
                    <a:pt x="2" y="27"/>
                    <a:pt x="1" y="18"/>
                  </a:cubicBezTo>
                  <a:cubicBezTo>
                    <a:pt x="0" y="9"/>
                    <a:pt x="7" y="1"/>
                    <a:pt x="16" y="1"/>
                  </a:cubicBezTo>
                  <a:cubicBezTo>
                    <a:pt x="25" y="0"/>
                    <a:pt x="32" y="7"/>
                    <a:pt x="33" y="16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9" name="Freeform 822">
              <a:extLst>
                <a:ext uri="{FF2B5EF4-FFF2-40B4-BE49-F238E27FC236}">
                  <a16:creationId xmlns:a16="http://schemas.microsoft.com/office/drawing/2014/main" id="{08F7C78D-3AAC-4B55-9D7C-DBCB54D87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2488" y="-2960688"/>
              <a:ext cx="973138" cy="219075"/>
            </a:xfrm>
            <a:custGeom>
              <a:avLst/>
              <a:gdLst>
                <a:gd name="T0" fmla="*/ 294 w 306"/>
                <a:gd name="T1" fmla="*/ 48 h 69"/>
                <a:gd name="T2" fmla="*/ 17 w 306"/>
                <a:gd name="T3" fmla="*/ 69 h 69"/>
                <a:gd name="T4" fmla="*/ 3 w 306"/>
                <a:gd name="T5" fmla="*/ 57 h 69"/>
                <a:gd name="T6" fmla="*/ 1 w 306"/>
                <a:gd name="T7" fmla="*/ 35 h 69"/>
                <a:gd name="T8" fmla="*/ 13 w 306"/>
                <a:gd name="T9" fmla="*/ 21 h 69"/>
                <a:gd name="T10" fmla="*/ 290 w 306"/>
                <a:gd name="T11" fmla="*/ 0 h 69"/>
                <a:gd name="T12" fmla="*/ 304 w 306"/>
                <a:gd name="T13" fmla="*/ 13 h 69"/>
                <a:gd name="T14" fmla="*/ 306 w 306"/>
                <a:gd name="T15" fmla="*/ 34 h 69"/>
                <a:gd name="T16" fmla="*/ 294 w 306"/>
                <a:gd name="T17" fmla="*/ 4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" h="69">
                  <a:moveTo>
                    <a:pt x="294" y="48"/>
                  </a:moveTo>
                  <a:cubicBezTo>
                    <a:pt x="17" y="69"/>
                    <a:pt x="17" y="69"/>
                    <a:pt x="17" y="69"/>
                  </a:cubicBezTo>
                  <a:cubicBezTo>
                    <a:pt x="10" y="69"/>
                    <a:pt x="3" y="64"/>
                    <a:pt x="3" y="5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28"/>
                    <a:pt x="6" y="21"/>
                    <a:pt x="13" y="21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297" y="0"/>
                    <a:pt x="304" y="5"/>
                    <a:pt x="304" y="13"/>
                  </a:cubicBezTo>
                  <a:cubicBezTo>
                    <a:pt x="306" y="34"/>
                    <a:pt x="306" y="34"/>
                    <a:pt x="306" y="34"/>
                  </a:cubicBezTo>
                  <a:cubicBezTo>
                    <a:pt x="306" y="41"/>
                    <a:pt x="301" y="48"/>
                    <a:pt x="294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0" name="Freeform 823">
              <a:extLst>
                <a:ext uri="{FF2B5EF4-FFF2-40B4-BE49-F238E27FC236}">
                  <a16:creationId xmlns:a16="http://schemas.microsoft.com/office/drawing/2014/main" id="{FC3E1FBE-37DF-4673-9002-B13DACDE3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38" y="-3521075"/>
              <a:ext cx="2601913" cy="579438"/>
            </a:xfrm>
            <a:custGeom>
              <a:avLst/>
              <a:gdLst>
                <a:gd name="T0" fmla="*/ 802 w 818"/>
                <a:gd name="T1" fmla="*/ 124 h 182"/>
                <a:gd name="T2" fmla="*/ 25 w 818"/>
                <a:gd name="T3" fmla="*/ 182 h 182"/>
                <a:gd name="T4" fmla="*/ 8 w 818"/>
                <a:gd name="T5" fmla="*/ 167 h 182"/>
                <a:gd name="T6" fmla="*/ 1 w 818"/>
                <a:gd name="T7" fmla="*/ 76 h 182"/>
                <a:gd name="T8" fmla="*/ 16 w 818"/>
                <a:gd name="T9" fmla="*/ 58 h 182"/>
                <a:gd name="T10" fmla="*/ 793 w 818"/>
                <a:gd name="T11" fmla="*/ 0 h 182"/>
                <a:gd name="T12" fmla="*/ 810 w 818"/>
                <a:gd name="T13" fmla="*/ 15 h 182"/>
                <a:gd name="T14" fmla="*/ 817 w 818"/>
                <a:gd name="T15" fmla="*/ 106 h 182"/>
                <a:gd name="T16" fmla="*/ 802 w 818"/>
                <a:gd name="T17" fmla="*/ 12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8" h="182">
                  <a:moveTo>
                    <a:pt x="802" y="124"/>
                  </a:moveTo>
                  <a:cubicBezTo>
                    <a:pt x="25" y="182"/>
                    <a:pt x="25" y="182"/>
                    <a:pt x="25" y="182"/>
                  </a:cubicBezTo>
                  <a:cubicBezTo>
                    <a:pt x="16" y="182"/>
                    <a:pt x="8" y="176"/>
                    <a:pt x="8" y="167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0" y="67"/>
                    <a:pt x="7" y="59"/>
                    <a:pt x="16" y="58"/>
                  </a:cubicBezTo>
                  <a:cubicBezTo>
                    <a:pt x="793" y="0"/>
                    <a:pt x="793" y="0"/>
                    <a:pt x="793" y="0"/>
                  </a:cubicBezTo>
                  <a:cubicBezTo>
                    <a:pt x="802" y="0"/>
                    <a:pt x="810" y="6"/>
                    <a:pt x="810" y="15"/>
                  </a:cubicBezTo>
                  <a:cubicBezTo>
                    <a:pt x="817" y="106"/>
                    <a:pt x="817" y="106"/>
                    <a:pt x="817" y="106"/>
                  </a:cubicBezTo>
                  <a:cubicBezTo>
                    <a:pt x="818" y="115"/>
                    <a:pt x="811" y="123"/>
                    <a:pt x="802" y="124"/>
                  </a:cubicBezTo>
                  <a:close/>
                </a:path>
              </a:pathLst>
            </a:custGeom>
            <a:solidFill>
              <a:srgbClr val="1B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1" name="Freeform 824">
              <a:extLst>
                <a:ext uri="{FF2B5EF4-FFF2-40B4-BE49-F238E27FC236}">
                  <a16:creationId xmlns:a16="http://schemas.microsoft.com/office/drawing/2014/main" id="{E8AD4C31-E9A7-4DD5-BEF7-2035E9F0A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8813" y="-3263900"/>
              <a:ext cx="95250" cy="234950"/>
            </a:xfrm>
            <a:custGeom>
              <a:avLst/>
              <a:gdLst>
                <a:gd name="T0" fmla="*/ 60 w 60"/>
                <a:gd name="T1" fmla="*/ 144 h 148"/>
                <a:gd name="T2" fmla="*/ 12 w 60"/>
                <a:gd name="T3" fmla="*/ 148 h 148"/>
                <a:gd name="T4" fmla="*/ 0 w 60"/>
                <a:gd name="T5" fmla="*/ 4 h 148"/>
                <a:gd name="T6" fmla="*/ 48 w 60"/>
                <a:gd name="T7" fmla="*/ 0 h 148"/>
                <a:gd name="T8" fmla="*/ 60 w 60"/>
                <a:gd name="T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48">
                  <a:moveTo>
                    <a:pt x="60" y="144"/>
                  </a:moveTo>
                  <a:lnTo>
                    <a:pt x="12" y="148"/>
                  </a:lnTo>
                  <a:lnTo>
                    <a:pt x="0" y="4"/>
                  </a:lnTo>
                  <a:lnTo>
                    <a:pt x="48" y="0"/>
                  </a:lnTo>
                  <a:lnTo>
                    <a:pt x="60" y="144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2" name="Freeform 825">
              <a:extLst>
                <a:ext uri="{FF2B5EF4-FFF2-40B4-BE49-F238E27FC236}">
                  <a16:creationId xmlns:a16="http://schemas.microsoft.com/office/drawing/2014/main" id="{79186566-3803-4887-AE18-2EA8CBF62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-3273425"/>
              <a:ext cx="95250" cy="234950"/>
            </a:xfrm>
            <a:custGeom>
              <a:avLst/>
              <a:gdLst>
                <a:gd name="T0" fmla="*/ 60 w 60"/>
                <a:gd name="T1" fmla="*/ 144 h 148"/>
                <a:gd name="T2" fmla="*/ 12 w 60"/>
                <a:gd name="T3" fmla="*/ 148 h 148"/>
                <a:gd name="T4" fmla="*/ 0 w 60"/>
                <a:gd name="T5" fmla="*/ 4 h 148"/>
                <a:gd name="T6" fmla="*/ 48 w 60"/>
                <a:gd name="T7" fmla="*/ 0 h 148"/>
                <a:gd name="T8" fmla="*/ 60 w 60"/>
                <a:gd name="T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48">
                  <a:moveTo>
                    <a:pt x="60" y="144"/>
                  </a:moveTo>
                  <a:lnTo>
                    <a:pt x="12" y="148"/>
                  </a:lnTo>
                  <a:lnTo>
                    <a:pt x="0" y="4"/>
                  </a:lnTo>
                  <a:lnTo>
                    <a:pt x="48" y="0"/>
                  </a:lnTo>
                  <a:lnTo>
                    <a:pt x="60" y="144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3" name="Freeform 826">
              <a:extLst>
                <a:ext uri="{FF2B5EF4-FFF2-40B4-BE49-F238E27FC236}">
                  <a16:creationId xmlns:a16="http://schemas.microsoft.com/office/drawing/2014/main" id="{CF8D5D56-0423-42C3-8B11-379838A72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4400" y="-3282950"/>
              <a:ext cx="92075" cy="234950"/>
            </a:xfrm>
            <a:custGeom>
              <a:avLst/>
              <a:gdLst>
                <a:gd name="T0" fmla="*/ 58 w 58"/>
                <a:gd name="T1" fmla="*/ 144 h 148"/>
                <a:gd name="T2" fmla="*/ 10 w 58"/>
                <a:gd name="T3" fmla="*/ 148 h 148"/>
                <a:gd name="T4" fmla="*/ 0 w 58"/>
                <a:gd name="T5" fmla="*/ 4 h 148"/>
                <a:gd name="T6" fmla="*/ 48 w 58"/>
                <a:gd name="T7" fmla="*/ 0 h 148"/>
                <a:gd name="T8" fmla="*/ 58 w 58"/>
                <a:gd name="T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48">
                  <a:moveTo>
                    <a:pt x="58" y="144"/>
                  </a:moveTo>
                  <a:lnTo>
                    <a:pt x="10" y="148"/>
                  </a:lnTo>
                  <a:lnTo>
                    <a:pt x="0" y="4"/>
                  </a:lnTo>
                  <a:lnTo>
                    <a:pt x="48" y="0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4" name="Freeform 827">
              <a:extLst>
                <a:ext uri="{FF2B5EF4-FFF2-40B4-BE49-F238E27FC236}">
                  <a16:creationId xmlns:a16="http://schemas.microsoft.com/office/drawing/2014/main" id="{4DA7FDBE-64EC-444E-A5DA-C42CCFE6C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400" y="-3292475"/>
              <a:ext cx="92075" cy="234950"/>
            </a:xfrm>
            <a:custGeom>
              <a:avLst/>
              <a:gdLst>
                <a:gd name="T0" fmla="*/ 58 w 58"/>
                <a:gd name="T1" fmla="*/ 144 h 148"/>
                <a:gd name="T2" fmla="*/ 10 w 58"/>
                <a:gd name="T3" fmla="*/ 148 h 148"/>
                <a:gd name="T4" fmla="*/ 0 w 58"/>
                <a:gd name="T5" fmla="*/ 4 h 148"/>
                <a:gd name="T6" fmla="*/ 48 w 58"/>
                <a:gd name="T7" fmla="*/ 0 h 148"/>
                <a:gd name="T8" fmla="*/ 58 w 58"/>
                <a:gd name="T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48">
                  <a:moveTo>
                    <a:pt x="58" y="144"/>
                  </a:moveTo>
                  <a:lnTo>
                    <a:pt x="10" y="148"/>
                  </a:lnTo>
                  <a:lnTo>
                    <a:pt x="0" y="4"/>
                  </a:lnTo>
                  <a:lnTo>
                    <a:pt x="48" y="0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5" name="Freeform 828">
              <a:extLst>
                <a:ext uri="{FF2B5EF4-FFF2-40B4-BE49-F238E27FC236}">
                  <a16:creationId xmlns:a16="http://schemas.microsoft.com/office/drawing/2014/main" id="{787CC7A2-C233-4BF8-B48A-CD95B0992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8400" y="-3302000"/>
              <a:ext cx="92075" cy="234950"/>
            </a:xfrm>
            <a:custGeom>
              <a:avLst/>
              <a:gdLst>
                <a:gd name="T0" fmla="*/ 58 w 58"/>
                <a:gd name="T1" fmla="*/ 144 h 148"/>
                <a:gd name="T2" fmla="*/ 10 w 58"/>
                <a:gd name="T3" fmla="*/ 148 h 148"/>
                <a:gd name="T4" fmla="*/ 0 w 58"/>
                <a:gd name="T5" fmla="*/ 4 h 148"/>
                <a:gd name="T6" fmla="*/ 48 w 58"/>
                <a:gd name="T7" fmla="*/ 0 h 148"/>
                <a:gd name="T8" fmla="*/ 58 w 58"/>
                <a:gd name="T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48">
                  <a:moveTo>
                    <a:pt x="58" y="144"/>
                  </a:moveTo>
                  <a:lnTo>
                    <a:pt x="10" y="148"/>
                  </a:lnTo>
                  <a:lnTo>
                    <a:pt x="0" y="4"/>
                  </a:lnTo>
                  <a:lnTo>
                    <a:pt x="48" y="0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6" name="Freeform 829">
              <a:extLst>
                <a:ext uri="{FF2B5EF4-FFF2-40B4-BE49-F238E27FC236}">
                  <a16:creationId xmlns:a16="http://schemas.microsoft.com/office/drawing/2014/main" id="{9D591BFC-A414-45DE-B79C-F1AF05E88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-3308350"/>
              <a:ext cx="92075" cy="231775"/>
            </a:xfrm>
            <a:custGeom>
              <a:avLst/>
              <a:gdLst>
                <a:gd name="T0" fmla="*/ 58 w 58"/>
                <a:gd name="T1" fmla="*/ 142 h 146"/>
                <a:gd name="T2" fmla="*/ 10 w 58"/>
                <a:gd name="T3" fmla="*/ 146 h 146"/>
                <a:gd name="T4" fmla="*/ 0 w 58"/>
                <a:gd name="T5" fmla="*/ 2 h 146"/>
                <a:gd name="T6" fmla="*/ 48 w 58"/>
                <a:gd name="T7" fmla="*/ 0 h 146"/>
                <a:gd name="T8" fmla="*/ 58 w 58"/>
                <a:gd name="T9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46">
                  <a:moveTo>
                    <a:pt x="58" y="142"/>
                  </a:moveTo>
                  <a:lnTo>
                    <a:pt x="10" y="146"/>
                  </a:lnTo>
                  <a:lnTo>
                    <a:pt x="0" y="2"/>
                  </a:lnTo>
                  <a:lnTo>
                    <a:pt x="48" y="0"/>
                  </a:lnTo>
                  <a:lnTo>
                    <a:pt x="58" y="142"/>
                  </a:lnTo>
                  <a:close/>
                </a:path>
              </a:pathLst>
            </a:custGeom>
            <a:solidFill>
              <a:srgbClr val="2E8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7" name="Freeform 830">
              <a:extLst>
                <a:ext uri="{FF2B5EF4-FFF2-40B4-BE49-F238E27FC236}">
                  <a16:creationId xmlns:a16="http://schemas.microsoft.com/office/drawing/2014/main" id="{D11591B8-E698-4FEF-8C8E-B6C947BAC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650" y="-3263900"/>
              <a:ext cx="104775" cy="107950"/>
            </a:xfrm>
            <a:custGeom>
              <a:avLst/>
              <a:gdLst>
                <a:gd name="T0" fmla="*/ 32 w 33"/>
                <a:gd name="T1" fmla="*/ 16 h 34"/>
                <a:gd name="T2" fmla="*/ 17 w 33"/>
                <a:gd name="T3" fmla="*/ 33 h 34"/>
                <a:gd name="T4" fmla="*/ 0 w 33"/>
                <a:gd name="T5" fmla="*/ 18 h 34"/>
                <a:gd name="T6" fmla="*/ 15 w 33"/>
                <a:gd name="T7" fmla="*/ 1 h 34"/>
                <a:gd name="T8" fmla="*/ 32 w 33"/>
                <a:gd name="T9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32" y="16"/>
                  </a:moveTo>
                  <a:cubicBezTo>
                    <a:pt x="33" y="25"/>
                    <a:pt x="26" y="32"/>
                    <a:pt x="17" y="33"/>
                  </a:cubicBezTo>
                  <a:cubicBezTo>
                    <a:pt x="9" y="34"/>
                    <a:pt x="1" y="27"/>
                    <a:pt x="0" y="18"/>
                  </a:cubicBezTo>
                  <a:cubicBezTo>
                    <a:pt x="0" y="9"/>
                    <a:pt x="6" y="2"/>
                    <a:pt x="15" y="1"/>
                  </a:cubicBezTo>
                  <a:cubicBezTo>
                    <a:pt x="24" y="0"/>
                    <a:pt x="32" y="7"/>
                    <a:pt x="32" y="16"/>
                  </a:cubicBezTo>
                  <a:close/>
                </a:path>
              </a:pathLst>
            </a:cu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8" name="Freeform 831">
              <a:extLst>
                <a:ext uri="{FF2B5EF4-FFF2-40B4-BE49-F238E27FC236}">
                  <a16:creationId xmlns:a16="http://schemas.microsoft.com/office/drawing/2014/main" id="{56ED9621-7FCF-485D-9D39-ECDA6AF45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175" y="-3282950"/>
              <a:ext cx="109538" cy="104775"/>
            </a:xfrm>
            <a:custGeom>
              <a:avLst/>
              <a:gdLst>
                <a:gd name="T0" fmla="*/ 33 w 34"/>
                <a:gd name="T1" fmla="*/ 16 h 33"/>
                <a:gd name="T2" fmla="*/ 18 w 34"/>
                <a:gd name="T3" fmla="*/ 33 h 33"/>
                <a:gd name="T4" fmla="*/ 1 w 34"/>
                <a:gd name="T5" fmla="*/ 18 h 33"/>
                <a:gd name="T6" fmla="*/ 16 w 34"/>
                <a:gd name="T7" fmla="*/ 1 h 33"/>
                <a:gd name="T8" fmla="*/ 33 w 34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33" y="16"/>
                  </a:moveTo>
                  <a:cubicBezTo>
                    <a:pt x="34" y="24"/>
                    <a:pt x="27" y="32"/>
                    <a:pt x="18" y="33"/>
                  </a:cubicBezTo>
                  <a:cubicBezTo>
                    <a:pt x="9" y="33"/>
                    <a:pt x="2" y="27"/>
                    <a:pt x="1" y="18"/>
                  </a:cubicBezTo>
                  <a:cubicBezTo>
                    <a:pt x="0" y="9"/>
                    <a:pt x="7" y="1"/>
                    <a:pt x="16" y="1"/>
                  </a:cubicBezTo>
                  <a:cubicBezTo>
                    <a:pt x="25" y="0"/>
                    <a:pt x="32" y="7"/>
                    <a:pt x="33" y="16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9" name="Freeform 832">
              <a:extLst>
                <a:ext uri="{FF2B5EF4-FFF2-40B4-BE49-F238E27FC236}">
                  <a16:creationId xmlns:a16="http://schemas.microsoft.com/office/drawing/2014/main" id="{3A2E815B-57CA-4652-B9F1-155FB9E87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4388" y="-3394075"/>
              <a:ext cx="973138" cy="219075"/>
            </a:xfrm>
            <a:custGeom>
              <a:avLst/>
              <a:gdLst>
                <a:gd name="T0" fmla="*/ 294 w 306"/>
                <a:gd name="T1" fmla="*/ 48 h 69"/>
                <a:gd name="T2" fmla="*/ 17 w 306"/>
                <a:gd name="T3" fmla="*/ 69 h 69"/>
                <a:gd name="T4" fmla="*/ 3 w 306"/>
                <a:gd name="T5" fmla="*/ 57 h 69"/>
                <a:gd name="T6" fmla="*/ 1 w 306"/>
                <a:gd name="T7" fmla="*/ 35 h 69"/>
                <a:gd name="T8" fmla="*/ 13 w 306"/>
                <a:gd name="T9" fmla="*/ 21 h 69"/>
                <a:gd name="T10" fmla="*/ 290 w 306"/>
                <a:gd name="T11" fmla="*/ 0 h 69"/>
                <a:gd name="T12" fmla="*/ 304 w 306"/>
                <a:gd name="T13" fmla="*/ 13 h 69"/>
                <a:gd name="T14" fmla="*/ 306 w 306"/>
                <a:gd name="T15" fmla="*/ 34 h 69"/>
                <a:gd name="T16" fmla="*/ 294 w 306"/>
                <a:gd name="T17" fmla="*/ 4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" h="69">
                  <a:moveTo>
                    <a:pt x="294" y="48"/>
                  </a:moveTo>
                  <a:cubicBezTo>
                    <a:pt x="17" y="69"/>
                    <a:pt x="17" y="69"/>
                    <a:pt x="17" y="69"/>
                  </a:cubicBezTo>
                  <a:cubicBezTo>
                    <a:pt x="10" y="69"/>
                    <a:pt x="3" y="64"/>
                    <a:pt x="3" y="5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28"/>
                    <a:pt x="6" y="21"/>
                    <a:pt x="13" y="21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297" y="0"/>
                    <a:pt x="304" y="5"/>
                    <a:pt x="304" y="13"/>
                  </a:cubicBezTo>
                  <a:cubicBezTo>
                    <a:pt x="306" y="34"/>
                    <a:pt x="306" y="34"/>
                    <a:pt x="306" y="34"/>
                  </a:cubicBezTo>
                  <a:cubicBezTo>
                    <a:pt x="306" y="41"/>
                    <a:pt x="301" y="48"/>
                    <a:pt x="294" y="48"/>
                  </a:cubicBezTo>
                  <a:close/>
                </a:path>
              </a:pathLst>
            </a:custGeom>
            <a:solidFill>
              <a:srgbClr val="050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90" name="Freeform 833">
              <a:extLst>
                <a:ext uri="{FF2B5EF4-FFF2-40B4-BE49-F238E27FC236}">
                  <a16:creationId xmlns:a16="http://schemas.microsoft.com/office/drawing/2014/main" id="{9F41BA02-88E5-4C5F-B56D-CFB9565EE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7300" y="-2840038"/>
              <a:ext cx="706438" cy="514350"/>
            </a:xfrm>
            <a:custGeom>
              <a:avLst/>
              <a:gdLst>
                <a:gd name="T0" fmla="*/ 218 w 222"/>
                <a:gd name="T1" fmla="*/ 41 h 162"/>
                <a:gd name="T2" fmla="*/ 117 w 222"/>
                <a:gd name="T3" fmla="*/ 40 h 162"/>
                <a:gd name="T4" fmla="*/ 113 w 222"/>
                <a:gd name="T5" fmla="*/ 43 h 162"/>
                <a:gd name="T6" fmla="*/ 117 w 222"/>
                <a:gd name="T7" fmla="*/ 17 h 162"/>
                <a:gd name="T8" fmla="*/ 107 w 222"/>
                <a:gd name="T9" fmla="*/ 3 h 162"/>
                <a:gd name="T10" fmla="*/ 97 w 222"/>
                <a:gd name="T11" fmla="*/ 1 h 162"/>
                <a:gd name="T12" fmla="*/ 83 w 222"/>
                <a:gd name="T13" fmla="*/ 11 h 162"/>
                <a:gd name="T14" fmla="*/ 73 w 222"/>
                <a:gd name="T15" fmla="*/ 73 h 162"/>
                <a:gd name="T16" fmla="*/ 63 w 222"/>
                <a:gd name="T17" fmla="*/ 88 h 162"/>
                <a:gd name="T18" fmla="*/ 0 w 222"/>
                <a:gd name="T19" fmla="*/ 111 h 162"/>
                <a:gd name="T20" fmla="*/ 19 w 222"/>
                <a:gd name="T21" fmla="*/ 162 h 162"/>
                <a:gd name="T22" fmla="*/ 90 w 222"/>
                <a:gd name="T23" fmla="*/ 137 h 162"/>
                <a:gd name="T24" fmla="*/ 102 w 222"/>
                <a:gd name="T25" fmla="*/ 134 h 162"/>
                <a:gd name="T26" fmla="*/ 212 w 222"/>
                <a:gd name="T27" fmla="*/ 61 h 162"/>
                <a:gd name="T28" fmla="*/ 218 w 222"/>
                <a:gd name="T29" fmla="*/ 4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2" h="162">
                  <a:moveTo>
                    <a:pt x="218" y="41"/>
                  </a:moveTo>
                  <a:cubicBezTo>
                    <a:pt x="201" y="16"/>
                    <a:pt x="147" y="20"/>
                    <a:pt x="117" y="40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0"/>
                    <a:pt x="114" y="4"/>
                    <a:pt x="107" y="3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0" y="0"/>
                    <a:pt x="84" y="4"/>
                    <a:pt x="83" y="11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68" y="77"/>
                    <a:pt x="65" y="83"/>
                    <a:pt x="63" y="8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9" y="162"/>
                    <a:pt x="19" y="162"/>
                    <a:pt x="19" y="162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4" y="138"/>
                    <a:pt x="98" y="137"/>
                    <a:pt x="102" y="134"/>
                  </a:cubicBezTo>
                  <a:cubicBezTo>
                    <a:pt x="212" y="61"/>
                    <a:pt x="212" y="61"/>
                    <a:pt x="212" y="61"/>
                  </a:cubicBezTo>
                  <a:cubicBezTo>
                    <a:pt x="219" y="56"/>
                    <a:pt x="222" y="47"/>
                    <a:pt x="218" y="41"/>
                  </a:cubicBez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91" name="Freeform 834">
              <a:extLst>
                <a:ext uri="{FF2B5EF4-FFF2-40B4-BE49-F238E27FC236}">
                  <a16:creationId xmlns:a16="http://schemas.microsoft.com/office/drawing/2014/main" id="{FC2DB879-32A2-4335-BDC4-5713FA710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500" y="-3832225"/>
              <a:ext cx="2143125" cy="1819275"/>
            </a:xfrm>
            <a:custGeom>
              <a:avLst/>
              <a:gdLst>
                <a:gd name="T0" fmla="*/ 674 w 674"/>
                <a:gd name="T1" fmla="*/ 474 h 572"/>
                <a:gd name="T2" fmla="*/ 664 w 674"/>
                <a:gd name="T3" fmla="*/ 401 h 572"/>
                <a:gd name="T4" fmla="*/ 275 w 674"/>
                <a:gd name="T5" fmla="*/ 378 h 572"/>
                <a:gd name="T6" fmla="*/ 168 w 674"/>
                <a:gd name="T7" fmla="*/ 58 h 572"/>
                <a:gd name="T8" fmla="*/ 131 w 674"/>
                <a:gd name="T9" fmla="*/ 25 h 572"/>
                <a:gd name="T10" fmla="*/ 108 w 674"/>
                <a:gd name="T11" fmla="*/ 16 h 572"/>
                <a:gd name="T12" fmla="*/ 1 w 674"/>
                <a:gd name="T13" fmla="*/ 100 h 572"/>
                <a:gd name="T14" fmla="*/ 66 w 674"/>
                <a:gd name="T15" fmla="*/ 561 h 572"/>
                <a:gd name="T16" fmla="*/ 169 w 674"/>
                <a:gd name="T17" fmla="*/ 564 h 572"/>
                <a:gd name="T18" fmla="*/ 674 w 674"/>
                <a:gd name="T19" fmla="*/ 47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4" h="572">
                  <a:moveTo>
                    <a:pt x="674" y="474"/>
                  </a:moveTo>
                  <a:cubicBezTo>
                    <a:pt x="664" y="401"/>
                    <a:pt x="664" y="401"/>
                    <a:pt x="664" y="401"/>
                  </a:cubicBezTo>
                  <a:cubicBezTo>
                    <a:pt x="513" y="418"/>
                    <a:pt x="380" y="395"/>
                    <a:pt x="275" y="378"/>
                  </a:cubicBezTo>
                  <a:cubicBezTo>
                    <a:pt x="276" y="293"/>
                    <a:pt x="244" y="189"/>
                    <a:pt x="168" y="58"/>
                  </a:cubicBezTo>
                  <a:cubicBezTo>
                    <a:pt x="160" y="44"/>
                    <a:pt x="147" y="32"/>
                    <a:pt x="131" y="25"/>
                  </a:cubicBezTo>
                  <a:cubicBezTo>
                    <a:pt x="123" y="21"/>
                    <a:pt x="116" y="18"/>
                    <a:pt x="108" y="16"/>
                  </a:cubicBezTo>
                  <a:cubicBezTo>
                    <a:pt x="54" y="0"/>
                    <a:pt x="0" y="43"/>
                    <a:pt x="1" y="100"/>
                  </a:cubicBezTo>
                  <a:cubicBezTo>
                    <a:pt x="6" y="286"/>
                    <a:pt x="20" y="455"/>
                    <a:pt x="66" y="561"/>
                  </a:cubicBezTo>
                  <a:cubicBezTo>
                    <a:pt x="108" y="572"/>
                    <a:pt x="141" y="571"/>
                    <a:pt x="169" y="564"/>
                  </a:cubicBezTo>
                  <a:cubicBezTo>
                    <a:pt x="267" y="559"/>
                    <a:pt x="437" y="519"/>
                    <a:pt x="674" y="474"/>
                  </a:cubicBezTo>
                  <a:close/>
                </a:path>
              </a:pathLst>
            </a:custGeom>
            <a:solidFill>
              <a:srgbClr val="4646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92" name="Freeform 835">
              <a:extLst>
                <a:ext uri="{FF2B5EF4-FFF2-40B4-BE49-F238E27FC236}">
                  <a16:creationId xmlns:a16="http://schemas.microsoft.com/office/drawing/2014/main" id="{9C69B305-6B08-44C7-B8E1-FBA42B3D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5" y="-4933950"/>
              <a:ext cx="712788" cy="715963"/>
            </a:xfrm>
            <a:custGeom>
              <a:avLst/>
              <a:gdLst>
                <a:gd name="T0" fmla="*/ 222 w 224"/>
                <a:gd name="T1" fmla="*/ 127 h 225"/>
                <a:gd name="T2" fmla="*/ 174 w 224"/>
                <a:gd name="T3" fmla="*/ 0 h 225"/>
                <a:gd name="T4" fmla="*/ 164 w 224"/>
                <a:gd name="T5" fmla="*/ 2 h 225"/>
                <a:gd name="T6" fmla="*/ 164 w 224"/>
                <a:gd name="T7" fmla="*/ 2 h 225"/>
                <a:gd name="T8" fmla="*/ 0 w 224"/>
                <a:gd name="T9" fmla="*/ 30 h 225"/>
                <a:gd name="T10" fmla="*/ 15 w 224"/>
                <a:gd name="T11" fmla="*/ 118 h 225"/>
                <a:gd name="T12" fmla="*/ 59 w 224"/>
                <a:gd name="T13" fmla="*/ 126 h 225"/>
                <a:gd name="T14" fmla="*/ 61 w 224"/>
                <a:gd name="T15" fmla="*/ 126 h 225"/>
                <a:gd name="T16" fmla="*/ 69 w 224"/>
                <a:gd name="T17" fmla="*/ 168 h 225"/>
                <a:gd name="T18" fmla="*/ 95 w 224"/>
                <a:gd name="T19" fmla="*/ 196 h 225"/>
                <a:gd name="T20" fmla="*/ 185 w 224"/>
                <a:gd name="T21" fmla="*/ 222 h 225"/>
                <a:gd name="T22" fmla="*/ 202 w 224"/>
                <a:gd name="T23" fmla="*/ 203 h 225"/>
                <a:gd name="T24" fmla="*/ 200 w 224"/>
                <a:gd name="T25" fmla="*/ 196 h 225"/>
                <a:gd name="T26" fmla="*/ 195 w 224"/>
                <a:gd name="T27" fmla="*/ 182 h 225"/>
                <a:gd name="T28" fmla="*/ 189 w 224"/>
                <a:gd name="T29" fmla="*/ 159 h 225"/>
                <a:gd name="T30" fmla="*/ 187 w 224"/>
                <a:gd name="T31" fmla="*/ 152 h 225"/>
                <a:gd name="T32" fmla="*/ 186 w 224"/>
                <a:gd name="T33" fmla="*/ 146 h 225"/>
                <a:gd name="T34" fmla="*/ 185 w 224"/>
                <a:gd name="T35" fmla="*/ 144 h 225"/>
                <a:gd name="T36" fmla="*/ 185 w 224"/>
                <a:gd name="T37" fmla="*/ 143 h 225"/>
                <a:gd name="T38" fmla="*/ 216 w 224"/>
                <a:gd name="T39" fmla="*/ 138 h 225"/>
                <a:gd name="T40" fmla="*/ 222 w 224"/>
                <a:gd name="T41" fmla="*/ 12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25">
                  <a:moveTo>
                    <a:pt x="222" y="127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28" y="126"/>
                    <a:pt x="43" y="129"/>
                    <a:pt x="59" y="126"/>
                  </a:cubicBezTo>
                  <a:cubicBezTo>
                    <a:pt x="60" y="126"/>
                    <a:pt x="60" y="126"/>
                    <a:pt x="61" y="126"/>
                  </a:cubicBezTo>
                  <a:cubicBezTo>
                    <a:pt x="69" y="168"/>
                    <a:pt x="69" y="168"/>
                    <a:pt x="69" y="168"/>
                  </a:cubicBezTo>
                  <a:cubicBezTo>
                    <a:pt x="72" y="181"/>
                    <a:pt x="82" y="192"/>
                    <a:pt x="95" y="196"/>
                  </a:cubicBezTo>
                  <a:cubicBezTo>
                    <a:pt x="185" y="222"/>
                    <a:pt x="185" y="222"/>
                    <a:pt x="185" y="222"/>
                  </a:cubicBezTo>
                  <a:cubicBezTo>
                    <a:pt x="196" y="225"/>
                    <a:pt x="207" y="214"/>
                    <a:pt x="202" y="203"/>
                  </a:cubicBezTo>
                  <a:cubicBezTo>
                    <a:pt x="202" y="200"/>
                    <a:pt x="201" y="198"/>
                    <a:pt x="200" y="196"/>
                  </a:cubicBezTo>
                  <a:cubicBezTo>
                    <a:pt x="198" y="191"/>
                    <a:pt x="197" y="186"/>
                    <a:pt x="195" y="182"/>
                  </a:cubicBezTo>
                  <a:cubicBezTo>
                    <a:pt x="193" y="174"/>
                    <a:pt x="191" y="167"/>
                    <a:pt x="189" y="159"/>
                  </a:cubicBezTo>
                  <a:cubicBezTo>
                    <a:pt x="188" y="157"/>
                    <a:pt x="187" y="154"/>
                    <a:pt x="187" y="152"/>
                  </a:cubicBezTo>
                  <a:cubicBezTo>
                    <a:pt x="186" y="150"/>
                    <a:pt x="186" y="148"/>
                    <a:pt x="186" y="146"/>
                  </a:cubicBezTo>
                  <a:cubicBezTo>
                    <a:pt x="185" y="145"/>
                    <a:pt x="185" y="144"/>
                    <a:pt x="185" y="144"/>
                  </a:cubicBezTo>
                  <a:cubicBezTo>
                    <a:pt x="185" y="144"/>
                    <a:pt x="185" y="143"/>
                    <a:pt x="185" y="143"/>
                  </a:cubicBezTo>
                  <a:cubicBezTo>
                    <a:pt x="216" y="138"/>
                    <a:pt x="216" y="138"/>
                    <a:pt x="216" y="138"/>
                  </a:cubicBezTo>
                  <a:cubicBezTo>
                    <a:pt x="221" y="137"/>
                    <a:pt x="224" y="132"/>
                    <a:pt x="222" y="127"/>
                  </a:cubicBez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93" name="Freeform 836">
              <a:extLst>
                <a:ext uri="{FF2B5EF4-FFF2-40B4-BE49-F238E27FC236}">
                  <a16:creationId xmlns:a16="http://schemas.microsoft.com/office/drawing/2014/main" id="{45202630-5DAE-44E3-B020-17F93ECE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4438" y="-4768850"/>
              <a:ext cx="47625" cy="47625"/>
            </a:xfrm>
            <a:custGeom>
              <a:avLst/>
              <a:gdLst>
                <a:gd name="T0" fmla="*/ 1 w 15"/>
                <a:gd name="T1" fmla="*/ 9 h 15"/>
                <a:gd name="T2" fmla="*/ 9 w 15"/>
                <a:gd name="T3" fmla="*/ 15 h 15"/>
                <a:gd name="T4" fmla="*/ 14 w 15"/>
                <a:gd name="T5" fmla="*/ 7 h 15"/>
                <a:gd name="T6" fmla="*/ 7 w 15"/>
                <a:gd name="T7" fmla="*/ 1 h 15"/>
                <a:gd name="T8" fmla="*/ 1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" y="9"/>
                  </a:moveTo>
                  <a:cubicBezTo>
                    <a:pt x="2" y="13"/>
                    <a:pt x="5" y="15"/>
                    <a:pt x="9" y="15"/>
                  </a:cubicBezTo>
                  <a:cubicBezTo>
                    <a:pt x="13" y="14"/>
                    <a:pt x="15" y="10"/>
                    <a:pt x="14" y="7"/>
                  </a:cubicBezTo>
                  <a:cubicBezTo>
                    <a:pt x="14" y="3"/>
                    <a:pt x="10" y="0"/>
                    <a:pt x="7" y="1"/>
                  </a:cubicBezTo>
                  <a:cubicBezTo>
                    <a:pt x="3" y="2"/>
                    <a:pt x="0" y="5"/>
                    <a:pt x="1" y="9"/>
                  </a:cubicBezTo>
                  <a:close/>
                </a:path>
              </a:pathLst>
            </a:custGeom>
            <a:solidFill>
              <a:srgbClr val="0F0A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94" name="Freeform 837">
              <a:extLst>
                <a:ext uri="{FF2B5EF4-FFF2-40B4-BE49-F238E27FC236}">
                  <a16:creationId xmlns:a16="http://schemas.microsoft.com/office/drawing/2014/main" id="{1AB0EB83-6363-4A3E-9273-13D9D8158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3575" y="-5172075"/>
              <a:ext cx="760413" cy="954088"/>
            </a:xfrm>
            <a:custGeom>
              <a:avLst/>
              <a:gdLst>
                <a:gd name="T0" fmla="*/ 216 w 239"/>
                <a:gd name="T1" fmla="*/ 271 h 300"/>
                <a:gd name="T2" fmla="*/ 211 w 239"/>
                <a:gd name="T3" fmla="*/ 257 h 300"/>
                <a:gd name="T4" fmla="*/ 205 w 239"/>
                <a:gd name="T5" fmla="*/ 234 h 300"/>
                <a:gd name="T6" fmla="*/ 203 w 239"/>
                <a:gd name="T7" fmla="*/ 227 h 300"/>
                <a:gd name="T8" fmla="*/ 202 w 239"/>
                <a:gd name="T9" fmla="*/ 221 h 300"/>
                <a:gd name="T10" fmla="*/ 199 w 239"/>
                <a:gd name="T11" fmla="*/ 218 h 300"/>
                <a:gd name="T12" fmla="*/ 123 w 239"/>
                <a:gd name="T13" fmla="*/ 162 h 300"/>
                <a:gd name="T14" fmla="*/ 126 w 239"/>
                <a:gd name="T15" fmla="*/ 129 h 300"/>
                <a:gd name="T16" fmla="*/ 114 w 239"/>
                <a:gd name="T17" fmla="*/ 101 h 300"/>
                <a:gd name="T18" fmla="*/ 185 w 239"/>
                <a:gd name="T19" fmla="*/ 88 h 300"/>
                <a:gd name="T20" fmla="*/ 233 w 239"/>
                <a:gd name="T21" fmla="*/ 20 h 300"/>
                <a:gd name="T22" fmla="*/ 199 w 239"/>
                <a:gd name="T23" fmla="*/ 26 h 300"/>
                <a:gd name="T24" fmla="*/ 195 w 239"/>
                <a:gd name="T25" fmla="*/ 0 h 300"/>
                <a:gd name="T26" fmla="*/ 92 w 239"/>
                <a:gd name="T27" fmla="*/ 43 h 300"/>
                <a:gd name="T28" fmla="*/ 80 w 239"/>
                <a:gd name="T29" fmla="*/ 47 h 300"/>
                <a:gd name="T30" fmla="*/ 53 w 239"/>
                <a:gd name="T31" fmla="*/ 51 h 300"/>
                <a:gd name="T32" fmla="*/ 5 w 239"/>
                <a:gd name="T33" fmla="*/ 119 h 300"/>
                <a:gd name="T34" fmla="*/ 2 w 239"/>
                <a:gd name="T35" fmla="*/ 150 h 300"/>
                <a:gd name="T36" fmla="*/ 31 w 239"/>
                <a:gd name="T37" fmla="*/ 193 h 300"/>
                <a:gd name="T38" fmla="*/ 75 w 239"/>
                <a:gd name="T39" fmla="*/ 201 h 300"/>
                <a:gd name="T40" fmla="*/ 77 w 239"/>
                <a:gd name="T41" fmla="*/ 201 h 300"/>
                <a:gd name="T42" fmla="*/ 85 w 239"/>
                <a:gd name="T43" fmla="*/ 243 h 300"/>
                <a:gd name="T44" fmla="*/ 111 w 239"/>
                <a:gd name="T45" fmla="*/ 271 h 300"/>
                <a:gd name="T46" fmla="*/ 201 w 239"/>
                <a:gd name="T47" fmla="*/ 297 h 300"/>
                <a:gd name="T48" fmla="*/ 218 w 239"/>
                <a:gd name="T49" fmla="*/ 278 h 300"/>
                <a:gd name="T50" fmla="*/ 216 w 239"/>
                <a:gd name="T51" fmla="*/ 27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9" h="300">
                  <a:moveTo>
                    <a:pt x="216" y="271"/>
                  </a:moveTo>
                  <a:cubicBezTo>
                    <a:pt x="214" y="266"/>
                    <a:pt x="213" y="261"/>
                    <a:pt x="211" y="257"/>
                  </a:cubicBezTo>
                  <a:cubicBezTo>
                    <a:pt x="209" y="249"/>
                    <a:pt x="207" y="242"/>
                    <a:pt x="205" y="234"/>
                  </a:cubicBezTo>
                  <a:cubicBezTo>
                    <a:pt x="204" y="232"/>
                    <a:pt x="203" y="229"/>
                    <a:pt x="203" y="227"/>
                  </a:cubicBezTo>
                  <a:cubicBezTo>
                    <a:pt x="202" y="225"/>
                    <a:pt x="202" y="223"/>
                    <a:pt x="202" y="221"/>
                  </a:cubicBezTo>
                  <a:cubicBezTo>
                    <a:pt x="201" y="220"/>
                    <a:pt x="200" y="218"/>
                    <a:pt x="199" y="218"/>
                  </a:cubicBezTo>
                  <a:cubicBezTo>
                    <a:pt x="179" y="214"/>
                    <a:pt x="144" y="200"/>
                    <a:pt x="123" y="162"/>
                  </a:cubicBezTo>
                  <a:cubicBezTo>
                    <a:pt x="127" y="152"/>
                    <a:pt x="128" y="140"/>
                    <a:pt x="126" y="129"/>
                  </a:cubicBezTo>
                  <a:cubicBezTo>
                    <a:pt x="124" y="118"/>
                    <a:pt x="120" y="109"/>
                    <a:pt x="114" y="101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217" y="83"/>
                    <a:pt x="239" y="52"/>
                    <a:pt x="233" y="20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200" y="17"/>
                    <a:pt x="198" y="9"/>
                    <a:pt x="195" y="0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5"/>
                    <a:pt x="84" y="46"/>
                    <a:pt x="80" y="47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21" y="57"/>
                    <a:pt x="0" y="87"/>
                    <a:pt x="5" y="119"/>
                  </a:cubicBezTo>
                  <a:cubicBezTo>
                    <a:pt x="2" y="128"/>
                    <a:pt x="0" y="139"/>
                    <a:pt x="2" y="150"/>
                  </a:cubicBezTo>
                  <a:cubicBezTo>
                    <a:pt x="6" y="168"/>
                    <a:pt x="16" y="184"/>
                    <a:pt x="31" y="193"/>
                  </a:cubicBezTo>
                  <a:cubicBezTo>
                    <a:pt x="44" y="201"/>
                    <a:pt x="59" y="204"/>
                    <a:pt x="75" y="201"/>
                  </a:cubicBezTo>
                  <a:cubicBezTo>
                    <a:pt x="76" y="201"/>
                    <a:pt x="76" y="201"/>
                    <a:pt x="77" y="201"/>
                  </a:cubicBezTo>
                  <a:cubicBezTo>
                    <a:pt x="85" y="243"/>
                    <a:pt x="85" y="243"/>
                    <a:pt x="85" y="243"/>
                  </a:cubicBezTo>
                  <a:cubicBezTo>
                    <a:pt x="88" y="256"/>
                    <a:pt x="98" y="267"/>
                    <a:pt x="111" y="271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12" y="300"/>
                    <a:pt x="223" y="289"/>
                    <a:pt x="218" y="278"/>
                  </a:cubicBezTo>
                  <a:cubicBezTo>
                    <a:pt x="218" y="275"/>
                    <a:pt x="217" y="273"/>
                    <a:pt x="216" y="271"/>
                  </a:cubicBezTo>
                  <a:close/>
                </a:path>
              </a:pathLst>
            </a:custGeom>
            <a:solidFill>
              <a:srgbClr val="0F0A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95" name="Freeform 838">
              <a:extLst>
                <a:ext uri="{FF2B5EF4-FFF2-40B4-BE49-F238E27FC236}">
                  <a16:creationId xmlns:a16="http://schemas.microsoft.com/office/drawing/2014/main" id="{7F72E62C-0748-4139-B4CD-D89454C86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1225" y="-4743450"/>
              <a:ext cx="136525" cy="166688"/>
            </a:xfrm>
            <a:custGeom>
              <a:avLst/>
              <a:gdLst>
                <a:gd name="T0" fmla="*/ 13 w 43"/>
                <a:gd name="T1" fmla="*/ 46 h 52"/>
                <a:gd name="T2" fmla="*/ 42 w 43"/>
                <a:gd name="T3" fmla="*/ 43 h 52"/>
                <a:gd name="T4" fmla="*/ 32 w 43"/>
                <a:gd name="T5" fmla="*/ 16 h 52"/>
                <a:gd name="T6" fmla="*/ 3 w 43"/>
                <a:gd name="T7" fmla="*/ 19 h 52"/>
                <a:gd name="T8" fmla="*/ 13 w 43"/>
                <a:gd name="T9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2">
                  <a:moveTo>
                    <a:pt x="13" y="46"/>
                  </a:moveTo>
                  <a:cubicBezTo>
                    <a:pt x="24" y="52"/>
                    <a:pt x="43" y="52"/>
                    <a:pt x="42" y="43"/>
                  </a:cubicBezTo>
                  <a:cubicBezTo>
                    <a:pt x="42" y="36"/>
                    <a:pt x="38" y="26"/>
                    <a:pt x="32" y="16"/>
                  </a:cubicBezTo>
                  <a:cubicBezTo>
                    <a:pt x="23" y="0"/>
                    <a:pt x="7" y="6"/>
                    <a:pt x="3" y="19"/>
                  </a:cubicBezTo>
                  <a:cubicBezTo>
                    <a:pt x="0" y="28"/>
                    <a:pt x="3" y="39"/>
                    <a:pt x="13" y="46"/>
                  </a:cubicBezTo>
                  <a:close/>
                </a:path>
              </a:pathLst>
            </a:custGeom>
            <a:solidFill>
              <a:srgbClr val="F9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173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 animBg="1"/>
      <p:bldP spid="627" grpId="0" animBg="1"/>
      <p:bldP spid="808" grpId="0"/>
      <p:bldP spid="8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6">
            <a:extLst>
              <a:ext uri="{FF2B5EF4-FFF2-40B4-BE49-F238E27FC236}">
                <a16:creationId xmlns:a16="http://schemas.microsoft.com/office/drawing/2014/main" id="{D48A14D6-7810-4C57-B077-2782DE5F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1" y="4186457"/>
            <a:ext cx="938090" cy="938884"/>
          </a:xfrm>
          <a:prstGeom prst="ellipse">
            <a:avLst/>
          </a:prstGeom>
          <a:solidFill>
            <a:srgbClr val="CCD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>
              <a:solidFill>
                <a:srgbClr val="283147"/>
              </a:solidFill>
              <a:latin typeface="Calibri"/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512B620-BA79-4307-913F-3DBAEE9453BD}"/>
              </a:ext>
            </a:extLst>
          </p:cNvPr>
          <p:cNvGrpSpPr/>
          <p:nvPr/>
        </p:nvGrpSpPr>
        <p:grpSpPr>
          <a:xfrm>
            <a:off x="6382020" y="2355514"/>
            <a:ext cx="3634108" cy="2802367"/>
            <a:chOff x="5556250" y="2012950"/>
            <a:chExt cx="7269163" cy="560546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68D59B1-88CD-4995-94CD-C6D963255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250" y="2012950"/>
              <a:ext cx="7269163" cy="5605463"/>
            </a:xfrm>
            <a:custGeom>
              <a:avLst/>
              <a:gdLst>
                <a:gd name="T0" fmla="*/ 43 w 2519"/>
                <a:gd name="T1" fmla="*/ 348 h 1941"/>
                <a:gd name="T2" fmla="*/ 247 w 2519"/>
                <a:gd name="T3" fmla="*/ 348 h 1941"/>
                <a:gd name="T4" fmla="*/ 240 w 2519"/>
                <a:gd name="T5" fmla="*/ 368 h 1941"/>
                <a:gd name="T6" fmla="*/ 232 w 2519"/>
                <a:gd name="T7" fmla="*/ 368 h 1941"/>
                <a:gd name="T8" fmla="*/ 188 w 2519"/>
                <a:gd name="T9" fmla="*/ 411 h 1941"/>
                <a:gd name="T10" fmla="*/ 188 w 2519"/>
                <a:gd name="T11" fmla="*/ 411 h 1941"/>
                <a:gd name="T12" fmla="*/ 226 w 2519"/>
                <a:gd name="T13" fmla="*/ 455 h 1941"/>
                <a:gd name="T14" fmla="*/ 308 w 2519"/>
                <a:gd name="T15" fmla="*/ 681 h 1941"/>
                <a:gd name="T16" fmla="*/ 689 w 2519"/>
                <a:gd name="T17" fmla="*/ 681 h 1941"/>
                <a:gd name="T18" fmla="*/ 724 w 2519"/>
                <a:gd name="T19" fmla="*/ 716 h 1941"/>
                <a:gd name="T20" fmla="*/ 689 w 2519"/>
                <a:gd name="T21" fmla="*/ 752 h 1941"/>
                <a:gd name="T22" fmla="*/ 377 w 2519"/>
                <a:gd name="T23" fmla="*/ 752 h 1941"/>
                <a:gd name="T24" fmla="*/ 508 w 2519"/>
                <a:gd name="T25" fmla="*/ 841 h 1941"/>
                <a:gd name="T26" fmla="*/ 694 w 2519"/>
                <a:gd name="T27" fmla="*/ 1122 h 1941"/>
                <a:gd name="T28" fmla="*/ 792 w 2519"/>
                <a:gd name="T29" fmla="*/ 1122 h 1941"/>
                <a:gd name="T30" fmla="*/ 828 w 2519"/>
                <a:gd name="T31" fmla="*/ 1158 h 1941"/>
                <a:gd name="T32" fmla="*/ 792 w 2519"/>
                <a:gd name="T33" fmla="*/ 1193 h 1941"/>
                <a:gd name="T34" fmla="*/ 696 w 2519"/>
                <a:gd name="T35" fmla="*/ 1193 h 1941"/>
                <a:gd name="T36" fmla="*/ 693 w 2519"/>
                <a:gd name="T37" fmla="*/ 1562 h 1941"/>
                <a:gd name="T38" fmla="*/ 704 w 2519"/>
                <a:gd name="T39" fmla="*/ 1633 h 1941"/>
                <a:gd name="T40" fmla="*/ 1022 w 2519"/>
                <a:gd name="T41" fmla="*/ 1633 h 1941"/>
                <a:gd name="T42" fmla="*/ 1058 w 2519"/>
                <a:gd name="T43" fmla="*/ 1668 h 1941"/>
                <a:gd name="T44" fmla="*/ 1058 w 2519"/>
                <a:gd name="T45" fmla="*/ 1668 h 1941"/>
                <a:gd name="T46" fmla="*/ 1022 w 2519"/>
                <a:gd name="T47" fmla="*/ 1703 h 1941"/>
                <a:gd name="T48" fmla="*/ 735 w 2519"/>
                <a:gd name="T49" fmla="*/ 1703 h 1941"/>
                <a:gd name="T50" fmla="*/ 1325 w 2519"/>
                <a:gd name="T51" fmla="*/ 1598 h 1941"/>
                <a:gd name="T52" fmla="*/ 1926 w 2519"/>
                <a:gd name="T53" fmla="*/ 1205 h 1941"/>
                <a:gd name="T54" fmla="*/ 2513 w 2519"/>
                <a:gd name="T55" fmla="*/ 783 h 1941"/>
                <a:gd name="T56" fmla="*/ 2503 w 2519"/>
                <a:gd name="T57" fmla="*/ 637 h 1941"/>
                <a:gd name="T58" fmla="*/ 2358 w 2519"/>
                <a:gd name="T59" fmla="*/ 637 h 1941"/>
                <a:gd name="T60" fmla="*/ 2323 w 2519"/>
                <a:gd name="T61" fmla="*/ 602 h 1941"/>
                <a:gd name="T62" fmla="*/ 2358 w 2519"/>
                <a:gd name="T63" fmla="*/ 567 h 1941"/>
                <a:gd name="T64" fmla="*/ 2476 w 2519"/>
                <a:gd name="T65" fmla="*/ 567 h 1941"/>
                <a:gd name="T66" fmla="*/ 2357 w 2519"/>
                <a:gd name="T67" fmla="*/ 419 h 1941"/>
                <a:gd name="T68" fmla="*/ 2345 w 2519"/>
                <a:gd name="T69" fmla="*/ 421 h 1941"/>
                <a:gd name="T70" fmla="*/ 2099 w 2519"/>
                <a:gd name="T71" fmla="*/ 421 h 1941"/>
                <a:gd name="T72" fmla="*/ 2063 w 2519"/>
                <a:gd name="T73" fmla="*/ 386 h 1941"/>
                <a:gd name="T74" fmla="*/ 2099 w 2519"/>
                <a:gd name="T75" fmla="*/ 351 h 1941"/>
                <a:gd name="T76" fmla="*/ 2263 w 2519"/>
                <a:gd name="T77" fmla="*/ 351 h 1941"/>
                <a:gd name="T78" fmla="*/ 2156 w 2519"/>
                <a:gd name="T79" fmla="*/ 296 h 1941"/>
                <a:gd name="T80" fmla="*/ 1763 w 2519"/>
                <a:gd name="T81" fmla="*/ 363 h 1941"/>
                <a:gd name="T82" fmla="*/ 796 w 2519"/>
                <a:gd name="T83" fmla="*/ 100 h 1941"/>
                <a:gd name="T84" fmla="*/ 390 w 2519"/>
                <a:gd name="T85" fmla="*/ 149 h 1941"/>
                <a:gd name="T86" fmla="*/ 189 w 2519"/>
                <a:gd name="T87" fmla="*/ 149 h 1941"/>
                <a:gd name="T88" fmla="*/ 145 w 2519"/>
                <a:gd name="T89" fmla="*/ 193 h 1941"/>
                <a:gd name="T90" fmla="*/ 189 w 2519"/>
                <a:gd name="T91" fmla="*/ 236 h 1941"/>
                <a:gd name="T92" fmla="*/ 308 w 2519"/>
                <a:gd name="T93" fmla="*/ 236 h 1941"/>
                <a:gd name="T94" fmla="*/ 291 w 2519"/>
                <a:gd name="T95" fmla="*/ 261 h 1941"/>
                <a:gd name="T96" fmla="*/ 43 w 2519"/>
                <a:gd name="T97" fmla="*/ 261 h 1941"/>
                <a:gd name="T98" fmla="*/ 0 w 2519"/>
                <a:gd name="T99" fmla="*/ 304 h 1941"/>
                <a:gd name="T100" fmla="*/ 43 w 2519"/>
                <a:gd name="T101" fmla="*/ 348 h 1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19" h="1941">
                  <a:moveTo>
                    <a:pt x="43" y="348"/>
                  </a:moveTo>
                  <a:cubicBezTo>
                    <a:pt x="247" y="348"/>
                    <a:pt x="247" y="348"/>
                    <a:pt x="247" y="348"/>
                  </a:cubicBezTo>
                  <a:cubicBezTo>
                    <a:pt x="245" y="354"/>
                    <a:pt x="242" y="361"/>
                    <a:pt x="240" y="368"/>
                  </a:cubicBezTo>
                  <a:cubicBezTo>
                    <a:pt x="232" y="368"/>
                    <a:pt x="232" y="368"/>
                    <a:pt x="232" y="368"/>
                  </a:cubicBezTo>
                  <a:cubicBezTo>
                    <a:pt x="208" y="368"/>
                    <a:pt x="188" y="387"/>
                    <a:pt x="188" y="411"/>
                  </a:cubicBezTo>
                  <a:cubicBezTo>
                    <a:pt x="188" y="411"/>
                    <a:pt x="188" y="411"/>
                    <a:pt x="188" y="411"/>
                  </a:cubicBezTo>
                  <a:cubicBezTo>
                    <a:pt x="188" y="434"/>
                    <a:pt x="205" y="452"/>
                    <a:pt x="226" y="455"/>
                  </a:cubicBezTo>
                  <a:cubicBezTo>
                    <a:pt x="224" y="529"/>
                    <a:pt x="248" y="606"/>
                    <a:pt x="308" y="681"/>
                  </a:cubicBezTo>
                  <a:cubicBezTo>
                    <a:pt x="689" y="681"/>
                    <a:pt x="689" y="681"/>
                    <a:pt x="689" y="681"/>
                  </a:cubicBezTo>
                  <a:cubicBezTo>
                    <a:pt x="708" y="681"/>
                    <a:pt x="724" y="697"/>
                    <a:pt x="724" y="716"/>
                  </a:cubicBezTo>
                  <a:cubicBezTo>
                    <a:pt x="724" y="736"/>
                    <a:pt x="708" y="752"/>
                    <a:pt x="689" y="752"/>
                  </a:cubicBezTo>
                  <a:cubicBezTo>
                    <a:pt x="377" y="752"/>
                    <a:pt x="377" y="752"/>
                    <a:pt x="377" y="752"/>
                  </a:cubicBezTo>
                  <a:cubicBezTo>
                    <a:pt x="413" y="783"/>
                    <a:pt x="456" y="813"/>
                    <a:pt x="508" y="841"/>
                  </a:cubicBezTo>
                  <a:cubicBezTo>
                    <a:pt x="647" y="913"/>
                    <a:pt x="686" y="1002"/>
                    <a:pt x="694" y="1122"/>
                  </a:cubicBezTo>
                  <a:cubicBezTo>
                    <a:pt x="792" y="1122"/>
                    <a:pt x="792" y="1122"/>
                    <a:pt x="792" y="1122"/>
                  </a:cubicBezTo>
                  <a:cubicBezTo>
                    <a:pt x="812" y="1122"/>
                    <a:pt x="828" y="1138"/>
                    <a:pt x="828" y="1158"/>
                  </a:cubicBezTo>
                  <a:cubicBezTo>
                    <a:pt x="828" y="1177"/>
                    <a:pt x="812" y="1193"/>
                    <a:pt x="792" y="1193"/>
                  </a:cubicBezTo>
                  <a:cubicBezTo>
                    <a:pt x="696" y="1193"/>
                    <a:pt x="696" y="1193"/>
                    <a:pt x="696" y="1193"/>
                  </a:cubicBezTo>
                  <a:cubicBezTo>
                    <a:pt x="695" y="1294"/>
                    <a:pt x="684" y="1415"/>
                    <a:pt x="693" y="1562"/>
                  </a:cubicBezTo>
                  <a:cubicBezTo>
                    <a:pt x="694" y="1587"/>
                    <a:pt x="698" y="1611"/>
                    <a:pt x="704" y="1633"/>
                  </a:cubicBezTo>
                  <a:cubicBezTo>
                    <a:pt x="1022" y="1633"/>
                    <a:pt x="1022" y="1633"/>
                    <a:pt x="1022" y="1633"/>
                  </a:cubicBezTo>
                  <a:cubicBezTo>
                    <a:pt x="1042" y="1633"/>
                    <a:pt x="1058" y="1649"/>
                    <a:pt x="1058" y="1668"/>
                  </a:cubicBezTo>
                  <a:cubicBezTo>
                    <a:pt x="1058" y="1668"/>
                    <a:pt x="1058" y="1668"/>
                    <a:pt x="1058" y="1668"/>
                  </a:cubicBezTo>
                  <a:cubicBezTo>
                    <a:pt x="1058" y="1688"/>
                    <a:pt x="1042" y="1703"/>
                    <a:pt x="1022" y="1703"/>
                  </a:cubicBezTo>
                  <a:cubicBezTo>
                    <a:pt x="735" y="1703"/>
                    <a:pt x="735" y="1703"/>
                    <a:pt x="735" y="1703"/>
                  </a:cubicBezTo>
                  <a:cubicBezTo>
                    <a:pt x="882" y="1941"/>
                    <a:pt x="1354" y="1826"/>
                    <a:pt x="1325" y="1598"/>
                  </a:cubicBezTo>
                  <a:cubicBezTo>
                    <a:pt x="1290" y="1318"/>
                    <a:pt x="1705" y="1055"/>
                    <a:pt x="1926" y="1205"/>
                  </a:cubicBezTo>
                  <a:cubicBezTo>
                    <a:pt x="2118" y="1336"/>
                    <a:pt x="2468" y="1126"/>
                    <a:pt x="2513" y="783"/>
                  </a:cubicBezTo>
                  <a:cubicBezTo>
                    <a:pt x="2519" y="730"/>
                    <a:pt x="2515" y="681"/>
                    <a:pt x="2503" y="637"/>
                  </a:cubicBezTo>
                  <a:cubicBezTo>
                    <a:pt x="2358" y="637"/>
                    <a:pt x="2358" y="637"/>
                    <a:pt x="2358" y="637"/>
                  </a:cubicBezTo>
                  <a:cubicBezTo>
                    <a:pt x="2339" y="637"/>
                    <a:pt x="2323" y="622"/>
                    <a:pt x="2323" y="602"/>
                  </a:cubicBezTo>
                  <a:cubicBezTo>
                    <a:pt x="2323" y="583"/>
                    <a:pt x="2339" y="567"/>
                    <a:pt x="2358" y="567"/>
                  </a:cubicBezTo>
                  <a:cubicBezTo>
                    <a:pt x="2476" y="567"/>
                    <a:pt x="2476" y="567"/>
                    <a:pt x="2476" y="567"/>
                  </a:cubicBezTo>
                  <a:cubicBezTo>
                    <a:pt x="2446" y="508"/>
                    <a:pt x="2402" y="459"/>
                    <a:pt x="2357" y="419"/>
                  </a:cubicBezTo>
                  <a:cubicBezTo>
                    <a:pt x="2353" y="421"/>
                    <a:pt x="2349" y="421"/>
                    <a:pt x="2345" y="421"/>
                  </a:cubicBezTo>
                  <a:cubicBezTo>
                    <a:pt x="2099" y="421"/>
                    <a:pt x="2099" y="421"/>
                    <a:pt x="2099" y="421"/>
                  </a:cubicBezTo>
                  <a:cubicBezTo>
                    <a:pt x="2079" y="421"/>
                    <a:pt x="2063" y="405"/>
                    <a:pt x="2063" y="386"/>
                  </a:cubicBezTo>
                  <a:cubicBezTo>
                    <a:pt x="2063" y="366"/>
                    <a:pt x="2079" y="351"/>
                    <a:pt x="2099" y="351"/>
                  </a:cubicBezTo>
                  <a:cubicBezTo>
                    <a:pt x="2263" y="351"/>
                    <a:pt x="2263" y="351"/>
                    <a:pt x="2263" y="351"/>
                  </a:cubicBezTo>
                  <a:cubicBezTo>
                    <a:pt x="2203" y="314"/>
                    <a:pt x="2156" y="296"/>
                    <a:pt x="2156" y="296"/>
                  </a:cubicBezTo>
                  <a:cubicBezTo>
                    <a:pt x="1955" y="246"/>
                    <a:pt x="1847" y="320"/>
                    <a:pt x="1763" y="363"/>
                  </a:cubicBezTo>
                  <a:cubicBezTo>
                    <a:pt x="1529" y="483"/>
                    <a:pt x="1078" y="446"/>
                    <a:pt x="796" y="100"/>
                  </a:cubicBezTo>
                  <a:cubicBezTo>
                    <a:pt x="697" y="0"/>
                    <a:pt x="521" y="41"/>
                    <a:pt x="390" y="149"/>
                  </a:cubicBezTo>
                  <a:cubicBezTo>
                    <a:pt x="189" y="149"/>
                    <a:pt x="189" y="149"/>
                    <a:pt x="189" y="149"/>
                  </a:cubicBezTo>
                  <a:cubicBezTo>
                    <a:pt x="165" y="149"/>
                    <a:pt x="145" y="169"/>
                    <a:pt x="145" y="193"/>
                  </a:cubicBezTo>
                  <a:cubicBezTo>
                    <a:pt x="145" y="217"/>
                    <a:pt x="165" y="236"/>
                    <a:pt x="189" y="236"/>
                  </a:cubicBezTo>
                  <a:cubicBezTo>
                    <a:pt x="308" y="236"/>
                    <a:pt x="308" y="236"/>
                    <a:pt x="308" y="236"/>
                  </a:cubicBezTo>
                  <a:cubicBezTo>
                    <a:pt x="302" y="244"/>
                    <a:pt x="296" y="252"/>
                    <a:pt x="291" y="261"/>
                  </a:cubicBezTo>
                  <a:cubicBezTo>
                    <a:pt x="43" y="261"/>
                    <a:pt x="43" y="261"/>
                    <a:pt x="43" y="261"/>
                  </a:cubicBezTo>
                  <a:cubicBezTo>
                    <a:pt x="19" y="261"/>
                    <a:pt x="0" y="280"/>
                    <a:pt x="0" y="304"/>
                  </a:cubicBezTo>
                  <a:cubicBezTo>
                    <a:pt x="0" y="328"/>
                    <a:pt x="19" y="348"/>
                    <a:pt x="43" y="348"/>
                  </a:cubicBezTo>
                  <a:close/>
                </a:path>
              </a:pathLst>
            </a:custGeom>
            <a:solidFill>
              <a:srgbClr val="CC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3C9F74C-A5BA-4C4E-B17E-D38798E04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288" y="4618037"/>
              <a:ext cx="809625" cy="201613"/>
            </a:xfrm>
            <a:custGeom>
              <a:avLst/>
              <a:gdLst>
                <a:gd name="T0" fmla="*/ 33 w 281"/>
                <a:gd name="T1" fmla="*/ 0 h 70"/>
                <a:gd name="T2" fmla="*/ 248 w 281"/>
                <a:gd name="T3" fmla="*/ 0 h 70"/>
                <a:gd name="T4" fmla="*/ 281 w 281"/>
                <a:gd name="T5" fmla="*/ 33 h 70"/>
                <a:gd name="T6" fmla="*/ 281 w 281"/>
                <a:gd name="T7" fmla="*/ 37 h 70"/>
                <a:gd name="T8" fmla="*/ 248 w 281"/>
                <a:gd name="T9" fmla="*/ 70 h 70"/>
                <a:gd name="T10" fmla="*/ 33 w 281"/>
                <a:gd name="T11" fmla="*/ 70 h 70"/>
                <a:gd name="T12" fmla="*/ 0 w 281"/>
                <a:gd name="T13" fmla="*/ 37 h 70"/>
                <a:gd name="T14" fmla="*/ 0 w 281"/>
                <a:gd name="T15" fmla="*/ 33 h 70"/>
                <a:gd name="T16" fmla="*/ 33 w 281"/>
                <a:gd name="T1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70">
                  <a:moveTo>
                    <a:pt x="33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66" y="0"/>
                    <a:pt x="281" y="15"/>
                    <a:pt x="281" y="33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1" y="55"/>
                    <a:pt x="266" y="70"/>
                    <a:pt x="248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15" y="70"/>
                    <a:pt x="0" y="55"/>
                    <a:pt x="0" y="3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DED72D3-5D16-419F-959C-EEE0F4E3A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25" y="4618037"/>
              <a:ext cx="204788" cy="201613"/>
            </a:xfrm>
            <a:custGeom>
              <a:avLst/>
              <a:gdLst>
                <a:gd name="T0" fmla="*/ 34 w 71"/>
                <a:gd name="T1" fmla="*/ 0 h 70"/>
                <a:gd name="T2" fmla="*/ 37 w 71"/>
                <a:gd name="T3" fmla="*/ 0 h 70"/>
                <a:gd name="T4" fmla="*/ 71 w 71"/>
                <a:gd name="T5" fmla="*/ 33 h 70"/>
                <a:gd name="T6" fmla="*/ 71 w 71"/>
                <a:gd name="T7" fmla="*/ 37 h 70"/>
                <a:gd name="T8" fmla="*/ 37 w 71"/>
                <a:gd name="T9" fmla="*/ 70 h 70"/>
                <a:gd name="T10" fmla="*/ 34 w 71"/>
                <a:gd name="T11" fmla="*/ 70 h 70"/>
                <a:gd name="T12" fmla="*/ 0 w 71"/>
                <a:gd name="T13" fmla="*/ 37 h 70"/>
                <a:gd name="T14" fmla="*/ 0 w 71"/>
                <a:gd name="T15" fmla="*/ 33 h 70"/>
                <a:gd name="T16" fmla="*/ 34 w 71"/>
                <a:gd name="T1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0">
                  <a:moveTo>
                    <a:pt x="34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56" y="0"/>
                    <a:pt x="71" y="15"/>
                    <a:pt x="71" y="33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55"/>
                    <a:pt x="56" y="70"/>
                    <a:pt x="37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15" y="70"/>
                    <a:pt x="0" y="55"/>
                    <a:pt x="0" y="3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BA3218FA-C669-49F1-8309-138286F0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878387"/>
              <a:ext cx="698500" cy="204788"/>
            </a:xfrm>
            <a:custGeom>
              <a:avLst/>
              <a:gdLst>
                <a:gd name="T0" fmla="*/ 34 w 242"/>
                <a:gd name="T1" fmla="*/ 0 h 71"/>
                <a:gd name="T2" fmla="*/ 208 w 242"/>
                <a:gd name="T3" fmla="*/ 0 h 71"/>
                <a:gd name="T4" fmla="*/ 242 w 242"/>
                <a:gd name="T5" fmla="*/ 34 h 71"/>
                <a:gd name="T6" fmla="*/ 242 w 242"/>
                <a:gd name="T7" fmla="*/ 37 h 71"/>
                <a:gd name="T8" fmla="*/ 208 w 242"/>
                <a:gd name="T9" fmla="*/ 71 h 71"/>
                <a:gd name="T10" fmla="*/ 34 w 242"/>
                <a:gd name="T11" fmla="*/ 71 h 71"/>
                <a:gd name="T12" fmla="*/ 0 w 242"/>
                <a:gd name="T13" fmla="*/ 37 h 71"/>
                <a:gd name="T14" fmla="*/ 0 w 242"/>
                <a:gd name="T15" fmla="*/ 34 h 71"/>
                <a:gd name="T16" fmla="*/ 34 w 242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71">
                  <a:moveTo>
                    <a:pt x="34" y="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27" y="0"/>
                    <a:pt x="242" y="15"/>
                    <a:pt x="242" y="34"/>
                  </a:cubicBezTo>
                  <a:cubicBezTo>
                    <a:pt x="242" y="37"/>
                    <a:pt x="242" y="37"/>
                    <a:pt x="242" y="37"/>
                  </a:cubicBezTo>
                  <a:cubicBezTo>
                    <a:pt x="242" y="56"/>
                    <a:pt x="227" y="71"/>
                    <a:pt x="208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15" y="71"/>
                    <a:pt x="0" y="56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88D4392-5127-4EE2-80E8-1DD404C4E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538" y="3702050"/>
              <a:ext cx="698500" cy="206375"/>
            </a:xfrm>
            <a:custGeom>
              <a:avLst/>
              <a:gdLst>
                <a:gd name="T0" fmla="*/ 34 w 242"/>
                <a:gd name="T1" fmla="*/ 0 h 71"/>
                <a:gd name="T2" fmla="*/ 208 w 242"/>
                <a:gd name="T3" fmla="*/ 0 h 71"/>
                <a:gd name="T4" fmla="*/ 242 w 242"/>
                <a:gd name="T5" fmla="*/ 34 h 71"/>
                <a:gd name="T6" fmla="*/ 242 w 242"/>
                <a:gd name="T7" fmla="*/ 37 h 71"/>
                <a:gd name="T8" fmla="*/ 208 w 242"/>
                <a:gd name="T9" fmla="*/ 71 h 71"/>
                <a:gd name="T10" fmla="*/ 34 w 242"/>
                <a:gd name="T11" fmla="*/ 71 h 71"/>
                <a:gd name="T12" fmla="*/ 0 w 242"/>
                <a:gd name="T13" fmla="*/ 37 h 71"/>
                <a:gd name="T14" fmla="*/ 0 w 242"/>
                <a:gd name="T15" fmla="*/ 34 h 71"/>
                <a:gd name="T16" fmla="*/ 34 w 242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71">
                  <a:moveTo>
                    <a:pt x="34" y="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27" y="0"/>
                    <a:pt x="242" y="16"/>
                    <a:pt x="242" y="34"/>
                  </a:cubicBezTo>
                  <a:cubicBezTo>
                    <a:pt x="242" y="37"/>
                    <a:pt x="242" y="37"/>
                    <a:pt x="242" y="37"/>
                  </a:cubicBezTo>
                  <a:cubicBezTo>
                    <a:pt x="242" y="56"/>
                    <a:pt x="227" y="71"/>
                    <a:pt x="208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15" y="71"/>
                    <a:pt x="0" y="56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062CAEF-A883-4999-9A58-835307FD1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6113" y="4367212"/>
              <a:ext cx="498475" cy="201613"/>
            </a:xfrm>
            <a:custGeom>
              <a:avLst/>
              <a:gdLst>
                <a:gd name="T0" fmla="*/ 34 w 173"/>
                <a:gd name="T1" fmla="*/ 0 h 70"/>
                <a:gd name="T2" fmla="*/ 139 w 173"/>
                <a:gd name="T3" fmla="*/ 0 h 70"/>
                <a:gd name="T4" fmla="*/ 173 w 173"/>
                <a:gd name="T5" fmla="*/ 33 h 70"/>
                <a:gd name="T6" fmla="*/ 173 w 173"/>
                <a:gd name="T7" fmla="*/ 37 h 70"/>
                <a:gd name="T8" fmla="*/ 139 w 173"/>
                <a:gd name="T9" fmla="*/ 70 h 70"/>
                <a:gd name="T10" fmla="*/ 34 w 173"/>
                <a:gd name="T11" fmla="*/ 70 h 70"/>
                <a:gd name="T12" fmla="*/ 0 w 173"/>
                <a:gd name="T13" fmla="*/ 37 h 70"/>
                <a:gd name="T14" fmla="*/ 0 w 173"/>
                <a:gd name="T15" fmla="*/ 33 h 70"/>
                <a:gd name="T16" fmla="*/ 34 w 173"/>
                <a:gd name="T1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70">
                  <a:moveTo>
                    <a:pt x="34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58" y="0"/>
                    <a:pt x="173" y="15"/>
                    <a:pt x="173" y="33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173" y="55"/>
                    <a:pt x="158" y="70"/>
                    <a:pt x="139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15" y="70"/>
                    <a:pt x="0" y="55"/>
                    <a:pt x="0" y="3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DDE5B6A-8AC9-4329-BD1C-AB46281B8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3494087"/>
              <a:ext cx="496888" cy="206375"/>
            </a:xfrm>
            <a:custGeom>
              <a:avLst/>
              <a:gdLst>
                <a:gd name="T0" fmla="*/ 33 w 172"/>
                <a:gd name="T1" fmla="*/ 0 h 71"/>
                <a:gd name="T2" fmla="*/ 139 w 172"/>
                <a:gd name="T3" fmla="*/ 0 h 71"/>
                <a:gd name="T4" fmla="*/ 172 w 172"/>
                <a:gd name="T5" fmla="*/ 34 h 71"/>
                <a:gd name="T6" fmla="*/ 172 w 172"/>
                <a:gd name="T7" fmla="*/ 37 h 71"/>
                <a:gd name="T8" fmla="*/ 139 w 172"/>
                <a:gd name="T9" fmla="*/ 71 h 71"/>
                <a:gd name="T10" fmla="*/ 33 w 172"/>
                <a:gd name="T11" fmla="*/ 71 h 71"/>
                <a:gd name="T12" fmla="*/ 0 w 172"/>
                <a:gd name="T13" fmla="*/ 37 h 71"/>
                <a:gd name="T14" fmla="*/ 0 w 172"/>
                <a:gd name="T15" fmla="*/ 34 h 71"/>
                <a:gd name="T16" fmla="*/ 33 w 172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71">
                  <a:moveTo>
                    <a:pt x="33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57" y="0"/>
                    <a:pt x="172" y="15"/>
                    <a:pt x="172" y="34"/>
                  </a:cubicBezTo>
                  <a:cubicBezTo>
                    <a:pt x="172" y="37"/>
                    <a:pt x="172" y="37"/>
                    <a:pt x="172" y="37"/>
                  </a:cubicBezTo>
                  <a:cubicBezTo>
                    <a:pt x="172" y="56"/>
                    <a:pt x="157" y="71"/>
                    <a:pt x="139" y="71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15" y="71"/>
                    <a:pt x="0" y="56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0E846183-B09F-4427-A4F6-5C43D30D8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8325" y="5953125"/>
              <a:ext cx="1001713" cy="250825"/>
            </a:xfrm>
            <a:custGeom>
              <a:avLst/>
              <a:gdLst>
                <a:gd name="T0" fmla="*/ 305 w 347"/>
                <a:gd name="T1" fmla="*/ 87 h 87"/>
                <a:gd name="T2" fmla="*/ 41 w 347"/>
                <a:gd name="T3" fmla="*/ 87 h 87"/>
                <a:gd name="T4" fmla="*/ 0 w 347"/>
                <a:gd name="T5" fmla="*/ 45 h 87"/>
                <a:gd name="T6" fmla="*/ 0 w 347"/>
                <a:gd name="T7" fmla="*/ 41 h 87"/>
                <a:gd name="T8" fmla="*/ 41 w 347"/>
                <a:gd name="T9" fmla="*/ 0 h 87"/>
                <a:gd name="T10" fmla="*/ 305 w 347"/>
                <a:gd name="T11" fmla="*/ 0 h 87"/>
                <a:gd name="T12" fmla="*/ 347 w 347"/>
                <a:gd name="T13" fmla="*/ 41 h 87"/>
                <a:gd name="T14" fmla="*/ 347 w 347"/>
                <a:gd name="T15" fmla="*/ 45 h 87"/>
                <a:gd name="T16" fmla="*/ 305 w 347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87">
                  <a:moveTo>
                    <a:pt x="305" y="87"/>
                  </a:moveTo>
                  <a:cubicBezTo>
                    <a:pt x="41" y="87"/>
                    <a:pt x="41" y="87"/>
                    <a:pt x="41" y="87"/>
                  </a:cubicBezTo>
                  <a:cubicBezTo>
                    <a:pt x="18" y="87"/>
                    <a:pt x="0" y="68"/>
                    <a:pt x="0" y="4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28" y="0"/>
                    <a:pt x="347" y="18"/>
                    <a:pt x="347" y="41"/>
                  </a:cubicBezTo>
                  <a:cubicBezTo>
                    <a:pt x="347" y="45"/>
                    <a:pt x="347" y="45"/>
                    <a:pt x="347" y="45"/>
                  </a:cubicBezTo>
                  <a:cubicBezTo>
                    <a:pt x="347" y="68"/>
                    <a:pt x="328" y="87"/>
                    <a:pt x="305" y="87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0762F76F-2B0B-4524-984D-3FFB37943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013" y="5632450"/>
              <a:ext cx="857250" cy="250825"/>
            </a:xfrm>
            <a:custGeom>
              <a:avLst/>
              <a:gdLst>
                <a:gd name="T0" fmla="*/ 255 w 297"/>
                <a:gd name="T1" fmla="*/ 87 h 87"/>
                <a:gd name="T2" fmla="*/ 41 w 297"/>
                <a:gd name="T3" fmla="*/ 87 h 87"/>
                <a:gd name="T4" fmla="*/ 0 w 297"/>
                <a:gd name="T5" fmla="*/ 45 h 87"/>
                <a:gd name="T6" fmla="*/ 0 w 297"/>
                <a:gd name="T7" fmla="*/ 41 h 87"/>
                <a:gd name="T8" fmla="*/ 41 w 297"/>
                <a:gd name="T9" fmla="*/ 0 h 87"/>
                <a:gd name="T10" fmla="*/ 255 w 297"/>
                <a:gd name="T11" fmla="*/ 0 h 87"/>
                <a:gd name="T12" fmla="*/ 297 w 297"/>
                <a:gd name="T13" fmla="*/ 41 h 87"/>
                <a:gd name="T14" fmla="*/ 297 w 297"/>
                <a:gd name="T15" fmla="*/ 45 h 87"/>
                <a:gd name="T16" fmla="*/ 255 w 297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87">
                  <a:moveTo>
                    <a:pt x="255" y="87"/>
                  </a:moveTo>
                  <a:cubicBezTo>
                    <a:pt x="41" y="87"/>
                    <a:pt x="41" y="87"/>
                    <a:pt x="41" y="87"/>
                  </a:cubicBezTo>
                  <a:cubicBezTo>
                    <a:pt x="18" y="87"/>
                    <a:pt x="0" y="68"/>
                    <a:pt x="0" y="4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8" y="0"/>
                    <a:pt x="297" y="18"/>
                    <a:pt x="297" y="41"/>
                  </a:cubicBezTo>
                  <a:cubicBezTo>
                    <a:pt x="297" y="45"/>
                    <a:pt x="297" y="45"/>
                    <a:pt x="297" y="45"/>
                  </a:cubicBezTo>
                  <a:cubicBezTo>
                    <a:pt x="297" y="68"/>
                    <a:pt x="278" y="87"/>
                    <a:pt x="255" y="87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90B1E51-CF7D-4614-8006-FB2261230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6261100"/>
              <a:ext cx="612775" cy="252413"/>
            </a:xfrm>
            <a:custGeom>
              <a:avLst/>
              <a:gdLst>
                <a:gd name="T0" fmla="*/ 171 w 212"/>
                <a:gd name="T1" fmla="*/ 87 h 87"/>
                <a:gd name="T2" fmla="*/ 41 w 212"/>
                <a:gd name="T3" fmla="*/ 87 h 87"/>
                <a:gd name="T4" fmla="*/ 0 w 212"/>
                <a:gd name="T5" fmla="*/ 45 h 87"/>
                <a:gd name="T6" fmla="*/ 0 w 212"/>
                <a:gd name="T7" fmla="*/ 41 h 87"/>
                <a:gd name="T8" fmla="*/ 41 w 212"/>
                <a:gd name="T9" fmla="*/ 0 h 87"/>
                <a:gd name="T10" fmla="*/ 171 w 212"/>
                <a:gd name="T11" fmla="*/ 0 h 87"/>
                <a:gd name="T12" fmla="*/ 212 w 212"/>
                <a:gd name="T13" fmla="*/ 41 h 87"/>
                <a:gd name="T14" fmla="*/ 212 w 212"/>
                <a:gd name="T15" fmla="*/ 45 h 87"/>
                <a:gd name="T16" fmla="*/ 171 w 212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87">
                  <a:moveTo>
                    <a:pt x="171" y="87"/>
                  </a:moveTo>
                  <a:cubicBezTo>
                    <a:pt x="41" y="87"/>
                    <a:pt x="41" y="87"/>
                    <a:pt x="41" y="87"/>
                  </a:cubicBezTo>
                  <a:cubicBezTo>
                    <a:pt x="18" y="87"/>
                    <a:pt x="0" y="68"/>
                    <a:pt x="0" y="4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94" y="0"/>
                    <a:pt x="212" y="19"/>
                    <a:pt x="212" y="41"/>
                  </a:cubicBezTo>
                  <a:cubicBezTo>
                    <a:pt x="212" y="45"/>
                    <a:pt x="212" y="45"/>
                    <a:pt x="212" y="45"/>
                  </a:cubicBezTo>
                  <a:cubicBezTo>
                    <a:pt x="212" y="68"/>
                    <a:pt x="194" y="87"/>
                    <a:pt x="171" y="87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4FC9664-5338-4478-A030-2056BB40BB45}"/>
              </a:ext>
            </a:extLst>
          </p:cNvPr>
          <p:cNvGrpSpPr/>
          <p:nvPr/>
        </p:nvGrpSpPr>
        <p:grpSpPr>
          <a:xfrm>
            <a:off x="7430427" y="1342027"/>
            <a:ext cx="1839673" cy="1433326"/>
            <a:chOff x="7653338" y="-14288"/>
            <a:chExt cx="3679825" cy="2867026"/>
          </a:xfrm>
        </p:grpSpPr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BF238F86-EEFE-4D84-94F3-915CEA96D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4650" y="63500"/>
              <a:ext cx="3278188" cy="2789238"/>
            </a:xfrm>
            <a:custGeom>
              <a:avLst/>
              <a:gdLst>
                <a:gd name="T0" fmla="*/ 38 w 1136"/>
                <a:gd name="T1" fmla="*/ 418 h 966"/>
                <a:gd name="T2" fmla="*/ 117 w 1136"/>
                <a:gd name="T3" fmla="*/ 418 h 966"/>
                <a:gd name="T4" fmla="*/ 117 w 1136"/>
                <a:gd name="T5" fmla="*/ 418 h 966"/>
                <a:gd name="T6" fmla="*/ 184 w 1136"/>
                <a:gd name="T7" fmla="*/ 418 h 966"/>
                <a:gd name="T8" fmla="*/ 224 w 1136"/>
                <a:gd name="T9" fmla="*/ 380 h 966"/>
                <a:gd name="T10" fmla="*/ 213 w 1136"/>
                <a:gd name="T11" fmla="*/ 352 h 966"/>
                <a:gd name="T12" fmla="*/ 185 w 1136"/>
                <a:gd name="T13" fmla="*/ 341 h 966"/>
                <a:gd name="T14" fmla="*/ 134 w 1136"/>
                <a:gd name="T15" fmla="*/ 341 h 966"/>
                <a:gd name="T16" fmla="*/ 134 w 1136"/>
                <a:gd name="T17" fmla="*/ 340 h 966"/>
                <a:gd name="T18" fmla="*/ 97 w 1136"/>
                <a:gd name="T19" fmla="*/ 302 h 966"/>
                <a:gd name="T20" fmla="*/ 137 w 1136"/>
                <a:gd name="T21" fmla="*/ 263 h 966"/>
                <a:gd name="T22" fmla="*/ 143 w 1136"/>
                <a:gd name="T23" fmla="*/ 263 h 966"/>
                <a:gd name="T24" fmla="*/ 177 w 1136"/>
                <a:gd name="T25" fmla="*/ 244 h 966"/>
                <a:gd name="T26" fmla="*/ 584 w 1136"/>
                <a:gd name="T27" fmla="*/ 5 h 966"/>
                <a:gd name="T28" fmla="*/ 1073 w 1136"/>
                <a:gd name="T29" fmla="*/ 480 h 966"/>
                <a:gd name="T30" fmla="*/ 1071 w 1136"/>
                <a:gd name="T31" fmla="*/ 527 h 966"/>
                <a:gd name="T32" fmla="*/ 1071 w 1136"/>
                <a:gd name="T33" fmla="*/ 530 h 966"/>
                <a:gd name="T34" fmla="*/ 1097 w 1136"/>
                <a:gd name="T35" fmla="*/ 555 h 966"/>
                <a:gd name="T36" fmla="*/ 1124 w 1136"/>
                <a:gd name="T37" fmla="*/ 567 h 966"/>
                <a:gd name="T38" fmla="*/ 1136 w 1136"/>
                <a:gd name="T39" fmla="*/ 594 h 966"/>
                <a:gd name="T40" fmla="*/ 1096 w 1136"/>
                <a:gd name="T41" fmla="*/ 633 h 966"/>
                <a:gd name="T42" fmla="*/ 965 w 1136"/>
                <a:gd name="T43" fmla="*/ 633 h 966"/>
                <a:gd name="T44" fmla="*/ 935 w 1136"/>
                <a:gd name="T45" fmla="*/ 670 h 966"/>
                <a:gd name="T46" fmla="*/ 946 w 1136"/>
                <a:gd name="T47" fmla="*/ 697 h 966"/>
                <a:gd name="T48" fmla="*/ 973 w 1136"/>
                <a:gd name="T49" fmla="*/ 709 h 966"/>
                <a:gd name="T50" fmla="*/ 1024 w 1136"/>
                <a:gd name="T51" fmla="*/ 709 h 966"/>
                <a:gd name="T52" fmla="*/ 1051 w 1136"/>
                <a:gd name="T53" fmla="*/ 720 h 966"/>
                <a:gd name="T54" fmla="*/ 1062 w 1136"/>
                <a:gd name="T55" fmla="*/ 748 h 966"/>
                <a:gd name="T56" fmla="*/ 1023 w 1136"/>
                <a:gd name="T57" fmla="*/ 786 h 966"/>
                <a:gd name="T58" fmla="*/ 1007 w 1136"/>
                <a:gd name="T59" fmla="*/ 786 h 966"/>
                <a:gd name="T60" fmla="*/ 943 w 1136"/>
                <a:gd name="T61" fmla="*/ 814 h 966"/>
                <a:gd name="T62" fmla="*/ 593 w 1136"/>
                <a:gd name="T63" fmla="*/ 966 h 966"/>
                <a:gd name="T64" fmla="*/ 116 w 1136"/>
                <a:gd name="T65" fmla="*/ 547 h 966"/>
                <a:gd name="T66" fmla="*/ 57 w 1136"/>
                <a:gd name="T67" fmla="*/ 495 h 966"/>
                <a:gd name="T68" fmla="*/ 38 w 1136"/>
                <a:gd name="T69" fmla="*/ 495 h 966"/>
                <a:gd name="T70" fmla="*/ 0 w 1136"/>
                <a:gd name="T71" fmla="*/ 456 h 966"/>
                <a:gd name="T72" fmla="*/ 0 w 1136"/>
                <a:gd name="T73" fmla="*/ 456 h 966"/>
                <a:gd name="T74" fmla="*/ 38 w 1136"/>
                <a:gd name="T75" fmla="*/ 418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6" h="966">
                  <a:moveTo>
                    <a:pt x="38" y="418"/>
                  </a:moveTo>
                  <a:cubicBezTo>
                    <a:pt x="117" y="418"/>
                    <a:pt x="117" y="418"/>
                    <a:pt x="117" y="418"/>
                  </a:cubicBezTo>
                  <a:cubicBezTo>
                    <a:pt x="117" y="418"/>
                    <a:pt x="117" y="418"/>
                    <a:pt x="117" y="418"/>
                  </a:cubicBezTo>
                  <a:cubicBezTo>
                    <a:pt x="184" y="418"/>
                    <a:pt x="184" y="418"/>
                    <a:pt x="184" y="418"/>
                  </a:cubicBezTo>
                  <a:cubicBezTo>
                    <a:pt x="206" y="418"/>
                    <a:pt x="224" y="401"/>
                    <a:pt x="224" y="380"/>
                  </a:cubicBezTo>
                  <a:cubicBezTo>
                    <a:pt x="224" y="369"/>
                    <a:pt x="220" y="359"/>
                    <a:pt x="213" y="352"/>
                  </a:cubicBezTo>
                  <a:cubicBezTo>
                    <a:pt x="206" y="345"/>
                    <a:pt x="196" y="341"/>
                    <a:pt x="185" y="341"/>
                  </a:cubicBezTo>
                  <a:cubicBezTo>
                    <a:pt x="134" y="341"/>
                    <a:pt x="134" y="341"/>
                    <a:pt x="134" y="341"/>
                  </a:cubicBezTo>
                  <a:cubicBezTo>
                    <a:pt x="134" y="341"/>
                    <a:pt x="134" y="341"/>
                    <a:pt x="134" y="340"/>
                  </a:cubicBezTo>
                  <a:cubicBezTo>
                    <a:pt x="114" y="339"/>
                    <a:pt x="97" y="323"/>
                    <a:pt x="97" y="302"/>
                  </a:cubicBezTo>
                  <a:cubicBezTo>
                    <a:pt x="97" y="281"/>
                    <a:pt x="116" y="263"/>
                    <a:pt x="137" y="263"/>
                  </a:cubicBezTo>
                  <a:cubicBezTo>
                    <a:pt x="143" y="263"/>
                    <a:pt x="143" y="263"/>
                    <a:pt x="143" y="263"/>
                  </a:cubicBezTo>
                  <a:cubicBezTo>
                    <a:pt x="157" y="263"/>
                    <a:pt x="170" y="256"/>
                    <a:pt x="177" y="244"/>
                  </a:cubicBezTo>
                  <a:cubicBezTo>
                    <a:pt x="259" y="103"/>
                    <a:pt x="410" y="8"/>
                    <a:pt x="584" y="5"/>
                  </a:cubicBezTo>
                  <a:cubicBezTo>
                    <a:pt x="852" y="0"/>
                    <a:pt x="1071" y="213"/>
                    <a:pt x="1073" y="480"/>
                  </a:cubicBezTo>
                  <a:cubicBezTo>
                    <a:pt x="1073" y="496"/>
                    <a:pt x="1073" y="512"/>
                    <a:pt x="1071" y="527"/>
                  </a:cubicBezTo>
                  <a:cubicBezTo>
                    <a:pt x="1071" y="528"/>
                    <a:pt x="1071" y="529"/>
                    <a:pt x="1071" y="530"/>
                  </a:cubicBezTo>
                  <a:cubicBezTo>
                    <a:pt x="1071" y="544"/>
                    <a:pt x="1083" y="555"/>
                    <a:pt x="1097" y="555"/>
                  </a:cubicBezTo>
                  <a:cubicBezTo>
                    <a:pt x="1108" y="555"/>
                    <a:pt x="1117" y="560"/>
                    <a:pt x="1124" y="567"/>
                  </a:cubicBezTo>
                  <a:cubicBezTo>
                    <a:pt x="1131" y="574"/>
                    <a:pt x="1136" y="584"/>
                    <a:pt x="1136" y="594"/>
                  </a:cubicBezTo>
                  <a:cubicBezTo>
                    <a:pt x="1135" y="616"/>
                    <a:pt x="1117" y="633"/>
                    <a:pt x="1096" y="633"/>
                  </a:cubicBezTo>
                  <a:cubicBezTo>
                    <a:pt x="965" y="633"/>
                    <a:pt x="965" y="633"/>
                    <a:pt x="965" y="633"/>
                  </a:cubicBezTo>
                  <a:cubicBezTo>
                    <a:pt x="947" y="636"/>
                    <a:pt x="935" y="652"/>
                    <a:pt x="935" y="670"/>
                  </a:cubicBezTo>
                  <a:cubicBezTo>
                    <a:pt x="935" y="681"/>
                    <a:pt x="939" y="690"/>
                    <a:pt x="946" y="697"/>
                  </a:cubicBezTo>
                  <a:cubicBezTo>
                    <a:pt x="953" y="704"/>
                    <a:pt x="963" y="709"/>
                    <a:pt x="973" y="709"/>
                  </a:cubicBezTo>
                  <a:cubicBezTo>
                    <a:pt x="1024" y="709"/>
                    <a:pt x="1024" y="709"/>
                    <a:pt x="1024" y="709"/>
                  </a:cubicBezTo>
                  <a:cubicBezTo>
                    <a:pt x="1034" y="709"/>
                    <a:pt x="1044" y="713"/>
                    <a:pt x="1051" y="720"/>
                  </a:cubicBezTo>
                  <a:cubicBezTo>
                    <a:pt x="1058" y="727"/>
                    <a:pt x="1062" y="737"/>
                    <a:pt x="1062" y="748"/>
                  </a:cubicBezTo>
                  <a:cubicBezTo>
                    <a:pt x="1062" y="769"/>
                    <a:pt x="1044" y="786"/>
                    <a:pt x="1023" y="786"/>
                  </a:cubicBezTo>
                  <a:cubicBezTo>
                    <a:pt x="1007" y="786"/>
                    <a:pt x="1007" y="786"/>
                    <a:pt x="1007" y="786"/>
                  </a:cubicBezTo>
                  <a:cubicBezTo>
                    <a:pt x="983" y="786"/>
                    <a:pt x="960" y="796"/>
                    <a:pt x="943" y="814"/>
                  </a:cubicBezTo>
                  <a:cubicBezTo>
                    <a:pt x="855" y="907"/>
                    <a:pt x="731" y="966"/>
                    <a:pt x="593" y="966"/>
                  </a:cubicBezTo>
                  <a:cubicBezTo>
                    <a:pt x="348" y="966"/>
                    <a:pt x="146" y="783"/>
                    <a:pt x="116" y="547"/>
                  </a:cubicBezTo>
                  <a:cubicBezTo>
                    <a:pt x="112" y="517"/>
                    <a:pt x="87" y="495"/>
                    <a:pt x="57" y="495"/>
                  </a:cubicBezTo>
                  <a:cubicBezTo>
                    <a:pt x="38" y="495"/>
                    <a:pt x="38" y="495"/>
                    <a:pt x="38" y="495"/>
                  </a:cubicBezTo>
                  <a:cubicBezTo>
                    <a:pt x="17" y="495"/>
                    <a:pt x="0" y="478"/>
                    <a:pt x="0" y="456"/>
                  </a:cubicBezTo>
                  <a:cubicBezTo>
                    <a:pt x="0" y="456"/>
                    <a:pt x="0" y="456"/>
                    <a:pt x="0" y="456"/>
                  </a:cubicBezTo>
                  <a:cubicBezTo>
                    <a:pt x="0" y="435"/>
                    <a:pt x="17" y="418"/>
                    <a:pt x="38" y="418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6349D007-BF0E-427F-B5FE-EC0E9F6E5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1863" y="2111375"/>
              <a:ext cx="223838" cy="222250"/>
            </a:xfrm>
            <a:custGeom>
              <a:avLst/>
              <a:gdLst>
                <a:gd name="T0" fmla="*/ 37 w 78"/>
                <a:gd name="T1" fmla="*/ 77 h 77"/>
                <a:gd name="T2" fmla="*/ 41 w 78"/>
                <a:gd name="T3" fmla="*/ 77 h 77"/>
                <a:gd name="T4" fmla="*/ 78 w 78"/>
                <a:gd name="T5" fmla="*/ 40 h 77"/>
                <a:gd name="T6" fmla="*/ 78 w 78"/>
                <a:gd name="T7" fmla="*/ 37 h 77"/>
                <a:gd name="T8" fmla="*/ 41 w 78"/>
                <a:gd name="T9" fmla="*/ 0 h 77"/>
                <a:gd name="T10" fmla="*/ 37 w 78"/>
                <a:gd name="T11" fmla="*/ 0 h 77"/>
                <a:gd name="T12" fmla="*/ 0 w 78"/>
                <a:gd name="T13" fmla="*/ 37 h 77"/>
                <a:gd name="T14" fmla="*/ 0 w 78"/>
                <a:gd name="T15" fmla="*/ 40 h 77"/>
                <a:gd name="T16" fmla="*/ 37 w 78"/>
                <a:gd name="T1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37" y="77"/>
                  </a:moveTo>
                  <a:cubicBezTo>
                    <a:pt x="41" y="77"/>
                    <a:pt x="41" y="77"/>
                    <a:pt x="41" y="77"/>
                  </a:cubicBezTo>
                  <a:cubicBezTo>
                    <a:pt x="61" y="77"/>
                    <a:pt x="78" y="61"/>
                    <a:pt x="78" y="40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8" y="16"/>
                    <a:pt x="61" y="0"/>
                    <a:pt x="4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61"/>
                    <a:pt x="17" y="77"/>
                    <a:pt x="37" y="77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8CC4BA1F-900B-4830-8EA5-EB3079902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1270000"/>
              <a:ext cx="300038" cy="223838"/>
            </a:xfrm>
            <a:custGeom>
              <a:avLst/>
              <a:gdLst>
                <a:gd name="T0" fmla="*/ 37 w 104"/>
                <a:gd name="T1" fmla="*/ 77 h 77"/>
                <a:gd name="T2" fmla="*/ 67 w 104"/>
                <a:gd name="T3" fmla="*/ 77 h 77"/>
                <a:gd name="T4" fmla="*/ 104 w 104"/>
                <a:gd name="T5" fmla="*/ 40 h 77"/>
                <a:gd name="T6" fmla="*/ 104 w 104"/>
                <a:gd name="T7" fmla="*/ 37 h 77"/>
                <a:gd name="T8" fmla="*/ 67 w 104"/>
                <a:gd name="T9" fmla="*/ 0 h 77"/>
                <a:gd name="T10" fmla="*/ 37 w 104"/>
                <a:gd name="T11" fmla="*/ 0 h 77"/>
                <a:gd name="T12" fmla="*/ 0 w 104"/>
                <a:gd name="T13" fmla="*/ 37 h 77"/>
                <a:gd name="T14" fmla="*/ 0 w 104"/>
                <a:gd name="T15" fmla="*/ 40 h 77"/>
                <a:gd name="T16" fmla="*/ 37 w 104"/>
                <a:gd name="T1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77">
                  <a:moveTo>
                    <a:pt x="37" y="77"/>
                  </a:moveTo>
                  <a:cubicBezTo>
                    <a:pt x="67" y="77"/>
                    <a:pt x="67" y="77"/>
                    <a:pt x="67" y="77"/>
                  </a:cubicBezTo>
                  <a:cubicBezTo>
                    <a:pt x="88" y="77"/>
                    <a:pt x="104" y="61"/>
                    <a:pt x="104" y="40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16"/>
                    <a:pt x="88" y="0"/>
                    <a:pt x="6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61"/>
                    <a:pt x="17" y="77"/>
                    <a:pt x="37" y="77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491766BA-6779-431A-8E02-77358FA42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2113" y="-14288"/>
              <a:ext cx="3278188" cy="2789238"/>
            </a:xfrm>
            <a:custGeom>
              <a:avLst/>
              <a:gdLst>
                <a:gd name="T0" fmla="*/ 38 w 1136"/>
                <a:gd name="T1" fmla="*/ 418 h 966"/>
                <a:gd name="T2" fmla="*/ 117 w 1136"/>
                <a:gd name="T3" fmla="*/ 418 h 966"/>
                <a:gd name="T4" fmla="*/ 117 w 1136"/>
                <a:gd name="T5" fmla="*/ 418 h 966"/>
                <a:gd name="T6" fmla="*/ 184 w 1136"/>
                <a:gd name="T7" fmla="*/ 418 h 966"/>
                <a:gd name="T8" fmla="*/ 224 w 1136"/>
                <a:gd name="T9" fmla="*/ 380 h 966"/>
                <a:gd name="T10" fmla="*/ 213 w 1136"/>
                <a:gd name="T11" fmla="*/ 352 h 966"/>
                <a:gd name="T12" fmla="*/ 185 w 1136"/>
                <a:gd name="T13" fmla="*/ 341 h 966"/>
                <a:gd name="T14" fmla="*/ 134 w 1136"/>
                <a:gd name="T15" fmla="*/ 341 h 966"/>
                <a:gd name="T16" fmla="*/ 134 w 1136"/>
                <a:gd name="T17" fmla="*/ 341 h 966"/>
                <a:gd name="T18" fmla="*/ 98 w 1136"/>
                <a:gd name="T19" fmla="*/ 302 h 966"/>
                <a:gd name="T20" fmla="*/ 137 w 1136"/>
                <a:gd name="T21" fmla="*/ 264 h 966"/>
                <a:gd name="T22" fmla="*/ 143 w 1136"/>
                <a:gd name="T23" fmla="*/ 264 h 966"/>
                <a:gd name="T24" fmla="*/ 177 w 1136"/>
                <a:gd name="T25" fmla="*/ 245 h 966"/>
                <a:gd name="T26" fmla="*/ 584 w 1136"/>
                <a:gd name="T27" fmla="*/ 5 h 966"/>
                <a:gd name="T28" fmla="*/ 1073 w 1136"/>
                <a:gd name="T29" fmla="*/ 481 h 966"/>
                <a:gd name="T30" fmla="*/ 1071 w 1136"/>
                <a:gd name="T31" fmla="*/ 528 h 966"/>
                <a:gd name="T32" fmla="*/ 1071 w 1136"/>
                <a:gd name="T33" fmla="*/ 530 h 966"/>
                <a:gd name="T34" fmla="*/ 1097 w 1136"/>
                <a:gd name="T35" fmla="*/ 556 h 966"/>
                <a:gd name="T36" fmla="*/ 1124 w 1136"/>
                <a:gd name="T37" fmla="*/ 567 h 966"/>
                <a:gd name="T38" fmla="*/ 1136 w 1136"/>
                <a:gd name="T39" fmla="*/ 595 h 966"/>
                <a:gd name="T40" fmla="*/ 1096 w 1136"/>
                <a:gd name="T41" fmla="*/ 633 h 966"/>
                <a:gd name="T42" fmla="*/ 965 w 1136"/>
                <a:gd name="T43" fmla="*/ 633 h 966"/>
                <a:gd name="T44" fmla="*/ 935 w 1136"/>
                <a:gd name="T45" fmla="*/ 671 h 966"/>
                <a:gd name="T46" fmla="*/ 946 w 1136"/>
                <a:gd name="T47" fmla="*/ 698 h 966"/>
                <a:gd name="T48" fmla="*/ 973 w 1136"/>
                <a:gd name="T49" fmla="*/ 709 h 966"/>
                <a:gd name="T50" fmla="*/ 1024 w 1136"/>
                <a:gd name="T51" fmla="*/ 709 h 966"/>
                <a:gd name="T52" fmla="*/ 1051 w 1136"/>
                <a:gd name="T53" fmla="*/ 721 h 966"/>
                <a:gd name="T54" fmla="*/ 1062 w 1136"/>
                <a:gd name="T55" fmla="*/ 748 h 966"/>
                <a:gd name="T56" fmla="*/ 1023 w 1136"/>
                <a:gd name="T57" fmla="*/ 787 h 966"/>
                <a:gd name="T58" fmla="*/ 1007 w 1136"/>
                <a:gd name="T59" fmla="*/ 787 h 966"/>
                <a:gd name="T60" fmla="*/ 943 w 1136"/>
                <a:gd name="T61" fmla="*/ 814 h 966"/>
                <a:gd name="T62" fmla="*/ 593 w 1136"/>
                <a:gd name="T63" fmla="*/ 966 h 966"/>
                <a:gd name="T64" fmla="*/ 116 w 1136"/>
                <a:gd name="T65" fmla="*/ 547 h 966"/>
                <a:gd name="T66" fmla="*/ 57 w 1136"/>
                <a:gd name="T67" fmla="*/ 496 h 966"/>
                <a:gd name="T68" fmla="*/ 38 w 1136"/>
                <a:gd name="T69" fmla="*/ 496 h 966"/>
                <a:gd name="T70" fmla="*/ 0 w 1136"/>
                <a:gd name="T71" fmla="*/ 457 h 966"/>
                <a:gd name="T72" fmla="*/ 0 w 1136"/>
                <a:gd name="T73" fmla="*/ 457 h 966"/>
                <a:gd name="T74" fmla="*/ 38 w 1136"/>
                <a:gd name="T75" fmla="*/ 418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6" h="966">
                  <a:moveTo>
                    <a:pt x="38" y="418"/>
                  </a:moveTo>
                  <a:cubicBezTo>
                    <a:pt x="117" y="418"/>
                    <a:pt x="117" y="418"/>
                    <a:pt x="117" y="418"/>
                  </a:cubicBezTo>
                  <a:cubicBezTo>
                    <a:pt x="117" y="418"/>
                    <a:pt x="117" y="418"/>
                    <a:pt x="117" y="418"/>
                  </a:cubicBezTo>
                  <a:cubicBezTo>
                    <a:pt x="184" y="418"/>
                    <a:pt x="184" y="418"/>
                    <a:pt x="184" y="418"/>
                  </a:cubicBezTo>
                  <a:cubicBezTo>
                    <a:pt x="206" y="418"/>
                    <a:pt x="224" y="402"/>
                    <a:pt x="224" y="380"/>
                  </a:cubicBezTo>
                  <a:cubicBezTo>
                    <a:pt x="224" y="369"/>
                    <a:pt x="220" y="360"/>
                    <a:pt x="213" y="352"/>
                  </a:cubicBezTo>
                  <a:cubicBezTo>
                    <a:pt x="206" y="345"/>
                    <a:pt x="196" y="341"/>
                    <a:pt x="185" y="341"/>
                  </a:cubicBezTo>
                  <a:cubicBezTo>
                    <a:pt x="134" y="341"/>
                    <a:pt x="134" y="341"/>
                    <a:pt x="134" y="341"/>
                  </a:cubicBezTo>
                  <a:cubicBezTo>
                    <a:pt x="134" y="341"/>
                    <a:pt x="134" y="341"/>
                    <a:pt x="134" y="341"/>
                  </a:cubicBezTo>
                  <a:cubicBezTo>
                    <a:pt x="114" y="340"/>
                    <a:pt x="98" y="323"/>
                    <a:pt x="98" y="302"/>
                  </a:cubicBezTo>
                  <a:cubicBezTo>
                    <a:pt x="98" y="281"/>
                    <a:pt x="116" y="264"/>
                    <a:pt x="137" y="264"/>
                  </a:cubicBezTo>
                  <a:cubicBezTo>
                    <a:pt x="143" y="264"/>
                    <a:pt x="143" y="264"/>
                    <a:pt x="143" y="264"/>
                  </a:cubicBezTo>
                  <a:cubicBezTo>
                    <a:pt x="157" y="264"/>
                    <a:pt x="170" y="256"/>
                    <a:pt x="177" y="245"/>
                  </a:cubicBezTo>
                  <a:cubicBezTo>
                    <a:pt x="259" y="104"/>
                    <a:pt x="410" y="8"/>
                    <a:pt x="584" y="5"/>
                  </a:cubicBezTo>
                  <a:cubicBezTo>
                    <a:pt x="852" y="0"/>
                    <a:pt x="1071" y="213"/>
                    <a:pt x="1073" y="481"/>
                  </a:cubicBezTo>
                  <a:cubicBezTo>
                    <a:pt x="1073" y="497"/>
                    <a:pt x="1073" y="512"/>
                    <a:pt x="1071" y="528"/>
                  </a:cubicBezTo>
                  <a:cubicBezTo>
                    <a:pt x="1071" y="529"/>
                    <a:pt x="1071" y="529"/>
                    <a:pt x="1071" y="530"/>
                  </a:cubicBezTo>
                  <a:cubicBezTo>
                    <a:pt x="1071" y="544"/>
                    <a:pt x="1083" y="556"/>
                    <a:pt x="1097" y="556"/>
                  </a:cubicBezTo>
                  <a:cubicBezTo>
                    <a:pt x="1108" y="556"/>
                    <a:pt x="1118" y="560"/>
                    <a:pt x="1124" y="567"/>
                  </a:cubicBezTo>
                  <a:cubicBezTo>
                    <a:pt x="1132" y="574"/>
                    <a:pt x="1136" y="584"/>
                    <a:pt x="1136" y="595"/>
                  </a:cubicBezTo>
                  <a:cubicBezTo>
                    <a:pt x="1136" y="616"/>
                    <a:pt x="1117" y="633"/>
                    <a:pt x="1096" y="633"/>
                  </a:cubicBezTo>
                  <a:cubicBezTo>
                    <a:pt x="965" y="633"/>
                    <a:pt x="965" y="633"/>
                    <a:pt x="965" y="633"/>
                  </a:cubicBezTo>
                  <a:cubicBezTo>
                    <a:pt x="948" y="637"/>
                    <a:pt x="935" y="652"/>
                    <a:pt x="935" y="671"/>
                  </a:cubicBezTo>
                  <a:cubicBezTo>
                    <a:pt x="935" y="681"/>
                    <a:pt x="939" y="691"/>
                    <a:pt x="946" y="698"/>
                  </a:cubicBezTo>
                  <a:cubicBezTo>
                    <a:pt x="953" y="705"/>
                    <a:pt x="963" y="709"/>
                    <a:pt x="973" y="709"/>
                  </a:cubicBezTo>
                  <a:cubicBezTo>
                    <a:pt x="1024" y="709"/>
                    <a:pt x="1024" y="709"/>
                    <a:pt x="1024" y="709"/>
                  </a:cubicBezTo>
                  <a:cubicBezTo>
                    <a:pt x="1034" y="709"/>
                    <a:pt x="1044" y="714"/>
                    <a:pt x="1051" y="721"/>
                  </a:cubicBezTo>
                  <a:cubicBezTo>
                    <a:pt x="1058" y="728"/>
                    <a:pt x="1063" y="738"/>
                    <a:pt x="1062" y="748"/>
                  </a:cubicBezTo>
                  <a:cubicBezTo>
                    <a:pt x="1062" y="770"/>
                    <a:pt x="1044" y="787"/>
                    <a:pt x="1023" y="787"/>
                  </a:cubicBezTo>
                  <a:cubicBezTo>
                    <a:pt x="1007" y="787"/>
                    <a:pt x="1007" y="787"/>
                    <a:pt x="1007" y="787"/>
                  </a:cubicBezTo>
                  <a:cubicBezTo>
                    <a:pt x="983" y="787"/>
                    <a:pt x="960" y="797"/>
                    <a:pt x="943" y="814"/>
                  </a:cubicBezTo>
                  <a:cubicBezTo>
                    <a:pt x="856" y="908"/>
                    <a:pt x="731" y="966"/>
                    <a:pt x="593" y="966"/>
                  </a:cubicBezTo>
                  <a:cubicBezTo>
                    <a:pt x="348" y="966"/>
                    <a:pt x="146" y="784"/>
                    <a:pt x="116" y="547"/>
                  </a:cubicBezTo>
                  <a:cubicBezTo>
                    <a:pt x="112" y="518"/>
                    <a:pt x="87" y="496"/>
                    <a:pt x="57" y="496"/>
                  </a:cubicBezTo>
                  <a:cubicBezTo>
                    <a:pt x="38" y="496"/>
                    <a:pt x="38" y="496"/>
                    <a:pt x="38" y="496"/>
                  </a:cubicBezTo>
                  <a:cubicBezTo>
                    <a:pt x="17" y="496"/>
                    <a:pt x="0" y="478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36"/>
                    <a:pt x="17" y="418"/>
                    <a:pt x="38" y="418"/>
                  </a:cubicBezTo>
                  <a:close/>
                </a:path>
              </a:pathLst>
            </a:custGeom>
            <a:solidFill>
              <a:srgbClr val="D2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0E3EC397-546E-4072-A177-CF68DB28A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913" y="2033587"/>
              <a:ext cx="222250" cy="225425"/>
            </a:xfrm>
            <a:custGeom>
              <a:avLst/>
              <a:gdLst>
                <a:gd name="T0" fmla="*/ 36 w 77"/>
                <a:gd name="T1" fmla="*/ 78 h 78"/>
                <a:gd name="T2" fmla="*/ 40 w 77"/>
                <a:gd name="T3" fmla="*/ 78 h 78"/>
                <a:gd name="T4" fmla="*/ 77 w 77"/>
                <a:gd name="T5" fmla="*/ 41 h 78"/>
                <a:gd name="T6" fmla="*/ 77 w 77"/>
                <a:gd name="T7" fmla="*/ 37 h 78"/>
                <a:gd name="T8" fmla="*/ 40 w 77"/>
                <a:gd name="T9" fmla="*/ 0 h 78"/>
                <a:gd name="T10" fmla="*/ 36 w 77"/>
                <a:gd name="T11" fmla="*/ 0 h 78"/>
                <a:gd name="T12" fmla="*/ 0 w 77"/>
                <a:gd name="T13" fmla="*/ 37 h 78"/>
                <a:gd name="T14" fmla="*/ 0 w 77"/>
                <a:gd name="T15" fmla="*/ 41 h 78"/>
                <a:gd name="T16" fmla="*/ 36 w 77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78">
                  <a:moveTo>
                    <a:pt x="36" y="78"/>
                  </a:moveTo>
                  <a:cubicBezTo>
                    <a:pt x="40" y="78"/>
                    <a:pt x="40" y="78"/>
                    <a:pt x="40" y="78"/>
                  </a:cubicBezTo>
                  <a:cubicBezTo>
                    <a:pt x="60" y="78"/>
                    <a:pt x="77" y="61"/>
                    <a:pt x="77" y="41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17"/>
                    <a:pt x="6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61"/>
                    <a:pt x="16" y="78"/>
                    <a:pt x="36" y="78"/>
                  </a:cubicBezTo>
                  <a:close/>
                </a:path>
              </a:pathLst>
            </a:custGeom>
            <a:solidFill>
              <a:srgbClr val="D2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FD43E786-0BF8-4D02-BF5E-9660837C6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1192212"/>
              <a:ext cx="296863" cy="225425"/>
            </a:xfrm>
            <a:custGeom>
              <a:avLst/>
              <a:gdLst>
                <a:gd name="T0" fmla="*/ 36 w 103"/>
                <a:gd name="T1" fmla="*/ 78 h 78"/>
                <a:gd name="T2" fmla="*/ 67 w 103"/>
                <a:gd name="T3" fmla="*/ 78 h 78"/>
                <a:gd name="T4" fmla="*/ 103 w 103"/>
                <a:gd name="T5" fmla="*/ 41 h 78"/>
                <a:gd name="T6" fmla="*/ 103 w 103"/>
                <a:gd name="T7" fmla="*/ 37 h 78"/>
                <a:gd name="T8" fmla="*/ 67 w 103"/>
                <a:gd name="T9" fmla="*/ 0 h 78"/>
                <a:gd name="T10" fmla="*/ 36 w 103"/>
                <a:gd name="T11" fmla="*/ 0 h 78"/>
                <a:gd name="T12" fmla="*/ 0 w 103"/>
                <a:gd name="T13" fmla="*/ 37 h 78"/>
                <a:gd name="T14" fmla="*/ 0 w 103"/>
                <a:gd name="T15" fmla="*/ 41 h 78"/>
                <a:gd name="T16" fmla="*/ 36 w 103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78">
                  <a:moveTo>
                    <a:pt x="36" y="78"/>
                  </a:moveTo>
                  <a:cubicBezTo>
                    <a:pt x="67" y="78"/>
                    <a:pt x="67" y="78"/>
                    <a:pt x="67" y="78"/>
                  </a:cubicBezTo>
                  <a:cubicBezTo>
                    <a:pt x="87" y="78"/>
                    <a:pt x="103" y="61"/>
                    <a:pt x="103" y="41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17"/>
                    <a:pt x="87" y="0"/>
                    <a:pt x="6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61"/>
                    <a:pt x="16" y="78"/>
                    <a:pt x="36" y="78"/>
                  </a:cubicBezTo>
                  <a:close/>
                </a:path>
              </a:pathLst>
            </a:custGeom>
            <a:solidFill>
              <a:srgbClr val="D2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579D881-2A8E-4735-9DE7-22F3D67EF6DA}"/>
              </a:ext>
            </a:extLst>
          </p:cNvPr>
          <p:cNvGrpSpPr/>
          <p:nvPr/>
        </p:nvGrpSpPr>
        <p:grpSpPr>
          <a:xfrm>
            <a:off x="5701094" y="2661544"/>
            <a:ext cx="769044" cy="1649198"/>
            <a:chOff x="1108075" y="6986587"/>
            <a:chExt cx="1538288" cy="3298826"/>
          </a:xfrm>
        </p:grpSpPr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7A907205-0E90-4B1E-B820-D3F0D0F5F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5" y="6986587"/>
              <a:ext cx="1471613" cy="2954338"/>
            </a:xfrm>
            <a:custGeom>
              <a:avLst/>
              <a:gdLst>
                <a:gd name="T0" fmla="*/ 333 w 510"/>
                <a:gd name="T1" fmla="*/ 489 h 1023"/>
                <a:gd name="T2" fmla="*/ 371 w 510"/>
                <a:gd name="T3" fmla="*/ 357 h 1023"/>
                <a:gd name="T4" fmla="*/ 300 w 510"/>
                <a:gd name="T5" fmla="*/ 205 h 1023"/>
                <a:gd name="T6" fmla="*/ 338 w 510"/>
                <a:gd name="T7" fmla="*/ 123 h 1023"/>
                <a:gd name="T8" fmla="*/ 237 w 510"/>
                <a:gd name="T9" fmla="*/ 5 h 1023"/>
                <a:gd name="T10" fmla="*/ 118 w 510"/>
                <a:gd name="T11" fmla="*/ 106 h 1023"/>
                <a:gd name="T12" fmla="*/ 132 w 510"/>
                <a:gd name="T13" fmla="*/ 167 h 1023"/>
                <a:gd name="T14" fmla="*/ 19 w 510"/>
                <a:gd name="T15" fmla="*/ 326 h 1023"/>
                <a:gd name="T16" fmla="*/ 89 w 510"/>
                <a:gd name="T17" fmla="*/ 518 h 1023"/>
                <a:gd name="T18" fmla="*/ 1 w 510"/>
                <a:gd name="T19" fmla="*/ 717 h 1023"/>
                <a:gd name="T20" fmla="*/ 286 w 510"/>
                <a:gd name="T21" fmla="*/ 1000 h 1023"/>
                <a:gd name="T22" fmla="*/ 487 w 510"/>
                <a:gd name="T23" fmla="*/ 682 h 1023"/>
                <a:gd name="T24" fmla="*/ 333 w 510"/>
                <a:gd name="T25" fmla="*/ 489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0" h="1023">
                  <a:moveTo>
                    <a:pt x="333" y="489"/>
                  </a:moveTo>
                  <a:cubicBezTo>
                    <a:pt x="327" y="419"/>
                    <a:pt x="372" y="439"/>
                    <a:pt x="371" y="357"/>
                  </a:cubicBezTo>
                  <a:cubicBezTo>
                    <a:pt x="371" y="284"/>
                    <a:pt x="301" y="244"/>
                    <a:pt x="300" y="205"/>
                  </a:cubicBezTo>
                  <a:cubicBezTo>
                    <a:pt x="299" y="166"/>
                    <a:pt x="336" y="145"/>
                    <a:pt x="338" y="123"/>
                  </a:cubicBezTo>
                  <a:cubicBezTo>
                    <a:pt x="342" y="63"/>
                    <a:pt x="297" y="10"/>
                    <a:pt x="237" y="5"/>
                  </a:cubicBezTo>
                  <a:cubicBezTo>
                    <a:pt x="176" y="0"/>
                    <a:pt x="123" y="45"/>
                    <a:pt x="118" y="106"/>
                  </a:cubicBezTo>
                  <a:cubicBezTo>
                    <a:pt x="117" y="128"/>
                    <a:pt x="131" y="133"/>
                    <a:pt x="132" y="167"/>
                  </a:cubicBezTo>
                  <a:cubicBezTo>
                    <a:pt x="132" y="202"/>
                    <a:pt x="8" y="255"/>
                    <a:pt x="19" y="326"/>
                  </a:cubicBezTo>
                  <a:cubicBezTo>
                    <a:pt x="30" y="398"/>
                    <a:pt x="94" y="431"/>
                    <a:pt x="89" y="518"/>
                  </a:cubicBezTo>
                  <a:cubicBezTo>
                    <a:pt x="86" y="583"/>
                    <a:pt x="0" y="610"/>
                    <a:pt x="1" y="717"/>
                  </a:cubicBezTo>
                  <a:cubicBezTo>
                    <a:pt x="3" y="890"/>
                    <a:pt x="127" y="1023"/>
                    <a:pt x="286" y="1000"/>
                  </a:cubicBezTo>
                  <a:cubicBezTo>
                    <a:pt x="445" y="978"/>
                    <a:pt x="510" y="841"/>
                    <a:pt x="487" y="682"/>
                  </a:cubicBezTo>
                  <a:cubicBezTo>
                    <a:pt x="473" y="577"/>
                    <a:pt x="339" y="558"/>
                    <a:pt x="33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D1814C61-7669-4B78-B143-392AA3B3B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813" y="7297737"/>
              <a:ext cx="215900" cy="2297113"/>
            </a:xfrm>
            <a:custGeom>
              <a:avLst/>
              <a:gdLst>
                <a:gd name="T0" fmla="*/ 23 w 75"/>
                <a:gd name="T1" fmla="*/ 0 h 795"/>
                <a:gd name="T2" fmla="*/ 13 w 75"/>
                <a:gd name="T3" fmla="*/ 100 h 795"/>
                <a:gd name="T4" fmla="*/ 7 w 75"/>
                <a:gd name="T5" fmla="*/ 200 h 795"/>
                <a:gd name="T6" fmla="*/ 4 w 75"/>
                <a:gd name="T7" fmla="*/ 300 h 795"/>
                <a:gd name="T8" fmla="*/ 6 w 75"/>
                <a:gd name="T9" fmla="*/ 401 h 795"/>
                <a:gd name="T10" fmla="*/ 13 w 75"/>
                <a:gd name="T11" fmla="*/ 501 h 795"/>
                <a:gd name="T12" fmla="*/ 26 w 75"/>
                <a:gd name="T13" fmla="*/ 600 h 795"/>
                <a:gd name="T14" fmla="*/ 46 w 75"/>
                <a:gd name="T15" fmla="*/ 699 h 795"/>
                <a:gd name="T16" fmla="*/ 75 w 75"/>
                <a:gd name="T17" fmla="*/ 795 h 795"/>
                <a:gd name="T18" fmla="*/ 44 w 75"/>
                <a:gd name="T19" fmla="*/ 699 h 795"/>
                <a:gd name="T20" fmla="*/ 23 w 75"/>
                <a:gd name="T21" fmla="*/ 601 h 795"/>
                <a:gd name="T22" fmla="*/ 9 w 75"/>
                <a:gd name="T23" fmla="*/ 501 h 795"/>
                <a:gd name="T24" fmla="*/ 2 w 75"/>
                <a:gd name="T25" fmla="*/ 401 h 795"/>
                <a:gd name="T26" fmla="*/ 4 w 75"/>
                <a:gd name="T27" fmla="*/ 200 h 795"/>
                <a:gd name="T28" fmla="*/ 23 w 75"/>
                <a:gd name="T29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795">
                  <a:moveTo>
                    <a:pt x="23" y="0"/>
                  </a:moveTo>
                  <a:cubicBezTo>
                    <a:pt x="19" y="33"/>
                    <a:pt x="16" y="66"/>
                    <a:pt x="13" y="100"/>
                  </a:cubicBezTo>
                  <a:cubicBezTo>
                    <a:pt x="10" y="133"/>
                    <a:pt x="8" y="166"/>
                    <a:pt x="7" y="200"/>
                  </a:cubicBezTo>
                  <a:cubicBezTo>
                    <a:pt x="5" y="233"/>
                    <a:pt x="4" y="267"/>
                    <a:pt x="4" y="300"/>
                  </a:cubicBezTo>
                  <a:cubicBezTo>
                    <a:pt x="4" y="334"/>
                    <a:pt x="5" y="367"/>
                    <a:pt x="6" y="401"/>
                  </a:cubicBezTo>
                  <a:cubicBezTo>
                    <a:pt x="8" y="434"/>
                    <a:pt x="10" y="467"/>
                    <a:pt x="13" y="501"/>
                  </a:cubicBezTo>
                  <a:cubicBezTo>
                    <a:pt x="17" y="534"/>
                    <a:pt x="21" y="567"/>
                    <a:pt x="26" y="600"/>
                  </a:cubicBezTo>
                  <a:cubicBezTo>
                    <a:pt x="32" y="633"/>
                    <a:pt x="38" y="666"/>
                    <a:pt x="46" y="699"/>
                  </a:cubicBezTo>
                  <a:cubicBezTo>
                    <a:pt x="54" y="731"/>
                    <a:pt x="64" y="763"/>
                    <a:pt x="75" y="795"/>
                  </a:cubicBezTo>
                  <a:cubicBezTo>
                    <a:pt x="63" y="764"/>
                    <a:pt x="53" y="732"/>
                    <a:pt x="44" y="699"/>
                  </a:cubicBezTo>
                  <a:cubicBezTo>
                    <a:pt x="36" y="667"/>
                    <a:pt x="29" y="634"/>
                    <a:pt x="23" y="601"/>
                  </a:cubicBezTo>
                  <a:cubicBezTo>
                    <a:pt x="17" y="568"/>
                    <a:pt x="13" y="535"/>
                    <a:pt x="9" y="501"/>
                  </a:cubicBezTo>
                  <a:cubicBezTo>
                    <a:pt x="6" y="468"/>
                    <a:pt x="4" y="434"/>
                    <a:pt x="2" y="401"/>
                  </a:cubicBezTo>
                  <a:cubicBezTo>
                    <a:pt x="0" y="334"/>
                    <a:pt x="0" y="267"/>
                    <a:pt x="4" y="200"/>
                  </a:cubicBezTo>
                  <a:cubicBezTo>
                    <a:pt x="7" y="133"/>
                    <a:pt x="13" y="66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D4A2684-7AF8-4818-8FC1-11332117A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038" y="7521575"/>
              <a:ext cx="228600" cy="219075"/>
            </a:xfrm>
            <a:custGeom>
              <a:avLst/>
              <a:gdLst>
                <a:gd name="T0" fmla="*/ 0 w 79"/>
                <a:gd name="T1" fmla="*/ 76 h 76"/>
                <a:gd name="T2" fmla="*/ 41 w 79"/>
                <a:gd name="T3" fmla="*/ 40 h 76"/>
                <a:gd name="T4" fmla="*/ 46 w 79"/>
                <a:gd name="T5" fmla="*/ 35 h 76"/>
                <a:gd name="T6" fmla="*/ 51 w 79"/>
                <a:gd name="T7" fmla="*/ 31 h 76"/>
                <a:gd name="T8" fmla="*/ 61 w 79"/>
                <a:gd name="T9" fmla="*/ 21 h 76"/>
                <a:gd name="T10" fmla="*/ 79 w 79"/>
                <a:gd name="T11" fmla="*/ 0 h 76"/>
                <a:gd name="T12" fmla="*/ 63 w 79"/>
                <a:gd name="T13" fmla="*/ 23 h 76"/>
                <a:gd name="T14" fmla="*/ 44 w 79"/>
                <a:gd name="T15" fmla="*/ 43 h 76"/>
                <a:gd name="T16" fmla="*/ 23 w 79"/>
                <a:gd name="T17" fmla="*/ 61 h 76"/>
                <a:gd name="T18" fmla="*/ 0 w 79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6">
                  <a:moveTo>
                    <a:pt x="0" y="76"/>
                  </a:moveTo>
                  <a:cubicBezTo>
                    <a:pt x="14" y="64"/>
                    <a:pt x="28" y="53"/>
                    <a:pt x="41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4" y="28"/>
                    <a:pt x="57" y="24"/>
                    <a:pt x="61" y="21"/>
                  </a:cubicBezTo>
                  <a:cubicBezTo>
                    <a:pt x="67" y="14"/>
                    <a:pt x="73" y="7"/>
                    <a:pt x="79" y="0"/>
                  </a:cubicBezTo>
                  <a:cubicBezTo>
                    <a:pt x="74" y="8"/>
                    <a:pt x="69" y="16"/>
                    <a:pt x="63" y="23"/>
                  </a:cubicBezTo>
                  <a:cubicBezTo>
                    <a:pt x="57" y="30"/>
                    <a:pt x="51" y="37"/>
                    <a:pt x="44" y="43"/>
                  </a:cubicBezTo>
                  <a:cubicBezTo>
                    <a:pt x="37" y="49"/>
                    <a:pt x="30" y="55"/>
                    <a:pt x="23" y="61"/>
                  </a:cubicBezTo>
                  <a:cubicBezTo>
                    <a:pt x="16" y="66"/>
                    <a:pt x="8" y="71"/>
                    <a:pt x="0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470BF8E5-759D-41BD-B656-EAC09D335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00" y="7624762"/>
              <a:ext cx="227013" cy="215900"/>
            </a:xfrm>
            <a:custGeom>
              <a:avLst/>
              <a:gdLst>
                <a:gd name="T0" fmla="*/ 0 w 79"/>
                <a:gd name="T1" fmla="*/ 75 h 75"/>
                <a:gd name="T2" fmla="*/ 41 w 79"/>
                <a:gd name="T3" fmla="*/ 40 h 75"/>
                <a:gd name="T4" fmla="*/ 46 w 79"/>
                <a:gd name="T5" fmla="*/ 35 h 75"/>
                <a:gd name="T6" fmla="*/ 51 w 79"/>
                <a:gd name="T7" fmla="*/ 30 h 75"/>
                <a:gd name="T8" fmla="*/ 61 w 79"/>
                <a:gd name="T9" fmla="*/ 20 h 75"/>
                <a:gd name="T10" fmla="*/ 79 w 79"/>
                <a:gd name="T11" fmla="*/ 0 h 75"/>
                <a:gd name="T12" fmla="*/ 63 w 79"/>
                <a:gd name="T13" fmla="*/ 23 h 75"/>
                <a:gd name="T14" fmla="*/ 44 w 79"/>
                <a:gd name="T15" fmla="*/ 43 h 75"/>
                <a:gd name="T16" fmla="*/ 23 w 79"/>
                <a:gd name="T17" fmla="*/ 60 h 75"/>
                <a:gd name="T18" fmla="*/ 0 w 79"/>
                <a:gd name="T1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5">
                  <a:moveTo>
                    <a:pt x="0" y="75"/>
                  </a:moveTo>
                  <a:cubicBezTo>
                    <a:pt x="14" y="64"/>
                    <a:pt x="28" y="52"/>
                    <a:pt x="41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4" y="27"/>
                    <a:pt x="58" y="24"/>
                    <a:pt x="61" y="20"/>
                  </a:cubicBezTo>
                  <a:cubicBezTo>
                    <a:pt x="67" y="14"/>
                    <a:pt x="73" y="7"/>
                    <a:pt x="79" y="0"/>
                  </a:cubicBezTo>
                  <a:cubicBezTo>
                    <a:pt x="74" y="8"/>
                    <a:pt x="69" y="16"/>
                    <a:pt x="63" y="23"/>
                  </a:cubicBezTo>
                  <a:cubicBezTo>
                    <a:pt x="57" y="30"/>
                    <a:pt x="51" y="36"/>
                    <a:pt x="44" y="43"/>
                  </a:cubicBezTo>
                  <a:cubicBezTo>
                    <a:pt x="37" y="49"/>
                    <a:pt x="30" y="55"/>
                    <a:pt x="23" y="60"/>
                  </a:cubicBezTo>
                  <a:cubicBezTo>
                    <a:pt x="16" y="66"/>
                    <a:pt x="8" y="71"/>
                    <a:pt x="0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ACE9EA53-3F1B-4EAD-8DD8-231F359E5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25" y="8231187"/>
              <a:ext cx="227013" cy="219075"/>
            </a:xfrm>
            <a:custGeom>
              <a:avLst/>
              <a:gdLst>
                <a:gd name="T0" fmla="*/ 0 w 79"/>
                <a:gd name="T1" fmla="*/ 76 h 76"/>
                <a:gd name="T2" fmla="*/ 42 w 79"/>
                <a:gd name="T3" fmla="*/ 40 h 76"/>
                <a:gd name="T4" fmla="*/ 47 w 79"/>
                <a:gd name="T5" fmla="*/ 35 h 76"/>
                <a:gd name="T6" fmla="*/ 52 w 79"/>
                <a:gd name="T7" fmla="*/ 31 h 76"/>
                <a:gd name="T8" fmla="*/ 61 w 79"/>
                <a:gd name="T9" fmla="*/ 21 h 76"/>
                <a:gd name="T10" fmla="*/ 79 w 79"/>
                <a:gd name="T11" fmla="*/ 0 h 76"/>
                <a:gd name="T12" fmla="*/ 64 w 79"/>
                <a:gd name="T13" fmla="*/ 23 h 76"/>
                <a:gd name="T14" fmla="*/ 45 w 79"/>
                <a:gd name="T15" fmla="*/ 43 h 76"/>
                <a:gd name="T16" fmla="*/ 23 w 79"/>
                <a:gd name="T17" fmla="*/ 61 h 76"/>
                <a:gd name="T18" fmla="*/ 0 w 79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6">
                  <a:moveTo>
                    <a:pt x="0" y="76"/>
                  </a:moveTo>
                  <a:cubicBezTo>
                    <a:pt x="14" y="64"/>
                    <a:pt x="28" y="52"/>
                    <a:pt x="42" y="40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5" y="27"/>
                    <a:pt x="58" y="24"/>
                    <a:pt x="61" y="21"/>
                  </a:cubicBezTo>
                  <a:cubicBezTo>
                    <a:pt x="67" y="14"/>
                    <a:pt x="73" y="7"/>
                    <a:pt x="79" y="0"/>
                  </a:cubicBezTo>
                  <a:cubicBezTo>
                    <a:pt x="75" y="8"/>
                    <a:pt x="69" y="16"/>
                    <a:pt x="64" y="23"/>
                  </a:cubicBezTo>
                  <a:cubicBezTo>
                    <a:pt x="58" y="30"/>
                    <a:pt x="51" y="37"/>
                    <a:pt x="45" y="43"/>
                  </a:cubicBezTo>
                  <a:cubicBezTo>
                    <a:pt x="38" y="49"/>
                    <a:pt x="31" y="55"/>
                    <a:pt x="23" y="61"/>
                  </a:cubicBezTo>
                  <a:cubicBezTo>
                    <a:pt x="16" y="66"/>
                    <a:pt x="8" y="71"/>
                    <a:pt x="0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346ECF6A-0B67-4801-A21E-E8E552622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688" y="8323262"/>
              <a:ext cx="228600" cy="220663"/>
            </a:xfrm>
            <a:custGeom>
              <a:avLst/>
              <a:gdLst>
                <a:gd name="T0" fmla="*/ 0 w 79"/>
                <a:gd name="T1" fmla="*/ 76 h 76"/>
                <a:gd name="T2" fmla="*/ 41 w 79"/>
                <a:gd name="T3" fmla="*/ 40 h 76"/>
                <a:gd name="T4" fmla="*/ 46 w 79"/>
                <a:gd name="T5" fmla="*/ 35 h 76"/>
                <a:gd name="T6" fmla="*/ 51 w 79"/>
                <a:gd name="T7" fmla="*/ 31 h 76"/>
                <a:gd name="T8" fmla="*/ 61 w 79"/>
                <a:gd name="T9" fmla="*/ 21 h 76"/>
                <a:gd name="T10" fmla="*/ 79 w 79"/>
                <a:gd name="T11" fmla="*/ 0 h 76"/>
                <a:gd name="T12" fmla="*/ 63 w 79"/>
                <a:gd name="T13" fmla="*/ 23 h 76"/>
                <a:gd name="T14" fmla="*/ 44 w 79"/>
                <a:gd name="T15" fmla="*/ 43 h 76"/>
                <a:gd name="T16" fmla="*/ 23 w 79"/>
                <a:gd name="T17" fmla="*/ 61 h 76"/>
                <a:gd name="T18" fmla="*/ 0 w 79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6">
                  <a:moveTo>
                    <a:pt x="0" y="76"/>
                  </a:moveTo>
                  <a:cubicBezTo>
                    <a:pt x="14" y="64"/>
                    <a:pt x="28" y="52"/>
                    <a:pt x="41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5" y="27"/>
                    <a:pt x="58" y="24"/>
                    <a:pt x="61" y="21"/>
                  </a:cubicBezTo>
                  <a:cubicBezTo>
                    <a:pt x="67" y="14"/>
                    <a:pt x="73" y="7"/>
                    <a:pt x="79" y="0"/>
                  </a:cubicBezTo>
                  <a:cubicBezTo>
                    <a:pt x="74" y="8"/>
                    <a:pt x="69" y="16"/>
                    <a:pt x="63" y="23"/>
                  </a:cubicBezTo>
                  <a:cubicBezTo>
                    <a:pt x="57" y="30"/>
                    <a:pt x="51" y="37"/>
                    <a:pt x="44" y="43"/>
                  </a:cubicBezTo>
                  <a:cubicBezTo>
                    <a:pt x="38" y="49"/>
                    <a:pt x="30" y="55"/>
                    <a:pt x="23" y="61"/>
                  </a:cubicBezTo>
                  <a:cubicBezTo>
                    <a:pt x="16" y="66"/>
                    <a:pt x="8" y="71"/>
                    <a:pt x="0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799C075B-62DB-4AA2-8C8F-F69087872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388" y="7893050"/>
              <a:ext cx="360363" cy="220663"/>
            </a:xfrm>
            <a:custGeom>
              <a:avLst/>
              <a:gdLst>
                <a:gd name="T0" fmla="*/ 0 w 125"/>
                <a:gd name="T1" fmla="*/ 0 h 76"/>
                <a:gd name="T2" fmla="*/ 29 w 125"/>
                <a:gd name="T3" fmla="*/ 23 h 76"/>
                <a:gd name="T4" fmla="*/ 59 w 125"/>
                <a:gd name="T5" fmla="*/ 44 h 76"/>
                <a:gd name="T6" fmla="*/ 75 w 125"/>
                <a:gd name="T7" fmla="*/ 53 h 76"/>
                <a:gd name="T8" fmla="*/ 83 w 125"/>
                <a:gd name="T9" fmla="*/ 57 h 76"/>
                <a:gd name="T10" fmla="*/ 87 w 125"/>
                <a:gd name="T11" fmla="*/ 60 h 76"/>
                <a:gd name="T12" fmla="*/ 91 w 125"/>
                <a:gd name="T13" fmla="*/ 62 h 76"/>
                <a:gd name="T14" fmla="*/ 99 w 125"/>
                <a:gd name="T15" fmla="*/ 66 h 76"/>
                <a:gd name="T16" fmla="*/ 108 w 125"/>
                <a:gd name="T17" fmla="*/ 69 h 76"/>
                <a:gd name="T18" fmla="*/ 112 w 125"/>
                <a:gd name="T19" fmla="*/ 71 h 76"/>
                <a:gd name="T20" fmla="*/ 116 w 125"/>
                <a:gd name="T21" fmla="*/ 73 h 76"/>
                <a:gd name="T22" fmla="*/ 125 w 125"/>
                <a:gd name="T23" fmla="*/ 76 h 76"/>
                <a:gd name="T24" fmla="*/ 90 w 125"/>
                <a:gd name="T25" fmla="*/ 65 h 76"/>
                <a:gd name="T26" fmla="*/ 85 w 125"/>
                <a:gd name="T27" fmla="*/ 63 h 76"/>
                <a:gd name="T28" fmla="*/ 81 w 125"/>
                <a:gd name="T29" fmla="*/ 61 h 76"/>
                <a:gd name="T30" fmla="*/ 73 w 125"/>
                <a:gd name="T31" fmla="*/ 57 h 76"/>
                <a:gd name="T32" fmla="*/ 57 w 125"/>
                <a:gd name="T33" fmla="*/ 47 h 76"/>
                <a:gd name="T34" fmla="*/ 27 w 125"/>
                <a:gd name="T35" fmla="*/ 26 h 76"/>
                <a:gd name="T36" fmla="*/ 0 w 125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76">
                  <a:moveTo>
                    <a:pt x="0" y="0"/>
                  </a:moveTo>
                  <a:cubicBezTo>
                    <a:pt x="9" y="8"/>
                    <a:pt x="19" y="16"/>
                    <a:pt x="29" y="23"/>
                  </a:cubicBezTo>
                  <a:cubicBezTo>
                    <a:pt x="38" y="30"/>
                    <a:pt x="49" y="37"/>
                    <a:pt x="59" y="44"/>
                  </a:cubicBezTo>
                  <a:cubicBezTo>
                    <a:pt x="64" y="47"/>
                    <a:pt x="69" y="50"/>
                    <a:pt x="75" y="53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109" y="70"/>
                    <a:pt x="110" y="71"/>
                    <a:pt x="112" y="71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9" y="74"/>
                    <a:pt x="122" y="75"/>
                    <a:pt x="125" y="76"/>
                  </a:cubicBezTo>
                  <a:cubicBezTo>
                    <a:pt x="113" y="73"/>
                    <a:pt x="101" y="70"/>
                    <a:pt x="90" y="65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67" y="54"/>
                    <a:pt x="62" y="51"/>
                    <a:pt x="57" y="47"/>
                  </a:cubicBezTo>
                  <a:cubicBezTo>
                    <a:pt x="46" y="41"/>
                    <a:pt x="36" y="34"/>
                    <a:pt x="27" y="26"/>
                  </a:cubicBezTo>
                  <a:cubicBezTo>
                    <a:pt x="17" y="18"/>
                    <a:pt x="8" y="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F47FC081-FE69-48BE-96AB-3E1136FDC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613" y="7875587"/>
              <a:ext cx="465138" cy="303213"/>
            </a:xfrm>
            <a:custGeom>
              <a:avLst/>
              <a:gdLst>
                <a:gd name="T0" fmla="*/ 0 w 161"/>
                <a:gd name="T1" fmla="*/ 0 h 105"/>
                <a:gd name="T2" fmla="*/ 19 w 161"/>
                <a:gd name="T3" fmla="*/ 15 h 105"/>
                <a:gd name="T4" fmla="*/ 28 w 161"/>
                <a:gd name="T5" fmla="*/ 23 h 105"/>
                <a:gd name="T6" fmla="*/ 38 w 161"/>
                <a:gd name="T7" fmla="*/ 30 h 105"/>
                <a:gd name="T8" fmla="*/ 48 w 161"/>
                <a:gd name="T9" fmla="*/ 37 h 105"/>
                <a:gd name="T10" fmla="*/ 57 w 161"/>
                <a:gd name="T11" fmla="*/ 45 h 105"/>
                <a:gd name="T12" fmla="*/ 67 w 161"/>
                <a:gd name="T13" fmla="*/ 52 h 105"/>
                <a:gd name="T14" fmla="*/ 77 w 161"/>
                <a:gd name="T15" fmla="*/ 58 h 105"/>
                <a:gd name="T16" fmla="*/ 87 w 161"/>
                <a:gd name="T17" fmla="*/ 65 h 105"/>
                <a:gd name="T18" fmla="*/ 92 w 161"/>
                <a:gd name="T19" fmla="*/ 68 h 105"/>
                <a:gd name="T20" fmla="*/ 97 w 161"/>
                <a:gd name="T21" fmla="*/ 72 h 105"/>
                <a:gd name="T22" fmla="*/ 107 w 161"/>
                <a:gd name="T23" fmla="*/ 78 h 105"/>
                <a:gd name="T24" fmla="*/ 117 w 161"/>
                <a:gd name="T25" fmla="*/ 84 h 105"/>
                <a:gd name="T26" fmla="*/ 161 w 161"/>
                <a:gd name="T27" fmla="*/ 105 h 105"/>
                <a:gd name="T28" fmla="*/ 116 w 161"/>
                <a:gd name="T29" fmla="*/ 87 h 105"/>
                <a:gd name="T30" fmla="*/ 74 w 161"/>
                <a:gd name="T31" fmla="*/ 62 h 105"/>
                <a:gd name="T32" fmla="*/ 36 w 161"/>
                <a:gd name="T33" fmla="*/ 33 h 105"/>
                <a:gd name="T34" fmla="*/ 0 w 161"/>
                <a:gd name="T3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05">
                  <a:moveTo>
                    <a:pt x="0" y="0"/>
                  </a:moveTo>
                  <a:cubicBezTo>
                    <a:pt x="7" y="5"/>
                    <a:pt x="13" y="10"/>
                    <a:pt x="19" y="15"/>
                  </a:cubicBezTo>
                  <a:cubicBezTo>
                    <a:pt x="22" y="18"/>
                    <a:pt x="25" y="20"/>
                    <a:pt x="28" y="23"/>
                  </a:cubicBezTo>
                  <a:cubicBezTo>
                    <a:pt x="32" y="25"/>
                    <a:pt x="35" y="28"/>
                    <a:pt x="38" y="30"/>
                  </a:cubicBezTo>
                  <a:cubicBezTo>
                    <a:pt x="41" y="33"/>
                    <a:pt x="44" y="35"/>
                    <a:pt x="48" y="37"/>
                  </a:cubicBezTo>
                  <a:cubicBezTo>
                    <a:pt x="51" y="40"/>
                    <a:pt x="54" y="42"/>
                    <a:pt x="57" y="45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80" y="61"/>
                    <a:pt x="83" y="63"/>
                    <a:pt x="87" y="65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7" y="72"/>
                    <a:pt x="97" y="72"/>
                    <a:pt x="97" y="72"/>
                  </a:cubicBezTo>
                  <a:cubicBezTo>
                    <a:pt x="100" y="74"/>
                    <a:pt x="104" y="76"/>
                    <a:pt x="107" y="78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31" y="92"/>
                    <a:pt x="146" y="99"/>
                    <a:pt x="161" y="105"/>
                  </a:cubicBezTo>
                  <a:cubicBezTo>
                    <a:pt x="145" y="100"/>
                    <a:pt x="130" y="94"/>
                    <a:pt x="116" y="87"/>
                  </a:cubicBezTo>
                  <a:cubicBezTo>
                    <a:pt x="101" y="80"/>
                    <a:pt x="88" y="71"/>
                    <a:pt x="74" y="62"/>
                  </a:cubicBezTo>
                  <a:cubicBezTo>
                    <a:pt x="61" y="53"/>
                    <a:pt x="48" y="43"/>
                    <a:pt x="36" y="33"/>
                  </a:cubicBezTo>
                  <a:cubicBezTo>
                    <a:pt x="24" y="23"/>
                    <a:pt x="12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5B7A356-B9E3-4093-A50B-9B5E9E402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3" y="8770937"/>
              <a:ext cx="420688" cy="239713"/>
            </a:xfrm>
            <a:custGeom>
              <a:avLst/>
              <a:gdLst>
                <a:gd name="T0" fmla="*/ 0 w 146"/>
                <a:gd name="T1" fmla="*/ 0 h 83"/>
                <a:gd name="T2" fmla="*/ 30 w 146"/>
                <a:gd name="T3" fmla="*/ 31 h 83"/>
                <a:gd name="T4" fmla="*/ 34 w 146"/>
                <a:gd name="T5" fmla="*/ 34 h 83"/>
                <a:gd name="T6" fmla="*/ 38 w 146"/>
                <a:gd name="T7" fmla="*/ 37 h 83"/>
                <a:gd name="T8" fmla="*/ 47 w 146"/>
                <a:gd name="T9" fmla="*/ 44 h 83"/>
                <a:gd name="T10" fmla="*/ 56 w 146"/>
                <a:gd name="T11" fmla="*/ 49 h 83"/>
                <a:gd name="T12" fmla="*/ 65 w 146"/>
                <a:gd name="T13" fmla="*/ 55 h 83"/>
                <a:gd name="T14" fmla="*/ 75 w 146"/>
                <a:gd name="T15" fmla="*/ 60 h 83"/>
                <a:gd name="T16" fmla="*/ 79 w 146"/>
                <a:gd name="T17" fmla="*/ 62 h 83"/>
                <a:gd name="T18" fmla="*/ 84 w 146"/>
                <a:gd name="T19" fmla="*/ 64 h 83"/>
                <a:gd name="T20" fmla="*/ 94 w 146"/>
                <a:gd name="T21" fmla="*/ 69 h 83"/>
                <a:gd name="T22" fmla="*/ 104 w 146"/>
                <a:gd name="T23" fmla="*/ 72 h 83"/>
                <a:gd name="T24" fmla="*/ 109 w 146"/>
                <a:gd name="T25" fmla="*/ 74 h 83"/>
                <a:gd name="T26" fmla="*/ 115 w 146"/>
                <a:gd name="T27" fmla="*/ 75 h 83"/>
                <a:gd name="T28" fmla="*/ 125 w 146"/>
                <a:gd name="T29" fmla="*/ 78 h 83"/>
                <a:gd name="T30" fmla="*/ 146 w 146"/>
                <a:gd name="T31" fmla="*/ 83 h 83"/>
                <a:gd name="T32" fmla="*/ 135 w 146"/>
                <a:gd name="T33" fmla="*/ 82 h 83"/>
                <a:gd name="T34" fmla="*/ 130 w 146"/>
                <a:gd name="T35" fmla="*/ 81 h 83"/>
                <a:gd name="T36" fmla="*/ 124 w 146"/>
                <a:gd name="T37" fmla="*/ 81 h 83"/>
                <a:gd name="T38" fmla="*/ 114 w 146"/>
                <a:gd name="T39" fmla="*/ 78 h 83"/>
                <a:gd name="T40" fmla="*/ 109 w 146"/>
                <a:gd name="T41" fmla="*/ 77 h 83"/>
                <a:gd name="T42" fmla="*/ 103 w 146"/>
                <a:gd name="T43" fmla="*/ 75 h 83"/>
                <a:gd name="T44" fmla="*/ 93 w 146"/>
                <a:gd name="T45" fmla="*/ 72 h 83"/>
                <a:gd name="T46" fmla="*/ 83 w 146"/>
                <a:gd name="T47" fmla="*/ 68 h 83"/>
                <a:gd name="T48" fmla="*/ 78 w 146"/>
                <a:gd name="T49" fmla="*/ 66 h 83"/>
                <a:gd name="T50" fmla="*/ 73 w 146"/>
                <a:gd name="T51" fmla="*/ 63 h 83"/>
                <a:gd name="T52" fmla="*/ 63 w 146"/>
                <a:gd name="T53" fmla="*/ 59 h 83"/>
                <a:gd name="T54" fmla="*/ 28 w 146"/>
                <a:gd name="T55" fmla="*/ 33 h 83"/>
                <a:gd name="T56" fmla="*/ 0 w 146"/>
                <a:gd name="T5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83">
                  <a:moveTo>
                    <a:pt x="0" y="0"/>
                  </a:moveTo>
                  <a:cubicBezTo>
                    <a:pt x="9" y="11"/>
                    <a:pt x="19" y="21"/>
                    <a:pt x="30" y="31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5"/>
                    <a:pt x="37" y="36"/>
                    <a:pt x="38" y="37"/>
                  </a:cubicBezTo>
                  <a:cubicBezTo>
                    <a:pt x="41" y="39"/>
                    <a:pt x="44" y="42"/>
                    <a:pt x="47" y="44"/>
                  </a:cubicBezTo>
                  <a:cubicBezTo>
                    <a:pt x="50" y="46"/>
                    <a:pt x="53" y="48"/>
                    <a:pt x="56" y="49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8" y="57"/>
                    <a:pt x="72" y="58"/>
                    <a:pt x="75" y="60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8" y="66"/>
                    <a:pt x="91" y="67"/>
                    <a:pt x="94" y="69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9" y="74"/>
                    <a:pt x="109" y="74"/>
                    <a:pt x="109" y="74"/>
                  </a:cubicBezTo>
                  <a:cubicBezTo>
                    <a:pt x="115" y="75"/>
                    <a:pt x="115" y="75"/>
                    <a:pt x="115" y="75"/>
                  </a:cubicBezTo>
                  <a:cubicBezTo>
                    <a:pt x="125" y="78"/>
                    <a:pt x="125" y="78"/>
                    <a:pt x="125" y="78"/>
                  </a:cubicBezTo>
                  <a:cubicBezTo>
                    <a:pt x="132" y="80"/>
                    <a:pt x="139" y="82"/>
                    <a:pt x="146" y="83"/>
                  </a:cubicBezTo>
                  <a:cubicBezTo>
                    <a:pt x="142" y="83"/>
                    <a:pt x="139" y="83"/>
                    <a:pt x="135" y="82"/>
                  </a:cubicBezTo>
                  <a:cubicBezTo>
                    <a:pt x="130" y="81"/>
                    <a:pt x="130" y="81"/>
                    <a:pt x="130" y="81"/>
                  </a:cubicBezTo>
                  <a:cubicBezTo>
                    <a:pt x="128" y="81"/>
                    <a:pt x="126" y="81"/>
                    <a:pt x="124" y="81"/>
                  </a:cubicBezTo>
                  <a:cubicBezTo>
                    <a:pt x="114" y="78"/>
                    <a:pt x="114" y="78"/>
                    <a:pt x="114" y="78"/>
                  </a:cubicBezTo>
                  <a:cubicBezTo>
                    <a:pt x="112" y="78"/>
                    <a:pt x="110" y="77"/>
                    <a:pt x="109" y="77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0" y="71"/>
                    <a:pt x="86" y="69"/>
                    <a:pt x="83" y="68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0" y="62"/>
                    <a:pt x="66" y="60"/>
                    <a:pt x="63" y="59"/>
                  </a:cubicBezTo>
                  <a:cubicBezTo>
                    <a:pt x="50" y="51"/>
                    <a:pt x="38" y="43"/>
                    <a:pt x="28" y="33"/>
                  </a:cubicBezTo>
                  <a:cubicBezTo>
                    <a:pt x="17" y="23"/>
                    <a:pt x="7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15C14F76-5B6E-40D8-AEBD-61E52F38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3" y="8974137"/>
              <a:ext cx="449263" cy="195263"/>
            </a:xfrm>
            <a:custGeom>
              <a:avLst/>
              <a:gdLst>
                <a:gd name="T0" fmla="*/ 0 w 156"/>
                <a:gd name="T1" fmla="*/ 0 h 68"/>
                <a:gd name="T2" fmla="*/ 34 w 156"/>
                <a:gd name="T3" fmla="*/ 27 h 68"/>
                <a:gd name="T4" fmla="*/ 72 w 156"/>
                <a:gd name="T5" fmla="*/ 48 h 68"/>
                <a:gd name="T6" fmla="*/ 113 w 156"/>
                <a:gd name="T7" fmla="*/ 61 h 68"/>
                <a:gd name="T8" fmla="*/ 135 w 156"/>
                <a:gd name="T9" fmla="*/ 65 h 68"/>
                <a:gd name="T10" fmla="*/ 145 w 156"/>
                <a:gd name="T11" fmla="*/ 67 h 68"/>
                <a:gd name="T12" fmla="*/ 156 w 156"/>
                <a:gd name="T13" fmla="*/ 68 h 68"/>
                <a:gd name="T14" fmla="*/ 145 w 156"/>
                <a:gd name="T15" fmla="*/ 68 h 68"/>
                <a:gd name="T16" fmla="*/ 134 w 156"/>
                <a:gd name="T17" fmla="*/ 67 h 68"/>
                <a:gd name="T18" fmla="*/ 123 w 156"/>
                <a:gd name="T19" fmla="*/ 66 h 68"/>
                <a:gd name="T20" fmla="*/ 118 w 156"/>
                <a:gd name="T21" fmla="*/ 65 h 68"/>
                <a:gd name="T22" fmla="*/ 113 w 156"/>
                <a:gd name="T23" fmla="*/ 64 h 68"/>
                <a:gd name="T24" fmla="*/ 102 w 156"/>
                <a:gd name="T25" fmla="*/ 62 h 68"/>
                <a:gd name="T26" fmla="*/ 91 w 156"/>
                <a:gd name="T27" fmla="*/ 59 h 68"/>
                <a:gd name="T28" fmla="*/ 89 w 156"/>
                <a:gd name="T29" fmla="*/ 58 h 68"/>
                <a:gd name="T30" fmla="*/ 86 w 156"/>
                <a:gd name="T31" fmla="*/ 57 h 68"/>
                <a:gd name="T32" fmla="*/ 81 w 156"/>
                <a:gd name="T33" fmla="*/ 56 h 68"/>
                <a:gd name="T34" fmla="*/ 70 w 156"/>
                <a:gd name="T35" fmla="*/ 51 h 68"/>
                <a:gd name="T36" fmla="*/ 32 w 156"/>
                <a:gd name="T37" fmla="*/ 30 h 68"/>
                <a:gd name="T38" fmla="*/ 28 w 156"/>
                <a:gd name="T39" fmla="*/ 27 h 68"/>
                <a:gd name="T40" fmla="*/ 23 w 156"/>
                <a:gd name="T41" fmla="*/ 23 h 68"/>
                <a:gd name="T42" fmla="*/ 15 w 156"/>
                <a:gd name="T43" fmla="*/ 16 h 68"/>
                <a:gd name="T44" fmla="*/ 0 w 156"/>
                <a:gd name="T4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68">
                  <a:moveTo>
                    <a:pt x="0" y="0"/>
                  </a:moveTo>
                  <a:cubicBezTo>
                    <a:pt x="10" y="11"/>
                    <a:pt x="22" y="19"/>
                    <a:pt x="34" y="27"/>
                  </a:cubicBezTo>
                  <a:cubicBezTo>
                    <a:pt x="46" y="35"/>
                    <a:pt x="59" y="42"/>
                    <a:pt x="72" y="48"/>
                  </a:cubicBezTo>
                  <a:cubicBezTo>
                    <a:pt x="85" y="53"/>
                    <a:pt x="99" y="58"/>
                    <a:pt x="113" y="61"/>
                  </a:cubicBezTo>
                  <a:cubicBezTo>
                    <a:pt x="120" y="63"/>
                    <a:pt x="127" y="64"/>
                    <a:pt x="135" y="65"/>
                  </a:cubicBezTo>
                  <a:cubicBezTo>
                    <a:pt x="138" y="66"/>
                    <a:pt x="142" y="66"/>
                    <a:pt x="145" y="67"/>
                  </a:cubicBezTo>
                  <a:cubicBezTo>
                    <a:pt x="149" y="67"/>
                    <a:pt x="153" y="68"/>
                    <a:pt x="156" y="68"/>
                  </a:cubicBezTo>
                  <a:cubicBezTo>
                    <a:pt x="153" y="68"/>
                    <a:pt x="149" y="68"/>
                    <a:pt x="145" y="68"/>
                  </a:cubicBezTo>
                  <a:cubicBezTo>
                    <a:pt x="142" y="68"/>
                    <a:pt x="138" y="68"/>
                    <a:pt x="134" y="67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22" y="66"/>
                    <a:pt x="120" y="66"/>
                    <a:pt x="118" y="65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09" y="64"/>
                    <a:pt x="105" y="63"/>
                    <a:pt x="102" y="62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7" y="54"/>
                    <a:pt x="74" y="53"/>
                    <a:pt x="70" y="51"/>
                  </a:cubicBezTo>
                  <a:cubicBezTo>
                    <a:pt x="57" y="46"/>
                    <a:pt x="44" y="38"/>
                    <a:pt x="32" y="30"/>
                  </a:cubicBezTo>
                  <a:cubicBezTo>
                    <a:pt x="31" y="29"/>
                    <a:pt x="29" y="28"/>
                    <a:pt x="28" y="27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0" y="21"/>
                    <a:pt x="18" y="19"/>
                    <a:pt x="15" y="16"/>
                  </a:cubicBezTo>
                  <a:cubicBezTo>
                    <a:pt x="9" y="11"/>
                    <a:pt x="4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DA8BDF4B-446B-4B9E-8282-7CA44A2F6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563" y="8442325"/>
              <a:ext cx="847725" cy="1463675"/>
            </a:xfrm>
            <a:custGeom>
              <a:avLst/>
              <a:gdLst>
                <a:gd name="T0" fmla="*/ 235 w 294"/>
                <a:gd name="T1" fmla="*/ 216 h 507"/>
                <a:gd name="T2" fmla="*/ 245 w 294"/>
                <a:gd name="T3" fmla="*/ 486 h 507"/>
                <a:gd name="T4" fmla="*/ 59 w 294"/>
                <a:gd name="T5" fmla="*/ 290 h 507"/>
                <a:gd name="T6" fmla="*/ 49 w 294"/>
                <a:gd name="T7" fmla="*/ 20 h 507"/>
                <a:gd name="T8" fmla="*/ 235 w 294"/>
                <a:gd name="T9" fmla="*/ 21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507">
                  <a:moveTo>
                    <a:pt x="235" y="216"/>
                  </a:moveTo>
                  <a:cubicBezTo>
                    <a:pt x="289" y="345"/>
                    <a:pt x="294" y="466"/>
                    <a:pt x="245" y="486"/>
                  </a:cubicBezTo>
                  <a:cubicBezTo>
                    <a:pt x="196" y="507"/>
                    <a:pt x="113" y="419"/>
                    <a:pt x="59" y="290"/>
                  </a:cubicBezTo>
                  <a:cubicBezTo>
                    <a:pt x="5" y="161"/>
                    <a:pt x="0" y="41"/>
                    <a:pt x="49" y="20"/>
                  </a:cubicBezTo>
                  <a:cubicBezTo>
                    <a:pt x="98" y="0"/>
                    <a:pt x="181" y="87"/>
                    <a:pt x="235" y="21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6AEEBACE-80FB-40CA-8CB3-E397E802C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00" y="7988300"/>
              <a:ext cx="957263" cy="1930400"/>
            </a:xfrm>
            <a:custGeom>
              <a:avLst/>
              <a:gdLst>
                <a:gd name="T0" fmla="*/ 286 w 332"/>
                <a:gd name="T1" fmla="*/ 366 h 668"/>
                <a:gd name="T2" fmla="*/ 82 w 332"/>
                <a:gd name="T3" fmla="*/ 650 h 668"/>
                <a:gd name="T4" fmla="*/ 46 w 332"/>
                <a:gd name="T5" fmla="*/ 302 h 668"/>
                <a:gd name="T6" fmla="*/ 250 w 332"/>
                <a:gd name="T7" fmla="*/ 17 h 668"/>
                <a:gd name="T8" fmla="*/ 286 w 332"/>
                <a:gd name="T9" fmla="*/ 366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68">
                  <a:moveTo>
                    <a:pt x="286" y="366"/>
                  </a:moveTo>
                  <a:cubicBezTo>
                    <a:pt x="239" y="540"/>
                    <a:pt x="148" y="668"/>
                    <a:pt x="82" y="650"/>
                  </a:cubicBezTo>
                  <a:cubicBezTo>
                    <a:pt x="16" y="632"/>
                    <a:pt x="0" y="477"/>
                    <a:pt x="46" y="302"/>
                  </a:cubicBezTo>
                  <a:cubicBezTo>
                    <a:pt x="93" y="127"/>
                    <a:pt x="184" y="0"/>
                    <a:pt x="250" y="17"/>
                  </a:cubicBezTo>
                  <a:cubicBezTo>
                    <a:pt x="316" y="35"/>
                    <a:pt x="332" y="191"/>
                    <a:pt x="286" y="36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16B4E6FE-2925-4F06-BFCC-83804AA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713" y="8132762"/>
              <a:ext cx="865188" cy="1597025"/>
            </a:xfrm>
            <a:custGeom>
              <a:avLst/>
              <a:gdLst>
                <a:gd name="T0" fmla="*/ 0 w 300"/>
                <a:gd name="T1" fmla="*/ 176 h 553"/>
                <a:gd name="T2" fmla="*/ 43 w 300"/>
                <a:gd name="T3" fmla="*/ 268 h 553"/>
                <a:gd name="T4" fmla="*/ 85 w 300"/>
                <a:gd name="T5" fmla="*/ 361 h 553"/>
                <a:gd name="T6" fmla="*/ 127 w 300"/>
                <a:gd name="T7" fmla="*/ 454 h 553"/>
                <a:gd name="T8" fmla="*/ 169 w 300"/>
                <a:gd name="T9" fmla="*/ 546 h 553"/>
                <a:gd name="T10" fmla="*/ 165 w 300"/>
                <a:gd name="T11" fmla="*/ 547 h 553"/>
                <a:gd name="T12" fmla="*/ 182 w 300"/>
                <a:gd name="T13" fmla="*/ 478 h 553"/>
                <a:gd name="T14" fmla="*/ 199 w 300"/>
                <a:gd name="T15" fmla="*/ 410 h 553"/>
                <a:gd name="T16" fmla="*/ 232 w 300"/>
                <a:gd name="T17" fmla="*/ 273 h 553"/>
                <a:gd name="T18" fmla="*/ 266 w 300"/>
                <a:gd name="T19" fmla="*/ 136 h 553"/>
                <a:gd name="T20" fmla="*/ 300 w 300"/>
                <a:gd name="T21" fmla="*/ 0 h 553"/>
                <a:gd name="T22" fmla="*/ 268 w 300"/>
                <a:gd name="T23" fmla="*/ 137 h 553"/>
                <a:gd name="T24" fmla="*/ 235 w 300"/>
                <a:gd name="T25" fmla="*/ 274 h 553"/>
                <a:gd name="T26" fmla="*/ 203 w 300"/>
                <a:gd name="T27" fmla="*/ 411 h 553"/>
                <a:gd name="T28" fmla="*/ 186 w 300"/>
                <a:gd name="T29" fmla="*/ 479 h 553"/>
                <a:gd name="T30" fmla="*/ 169 w 300"/>
                <a:gd name="T31" fmla="*/ 548 h 553"/>
                <a:gd name="T32" fmla="*/ 168 w 300"/>
                <a:gd name="T33" fmla="*/ 553 h 553"/>
                <a:gd name="T34" fmla="*/ 166 w 300"/>
                <a:gd name="T35" fmla="*/ 548 h 553"/>
                <a:gd name="T36" fmla="*/ 124 w 300"/>
                <a:gd name="T37" fmla="*/ 455 h 553"/>
                <a:gd name="T38" fmla="*/ 83 w 300"/>
                <a:gd name="T39" fmla="*/ 362 h 553"/>
                <a:gd name="T40" fmla="*/ 41 w 300"/>
                <a:gd name="T41" fmla="*/ 269 h 553"/>
                <a:gd name="T42" fmla="*/ 0 w 300"/>
                <a:gd name="T43" fmla="*/ 176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0" h="553">
                  <a:moveTo>
                    <a:pt x="0" y="176"/>
                  </a:moveTo>
                  <a:cubicBezTo>
                    <a:pt x="43" y="268"/>
                    <a:pt x="43" y="268"/>
                    <a:pt x="43" y="268"/>
                  </a:cubicBezTo>
                  <a:cubicBezTo>
                    <a:pt x="57" y="299"/>
                    <a:pt x="71" y="330"/>
                    <a:pt x="85" y="361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69" y="546"/>
                    <a:pt x="169" y="546"/>
                    <a:pt x="169" y="546"/>
                  </a:cubicBezTo>
                  <a:cubicBezTo>
                    <a:pt x="165" y="547"/>
                    <a:pt x="165" y="547"/>
                    <a:pt x="165" y="547"/>
                  </a:cubicBezTo>
                  <a:cubicBezTo>
                    <a:pt x="182" y="478"/>
                    <a:pt x="182" y="478"/>
                    <a:pt x="182" y="478"/>
                  </a:cubicBezTo>
                  <a:cubicBezTo>
                    <a:pt x="199" y="410"/>
                    <a:pt x="199" y="410"/>
                    <a:pt x="199" y="410"/>
                  </a:cubicBezTo>
                  <a:cubicBezTo>
                    <a:pt x="232" y="273"/>
                    <a:pt x="232" y="273"/>
                    <a:pt x="232" y="273"/>
                  </a:cubicBezTo>
                  <a:cubicBezTo>
                    <a:pt x="266" y="136"/>
                    <a:pt x="266" y="136"/>
                    <a:pt x="266" y="136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68" y="137"/>
                    <a:pt x="268" y="137"/>
                    <a:pt x="268" y="137"/>
                  </a:cubicBezTo>
                  <a:cubicBezTo>
                    <a:pt x="235" y="274"/>
                    <a:pt x="235" y="274"/>
                    <a:pt x="235" y="274"/>
                  </a:cubicBezTo>
                  <a:cubicBezTo>
                    <a:pt x="203" y="411"/>
                    <a:pt x="203" y="411"/>
                    <a:pt x="203" y="411"/>
                  </a:cubicBezTo>
                  <a:cubicBezTo>
                    <a:pt x="186" y="479"/>
                    <a:pt x="186" y="479"/>
                    <a:pt x="186" y="479"/>
                  </a:cubicBezTo>
                  <a:cubicBezTo>
                    <a:pt x="169" y="548"/>
                    <a:pt x="169" y="548"/>
                    <a:pt x="169" y="548"/>
                  </a:cubicBezTo>
                  <a:cubicBezTo>
                    <a:pt x="168" y="553"/>
                    <a:pt x="168" y="553"/>
                    <a:pt x="168" y="553"/>
                  </a:cubicBezTo>
                  <a:cubicBezTo>
                    <a:pt x="166" y="548"/>
                    <a:pt x="166" y="548"/>
                    <a:pt x="166" y="548"/>
                  </a:cubicBezTo>
                  <a:cubicBezTo>
                    <a:pt x="124" y="455"/>
                    <a:pt x="124" y="455"/>
                    <a:pt x="124" y="455"/>
                  </a:cubicBezTo>
                  <a:cubicBezTo>
                    <a:pt x="83" y="362"/>
                    <a:pt x="83" y="362"/>
                    <a:pt x="83" y="362"/>
                  </a:cubicBezTo>
                  <a:cubicBezTo>
                    <a:pt x="69" y="331"/>
                    <a:pt x="55" y="300"/>
                    <a:pt x="41" y="269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E8FEDC0B-DA6B-4892-A3A5-B70819D41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225" y="8985250"/>
              <a:ext cx="150813" cy="373063"/>
            </a:xfrm>
            <a:custGeom>
              <a:avLst/>
              <a:gdLst>
                <a:gd name="T0" fmla="*/ 0 w 52"/>
                <a:gd name="T1" fmla="*/ 0 h 129"/>
                <a:gd name="T2" fmla="*/ 11 w 52"/>
                <a:gd name="T3" fmla="*/ 34 h 129"/>
                <a:gd name="T4" fmla="*/ 22 w 52"/>
                <a:gd name="T5" fmla="*/ 67 h 129"/>
                <a:gd name="T6" fmla="*/ 35 w 52"/>
                <a:gd name="T7" fmla="*/ 99 h 129"/>
                <a:gd name="T8" fmla="*/ 52 w 52"/>
                <a:gd name="T9" fmla="*/ 129 h 129"/>
                <a:gd name="T10" fmla="*/ 32 w 52"/>
                <a:gd name="T11" fmla="*/ 100 h 129"/>
                <a:gd name="T12" fmla="*/ 18 w 52"/>
                <a:gd name="T13" fmla="*/ 68 h 129"/>
                <a:gd name="T14" fmla="*/ 8 w 52"/>
                <a:gd name="T15" fmla="*/ 34 h 129"/>
                <a:gd name="T16" fmla="*/ 0 w 52"/>
                <a:gd name="T1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29">
                  <a:moveTo>
                    <a:pt x="0" y="0"/>
                  </a:moveTo>
                  <a:cubicBezTo>
                    <a:pt x="4" y="11"/>
                    <a:pt x="8" y="22"/>
                    <a:pt x="11" y="34"/>
                  </a:cubicBezTo>
                  <a:cubicBezTo>
                    <a:pt x="15" y="45"/>
                    <a:pt x="18" y="56"/>
                    <a:pt x="22" y="67"/>
                  </a:cubicBezTo>
                  <a:cubicBezTo>
                    <a:pt x="26" y="78"/>
                    <a:pt x="30" y="88"/>
                    <a:pt x="35" y="99"/>
                  </a:cubicBezTo>
                  <a:cubicBezTo>
                    <a:pt x="39" y="110"/>
                    <a:pt x="45" y="120"/>
                    <a:pt x="52" y="129"/>
                  </a:cubicBezTo>
                  <a:cubicBezTo>
                    <a:pt x="43" y="121"/>
                    <a:pt x="37" y="111"/>
                    <a:pt x="32" y="100"/>
                  </a:cubicBezTo>
                  <a:cubicBezTo>
                    <a:pt x="26" y="90"/>
                    <a:pt x="22" y="79"/>
                    <a:pt x="18" y="68"/>
                  </a:cubicBezTo>
                  <a:cubicBezTo>
                    <a:pt x="14" y="57"/>
                    <a:pt x="11" y="46"/>
                    <a:pt x="8" y="34"/>
                  </a:cubicBezTo>
                  <a:cubicBezTo>
                    <a:pt x="5" y="23"/>
                    <a:pt x="2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8848DB04-A77D-45EB-9048-7585BB52A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8820150"/>
              <a:ext cx="131763" cy="363538"/>
            </a:xfrm>
            <a:custGeom>
              <a:avLst/>
              <a:gdLst>
                <a:gd name="T0" fmla="*/ 0 w 46"/>
                <a:gd name="T1" fmla="*/ 0 h 126"/>
                <a:gd name="T2" fmla="*/ 10 w 46"/>
                <a:gd name="T3" fmla="*/ 32 h 126"/>
                <a:gd name="T4" fmla="*/ 20 w 46"/>
                <a:gd name="T5" fmla="*/ 64 h 126"/>
                <a:gd name="T6" fmla="*/ 31 w 46"/>
                <a:gd name="T7" fmla="*/ 96 h 126"/>
                <a:gd name="T8" fmla="*/ 46 w 46"/>
                <a:gd name="T9" fmla="*/ 126 h 126"/>
                <a:gd name="T10" fmla="*/ 28 w 46"/>
                <a:gd name="T11" fmla="*/ 98 h 126"/>
                <a:gd name="T12" fmla="*/ 16 w 46"/>
                <a:gd name="T13" fmla="*/ 66 h 126"/>
                <a:gd name="T14" fmla="*/ 7 w 46"/>
                <a:gd name="T15" fmla="*/ 33 h 126"/>
                <a:gd name="T16" fmla="*/ 0 w 4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26">
                  <a:moveTo>
                    <a:pt x="0" y="0"/>
                  </a:moveTo>
                  <a:cubicBezTo>
                    <a:pt x="4" y="11"/>
                    <a:pt x="7" y="21"/>
                    <a:pt x="10" y="32"/>
                  </a:cubicBezTo>
                  <a:cubicBezTo>
                    <a:pt x="13" y="43"/>
                    <a:pt x="17" y="54"/>
                    <a:pt x="20" y="64"/>
                  </a:cubicBezTo>
                  <a:cubicBezTo>
                    <a:pt x="24" y="75"/>
                    <a:pt x="27" y="86"/>
                    <a:pt x="31" y="96"/>
                  </a:cubicBezTo>
                  <a:cubicBezTo>
                    <a:pt x="35" y="107"/>
                    <a:pt x="40" y="117"/>
                    <a:pt x="46" y="126"/>
                  </a:cubicBezTo>
                  <a:cubicBezTo>
                    <a:pt x="38" y="118"/>
                    <a:pt x="33" y="108"/>
                    <a:pt x="28" y="98"/>
                  </a:cubicBezTo>
                  <a:cubicBezTo>
                    <a:pt x="23" y="87"/>
                    <a:pt x="20" y="76"/>
                    <a:pt x="16" y="66"/>
                  </a:cubicBezTo>
                  <a:cubicBezTo>
                    <a:pt x="13" y="55"/>
                    <a:pt x="10" y="44"/>
                    <a:pt x="7" y="33"/>
                  </a:cubicBezTo>
                  <a:cubicBezTo>
                    <a:pt x="4" y="22"/>
                    <a:pt x="2" y="1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6F460B88-34E7-4BA8-8E50-59A47BDE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638" y="8459787"/>
              <a:ext cx="149225" cy="388938"/>
            </a:xfrm>
            <a:custGeom>
              <a:avLst/>
              <a:gdLst>
                <a:gd name="T0" fmla="*/ 0 w 52"/>
                <a:gd name="T1" fmla="*/ 0 h 135"/>
                <a:gd name="T2" fmla="*/ 11 w 52"/>
                <a:gd name="T3" fmla="*/ 35 h 135"/>
                <a:gd name="T4" fmla="*/ 22 w 52"/>
                <a:gd name="T5" fmla="*/ 70 h 135"/>
                <a:gd name="T6" fmla="*/ 34 w 52"/>
                <a:gd name="T7" fmla="*/ 104 h 135"/>
                <a:gd name="T8" fmla="*/ 38 w 52"/>
                <a:gd name="T9" fmla="*/ 112 h 135"/>
                <a:gd name="T10" fmla="*/ 42 w 52"/>
                <a:gd name="T11" fmla="*/ 120 h 135"/>
                <a:gd name="T12" fmla="*/ 52 w 52"/>
                <a:gd name="T13" fmla="*/ 135 h 135"/>
                <a:gd name="T14" fmla="*/ 31 w 52"/>
                <a:gd name="T15" fmla="*/ 105 h 135"/>
                <a:gd name="T16" fmla="*/ 18 w 52"/>
                <a:gd name="T17" fmla="*/ 71 h 135"/>
                <a:gd name="T18" fmla="*/ 8 w 52"/>
                <a:gd name="T19" fmla="*/ 36 h 135"/>
                <a:gd name="T20" fmla="*/ 0 w 52"/>
                <a:gd name="T2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135">
                  <a:moveTo>
                    <a:pt x="0" y="0"/>
                  </a:moveTo>
                  <a:cubicBezTo>
                    <a:pt x="4" y="12"/>
                    <a:pt x="7" y="23"/>
                    <a:pt x="11" y="35"/>
                  </a:cubicBezTo>
                  <a:cubicBezTo>
                    <a:pt x="14" y="47"/>
                    <a:pt x="18" y="58"/>
                    <a:pt x="22" y="70"/>
                  </a:cubicBezTo>
                  <a:cubicBezTo>
                    <a:pt x="26" y="81"/>
                    <a:pt x="30" y="93"/>
                    <a:pt x="34" y="104"/>
                  </a:cubicBezTo>
                  <a:cubicBezTo>
                    <a:pt x="36" y="106"/>
                    <a:pt x="37" y="109"/>
                    <a:pt x="38" y="112"/>
                  </a:cubicBezTo>
                  <a:cubicBezTo>
                    <a:pt x="39" y="115"/>
                    <a:pt x="41" y="117"/>
                    <a:pt x="42" y="120"/>
                  </a:cubicBezTo>
                  <a:cubicBezTo>
                    <a:pt x="45" y="125"/>
                    <a:pt x="48" y="130"/>
                    <a:pt x="52" y="135"/>
                  </a:cubicBezTo>
                  <a:cubicBezTo>
                    <a:pt x="43" y="127"/>
                    <a:pt x="37" y="116"/>
                    <a:pt x="31" y="105"/>
                  </a:cubicBezTo>
                  <a:cubicBezTo>
                    <a:pt x="26" y="94"/>
                    <a:pt x="22" y="83"/>
                    <a:pt x="18" y="71"/>
                  </a:cubicBezTo>
                  <a:cubicBezTo>
                    <a:pt x="14" y="59"/>
                    <a:pt x="11" y="48"/>
                    <a:pt x="8" y="36"/>
                  </a:cubicBezTo>
                  <a:cubicBezTo>
                    <a:pt x="5" y="24"/>
                    <a:pt x="2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BE57E9FC-F0AA-467C-B157-755B5D5B1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5" y="8407400"/>
              <a:ext cx="271463" cy="263525"/>
            </a:xfrm>
            <a:custGeom>
              <a:avLst/>
              <a:gdLst>
                <a:gd name="T0" fmla="*/ 0 w 94"/>
                <a:gd name="T1" fmla="*/ 91 h 91"/>
                <a:gd name="T2" fmla="*/ 25 w 94"/>
                <a:gd name="T3" fmla="*/ 70 h 91"/>
                <a:gd name="T4" fmla="*/ 49 w 94"/>
                <a:gd name="T5" fmla="*/ 47 h 91"/>
                <a:gd name="T6" fmla="*/ 71 w 94"/>
                <a:gd name="T7" fmla="*/ 24 h 91"/>
                <a:gd name="T8" fmla="*/ 94 w 94"/>
                <a:gd name="T9" fmla="*/ 0 h 91"/>
                <a:gd name="T10" fmla="*/ 74 w 94"/>
                <a:gd name="T11" fmla="*/ 26 h 91"/>
                <a:gd name="T12" fmla="*/ 52 w 94"/>
                <a:gd name="T13" fmla="*/ 50 h 91"/>
                <a:gd name="T14" fmla="*/ 27 w 94"/>
                <a:gd name="T15" fmla="*/ 73 h 91"/>
                <a:gd name="T16" fmla="*/ 0 w 94"/>
                <a:gd name="T1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1">
                  <a:moveTo>
                    <a:pt x="0" y="91"/>
                  </a:moveTo>
                  <a:cubicBezTo>
                    <a:pt x="9" y="84"/>
                    <a:pt x="17" y="77"/>
                    <a:pt x="25" y="70"/>
                  </a:cubicBezTo>
                  <a:cubicBezTo>
                    <a:pt x="33" y="63"/>
                    <a:pt x="41" y="55"/>
                    <a:pt x="49" y="47"/>
                  </a:cubicBezTo>
                  <a:cubicBezTo>
                    <a:pt x="56" y="40"/>
                    <a:pt x="64" y="32"/>
                    <a:pt x="71" y="24"/>
                  </a:cubicBezTo>
                  <a:cubicBezTo>
                    <a:pt x="79" y="16"/>
                    <a:pt x="86" y="8"/>
                    <a:pt x="94" y="0"/>
                  </a:cubicBezTo>
                  <a:cubicBezTo>
                    <a:pt x="88" y="9"/>
                    <a:pt x="81" y="18"/>
                    <a:pt x="74" y="26"/>
                  </a:cubicBezTo>
                  <a:cubicBezTo>
                    <a:pt x="67" y="34"/>
                    <a:pt x="59" y="42"/>
                    <a:pt x="52" y="50"/>
                  </a:cubicBezTo>
                  <a:cubicBezTo>
                    <a:pt x="44" y="58"/>
                    <a:pt x="36" y="66"/>
                    <a:pt x="27" y="73"/>
                  </a:cubicBezTo>
                  <a:cubicBezTo>
                    <a:pt x="19" y="79"/>
                    <a:pt x="10" y="86"/>
                    <a:pt x="0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22B1F47F-9372-4454-86D6-B6D92DE61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5" y="8834437"/>
              <a:ext cx="328613" cy="206375"/>
            </a:xfrm>
            <a:custGeom>
              <a:avLst/>
              <a:gdLst>
                <a:gd name="T0" fmla="*/ 0 w 114"/>
                <a:gd name="T1" fmla="*/ 71 h 71"/>
                <a:gd name="T2" fmla="*/ 30 w 114"/>
                <a:gd name="T3" fmla="*/ 55 h 71"/>
                <a:gd name="T4" fmla="*/ 58 w 114"/>
                <a:gd name="T5" fmla="*/ 37 h 71"/>
                <a:gd name="T6" fmla="*/ 86 w 114"/>
                <a:gd name="T7" fmla="*/ 18 h 71"/>
                <a:gd name="T8" fmla="*/ 114 w 114"/>
                <a:gd name="T9" fmla="*/ 0 h 71"/>
                <a:gd name="T10" fmla="*/ 87 w 114"/>
                <a:gd name="T11" fmla="*/ 21 h 71"/>
                <a:gd name="T12" fmla="*/ 60 w 114"/>
                <a:gd name="T13" fmla="*/ 41 h 71"/>
                <a:gd name="T14" fmla="*/ 31 w 114"/>
                <a:gd name="T15" fmla="*/ 58 h 71"/>
                <a:gd name="T16" fmla="*/ 0 w 114"/>
                <a:gd name="T1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71">
                  <a:moveTo>
                    <a:pt x="0" y="71"/>
                  </a:moveTo>
                  <a:cubicBezTo>
                    <a:pt x="11" y="67"/>
                    <a:pt x="20" y="61"/>
                    <a:pt x="30" y="55"/>
                  </a:cubicBezTo>
                  <a:cubicBezTo>
                    <a:pt x="39" y="49"/>
                    <a:pt x="49" y="43"/>
                    <a:pt x="58" y="37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95" y="12"/>
                    <a:pt x="104" y="6"/>
                    <a:pt x="114" y="0"/>
                  </a:cubicBezTo>
                  <a:cubicBezTo>
                    <a:pt x="105" y="7"/>
                    <a:pt x="96" y="14"/>
                    <a:pt x="87" y="21"/>
                  </a:cubicBezTo>
                  <a:cubicBezTo>
                    <a:pt x="79" y="28"/>
                    <a:pt x="69" y="34"/>
                    <a:pt x="60" y="41"/>
                  </a:cubicBezTo>
                  <a:cubicBezTo>
                    <a:pt x="51" y="47"/>
                    <a:pt x="41" y="53"/>
                    <a:pt x="31" y="58"/>
                  </a:cubicBezTo>
                  <a:cubicBezTo>
                    <a:pt x="21" y="63"/>
                    <a:pt x="11" y="68"/>
                    <a:pt x="0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DA505B45-BAD0-4EF0-9A54-9DA6BA8C6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850" y="9072562"/>
              <a:ext cx="293688" cy="192088"/>
            </a:xfrm>
            <a:custGeom>
              <a:avLst/>
              <a:gdLst>
                <a:gd name="T0" fmla="*/ 0 w 102"/>
                <a:gd name="T1" fmla="*/ 67 h 67"/>
                <a:gd name="T2" fmla="*/ 14 w 102"/>
                <a:gd name="T3" fmla="*/ 62 h 67"/>
                <a:gd name="T4" fmla="*/ 21 w 102"/>
                <a:gd name="T5" fmla="*/ 58 h 67"/>
                <a:gd name="T6" fmla="*/ 27 w 102"/>
                <a:gd name="T7" fmla="*/ 54 h 67"/>
                <a:gd name="T8" fmla="*/ 52 w 102"/>
                <a:gd name="T9" fmla="*/ 36 h 67"/>
                <a:gd name="T10" fmla="*/ 77 w 102"/>
                <a:gd name="T11" fmla="*/ 18 h 67"/>
                <a:gd name="T12" fmla="*/ 102 w 102"/>
                <a:gd name="T13" fmla="*/ 0 h 67"/>
                <a:gd name="T14" fmla="*/ 79 w 102"/>
                <a:gd name="T15" fmla="*/ 20 h 67"/>
                <a:gd name="T16" fmla="*/ 55 w 102"/>
                <a:gd name="T17" fmla="*/ 39 h 67"/>
                <a:gd name="T18" fmla="*/ 29 w 102"/>
                <a:gd name="T19" fmla="*/ 56 h 67"/>
                <a:gd name="T20" fmla="*/ 22 w 102"/>
                <a:gd name="T21" fmla="*/ 60 h 67"/>
                <a:gd name="T22" fmla="*/ 15 w 102"/>
                <a:gd name="T23" fmla="*/ 63 h 67"/>
                <a:gd name="T24" fmla="*/ 0 w 102"/>
                <a:gd name="T2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67">
                  <a:moveTo>
                    <a:pt x="0" y="67"/>
                  </a:moveTo>
                  <a:cubicBezTo>
                    <a:pt x="5" y="66"/>
                    <a:pt x="10" y="64"/>
                    <a:pt x="14" y="62"/>
                  </a:cubicBezTo>
                  <a:cubicBezTo>
                    <a:pt x="16" y="60"/>
                    <a:pt x="19" y="59"/>
                    <a:pt x="21" y="58"/>
                  </a:cubicBezTo>
                  <a:cubicBezTo>
                    <a:pt x="23" y="56"/>
                    <a:pt x="25" y="55"/>
                    <a:pt x="27" y="54"/>
                  </a:cubicBezTo>
                  <a:cubicBezTo>
                    <a:pt x="36" y="48"/>
                    <a:pt x="44" y="42"/>
                    <a:pt x="52" y="36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85" y="11"/>
                    <a:pt x="94" y="5"/>
                    <a:pt x="102" y="0"/>
                  </a:cubicBezTo>
                  <a:cubicBezTo>
                    <a:pt x="95" y="7"/>
                    <a:pt x="87" y="14"/>
                    <a:pt x="79" y="20"/>
                  </a:cubicBezTo>
                  <a:cubicBezTo>
                    <a:pt x="71" y="27"/>
                    <a:pt x="63" y="33"/>
                    <a:pt x="55" y="39"/>
                  </a:cubicBezTo>
                  <a:cubicBezTo>
                    <a:pt x="46" y="45"/>
                    <a:pt x="38" y="51"/>
                    <a:pt x="29" y="56"/>
                  </a:cubicBezTo>
                  <a:cubicBezTo>
                    <a:pt x="27" y="58"/>
                    <a:pt x="24" y="59"/>
                    <a:pt x="22" y="60"/>
                  </a:cubicBezTo>
                  <a:cubicBezTo>
                    <a:pt x="20" y="61"/>
                    <a:pt x="17" y="62"/>
                    <a:pt x="15" y="63"/>
                  </a:cubicBezTo>
                  <a:cubicBezTo>
                    <a:pt x="10" y="65"/>
                    <a:pt x="5" y="67"/>
                    <a:pt x="0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F901EC27-3643-4973-9241-F21C3F69C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5" y="9242425"/>
              <a:ext cx="311150" cy="196850"/>
            </a:xfrm>
            <a:custGeom>
              <a:avLst/>
              <a:gdLst>
                <a:gd name="T0" fmla="*/ 0 w 108"/>
                <a:gd name="T1" fmla="*/ 68 h 68"/>
                <a:gd name="T2" fmla="*/ 29 w 108"/>
                <a:gd name="T3" fmla="*/ 55 h 68"/>
                <a:gd name="T4" fmla="*/ 56 w 108"/>
                <a:gd name="T5" fmla="*/ 38 h 68"/>
                <a:gd name="T6" fmla="*/ 82 w 108"/>
                <a:gd name="T7" fmla="*/ 19 h 68"/>
                <a:gd name="T8" fmla="*/ 108 w 108"/>
                <a:gd name="T9" fmla="*/ 0 h 68"/>
                <a:gd name="T10" fmla="*/ 84 w 108"/>
                <a:gd name="T11" fmla="*/ 21 h 68"/>
                <a:gd name="T12" fmla="*/ 58 w 108"/>
                <a:gd name="T13" fmla="*/ 41 h 68"/>
                <a:gd name="T14" fmla="*/ 30 w 108"/>
                <a:gd name="T15" fmla="*/ 58 h 68"/>
                <a:gd name="T16" fmla="*/ 0 w 108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68">
                  <a:moveTo>
                    <a:pt x="0" y="68"/>
                  </a:moveTo>
                  <a:cubicBezTo>
                    <a:pt x="10" y="65"/>
                    <a:pt x="20" y="60"/>
                    <a:pt x="29" y="55"/>
                  </a:cubicBezTo>
                  <a:cubicBezTo>
                    <a:pt x="38" y="50"/>
                    <a:pt x="47" y="44"/>
                    <a:pt x="56" y="38"/>
                  </a:cubicBezTo>
                  <a:cubicBezTo>
                    <a:pt x="65" y="32"/>
                    <a:pt x="73" y="25"/>
                    <a:pt x="82" y="19"/>
                  </a:cubicBezTo>
                  <a:cubicBezTo>
                    <a:pt x="91" y="12"/>
                    <a:pt x="99" y="6"/>
                    <a:pt x="108" y="0"/>
                  </a:cubicBezTo>
                  <a:cubicBezTo>
                    <a:pt x="100" y="7"/>
                    <a:pt x="92" y="14"/>
                    <a:pt x="84" y="21"/>
                  </a:cubicBezTo>
                  <a:cubicBezTo>
                    <a:pt x="76" y="28"/>
                    <a:pt x="67" y="35"/>
                    <a:pt x="58" y="41"/>
                  </a:cubicBezTo>
                  <a:cubicBezTo>
                    <a:pt x="49" y="47"/>
                    <a:pt x="40" y="53"/>
                    <a:pt x="30" y="58"/>
                  </a:cubicBezTo>
                  <a:cubicBezTo>
                    <a:pt x="21" y="62"/>
                    <a:pt x="10" y="66"/>
                    <a:pt x="0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DDD26E99-7083-47C8-BD95-5347984C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900" y="8843962"/>
              <a:ext cx="158750" cy="98425"/>
            </a:xfrm>
            <a:custGeom>
              <a:avLst/>
              <a:gdLst>
                <a:gd name="T0" fmla="*/ 0 w 55"/>
                <a:gd name="T1" fmla="*/ 0 h 34"/>
                <a:gd name="T2" fmla="*/ 12 w 55"/>
                <a:gd name="T3" fmla="*/ 11 h 34"/>
                <a:gd name="T4" fmla="*/ 25 w 55"/>
                <a:gd name="T5" fmla="*/ 20 h 34"/>
                <a:gd name="T6" fmla="*/ 40 w 55"/>
                <a:gd name="T7" fmla="*/ 28 h 34"/>
                <a:gd name="T8" fmla="*/ 55 w 55"/>
                <a:gd name="T9" fmla="*/ 34 h 34"/>
                <a:gd name="T10" fmla="*/ 39 w 55"/>
                <a:gd name="T11" fmla="*/ 31 h 34"/>
                <a:gd name="T12" fmla="*/ 23 w 55"/>
                <a:gd name="T13" fmla="*/ 24 h 34"/>
                <a:gd name="T14" fmla="*/ 10 w 55"/>
                <a:gd name="T15" fmla="*/ 14 h 34"/>
                <a:gd name="T16" fmla="*/ 0 w 5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34">
                  <a:moveTo>
                    <a:pt x="0" y="0"/>
                  </a:moveTo>
                  <a:cubicBezTo>
                    <a:pt x="4" y="4"/>
                    <a:pt x="8" y="8"/>
                    <a:pt x="12" y="11"/>
                  </a:cubicBezTo>
                  <a:cubicBezTo>
                    <a:pt x="16" y="15"/>
                    <a:pt x="21" y="18"/>
                    <a:pt x="25" y="20"/>
                  </a:cubicBezTo>
                  <a:cubicBezTo>
                    <a:pt x="30" y="23"/>
                    <a:pt x="35" y="25"/>
                    <a:pt x="40" y="28"/>
                  </a:cubicBezTo>
                  <a:cubicBezTo>
                    <a:pt x="45" y="30"/>
                    <a:pt x="50" y="32"/>
                    <a:pt x="55" y="34"/>
                  </a:cubicBezTo>
                  <a:cubicBezTo>
                    <a:pt x="50" y="34"/>
                    <a:pt x="44" y="32"/>
                    <a:pt x="39" y="31"/>
                  </a:cubicBezTo>
                  <a:cubicBezTo>
                    <a:pt x="33" y="29"/>
                    <a:pt x="28" y="27"/>
                    <a:pt x="23" y="24"/>
                  </a:cubicBezTo>
                  <a:cubicBezTo>
                    <a:pt x="18" y="21"/>
                    <a:pt x="14" y="18"/>
                    <a:pt x="10" y="14"/>
                  </a:cubicBezTo>
                  <a:cubicBezTo>
                    <a:pt x="6" y="10"/>
                    <a:pt x="3" y="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77C0D794-4427-4D7E-8D3D-80E8058D0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638" y="8742362"/>
              <a:ext cx="60325" cy="254000"/>
            </a:xfrm>
            <a:custGeom>
              <a:avLst/>
              <a:gdLst>
                <a:gd name="T0" fmla="*/ 0 w 21"/>
                <a:gd name="T1" fmla="*/ 88 h 88"/>
                <a:gd name="T2" fmla="*/ 7 w 21"/>
                <a:gd name="T3" fmla="*/ 66 h 88"/>
                <a:gd name="T4" fmla="*/ 13 w 21"/>
                <a:gd name="T5" fmla="*/ 44 h 88"/>
                <a:gd name="T6" fmla="*/ 17 w 21"/>
                <a:gd name="T7" fmla="*/ 22 h 88"/>
                <a:gd name="T8" fmla="*/ 19 w 21"/>
                <a:gd name="T9" fmla="*/ 0 h 88"/>
                <a:gd name="T10" fmla="*/ 20 w 21"/>
                <a:gd name="T11" fmla="*/ 23 h 88"/>
                <a:gd name="T12" fmla="*/ 17 w 21"/>
                <a:gd name="T13" fmla="*/ 45 h 88"/>
                <a:gd name="T14" fmla="*/ 10 w 21"/>
                <a:gd name="T15" fmla="*/ 67 h 88"/>
                <a:gd name="T16" fmla="*/ 0 w 21"/>
                <a:gd name="T1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88">
                  <a:moveTo>
                    <a:pt x="0" y="88"/>
                  </a:moveTo>
                  <a:cubicBezTo>
                    <a:pt x="2" y="80"/>
                    <a:pt x="5" y="73"/>
                    <a:pt x="7" y="66"/>
                  </a:cubicBezTo>
                  <a:cubicBezTo>
                    <a:pt x="9" y="59"/>
                    <a:pt x="11" y="52"/>
                    <a:pt x="13" y="44"/>
                  </a:cubicBezTo>
                  <a:cubicBezTo>
                    <a:pt x="14" y="37"/>
                    <a:pt x="16" y="30"/>
                    <a:pt x="17" y="22"/>
                  </a:cubicBezTo>
                  <a:cubicBezTo>
                    <a:pt x="18" y="15"/>
                    <a:pt x="19" y="7"/>
                    <a:pt x="19" y="0"/>
                  </a:cubicBezTo>
                  <a:cubicBezTo>
                    <a:pt x="21" y="7"/>
                    <a:pt x="21" y="15"/>
                    <a:pt x="20" y="23"/>
                  </a:cubicBezTo>
                  <a:cubicBezTo>
                    <a:pt x="20" y="30"/>
                    <a:pt x="19" y="38"/>
                    <a:pt x="17" y="45"/>
                  </a:cubicBezTo>
                  <a:cubicBezTo>
                    <a:pt x="15" y="53"/>
                    <a:pt x="13" y="60"/>
                    <a:pt x="10" y="67"/>
                  </a:cubicBezTo>
                  <a:cubicBezTo>
                    <a:pt x="7" y="74"/>
                    <a:pt x="4" y="81"/>
                    <a:pt x="0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721D867D-B3AA-4563-AE99-64C24C19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138" y="9104312"/>
              <a:ext cx="279400" cy="96838"/>
            </a:xfrm>
            <a:custGeom>
              <a:avLst/>
              <a:gdLst>
                <a:gd name="T0" fmla="*/ 97 w 97"/>
                <a:gd name="T1" fmla="*/ 33 h 34"/>
                <a:gd name="T2" fmla="*/ 71 w 97"/>
                <a:gd name="T3" fmla="*/ 31 h 34"/>
                <a:gd name="T4" fmla="*/ 46 w 97"/>
                <a:gd name="T5" fmla="*/ 24 h 34"/>
                <a:gd name="T6" fmla="*/ 22 w 97"/>
                <a:gd name="T7" fmla="*/ 14 h 34"/>
                <a:gd name="T8" fmla="*/ 0 w 97"/>
                <a:gd name="T9" fmla="*/ 0 h 34"/>
                <a:gd name="T10" fmla="*/ 23 w 97"/>
                <a:gd name="T11" fmla="*/ 11 h 34"/>
                <a:gd name="T12" fmla="*/ 47 w 97"/>
                <a:gd name="T13" fmla="*/ 20 h 34"/>
                <a:gd name="T14" fmla="*/ 72 w 97"/>
                <a:gd name="T15" fmla="*/ 28 h 34"/>
                <a:gd name="T16" fmla="*/ 97 w 97"/>
                <a:gd name="T17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34">
                  <a:moveTo>
                    <a:pt x="97" y="33"/>
                  </a:moveTo>
                  <a:cubicBezTo>
                    <a:pt x="89" y="34"/>
                    <a:pt x="80" y="33"/>
                    <a:pt x="71" y="31"/>
                  </a:cubicBezTo>
                  <a:cubicBezTo>
                    <a:pt x="63" y="29"/>
                    <a:pt x="54" y="27"/>
                    <a:pt x="46" y="24"/>
                  </a:cubicBezTo>
                  <a:cubicBezTo>
                    <a:pt x="38" y="21"/>
                    <a:pt x="30" y="18"/>
                    <a:pt x="22" y="14"/>
                  </a:cubicBezTo>
                  <a:cubicBezTo>
                    <a:pt x="14" y="10"/>
                    <a:pt x="7" y="5"/>
                    <a:pt x="0" y="0"/>
                  </a:cubicBezTo>
                  <a:cubicBezTo>
                    <a:pt x="8" y="4"/>
                    <a:pt x="15" y="7"/>
                    <a:pt x="23" y="11"/>
                  </a:cubicBezTo>
                  <a:cubicBezTo>
                    <a:pt x="31" y="14"/>
                    <a:pt x="39" y="17"/>
                    <a:pt x="47" y="20"/>
                  </a:cubicBezTo>
                  <a:cubicBezTo>
                    <a:pt x="55" y="23"/>
                    <a:pt x="64" y="26"/>
                    <a:pt x="72" y="28"/>
                  </a:cubicBezTo>
                  <a:cubicBezTo>
                    <a:pt x="80" y="30"/>
                    <a:pt x="89" y="32"/>
                    <a:pt x="97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" name="Freeform 45">
              <a:extLst>
                <a:ext uri="{FF2B5EF4-FFF2-40B4-BE49-F238E27FC236}">
                  <a16:creationId xmlns:a16="http://schemas.microsoft.com/office/drawing/2014/main" id="{53CC6FF7-093B-4A16-B17E-2943D6FC6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400" y="8961437"/>
              <a:ext cx="55563" cy="334963"/>
            </a:xfrm>
            <a:custGeom>
              <a:avLst/>
              <a:gdLst>
                <a:gd name="T0" fmla="*/ 0 w 19"/>
                <a:gd name="T1" fmla="*/ 116 h 116"/>
                <a:gd name="T2" fmla="*/ 8 w 19"/>
                <a:gd name="T3" fmla="*/ 87 h 116"/>
                <a:gd name="T4" fmla="*/ 13 w 19"/>
                <a:gd name="T5" fmla="*/ 59 h 116"/>
                <a:gd name="T6" fmla="*/ 15 w 19"/>
                <a:gd name="T7" fmla="*/ 30 h 116"/>
                <a:gd name="T8" fmla="*/ 17 w 19"/>
                <a:gd name="T9" fmla="*/ 0 h 116"/>
                <a:gd name="T10" fmla="*/ 19 w 19"/>
                <a:gd name="T11" fmla="*/ 30 h 116"/>
                <a:gd name="T12" fmla="*/ 17 w 19"/>
                <a:gd name="T13" fmla="*/ 59 h 116"/>
                <a:gd name="T14" fmla="*/ 11 w 19"/>
                <a:gd name="T15" fmla="*/ 88 h 116"/>
                <a:gd name="T16" fmla="*/ 0 w 19"/>
                <a:gd name="T1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cubicBezTo>
                    <a:pt x="3" y="106"/>
                    <a:pt x="6" y="97"/>
                    <a:pt x="8" y="87"/>
                  </a:cubicBezTo>
                  <a:cubicBezTo>
                    <a:pt x="10" y="78"/>
                    <a:pt x="11" y="68"/>
                    <a:pt x="13" y="59"/>
                  </a:cubicBezTo>
                  <a:cubicBezTo>
                    <a:pt x="14" y="49"/>
                    <a:pt x="15" y="39"/>
                    <a:pt x="15" y="30"/>
                  </a:cubicBezTo>
                  <a:cubicBezTo>
                    <a:pt x="16" y="20"/>
                    <a:pt x="17" y="10"/>
                    <a:pt x="17" y="0"/>
                  </a:cubicBezTo>
                  <a:cubicBezTo>
                    <a:pt x="18" y="10"/>
                    <a:pt x="19" y="20"/>
                    <a:pt x="19" y="30"/>
                  </a:cubicBezTo>
                  <a:cubicBezTo>
                    <a:pt x="19" y="40"/>
                    <a:pt x="18" y="49"/>
                    <a:pt x="17" y="59"/>
                  </a:cubicBezTo>
                  <a:cubicBezTo>
                    <a:pt x="15" y="69"/>
                    <a:pt x="14" y="79"/>
                    <a:pt x="11" y="88"/>
                  </a:cubicBezTo>
                  <a:cubicBezTo>
                    <a:pt x="8" y="98"/>
                    <a:pt x="5" y="107"/>
                    <a:pt x="0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5275AE01-AD07-4282-8109-87B5ECB7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250" y="9345612"/>
              <a:ext cx="242888" cy="79375"/>
            </a:xfrm>
            <a:custGeom>
              <a:avLst/>
              <a:gdLst>
                <a:gd name="T0" fmla="*/ 84 w 84"/>
                <a:gd name="T1" fmla="*/ 26 h 27"/>
                <a:gd name="T2" fmla="*/ 61 w 84"/>
                <a:gd name="T3" fmla="*/ 26 h 27"/>
                <a:gd name="T4" fmla="*/ 40 w 84"/>
                <a:gd name="T5" fmla="*/ 21 h 27"/>
                <a:gd name="T6" fmla="*/ 19 w 84"/>
                <a:gd name="T7" fmla="*/ 12 h 27"/>
                <a:gd name="T8" fmla="*/ 0 w 84"/>
                <a:gd name="T9" fmla="*/ 0 h 27"/>
                <a:gd name="T10" fmla="*/ 20 w 84"/>
                <a:gd name="T11" fmla="*/ 9 h 27"/>
                <a:gd name="T12" fmla="*/ 41 w 84"/>
                <a:gd name="T13" fmla="*/ 17 h 27"/>
                <a:gd name="T14" fmla="*/ 62 w 84"/>
                <a:gd name="T15" fmla="*/ 23 h 27"/>
                <a:gd name="T16" fmla="*/ 84 w 84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7">
                  <a:moveTo>
                    <a:pt x="84" y="26"/>
                  </a:moveTo>
                  <a:cubicBezTo>
                    <a:pt x="77" y="27"/>
                    <a:pt x="69" y="27"/>
                    <a:pt x="61" y="26"/>
                  </a:cubicBezTo>
                  <a:cubicBezTo>
                    <a:pt x="54" y="25"/>
                    <a:pt x="47" y="24"/>
                    <a:pt x="40" y="21"/>
                  </a:cubicBezTo>
                  <a:cubicBezTo>
                    <a:pt x="32" y="19"/>
                    <a:pt x="26" y="16"/>
                    <a:pt x="19" y="12"/>
                  </a:cubicBezTo>
                  <a:cubicBezTo>
                    <a:pt x="12" y="9"/>
                    <a:pt x="6" y="5"/>
                    <a:pt x="0" y="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7" y="12"/>
                    <a:pt x="34" y="15"/>
                    <a:pt x="41" y="17"/>
                  </a:cubicBezTo>
                  <a:cubicBezTo>
                    <a:pt x="48" y="20"/>
                    <a:pt x="55" y="22"/>
                    <a:pt x="62" y="23"/>
                  </a:cubicBezTo>
                  <a:cubicBezTo>
                    <a:pt x="69" y="25"/>
                    <a:pt x="76" y="26"/>
                    <a:pt x="84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E8CCF3BD-C363-4E2B-85FE-295BB560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575" y="9779000"/>
              <a:ext cx="895350" cy="506413"/>
            </a:xfrm>
            <a:custGeom>
              <a:avLst/>
              <a:gdLst>
                <a:gd name="T0" fmla="*/ 564 w 564"/>
                <a:gd name="T1" fmla="*/ 0 h 319"/>
                <a:gd name="T2" fmla="*/ 498 w 564"/>
                <a:gd name="T3" fmla="*/ 319 h 319"/>
                <a:gd name="T4" fmla="*/ 87 w 564"/>
                <a:gd name="T5" fmla="*/ 319 h 319"/>
                <a:gd name="T6" fmla="*/ 0 w 564"/>
                <a:gd name="T7" fmla="*/ 0 h 319"/>
                <a:gd name="T8" fmla="*/ 564 w 564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319">
                  <a:moveTo>
                    <a:pt x="564" y="0"/>
                  </a:moveTo>
                  <a:lnTo>
                    <a:pt x="498" y="319"/>
                  </a:lnTo>
                  <a:lnTo>
                    <a:pt x="87" y="319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72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4617BF5B-56AD-41A1-BB94-E20CD51B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938" y="9779000"/>
              <a:ext cx="153988" cy="506413"/>
            </a:xfrm>
            <a:custGeom>
              <a:avLst/>
              <a:gdLst>
                <a:gd name="T0" fmla="*/ 97 w 97"/>
                <a:gd name="T1" fmla="*/ 0 h 319"/>
                <a:gd name="T2" fmla="*/ 31 w 97"/>
                <a:gd name="T3" fmla="*/ 319 h 319"/>
                <a:gd name="T4" fmla="*/ 0 w 97"/>
                <a:gd name="T5" fmla="*/ 319 h 319"/>
                <a:gd name="T6" fmla="*/ 66 w 97"/>
                <a:gd name="T7" fmla="*/ 0 h 319"/>
                <a:gd name="T8" fmla="*/ 97 w 97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19">
                  <a:moveTo>
                    <a:pt x="97" y="0"/>
                  </a:moveTo>
                  <a:lnTo>
                    <a:pt x="31" y="319"/>
                  </a:lnTo>
                  <a:lnTo>
                    <a:pt x="0" y="319"/>
                  </a:lnTo>
                  <a:lnTo>
                    <a:pt x="6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31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AB66D1E-A918-4E98-91F7-C94FE57E1F25}"/>
              </a:ext>
            </a:extLst>
          </p:cNvPr>
          <p:cNvGrpSpPr/>
          <p:nvPr/>
        </p:nvGrpSpPr>
        <p:grpSpPr>
          <a:xfrm>
            <a:off x="10069166" y="2094739"/>
            <a:ext cx="1053963" cy="2260447"/>
            <a:chOff x="21628100" y="6704012"/>
            <a:chExt cx="1711326" cy="3670301"/>
          </a:xfrm>
        </p:grpSpPr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9BEAD945-F550-4FC8-9DEA-5A0BCCCD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8100" y="6704012"/>
              <a:ext cx="1636713" cy="3289300"/>
            </a:xfrm>
            <a:custGeom>
              <a:avLst/>
              <a:gdLst>
                <a:gd name="T0" fmla="*/ 370 w 567"/>
                <a:gd name="T1" fmla="*/ 544 h 1139"/>
                <a:gd name="T2" fmla="*/ 413 w 567"/>
                <a:gd name="T3" fmla="*/ 397 h 1139"/>
                <a:gd name="T4" fmla="*/ 333 w 567"/>
                <a:gd name="T5" fmla="*/ 228 h 1139"/>
                <a:gd name="T6" fmla="*/ 376 w 567"/>
                <a:gd name="T7" fmla="*/ 137 h 1139"/>
                <a:gd name="T8" fmla="*/ 263 w 567"/>
                <a:gd name="T9" fmla="*/ 6 h 1139"/>
                <a:gd name="T10" fmla="*/ 132 w 567"/>
                <a:gd name="T11" fmla="*/ 118 h 1139"/>
                <a:gd name="T12" fmla="*/ 146 w 567"/>
                <a:gd name="T13" fmla="*/ 186 h 1139"/>
                <a:gd name="T14" fmla="*/ 21 w 567"/>
                <a:gd name="T15" fmla="*/ 364 h 1139"/>
                <a:gd name="T16" fmla="*/ 99 w 567"/>
                <a:gd name="T17" fmla="*/ 577 h 1139"/>
                <a:gd name="T18" fmla="*/ 1 w 567"/>
                <a:gd name="T19" fmla="*/ 798 h 1139"/>
                <a:gd name="T20" fmla="*/ 318 w 567"/>
                <a:gd name="T21" fmla="*/ 1114 h 1139"/>
                <a:gd name="T22" fmla="*/ 542 w 567"/>
                <a:gd name="T23" fmla="*/ 760 h 1139"/>
                <a:gd name="T24" fmla="*/ 370 w 567"/>
                <a:gd name="T25" fmla="*/ 544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7" h="1139">
                  <a:moveTo>
                    <a:pt x="370" y="544"/>
                  </a:moveTo>
                  <a:cubicBezTo>
                    <a:pt x="363" y="467"/>
                    <a:pt x="413" y="489"/>
                    <a:pt x="413" y="397"/>
                  </a:cubicBezTo>
                  <a:cubicBezTo>
                    <a:pt x="412" y="317"/>
                    <a:pt x="334" y="272"/>
                    <a:pt x="333" y="228"/>
                  </a:cubicBezTo>
                  <a:cubicBezTo>
                    <a:pt x="332" y="185"/>
                    <a:pt x="374" y="162"/>
                    <a:pt x="376" y="137"/>
                  </a:cubicBezTo>
                  <a:cubicBezTo>
                    <a:pt x="381" y="70"/>
                    <a:pt x="331" y="11"/>
                    <a:pt x="263" y="6"/>
                  </a:cubicBezTo>
                  <a:cubicBezTo>
                    <a:pt x="196" y="0"/>
                    <a:pt x="137" y="50"/>
                    <a:pt x="132" y="118"/>
                  </a:cubicBezTo>
                  <a:cubicBezTo>
                    <a:pt x="130" y="142"/>
                    <a:pt x="145" y="148"/>
                    <a:pt x="146" y="186"/>
                  </a:cubicBezTo>
                  <a:cubicBezTo>
                    <a:pt x="147" y="225"/>
                    <a:pt x="9" y="284"/>
                    <a:pt x="21" y="364"/>
                  </a:cubicBezTo>
                  <a:cubicBezTo>
                    <a:pt x="33" y="444"/>
                    <a:pt x="104" y="480"/>
                    <a:pt x="99" y="577"/>
                  </a:cubicBezTo>
                  <a:cubicBezTo>
                    <a:pt x="96" y="649"/>
                    <a:pt x="0" y="680"/>
                    <a:pt x="1" y="798"/>
                  </a:cubicBezTo>
                  <a:cubicBezTo>
                    <a:pt x="3" y="991"/>
                    <a:pt x="142" y="1139"/>
                    <a:pt x="318" y="1114"/>
                  </a:cubicBezTo>
                  <a:cubicBezTo>
                    <a:pt x="495" y="1089"/>
                    <a:pt x="567" y="936"/>
                    <a:pt x="542" y="760"/>
                  </a:cubicBezTo>
                  <a:cubicBezTo>
                    <a:pt x="526" y="642"/>
                    <a:pt x="377" y="622"/>
                    <a:pt x="370" y="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712C4B6F-16AD-457C-9CCA-7DA2F59B1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6750" y="7050087"/>
              <a:ext cx="242888" cy="2555875"/>
            </a:xfrm>
            <a:custGeom>
              <a:avLst/>
              <a:gdLst>
                <a:gd name="T0" fmla="*/ 26 w 84"/>
                <a:gd name="T1" fmla="*/ 0 h 885"/>
                <a:gd name="T2" fmla="*/ 14 w 84"/>
                <a:gd name="T3" fmla="*/ 111 h 885"/>
                <a:gd name="T4" fmla="*/ 8 w 84"/>
                <a:gd name="T5" fmla="*/ 223 h 885"/>
                <a:gd name="T6" fmla="*/ 5 w 84"/>
                <a:gd name="T7" fmla="*/ 335 h 885"/>
                <a:gd name="T8" fmla="*/ 7 w 84"/>
                <a:gd name="T9" fmla="*/ 446 h 885"/>
                <a:gd name="T10" fmla="*/ 15 w 84"/>
                <a:gd name="T11" fmla="*/ 558 h 885"/>
                <a:gd name="T12" fmla="*/ 29 w 84"/>
                <a:gd name="T13" fmla="*/ 669 h 885"/>
                <a:gd name="T14" fmla="*/ 51 w 84"/>
                <a:gd name="T15" fmla="*/ 778 h 885"/>
                <a:gd name="T16" fmla="*/ 84 w 84"/>
                <a:gd name="T17" fmla="*/ 885 h 885"/>
                <a:gd name="T18" fmla="*/ 49 w 84"/>
                <a:gd name="T19" fmla="*/ 779 h 885"/>
                <a:gd name="T20" fmla="*/ 25 w 84"/>
                <a:gd name="T21" fmla="*/ 669 h 885"/>
                <a:gd name="T22" fmla="*/ 10 w 84"/>
                <a:gd name="T23" fmla="*/ 558 h 885"/>
                <a:gd name="T24" fmla="*/ 2 w 84"/>
                <a:gd name="T25" fmla="*/ 447 h 885"/>
                <a:gd name="T26" fmla="*/ 4 w 84"/>
                <a:gd name="T27" fmla="*/ 223 h 885"/>
                <a:gd name="T28" fmla="*/ 26 w 84"/>
                <a:gd name="T29" fmla="*/ 0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85">
                  <a:moveTo>
                    <a:pt x="26" y="0"/>
                  </a:moveTo>
                  <a:cubicBezTo>
                    <a:pt x="21" y="37"/>
                    <a:pt x="17" y="74"/>
                    <a:pt x="14" y="111"/>
                  </a:cubicBezTo>
                  <a:cubicBezTo>
                    <a:pt x="11" y="148"/>
                    <a:pt x="9" y="186"/>
                    <a:pt x="8" y="223"/>
                  </a:cubicBezTo>
                  <a:cubicBezTo>
                    <a:pt x="6" y="260"/>
                    <a:pt x="5" y="297"/>
                    <a:pt x="5" y="335"/>
                  </a:cubicBezTo>
                  <a:cubicBezTo>
                    <a:pt x="5" y="372"/>
                    <a:pt x="6" y="409"/>
                    <a:pt x="7" y="446"/>
                  </a:cubicBezTo>
                  <a:cubicBezTo>
                    <a:pt x="9" y="484"/>
                    <a:pt x="11" y="521"/>
                    <a:pt x="15" y="558"/>
                  </a:cubicBezTo>
                  <a:cubicBezTo>
                    <a:pt x="18" y="595"/>
                    <a:pt x="23" y="632"/>
                    <a:pt x="29" y="669"/>
                  </a:cubicBezTo>
                  <a:cubicBezTo>
                    <a:pt x="35" y="705"/>
                    <a:pt x="42" y="742"/>
                    <a:pt x="51" y="778"/>
                  </a:cubicBezTo>
                  <a:cubicBezTo>
                    <a:pt x="60" y="814"/>
                    <a:pt x="71" y="850"/>
                    <a:pt x="84" y="885"/>
                  </a:cubicBezTo>
                  <a:cubicBezTo>
                    <a:pt x="70" y="850"/>
                    <a:pt x="59" y="815"/>
                    <a:pt x="49" y="779"/>
                  </a:cubicBezTo>
                  <a:cubicBezTo>
                    <a:pt x="40" y="743"/>
                    <a:pt x="32" y="706"/>
                    <a:pt x="25" y="669"/>
                  </a:cubicBezTo>
                  <a:cubicBezTo>
                    <a:pt x="19" y="633"/>
                    <a:pt x="14" y="595"/>
                    <a:pt x="10" y="558"/>
                  </a:cubicBezTo>
                  <a:cubicBezTo>
                    <a:pt x="7" y="521"/>
                    <a:pt x="4" y="484"/>
                    <a:pt x="2" y="447"/>
                  </a:cubicBezTo>
                  <a:cubicBezTo>
                    <a:pt x="0" y="372"/>
                    <a:pt x="0" y="297"/>
                    <a:pt x="4" y="223"/>
                  </a:cubicBezTo>
                  <a:cubicBezTo>
                    <a:pt x="8" y="148"/>
                    <a:pt x="14" y="74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00F5A8B1-E2A0-419E-B2DC-DDF16BDC7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3738" y="7300912"/>
              <a:ext cx="254000" cy="242888"/>
            </a:xfrm>
            <a:custGeom>
              <a:avLst/>
              <a:gdLst>
                <a:gd name="T0" fmla="*/ 0 w 88"/>
                <a:gd name="T1" fmla="*/ 84 h 84"/>
                <a:gd name="T2" fmla="*/ 46 w 88"/>
                <a:gd name="T3" fmla="*/ 44 h 84"/>
                <a:gd name="T4" fmla="*/ 51 w 88"/>
                <a:gd name="T5" fmla="*/ 39 h 84"/>
                <a:gd name="T6" fmla="*/ 57 w 88"/>
                <a:gd name="T7" fmla="*/ 33 h 84"/>
                <a:gd name="T8" fmla="*/ 67 w 88"/>
                <a:gd name="T9" fmla="*/ 22 h 84"/>
                <a:gd name="T10" fmla="*/ 88 w 88"/>
                <a:gd name="T11" fmla="*/ 0 h 84"/>
                <a:gd name="T12" fmla="*/ 70 w 88"/>
                <a:gd name="T13" fmla="*/ 25 h 84"/>
                <a:gd name="T14" fmla="*/ 49 w 88"/>
                <a:gd name="T15" fmla="*/ 47 h 84"/>
                <a:gd name="T16" fmla="*/ 25 w 88"/>
                <a:gd name="T17" fmla="*/ 67 h 84"/>
                <a:gd name="T18" fmla="*/ 0 w 8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4">
                  <a:moveTo>
                    <a:pt x="0" y="84"/>
                  </a:moveTo>
                  <a:cubicBezTo>
                    <a:pt x="15" y="71"/>
                    <a:pt x="31" y="58"/>
                    <a:pt x="46" y="44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60" y="30"/>
                    <a:pt x="64" y="26"/>
                    <a:pt x="67" y="22"/>
                  </a:cubicBezTo>
                  <a:cubicBezTo>
                    <a:pt x="74" y="15"/>
                    <a:pt x="81" y="7"/>
                    <a:pt x="88" y="0"/>
                  </a:cubicBezTo>
                  <a:cubicBezTo>
                    <a:pt x="83" y="9"/>
                    <a:pt x="77" y="17"/>
                    <a:pt x="70" y="25"/>
                  </a:cubicBezTo>
                  <a:cubicBezTo>
                    <a:pt x="64" y="33"/>
                    <a:pt x="56" y="40"/>
                    <a:pt x="49" y="47"/>
                  </a:cubicBezTo>
                  <a:cubicBezTo>
                    <a:pt x="41" y="54"/>
                    <a:pt x="34" y="61"/>
                    <a:pt x="25" y="67"/>
                  </a:cubicBezTo>
                  <a:cubicBezTo>
                    <a:pt x="17" y="73"/>
                    <a:pt x="9" y="79"/>
                    <a:pt x="0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EB4DE21D-8475-4223-BB77-EEAEDB003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1038" y="7413625"/>
              <a:ext cx="254000" cy="242888"/>
            </a:xfrm>
            <a:custGeom>
              <a:avLst/>
              <a:gdLst>
                <a:gd name="T0" fmla="*/ 0 w 88"/>
                <a:gd name="T1" fmla="*/ 84 h 84"/>
                <a:gd name="T2" fmla="*/ 47 w 88"/>
                <a:gd name="T3" fmla="*/ 44 h 84"/>
                <a:gd name="T4" fmla="*/ 52 w 88"/>
                <a:gd name="T5" fmla="*/ 39 h 84"/>
                <a:gd name="T6" fmla="*/ 57 w 88"/>
                <a:gd name="T7" fmla="*/ 34 h 84"/>
                <a:gd name="T8" fmla="*/ 68 w 88"/>
                <a:gd name="T9" fmla="*/ 23 h 84"/>
                <a:gd name="T10" fmla="*/ 88 w 88"/>
                <a:gd name="T11" fmla="*/ 0 h 84"/>
                <a:gd name="T12" fmla="*/ 71 w 88"/>
                <a:gd name="T13" fmla="*/ 25 h 84"/>
                <a:gd name="T14" fmla="*/ 50 w 88"/>
                <a:gd name="T15" fmla="*/ 48 h 84"/>
                <a:gd name="T16" fmla="*/ 26 w 88"/>
                <a:gd name="T17" fmla="*/ 67 h 84"/>
                <a:gd name="T18" fmla="*/ 0 w 8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4">
                  <a:moveTo>
                    <a:pt x="0" y="84"/>
                  </a:moveTo>
                  <a:cubicBezTo>
                    <a:pt x="16" y="71"/>
                    <a:pt x="32" y="58"/>
                    <a:pt x="47" y="44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61" y="30"/>
                    <a:pt x="65" y="27"/>
                    <a:pt x="68" y="23"/>
                  </a:cubicBezTo>
                  <a:cubicBezTo>
                    <a:pt x="75" y="16"/>
                    <a:pt x="82" y="8"/>
                    <a:pt x="88" y="0"/>
                  </a:cubicBezTo>
                  <a:cubicBezTo>
                    <a:pt x="83" y="9"/>
                    <a:pt x="77" y="17"/>
                    <a:pt x="71" y="25"/>
                  </a:cubicBezTo>
                  <a:cubicBezTo>
                    <a:pt x="64" y="33"/>
                    <a:pt x="57" y="41"/>
                    <a:pt x="50" y="48"/>
                  </a:cubicBezTo>
                  <a:cubicBezTo>
                    <a:pt x="42" y="55"/>
                    <a:pt x="34" y="61"/>
                    <a:pt x="26" y="67"/>
                  </a:cubicBezTo>
                  <a:cubicBezTo>
                    <a:pt x="18" y="73"/>
                    <a:pt x="9" y="79"/>
                    <a:pt x="0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E1B38F52-5827-46A9-8F8C-BB606F22A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1038" y="8089900"/>
              <a:ext cx="254000" cy="242888"/>
            </a:xfrm>
            <a:custGeom>
              <a:avLst/>
              <a:gdLst>
                <a:gd name="T0" fmla="*/ 0 w 88"/>
                <a:gd name="T1" fmla="*/ 84 h 84"/>
                <a:gd name="T2" fmla="*/ 46 w 88"/>
                <a:gd name="T3" fmla="*/ 44 h 84"/>
                <a:gd name="T4" fmla="*/ 51 w 88"/>
                <a:gd name="T5" fmla="*/ 39 h 84"/>
                <a:gd name="T6" fmla="*/ 57 w 88"/>
                <a:gd name="T7" fmla="*/ 34 h 84"/>
                <a:gd name="T8" fmla="*/ 67 w 88"/>
                <a:gd name="T9" fmla="*/ 23 h 84"/>
                <a:gd name="T10" fmla="*/ 88 w 88"/>
                <a:gd name="T11" fmla="*/ 0 h 84"/>
                <a:gd name="T12" fmla="*/ 70 w 88"/>
                <a:gd name="T13" fmla="*/ 26 h 84"/>
                <a:gd name="T14" fmla="*/ 49 w 88"/>
                <a:gd name="T15" fmla="*/ 48 h 84"/>
                <a:gd name="T16" fmla="*/ 25 w 88"/>
                <a:gd name="T17" fmla="*/ 68 h 84"/>
                <a:gd name="T18" fmla="*/ 0 w 8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4">
                  <a:moveTo>
                    <a:pt x="0" y="84"/>
                  </a:moveTo>
                  <a:cubicBezTo>
                    <a:pt x="16" y="71"/>
                    <a:pt x="31" y="58"/>
                    <a:pt x="46" y="44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60" y="31"/>
                    <a:pt x="64" y="27"/>
                    <a:pt x="67" y="23"/>
                  </a:cubicBezTo>
                  <a:cubicBezTo>
                    <a:pt x="74" y="16"/>
                    <a:pt x="81" y="8"/>
                    <a:pt x="88" y="0"/>
                  </a:cubicBezTo>
                  <a:cubicBezTo>
                    <a:pt x="83" y="9"/>
                    <a:pt x="77" y="18"/>
                    <a:pt x="70" y="26"/>
                  </a:cubicBezTo>
                  <a:cubicBezTo>
                    <a:pt x="64" y="33"/>
                    <a:pt x="57" y="41"/>
                    <a:pt x="49" y="48"/>
                  </a:cubicBezTo>
                  <a:cubicBezTo>
                    <a:pt x="41" y="55"/>
                    <a:pt x="34" y="61"/>
                    <a:pt x="25" y="68"/>
                  </a:cubicBezTo>
                  <a:cubicBezTo>
                    <a:pt x="17" y="74"/>
                    <a:pt x="9" y="79"/>
                    <a:pt x="0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B84010BA-9B5F-4D8B-AF9F-BEA597E9E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7388" y="8193087"/>
              <a:ext cx="254000" cy="242888"/>
            </a:xfrm>
            <a:custGeom>
              <a:avLst/>
              <a:gdLst>
                <a:gd name="T0" fmla="*/ 0 w 88"/>
                <a:gd name="T1" fmla="*/ 84 h 84"/>
                <a:gd name="T2" fmla="*/ 46 w 88"/>
                <a:gd name="T3" fmla="*/ 44 h 84"/>
                <a:gd name="T4" fmla="*/ 51 w 88"/>
                <a:gd name="T5" fmla="*/ 39 h 84"/>
                <a:gd name="T6" fmla="*/ 57 w 88"/>
                <a:gd name="T7" fmla="*/ 34 h 84"/>
                <a:gd name="T8" fmla="*/ 67 w 88"/>
                <a:gd name="T9" fmla="*/ 23 h 84"/>
                <a:gd name="T10" fmla="*/ 88 w 88"/>
                <a:gd name="T11" fmla="*/ 0 h 84"/>
                <a:gd name="T12" fmla="*/ 70 w 88"/>
                <a:gd name="T13" fmla="*/ 25 h 84"/>
                <a:gd name="T14" fmla="*/ 49 w 88"/>
                <a:gd name="T15" fmla="*/ 47 h 84"/>
                <a:gd name="T16" fmla="*/ 25 w 88"/>
                <a:gd name="T17" fmla="*/ 67 h 84"/>
                <a:gd name="T18" fmla="*/ 0 w 8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4">
                  <a:moveTo>
                    <a:pt x="0" y="84"/>
                  </a:moveTo>
                  <a:cubicBezTo>
                    <a:pt x="15" y="71"/>
                    <a:pt x="31" y="58"/>
                    <a:pt x="46" y="44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60" y="30"/>
                    <a:pt x="64" y="26"/>
                    <a:pt x="67" y="23"/>
                  </a:cubicBezTo>
                  <a:cubicBezTo>
                    <a:pt x="74" y="15"/>
                    <a:pt x="81" y="8"/>
                    <a:pt x="88" y="0"/>
                  </a:cubicBezTo>
                  <a:cubicBezTo>
                    <a:pt x="83" y="9"/>
                    <a:pt x="77" y="17"/>
                    <a:pt x="70" y="25"/>
                  </a:cubicBezTo>
                  <a:cubicBezTo>
                    <a:pt x="64" y="33"/>
                    <a:pt x="56" y="41"/>
                    <a:pt x="49" y="47"/>
                  </a:cubicBezTo>
                  <a:cubicBezTo>
                    <a:pt x="41" y="54"/>
                    <a:pt x="34" y="61"/>
                    <a:pt x="25" y="67"/>
                  </a:cubicBezTo>
                  <a:cubicBezTo>
                    <a:pt x="17" y="73"/>
                    <a:pt x="9" y="79"/>
                    <a:pt x="0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24950E7B-3FD5-4731-8F01-1A36E662C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4638" y="7713662"/>
              <a:ext cx="401638" cy="246063"/>
            </a:xfrm>
            <a:custGeom>
              <a:avLst/>
              <a:gdLst>
                <a:gd name="T0" fmla="*/ 0 w 139"/>
                <a:gd name="T1" fmla="*/ 0 h 85"/>
                <a:gd name="T2" fmla="*/ 32 w 139"/>
                <a:gd name="T3" fmla="*/ 25 h 85"/>
                <a:gd name="T4" fmla="*/ 66 w 139"/>
                <a:gd name="T5" fmla="*/ 48 h 85"/>
                <a:gd name="T6" fmla="*/ 83 w 139"/>
                <a:gd name="T7" fmla="*/ 59 h 85"/>
                <a:gd name="T8" fmla="*/ 92 w 139"/>
                <a:gd name="T9" fmla="*/ 64 h 85"/>
                <a:gd name="T10" fmla="*/ 97 w 139"/>
                <a:gd name="T11" fmla="*/ 66 h 85"/>
                <a:gd name="T12" fmla="*/ 101 w 139"/>
                <a:gd name="T13" fmla="*/ 68 h 85"/>
                <a:gd name="T14" fmla="*/ 111 w 139"/>
                <a:gd name="T15" fmla="*/ 73 h 85"/>
                <a:gd name="T16" fmla="*/ 120 w 139"/>
                <a:gd name="T17" fmla="*/ 77 h 85"/>
                <a:gd name="T18" fmla="*/ 125 w 139"/>
                <a:gd name="T19" fmla="*/ 79 h 85"/>
                <a:gd name="T20" fmla="*/ 129 w 139"/>
                <a:gd name="T21" fmla="*/ 81 h 85"/>
                <a:gd name="T22" fmla="*/ 139 w 139"/>
                <a:gd name="T23" fmla="*/ 85 h 85"/>
                <a:gd name="T24" fmla="*/ 100 w 139"/>
                <a:gd name="T25" fmla="*/ 72 h 85"/>
                <a:gd name="T26" fmla="*/ 95 w 139"/>
                <a:gd name="T27" fmla="*/ 70 h 85"/>
                <a:gd name="T28" fmla="*/ 90 w 139"/>
                <a:gd name="T29" fmla="*/ 67 h 85"/>
                <a:gd name="T30" fmla="*/ 81 w 139"/>
                <a:gd name="T31" fmla="*/ 63 h 85"/>
                <a:gd name="T32" fmla="*/ 63 w 139"/>
                <a:gd name="T33" fmla="*/ 52 h 85"/>
                <a:gd name="T34" fmla="*/ 30 w 139"/>
                <a:gd name="T35" fmla="*/ 28 h 85"/>
                <a:gd name="T36" fmla="*/ 0 w 139"/>
                <a:gd name="T3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85">
                  <a:moveTo>
                    <a:pt x="0" y="0"/>
                  </a:moveTo>
                  <a:cubicBezTo>
                    <a:pt x="10" y="9"/>
                    <a:pt x="21" y="17"/>
                    <a:pt x="32" y="25"/>
                  </a:cubicBezTo>
                  <a:cubicBezTo>
                    <a:pt x="43" y="34"/>
                    <a:pt x="54" y="41"/>
                    <a:pt x="66" y="48"/>
                  </a:cubicBezTo>
                  <a:cubicBezTo>
                    <a:pt x="72" y="52"/>
                    <a:pt x="77" y="55"/>
                    <a:pt x="83" y="59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20" y="77"/>
                    <a:pt x="120" y="77"/>
                    <a:pt x="120" y="77"/>
                  </a:cubicBezTo>
                  <a:cubicBezTo>
                    <a:pt x="122" y="78"/>
                    <a:pt x="123" y="78"/>
                    <a:pt x="125" y="79"/>
                  </a:cubicBezTo>
                  <a:cubicBezTo>
                    <a:pt x="129" y="81"/>
                    <a:pt x="129" y="81"/>
                    <a:pt x="129" y="81"/>
                  </a:cubicBezTo>
                  <a:cubicBezTo>
                    <a:pt x="133" y="82"/>
                    <a:pt x="136" y="84"/>
                    <a:pt x="139" y="85"/>
                  </a:cubicBezTo>
                  <a:cubicBezTo>
                    <a:pt x="126" y="81"/>
                    <a:pt x="112" y="77"/>
                    <a:pt x="100" y="72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5" y="59"/>
                    <a:pt x="69" y="56"/>
                    <a:pt x="63" y="52"/>
                  </a:cubicBezTo>
                  <a:cubicBezTo>
                    <a:pt x="52" y="45"/>
                    <a:pt x="40" y="37"/>
                    <a:pt x="30" y="28"/>
                  </a:cubicBezTo>
                  <a:cubicBezTo>
                    <a:pt x="19" y="20"/>
                    <a:pt x="9" y="1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987E3E0C-CBE8-4D85-8547-DE1A7EB52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8750" y="7694612"/>
              <a:ext cx="517525" cy="334963"/>
            </a:xfrm>
            <a:custGeom>
              <a:avLst/>
              <a:gdLst>
                <a:gd name="T0" fmla="*/ 0 w 179"/>
                <a:gd name="T1" fmla="*/ 0 h 116"/>
                <a:gd name="T2" fmla="*/ 21 w 179"/>
                <a:gd name="T3" fmla="*/ 17 h 116"/>
                <a:gd name="T4" fmla="*/ 32 w 179"/>
                <a:gd name="T5" fmla="*/ 25 h 116"/>
                <a:gd name="T6" fmla="*/ 42 w 179"/>
                <a:gd name="T7" fmla="*/ 34 h 116"/>
                <a:gd name="T8" fmla="*/ 53 w 179"/>
                <a:gd name="T9" fmla="*/ 42 h 116"/>
                <a:gd name="T10" fmla="*/ 64 w 179"/>
                <a:gd name="T11" fmla="*/ 50 h 116"/>
                <a:gd name="T12" fmla="*/ 75 w 179"/>
                <a:gd name="T13" fmla="*/ 58 h 116"/>
                <a:gd name="T14" fmla="*/ 86 w 179"/>
                <a:gd name="T15" fmla="*/ 65 h 116"/>
                <a:gd name="T16" fmla="*/ 97 w 179"/>
                <a:gd name="T17" fmla="*/ 73 h 116"/>
                <a:gd name="T18" fmla="*/ 102 w 179"/>
                <a:gd name="T19" fmla="*/ 76 h 116"/>
                <a:gd name="T20" fmla="*/ 108 w 179"/>
                <a:gd name="T21" fmla="*/ 80 h 116"/>
                <a:gd name="T22" fmla="*/ 119 w 179"/>
                <a:gd name="T23" fmla="*/ 87 h 116"/>
                <a:gd name="T24" fmla="*/ 131 w 179"/>
                <a:gd name="T25" fmla="*/ 94 h 116"/>
                <a:gd name="T26" fmla="*/ 179 w 179"/>
                <a:gd name="T27" fmla="*/ 116 h 116"/>
                <a:gd name="T28" fmla="*/ 129 w 179"/>
                <a:gd name="T29" fmla="*/ 97 h 116"/>
                <a:gd name="T30" fmla="*/ 83 w 179"/>
                <a:gd name="T31" fmla="*/ 69 h 116"/>
                <a:gd name="T32" fmla="*/ 40 w 179"/>
                <a:gd name="T33" fmla="*/ 37 h 116"/>
                <a:gd name="T34" fmla="*/ 0 w 179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9" h="116">
                  <a:moveTo>
                    <a:pt x="0" y="0"/>
                  </a:moveTo>
                  <a:cubicBezTo>
                    <a:pt x="7" y="6"/>
                    <a:pt x="14" y="12"/>
                    <a:pt x="21" y="17"/>
                  </a:cubicBezTo>
                  <a:cubicBezTo>
                    <a:pt x="25" y="20"/>
                    <a:pt x="28" y="23"/>
                    <a:pt x="32" y="25"/>
                  </a:cubicBezTo>
                  <a:cubicBezTo>
                    <a:pt x="35" y="28"/>
                    <a:pt x="39" y="31"/>
                    <a:pt x="42" y="34"/>
                  </a:cubicBezTo>
                  <a:cubicBezTo>
                    <a:pt x="46" y="36"/>
                    <a:pt x="49" y="39"/>
                    <a:pt x="53" y="42"/>
                  </a:cubicBezTo>
                  <a:cubicBezTo>
                    <a:pt x="57" y="44"/>
                    <a:pt x="60" y="47"/>
                    <a:pt x="64" y="50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89" y="68"/>
                    <a:pt x="93" y="70"/>
                    <a:pt x="97" y="73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12" y="82"/>
                    <a:pt x="115" y="85"/>
                    <a:pt x="119" y="87"/>
                  </a:cubicBezTo>
                  <a:cubicBezTo>
                    <a:pt x="131" y="94"/>
                    <a:pt x="131" y="94"/>
                    <a:pt x="131" y="94"/>
                  </a:cubicBezTo>
                  <a:cubicBezTo>
                    <a:pt x="146" y="102"/>
                    <a:pt x="162" y="110"/>
                    <a:pt x="179" y="116"/>
                  </a:cubicBezTo>
                  <a:cubicBezTo>
                    <a:pt x="162" y="112"/>
                    <a:pt x="145" y="105"/>
                    <a:pt x="129" y="97"/>
                  </a:cubicBezTo>
                  <a:cubicBezTo>
                    <a:pt x="113" y="89"/>
                    <a:pt x="98" y="79"/>
                    <a:pt x="83" y="69"/>
                  </a:cubicBezTo>
                  <a:cubicBezTo>
                    <a:pt x="68" y="59"/>
                    <a:pt x="54" y="48"/>
                    <a:pt x="40" y="37"/>
                  </a:cubicBezTo>
                  <a:cubicBezTo>
                    <a:pt x="26" y="25"/>
                    <a:pt x="13" y="1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18B2F71B-804B-435A-85E2-93BD3F86C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1463" y="8689975"/>
              <a:ext cx="471488" cy="269875"/>
            </a:xfrm>
            <a:custGeom>
              <a:avLst/>
              <a:gdLst>
                <a:gd name="T0" fmla="*/ 0 w 163"/>
                <a:gd name="T1" fmla="*/ 0 h 93"/>
                <a:gd name="T2" fmla="*/ 33 w 163"/>
                <a:gd name="T3" fmla="*/ 34 h 93"/>
                <a:gd name="T4" fmla="*/ 38 w 163"/>
                <a:gd name="T5" fmla="*/ 38 h 93"/>
                <a:gd name="T6" fmla="*/ 43 w 163"/>
                <a:gd name="T7" fmla="*/ 42 h 93"/>
                <a:gd name="T8" fmla="*/ 52 w 163"/>
                <a:gd name="T9" fmla="*/ 49 h 93"/>
                <a:gd name="T10" fmla="*/ 62 w 163"/>
                <a:gd name="T11" fmla="*/ 55 h 93"/>
                <a:gd name="T12" fmla="*/ 73 w 163"/>
                <a:gd name="T13" fmla="*/ 61 h 93"/>
                <a:gd name="T14" fmla="*/ 83 w 163"/>
                <a:gd name="T15" fmla="*/ 67 h 93"/>
                <a:gd name="T16" fmla="*/ 89 w 163"/>
                <a:gd name="T17" fmla="*/ 69 h 93"/>
                <a:gd name="T18" fmla="*/ 94 w 163"/>
                <a:gd name="T19" fmla="*/ 72 h 93"/>
                <a:gd name="T20" fmla="*/ 105 w 163"/>
                <a:gd name="T21" fmla="*/ 76 h 93"/>
                <a:gd name="T22" fmla="*/ 116 w 163"/>
                <a:gd name="T23" fmla="*/ 80 h 93"/>
                <a:gd name="T24" fmla="*/ 122 w 163"/>
                <a:gd name="T25" fmla="*/ 82 h 93"/>
                <a:gd name="T26" fmla="*/ 128 w 163"/>
                <a:gd name="T27" fmla="*/ 84 h 93"/>
                <a:gd name="T28" fmla="*/ 139 w 163"/>
                <a:gd name="T29" fmla="*/ 87 h 93"/>
                <a:gd name="T30" fmla="*/ 163 w 163"/>
                <a:gd name="T31" fmla="*/ 93 h 93"/>
                <a:gd name="T32" fmla="*/ 151 w 163"/>
                <a:gd name="T33" fmla="*/ 92 h 93"/>
                <a:gd name="T34" fmla="*/ 145 w 163"/>
                <a:gd name="T35" fmla="*/ 91 h 93"/>
                <a:gd name="T36" fmla="*/ 139 w 163"/>
                <a:gd name="T37" fmla="*/ 90 h 93"/>
                <a:gd name="T38" fmla="*/ 127 w 163"/>
                <a:gd name="T39" fmla="*/ 87 h 93"/>
                <a:gd name="T40" fmla="*/ 121 w 163"/>
                <a:gd name="T41" fmla="*/ 86 h 93"/>
                <a:gd name="T42" fmla="*/ 115 w 163"/>
                <a:gd name="T43" fmla="*/ 84 h 93"/>
                <a:gd name="T44" fmla="*/ 104 w 163"/>
                <a:gd name="T45" fmla="*/ 80 h 93"/>
                <a:gd name="T46" fmla="*/ 92 w 163"/>
                <a:gd name="T47" fmla="*/ 76 h 93"/>
                <a:gd name="T48" fmla="*/ 87 w 163"/>
                <a:gd name="T49" fmla="*/ 73 h 93"/>
                <a:gd name="T50" fmla="*/ 81 w 163"/>
                <a:gd name="T51" fmla="*/ 71 h 93"/>
                <a:gd name="T52" fmla="*/ 70 w 163"/>
                <a:gd name="T53" fmla="*/ 65 h 93"/>
                <a:gd name="T54" fmla="*/ 31 w 163"/>
                <a:gd name="T55" fmla="*/ 37 h 93"/>
                <a:gd name="T56" fmla="*/ 0 w 163"/>
                <a:gd name="T5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3" h="93">
                  <a:moveTo>
                    <a:pt x="0" y="0"/>
                  </a:moveTo>
                  <a:cubicBezTo>
                    <a:pt x="10" y="13"/>
                    <a:pt x="21" y="24"/>
                    <a:pt x="33" y="34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39"/>
                    <a:pt x="41" y="40"/>
                    <a:pt x="43" y="42"/>
                  </a:cubicBezTo>
                  <a:cubicBezTo>
                    <a:pt x="46" y="44"/>
                    <a:pt x="49" y="47"/>
                    <a:pt x="52" y="49"/>
                  </a:cubicBezTo>
                  <a:cubicBezTo>
                    <a:pt x="56" y="51"/>
                    <a:pt x="59" y="53"/>
                    <a:pt x="62" y="55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6" y="63"/>
                    <a:pt x="80" y="65"/>
                    <a:pt x="83" y="67"/>
                  </a:cubicBezTo>
                  <a:cubicBezTo>
                    <a:pt x="89" y="69"/>
                    <a:pt x="89" y="69"/>
                    <a:pt x="89" y="69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8" y="73"/>
                    <a:pt x="101" y="75"/>
                    <a:pt x="105" y="76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9" y="87"/>
                    <a:pt x="139" y="87"/>
                    <a:pt x="139" y="87"/>
                  </a:cubicBezTo>
                  <a:cubicBezTo>
                    <a:pt x="147" y="90"/>
                    <a:pt x="155" y="91"/>
                    <a:pt x="163" y="93"/>
                  </a:cubicBezTo>
                  <a:cubicBezTo>
                    <a:pt x="159" y="93"/>
                    <a:pt x="155" y="92"/>
                    <a:pt x="151" y="92"/>
                  </a:cubicBezTo>
                  <a:cubicBezTo>
                    <a:pt x="145" y="91"/>
                    <a:pt x="145" y="91"/>
                    <a:pt x="145" y="91"/>
                  </a:cubicBezTo>
                  <a:cubicBezTo>
                    <a:pt x="143" y="90"/>
                    <a:pt x="141" y="90"/>
                    <a:pt x="139" y="90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25" y="87"/>
                    <a:pt x="123" y="86"/>
                    <a:pt x="121" y="86"/>
                  </a:cubicBezTo>
                  <a:cubicBezTo>
                    <a:pt x="115" y="84"/>
                    <a:pt x="115" y="84"/>
                    <a:pt x="115" y="84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0" y="79"/>
                    <a:pt x="96" y="77"/>
                    <a:pt x="92" y="76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78" y="69"/>
                    <a:pt x="74" y="67"/>
                    <a:pt x="70" y="65"/>
                  </a:cubicBezTo>
                  <a:cubicBezTo>
                    <a:pt x="56" y="57"/>
                    <a:pt x="43" y="48"/>
                    <a:pt x="31" y="37"/>
                  </a:cubicBezTo>
                  <a:cubicBezTo>
                    <a:pt x="19" y="26"/>
                    <a:pt x="8" y="1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22FAFEA1-97D4-41C9-8764-22DA1A196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1463" y="8915400"/>
              <a:ext cx="503238" cy="220663"/>
            </a:xfrm>
            <a:custGeom>
              <a:avLst/>
              <a:gdLst>
                <a:gd name="T0" fmla="*/ 0 w 174"/>
                <a:gd name="T1" fmla="*/ 0 h 76"/>
                <a:gd name="T2" fmla="*/ 38 w 174"/>
                <a:gd name="T3" fmla="*/ 30 h 76"/>
                <a:gd name="T4" fmla="*/ 80 w 174"/>
                <a:gd name="T5" fmla="*/ 53 h 76"/>
                <a:gd name="T6" fmla="*/ 126 w 174"/>
                <a:gd name="T7" fmla="*/ 68 h 76"/>
                <a:gd name="T8" fmla="*/ 150 w 174"/>
                <a:gd name="T9" fmla="*/ 73 h 76"/>
                <a:gd name="T10" fmla="*/ 162 w 174"/>
                <a:gd name="T11" fmla="*/ 74 h 76"/>
                <a:gd name="T12" fmla="*/ 174 w 174"/>
                <a:gd name="T13" fmla="*/ 76 h 76"/>
                <a:gd name="T14" fmla="*/ 162 w 174"/>
                <a:gd name="T15" fmla="*/ 76 h 76"/>
                <a:gd name="T16" fmla="*/ 150 w 174"/>
                <a:gd name="T17" fmla="*/ 75 h 76"/>
                <a:gd name="T18" fmla="*/ 137 w 174"/>
                <a:gd name="T19" fmla="*/ 74 h 76"/>
                <a:gd name="T20" fmla="*/ 131 w 174"/>
                <a:gd name="T21" fmla="*/ 73 h 76"/>
                <a:gd name="T22" fmla="*/ 125 w 174"/>
                <a:gd name="T23" fmla="*/ 72 h 76"/>
                <a:gd name="T24" fmla="*/ 113 w 174"/>
                <a:gd name="T25" fmla="*/ 69 h 76"/>
                <a:gd name="T26" fmla="*/ 102 w 174"/>
                <a:gd name="T27" fmla="*/ 66 h 76"/>
                <a:gd name="T28" fmla="*/ 99 w 174"/>
                <a:gd name="T29" fmla="*/ 65 h 76"/>
                <a:gd name="T30" fmla="*/ 96 w 174"/>
                <a:gd name="T31" fmla="*/ 64 h 76"/>
                <a:gd name="T32" fmla="*/ 90 w 174"/>
                <a:gd name="T33" fmla="*/ 62 h 76"/>
                <a:gd name="T34" fmla="*/ 78 w 174"/>
                <a:gd name="T35" fmla="*/ 57 h 76"/>
                <a:gd name="T36" fmla="*/ 36 w 174"/>
                <a:gd name="T37" fmla="*/ 33 h 76"/>
                <a:gd name="T38" fmla="*/ 31 w 174"/>
                <a:gd name="T39" fmla="*/ 30 h 76"/>
                <a:gd name="T40" fmla="*/ 26 w 174"/>
                <a:gd name="T41" fmla="*/ 26 h 76"/>
                <a:gd name="T42" fmla="*/ 17 w 174"/>
                <a:gd name="T43" fmla="*/ 18 h 76"/>
                <a:gd name="T44" fmla="*/ 0 w 174"/>
                <a:gd name="T4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76">
                  <a:moveTo>
                    <a:pt x="0" y="0"/>
                  </a:moveTo>
                  <a:cubicBezTo>
                    <a:pt x="11" y="12"/>
                    <a:pt x="24" y="21"/>
                    <a:pt x="38" y="30"/>
                  </a:cubicBezTo>
                  <a:cubicBezTo>
                    <a:pt x="51" y="39"/>
                    <a:pt x="65" y="47"/>
                    <a:pt x="80" y="53"/>
                  </a:cubicBezTo>
                  <a:cubicBezTo>
                    <a:pt x="95" y="59"/>
                    <a:pt x="110" y="65"/>
                    <a:pt x="126" y="68"/>
                  </a:cubicBezTo>
                  <a:cubicBezTo>
                    <a:pt x="134" y="70"/>
                    <a:pt x="142" y="71"/>
                    <a:pt x="150" y="73"/>
                  </a:cubicBezTo>
                  <a:cubicBezTo>
                    <a:pt x="154" y="74"/>
                    <a:pt x="158" y="74"/>
                    <a:pt x="162" y="74"/>
                  </a:cubicBezTo>
                  <a:cubicBezTo>
                    <a:pt x="166" y="75"/>
                    <a:pt x="170" y="75"/>
                    <a:pt x="174" y="76"/>
                  </a:cubicBezTo>
                  <a:cubicBezTo>
                    <a:pt x="170" y="76"/>
                    <a:pt x="166" y="76"/>
                    <a:pt x="162" y="76"/>
                  </a:cubicBezTo>
                  <a:cubicBezTo>
                    <a:pt x="158" y="76"/>
                    <a:pt x="154" y="76"/>
                    <a:pt x="150" y="75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35" y="74"/>
                    <a:pt x="133" y="73"/>
                    <a:pt x="131" y="73"/>
                  </a:cubicBezTo>
                  <a:cubicBezTo>
                    <a:pt x="125" y="72"/>
                    <a:pt x="125" y="72"/>
                    <a:pt x="125" y="72"/>
                  </a:cubicBezTo>
                  <a:cubicBezTo>
                    <a:pt x="121" y="71"/>
                    <a:pt x="117" y="70"/>
                    <a:pt x="113" y="69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86" y="60"/>
                    <a:pt x="82" y="59"/>
                    <a:pt x="78" y="57"/>
                  </a:cubicBezTo>
                  <a:cubicBezTo>
                    <a:pt x="63" y="51"/>
                    <a:pt x="49" y="43"/>
                    <a:pt x="36" y="33"/>
                  </a:cubicBezTo>
                  <a:cubicBezTo>
                    <a:pt x="34" y="32"/>
                    <a:pt x="32" y="31"/>
                    <a:pt x="31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3"/>
                    <a:pt x="20" y="21"/>
                    <a:pt x="17" y="18"/>
                  </a:cubicBezTo>
                  <a:cubicBezTo>
                    <a:pt x="11" y="12"/>
                    <a:pt x="5" y="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" name="Freeform 59">
              <a:extLst>
                <a:ext uri="{FF2B5EF4-FFF2-40B4-BE49-F238E27FC236}">
                  <a16:creationId xmlns:a16="http://schemas.microsoft.com/office/drawing/2014/main" id="{9756C528-00DD-4F51-9C9D-CDD6ADC4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7813" y="8323262"/>
              <a:ext cx="942975" cy="1628775"/>
            </a:xfrm>
            <a:custGeom>
              <a:avLst/>
              <a:gdLst>
                <a:gd name="T0" fmla="*/ 262 w 327"/>
                <a:gd name="T1" fmla="*/ 241 h 564"/>
                <a:gd name="T2" fmla="*/ 273 w 327"/>
                <a:gd name="T3" fmla="*/ 541 h 564"/>
                <a:gd name="T4" fmla="*/ 66 w 327"/>
                <a:gd name="T5" fmla="*/ 323 h 564"/>
                <a:gd name="T6" fmla="*/ 55 w 327"/>
                <a:gd name="T7" fmla="*/ 23 h 564"/>
                <a:gd name="T8" fmla="*/ 262 w 327"/>
                <a:gd name="T9" fmla="*/ 2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564">
                  <a:moveTo>
                    <a:pt x="262" y="241"/>
                  </a:moveTo>
                  <a:cubicBezTo>
                    <a:pt x="322" y="384"/>
                    <a:pt x="327" y="519"/>
                    <a:pt x="273" y="541"/>
                  </a:cubicBezTo>
                  <a:cubicBezTo>
                    <a:pt x="219" y="564"/>
                    <a:pt x="126" y="467"/>
                    <a:pt x="66" y="323"/>
                  </a:cubicBezTo>
                  <a:cubicBezTo>
                    <a:pt x="5" y="180"/>
                    <a:pt x="0" y="45"/>
                    <a:pt x="55" y="23"/>
                  </a:cubicBezTo>
                  <a:cubicBezTo>
                    <a:pt x="109" y="0"/>
                    <a:pt x="202" y="97"/>
                    <a:pt x="262" y="24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" name="Freeform 60">
              <a:extLst>
                <a:ext uri="{FF2B5EF4-FFF2-40B4-BE49-F238E27FC236}">
                  <a16:creationId xmlns:a16="http://schemas.microsoft.com/office/drawing/2014/main" id="{21CF53EE-674E-4E61-A47B-FA4889172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1038" y="7818437"/>
              <a:ext cx="1068388" cy="2149475"/>
            </a:xfrm>
            <a:custGeom>
              <a:avLst/>
              <a:gdLst>
                <a:gd name="T0" fmla="*/ 318 w 370"/>
                <a:gd name="T1" fmla="*/ 407 h 744"/>
                <a:gd name="T2" fmla="*/ 92 w 370"/>
                <a:gd name="T3" fmla="*/ 724 h 744"/>
                <a:gd name="T4" fmla="*/ 52 w 370"/>
                <a:gd name="T5" fmla="*/ 337 h 744"/>
                <a:gd name="T6" fmla="*/ 279 w 370"/>
                <a:gd name="T7" fmla="*/ 20 h 744"/>
                <a:gd name="T8" fmla="*/ 318 w 370"/>
                <a:gd name="T9" fmla="*/ 407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744">
                  <a:moveTo>
                    <a:pt x="318" y="407"/>
                  </a:moveTo>
                  <a:cubicBezTo>
                    <a:pt x="267" y="602"/>
                    <a:pt x="165" y="744"/>
                    <a:pt x="92" y="724"/>
                  </a:cubicBezTo>
                  <a:cubicBezTo>
                    <a:pt x="18" y="704"/>
                    <a:pt x="0" y="531"/>
                    <a:pt x="52" y="337"/>
                  </a:cubicBezTo>
                  <a:cubicBezTo>
                    <a:pt x="104" y="142"/>
                    <a:pt x="205" y="0"/>
                    <a:pt x="279" y="20"/>
                  </a:cubicBezTo>
                  <a:cubicBezTo>
                    <a:pt x="352" y="39"/>
                    <a:pt x="370" y="213"/>
                    <a:pt x="318" y="40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" name="Freeform 61">
              <a:extLst>
                <a:ext uri="{FF2B5EF4-FFF2-40B4-BE49-F238E27FC236}">
                  <a16:creationId xmlns:a16="http://schemas.microsoft.com/office/drawing/2014/main" id="{C92F81A6-9B7A-4DDF-BC1C-D8FC0E17F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775" y="7980362"/>
              <a:ext cx="963613" cy="1779588"/>
            </a:xfrm>
            <a:custGeom>
              <a:avLst/>
              <a:gdLst>
                <a:gd name="T0" fmla="*/ 0 w 334"/>
                <a:gd name="T1" fmla="*/ 196 h 616"/>
                <a:gd name="T2" fmla="*/ 47 w 334"/>
                <a:gd name="T3" fmla="*/ 299 h 616"/>
                <a:gd name="T4" fmla="*/ 94 w 334"/>
                <a:gd name="T5" fmla="*/ 402 h 616"/>
                <a:gd name="T6" fmla="*/ 141 w 334"/>
                <a:gd name="T7" fmla="*/ 505 h 616"/>
                <a:gd name="T8" fmla="*/ 188 w 334"/>
                <a:gd name="T9" fmla="*/ 608 h 616"/>
                <a:gd name="T10" fmla="*/ 184 w 334"/>
                <a:gd name="T11" fmla="*/ 609 h 616"/>
                <a:gd name="T12" fmla="*/ 202 w 334"/>
                <a:gd name="T13" fmla="*/ 533 h 616"/>
                <a:gd name="T14" fmla="*/ 221 w 334"/>
                <a:gd name="T15" fmla="*/ 456 h 616"/>
                <a:gd name="T16" fmla="*/ 258 w 334"/>
                <a:gd name="T17" fmla="*/ 304 h 616"/>
                <a:gd name="T18" fmla="*/ 295 w 334"/>
                <a:gd name="T19" fmla="*/ 152 h 616"/>
                <a:gd name="T20" fmla="*/ 334 w 334"/>
                <a:gd name="T21" fmla="*/ 0 h 616"/>
                <a:gd name="T22" fmla="*/ 298 w 334"/>
                <a:gd name="T23" fmla="*/ 153 h 616"/>
                <a:gd name="T24" fmla="*/ 262 w 334"/>
                <a:gd name="T25" fmla="*/ 305 h 616"/>
                <a:gd name="T26" fmla="*/ 225 w 334"/>
                <a:gd name="T27" fmla="*/ 457 h 616"/>
                <a:gd name="T28" fmla="*/ 207 w 334"/>
                <a:gd name="T29" fmla="*/ 534 h 616"/>
                <a:gd name="T30" fmla="*/ 188 w 334"/>
                <a:gd name="T31" fmla="*/ 610 h 616"/>
                <a:gd name="T32" fmla="*/ 186 w 334"/>
                <a:gd name="T33" fmla="*/ 616 h 616"/>
                <a:gd name="T34" fmla="*/ 184 w 334"/>
                <a:gd name="T35" fmla="*/ 610 h 616"/>
                <a:gd name="T36" fmla="*/ 137 w 334"/>
                <a:gd name="T37" fmla="*/ 507 h 616"/>
                <a:gd name="T38" fmla="*/ 91 w 334"/>
                <a:gd name="T39" fmla="*/ 403 h 616"/>
                <a:gd name="T40" fmla="*/ 45 w 334"/>
                <a:gd name="T41" fmla="*/ 300 h 616"/>
                <a:gd name="T42" fmla="*/ 0 w 334"/>
                <a:gd name="T43" fmla="*/ 19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4" h="616">
                  <a:moveTo>
                    <a:pt x="0" y="196"/>
                  </a:moveTo>
                  <a:cubicBezTo>
                    <a:pt x="47" y="299"/>
                    <a:pt x="47" y="299"/>
                    <a:pt x="47" y="299"/>
                  </a:cubicBezTo>
                  <a:cubicBezTo>
                    <a:pt x="63" y="333"/>
                    <a:pt x="79" y="367"/>
                    <a:pt x="94" y="402"/>
                  </a:cubicBezTo>
                  <a:cubicBezTo>
                    <a:pt x="141" y="505"/>
                    <a:pt x="141" y="505"/>
                    <a:pt x="141" y="505"/>
                  </a:cubicBezTo>
                  <a:cubicBezTo>
                    <a:pt x="188" y="608"/>
                    <a:pt x="188" y="608"/>
                    <a:pt x="188" y="608"/>
                  </a:cubicBezTo>
                  <a:cubicBezTo>
                    <a:pt x="184" y="609"/>
                    <a:pt x="184" y="609"/>
                    <a:pt x="184" y="609"/>
                  </a:cubicBezTo>
                  <a:cubicBezTo>
                    <a:pt x="202" y="533"/>
                    <a:pt x="202" y="533"/>
                    <a:pt x="202" y="533"/>
                  </a:cubicBezTo>
                  <a:cubicBezTo>
                    <a:pt x="221" y="456"/>
                    <a:pt x="221" y="456"/>
                    <a:pt x="221" y="456"/>
                  </a:cubicBezTo>
                  <a:cubicBezTo>
                    <a:pt x="258" y="304"/>
                    <a:pt x="258" y="304"/>
                    <a:pt x="258" y="304"/>
                  </a:cubicBezTo>
                  <a:cubicBezTo>
                    <a:pt x="295" y="152"/>
                    <a:pt x="295" y="152"/>
                    <a:pt x="295" y="152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298" y="153"/>
                    <a:pt x="298" y="153"/>
                    <a:pt x="298" y="153"/>
                  </a:cubicBezTo>
                  <a:cubicBezTo>
                    <a:pt x="262" y="305"/>
                    <a:pt x="262" y="305"/>
                    <a:pt x="262" y="305"/>
                  </a:cubicBezTo>
                  <a:cubicBezTo>
                    <a:pt x="225" y="457"/>
                    <a:pt x="225" y="457"/>
                    <a:pt x="225" y="457"/>
                  </a:cubicBezTo>
                  <a:cubicBezTo>
                    <a:pt x="207" y="534"/>
                    <a:pt x="207" y="534"/>
                    <a:pt x="207" y="534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6" y="616"/>
                    <a:pt x="186" y="616"/>
                    <a:pt x="186" y="616"/>
                  </a:cubicBezTo>
                  <a:cubicBezTo>
                    <a:pt x="184" y="610"/>
                    <a:pt x="184" y="610"/>
                    <a:pt x="184" y="610"/>
                  </a:cubicBezTo>
                  <a:cubicBezTo>
                    <a:pt x="137" y="507"/>
                    <a:pt x="137" y="507"/>
                    <a:pt x="137" y="507"/>
                  </a:cubicBezTo>
                  <a:cubicBezTo>
                    <a:pt x="91" y="403"/>
                    <a:pt x="91" y="403"/>
                    <a:pt x="91" y="403"/>
                  </a:cubicBezTo>
                  <a:cubicBezTo>
                    <a:pt x="76" y="369"/>
                    <a:pt x="61" y="334"/>
                    <a:pt x="45" y="300"/>
                  </a:cubicBezTo>
                  <a:lnTo>
                    <a:pt x="0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" name="Freeform 62">
              <a:extLst>
                <a:ext uri="{FF2B5EF4-FFF2-40B4-BE49-F238E27FC236}">
                  <a16:creationId xmlns:a16="http://schemas.microsoft.com/office/drawing/2014/main" id="{BE495844-1DDF-422A-AA12-68550446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9325" y="8929687"/>
              <a:ext cx="168275" cy="414338"/>
            </a:xfrm>
            <a:custGeom>
              <a:avLst/>
              <a:gdLst>
                <a:gd name="T0" fmla="*/ 0 w 58"/>
                <a:gd name="T1" fmla="*/ 0 h 143"/>
                <a:gd name="T2" fmla="*/ 12 w 58"/>
                <a:gd name="T3" fmla="*/ 37 h 143"/>
                <a:gd name="T4" fmla="*/ 25 w 58"/>
                <a:gd name="T5" fmla="*/ 74 h 143"/>
                <a:gd name="T6" fmla="*/ 38 w 58"/>
                <a:gd name="T7" fmla="*/ 110 h 143"/>
                <a:gd name="T8" fmla="*/ 58 w 58"/>
                <a:gd name="T9" fmla="*/ 143 h 143"/>
                <a:gd name="T10" fmla="*/ 35 w 58"/>
                <a:gd name="T11" fmla="*/ 111 h 143"/>
                <a:gd name="T12" fmla="*/ 20 w 58"/>
                <a:gd name="T13" fmla="*/ 75 h 143"/>
                <a:gd name="T14" fmla="*/ 9 w 58"/>
                <a:gd name="T15" fmla="*/ 38 h 143"/>
                <a:gd name="T16" fmla="*/ 0 w 58"/>
                <a:gd name="T1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43">
                  <a:moveTo>
                    <a:pt x="0" y="0"/>
                  </a:moveTo>
                  <a:cubicBezTo>
                    <a:pt x="4" y="12"/>
                    <a:pt x="8" y="25"/>
                    <a:pt x="12" y="37"/>
                  </a:cubicBezTo>
                  <a:cubicBezTo>
                    <a:pt x="16" y="49"/>
                    <a:pt x="20" y="62"/>
                    <a:pt x="25" y="74"/>
                  </a:cubicBezTo>
                  <a:cubicBezTo>
                    <a:pt x="29" y="86"/>
                    <a:pt x="33" y="98"/>
                    <a:pt x="38" y="110"/>
                  </a:cubicBezTo>
                  <a:cubicBezTo>
                    <a:pt x="44" y="121"/>
                    <a:pt x="50" y="133"/>
                    <a:pt x="58" y="143"/>
                  </a:cubicBezTo>
                  <a:cubicBezTo>
                    <a:pt x="48" y="134"/>
                    <a:pt x="41" y="123"/>
                    <a:pt x="35" y="111"/>
                  </a:cubicBezTo>
                  <a:cubicBezTo>
                    <a:pt x="29" y="100"/>
                    <a:pt x="24" y="88"/>
                    <a:pt x="20" y="75"/>
                  </a:cubicBezTo>
                  <a:cubicBezTo>
                    <a:pt x="16" y="63"/>
                    <a:pt x="12" y="50"/>
                    <a:pt x="9" y="38"/>
                  </a:cubicBezTo>
                  <a:cubicBezTo>
                    <a:pt x="5" y="25"/>
                    <a:pt x="3" y="1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" name="Freeform 63">
              <a:extLst>
                <a:ext uri="{FF2B5EF4-FFF2-40B4-BE49-F238E27FC236}">
                  <a16:creationId xmlns:a16="http://schemas.microsoft.com/office/drawing/2014/main" id="{07743D39-C985-407E-9E69-965519C4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6000" y="8745537"/>
              <a:ext cx="147638" cy="406400"/>
            </a:xfrm>
            <a:custGeom>
              <a:avLst/>
              <a:gdLst>
                <a:gd name="T0" fmla="*/ 0 w 51"/>
                <a:gd name="T1" fmla="*/ 0 h 141"/>
                <a:gd name="T2" fmla="*/ 12 w 51"/>
                <a:gd name="T3" fmla="*/ 36 h 141"/>
                <a:gd name="T4" fmla="*/ 23 w 51"/>
                <a:gd name="T5" fmla="*/ 72 h 141"/>
                <a:gd name="T6" fmla="*/ 35 w 51"/>
                <a:gd name="T7" fmla="*/ 107 h 141"/>
                <a:gd name="T8" fmla="*/ 51 w 51"/>
                <a:gd name="T9" fmla="*/ 141 h 141"/>
                <a:gd name="T10" fmla="*/ 31 w 51"/>
                <a:gd name="T11" fmla="*/ 109 h 141"/>
                <a:gd name="T12" fmla="*/ 18 w 51"/>
                <a:gd name="T13" fmla="*/ 73 h 141"/>
                <a:gd name="T14" fmla="*/ 8 w 51"/>
                <a:gd name="T15" fmla="*/ 37 h 141"/>
                <a:gd name="T16" fmla="*/ 0 w 51"/>
                <a:gd name="T1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141">
                  <a:moveTo>
                    <a:pt x="0" y="0"/>
                  </a:moveTo>
                  <a:cubicBezTo>
                    <a:pt x="4" y="12"/>
                    <a:pt x="8" y="24"/>
                    <a:pt x="12" y="36"/>
                  </a:cubicBezTo>
                  <a:cubicBezTo>
                    <a:pt x="15" y="48"/>
                    <a:pt x="19" y="60"/>
                    <a:pt x="23" y="72"/>
                  </a:cubicBezTo>
                  <a:cubicBezTo>
                    <a:pt x="26" y="84"/>
                    <a:pt x="30" y="96"/>
                    <a:pt x="35" y="107"/>
                  </a:cubicBezTo>
                  <a:cubicBezTo>
                    <a:pt x="39" y="119"/>
                    <a:pt x="44" y="130"/>
                    <a:pt x="51" y="141"/>
                  </a:cubicBezTo>
                  <a:cubicBezTo>
                    <a:pt x="43" y="131"/>
                    <a:pt x="37" y="120"/>
                    <a:pt x="31" y="109"/>
                  </a:cubicBezTo>
                  <a:cubicBezTo>
                    <a:pt x="26" y="97"/>
                    <a:pt x="22" y="85"/>
                    <a:pt x="18" y="73"/>
                  </a:cubicBezTo>
                  <a:cubicBezTo>
                    <a:pt x="14" y="61"/>
                    <a:pt x="11" y="49"/>
                    <a:pt x="8" y="37"/>
                  </a:cubicBezTo>
                  <a:cubicBezTo>
                    <a:pt x="5" y="25"/>
                    <a:pt x="2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" name="Freeform 64">
              <a:extLst>
                <a:ext uri="{FF2B5EF4-FFF2-40B4-BE49-F238E27FC236}">
                  <a16:creationId xmlns:a16="http://schemas.microsoft.com/office/drawing/2014/main" id="{82033393-D65C-48A2-B17C-22F5353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9025" y="8343900"/>
              <a:ext cx="163513" cy="436563"/>
            </a:xfrm>
            <a:custGeom>
              <a:avLst/>
              <a:gdLst>
                <a:gd name="T0" fmla="*/ 0 w 57"/>
                <a:gd name="T1" fmla="*/ 0 h 151"/>
                <a:gd name="T2" fmla="*/ 12 w 57"/>
                <a:gd name="T3" fmla="*/ 39 h 151"/>
                <a:gd name="T4" fmla="*/ 24 w 57"/>
                <a:gd name="T5" fmla="*/ 77 h 151"/>
                <a:gd name="T6" fmla="*/ 38 w 57"/>
                <a:gd name="T7" fmla="*/ 115 h 151"/>
                <a:gd name="T8" fmla="*/ 42 w 57"/>
                <a:gd name="T9" fmla="*/ 125 h 151"/>
                <a:gd name="T10" fmla="*/ 47 w 57"/>
                <a:gd name="T11" fmla="*/ 134 h 151"/>
                <a:gd name="T12" fmla="*/ 57 w 57"/>
                <a:gd name="T13" fmla="*/ 151 h 151"/>
                <a:gd name="T14" fmla="*/ 35 w 57"/>
                <a:gd name="T15" fmla="*/ 117 h 151"/>
                <a:gd name="T16" fmla="*/ 20 w 57"/>
                <a:gd name="T17" fmla="*/ 79 h 151"/>
                <a:gd name="T18" fmla="*/ 8 w 57"/>
                <a:gd name="T19" fmla="*/ 40 h 151"/>
                <a:gd name="T20" fmla="*/ 0 w 57"/>
                <a:gd name="T2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51">
                  <a:moveTo>
                    <a:pt x="0" y="0"/>
                  </a:moveTo>
                  <a:cubicBezTo>
                    <a:pt x="4" y="13"/>
                    <a:pt x="8" y="26"/>
                    <a:pt x="12" y="39"/>
                  </a:cubicBezTo>
                  <a:cubicBezTo>
                    <a:pt x="16" y="52"/>
                    <a:pt x="20" y="65"/>
                    <a:pt x="24" y="77"/>
                  </a:cubicBezTo>
                  <a:cubicBezTo>
                    <a:pt x="28" y="90"/>
                    <a:pt x="33" y="103"/>
                    <a:pt x="38" y="115"/>
                  </a:cubicBezTo>
                  <a:cubicBezTo>
                    <a:pt x="39" y="118"/>
                    <a:pt x="41" y="121"/>
                    <a:pt x="42" y="125"/>
                  </a:cubicBezTo>
                  <a:cubicBezTo>
                    <a:pt x="44" y="127"/>
                    <a:pt x="45" y="131"/>
                    <a:pt x="47" y="134"/>
                  </a:cubicBezTo>
                  <a:cubicBezTo>
                    <a:pt x="50" y="140"/>
                    <a:pt x="53" y="145"/>
                    <a:pt x="57" y="151"/>
                  </a:cubicBezTo>
                  <a:cubicBezTo>
                    <a:pt x="48" y="141"/>
                    <a:pt x="41" y="129"/>
                    <a:pt x="35" y="117"/>
                  </a:cubicBezTo>
                  <a:cubicBezTo>
                    <a:pt x="29" y="105"/>
                    <a:pt x="24" y="92"/>
                    <a:pt x="20" y="79"/>
                  </a:cubicBezTo>
                  <a:cubicBezTo>
                    <a:pt x="15" y="66"/>
                    <a:pt x="12" y="53"/>
                    <a:pt x="8" y="40"/>
                  </a:cubicBezTo>
                  <a:cubicBezTo>
                    <a:pt x="5" y="27"/>
                    <a:pt x="2" y="1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" name="Freeform 65">
              <a:extLst>
                <a:ext uri="{FF2B5EF4-FFF2-40B4-BE49-F238E27FC236}">
                  <a16:creationId xmlns:a16="http://schemas.microsoft.com/office/drawing/2014/main" id="{BDAFD0E6-CDEC-4EEB-A264-BB99DD090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0" y="8286750"/>
              <a:ext cx="303213" cy="290513"/>
            </a:xfrm>
            <a:custGeom>
              <a:avLst/>
              <a:gdLst>
                <a:gd name="T0" fmla="*/ 0 w 105"/>
                <a:gd name="T1" fmla="*/ 101 h 101"/>
                <a:gd name="T2" fmla="*/ 28 w 105"/>
                <a:gd name="T3" fmla="*/ 78 h 101"/>
                <a:gd name="T4" fmla="*/ 54 w 105"/>
                <a:gd name="T5" fmla="*/ 53 h 101"/>
                <a:gd name="T6" fmla="*/ 80 w 105"/>
                <a:gd name="T7" fmla="*/ 26 h 101"/>
                <a:gd name="T8" fmla="*/ 105 w 105"/>
                <a:gd name="T9" fmla="*/ 0 h 101"/>
                <a:gd name="T10" fmla="*/ 82 w 105"/>
                <a:gd name="T11" fmla="*/ 29 h 101"/>
                <a:gd name="T12" fmla="*/ 58 w 105"/>
                <a:gd name="T13" fmla="*/ 56 h 101"/>
                <a:gd name="T14" fmla="*/ 31 w 105"/>
                <a:gd name="T15" fmla="*/ 81 h 101"/>
                <a:gd name="T16" fmla="*/ 0 w 105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01">
                  <a:moveTo>
                    <a:pt x="0" y="101"/>
                  </a:moveTo>
                  <a:cubicBezTo>
                    <a:pt x="10" y="94"/>
                    <a:pt x="20" y="86"/>
                    <a:pt x="28" y="78"/>
                  </a:cubicBezTo>
                  <a:cubicBezTo>
                    <a:pt x="37" y="70"/>
                    <a:pt x="46" y="61"/>
                    <a:pt x="54" y="53"/>
                  </a:cubicBezTo>
                  <a:cubicBezTo>
                    <a:pt x="63" y="44"/>
                    <a:pt x="71" y="35"/>
                    <a:pt x="80" y="26"/>
                  </a:cubicBezTo>
                  <a:cubicBezTo>
                    <a:pt x="88" y="18"/>
                    <a:pt x="96" y="9"/>
                    <a:pt x="105" y="0"/>
                  </a:cubicBezTo>
                  <a:cubicBezTo>
                    <a:pt x="98" y="10"/>
                    <a:pt x="90" y="20"/>
                    <a:pt x="82" y="29"/>
                  </a:cubicBezTo>
                  <a:cubicBezTo>
                    <a:pt x="74" y="38"/>
                    <a:pt x="66" y="47"/>
                    <a:pt x="58" y="56"/>
                  </a:cubicBezTo>
                  <a:cubicBezTo>
                    <a:pt x="49" y="64"/>
                    <a:pt x="40" y="73"/>
                    <a:pt x="31" y="81"/>
                  </a:cubicBezTo>
                  <a:cubicBezTo>
                    <a:pt x="21" y="88"/>
                    <a:pt x="11" y="95"/>
                    <a:pt x="0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" name="Freeform 66">
              <a:extLst>
                <a:ext uri="{FF2B5EF4-FFF2-40B4-BE49-F238E27FC236}">
                  <a16:creationId xmlns:a16="http://schemas.microsoft.com/office/drawing/2014/main" id="{F0BEF620-21C0-4B4B-A67D-A5061CCC7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3325" y="8763000"/>
              <a:ext cx="363538" cy="225425"/>
            </a:xfrm>
            <a:custGeom>
              <a:avLst/>
              <a:gdLst>
                <a:gd name="T0" fmla="*/ 0 w 126"/>
                <a:gd name="T1" fmla="*/ 78 h 78"/>
                <a:gd name="T2" fmla="*/ 33 w 126"/>
                <a:gd name="T3" fmla="*/ 61 h 78"/>
                <a:gd name="T4" fmla="*/ 64 w 126"/>
                <a:gd name="T5" fmla="*/ 41 h 78"/>
                <a:gd name="T6" fmla="*/ 95 w 126"/>
                <a:gd name="T7" fmla="*/ 20 h 78"/>
                <a:gd name="T8" fmla="*/ 126 w 126"/>
                <a:gd name="T9" fmla="*/ 0 h 78"/>
                <a:gd name="T10" fmla="*/ 97 w 126"/>
                <a:gd name="T11" fmla="*/ 23 h 78"/>
                <a:gd name="T12" fmla="*/ 67 w 126"/>
                <a:gd name="T13" fmla="*/ 45 h 78"/>
                <a:gd name="T14" fmla="*/ 35 w 126"/>
                <a:gd name="T15" fmla="*/ 64 h 78"/>
                <a:gd name="T16" fmla="*/ 0 w 12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78">
                  <a:moveTo>
                    <a:pt x="0" y="78"/>
                  </a:moveTo>
                  <a:cubicBezTo>
                    <a:pt x="12" y="74"/>
                    <a:pt x="22" y="68"/>
                    <a:pt x="33" y="61"/>
                  </a:cubicBezTo>
                  <a:cubicBezTo>
                    <a:pt x="43" y="55"/>
                    <a:pt x="54" y="48"/>
                    <a:pt x="64" y="41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105" y="13"/>
                    <a:pt x="116" y="6"/>
                    <a:pt x="126" y="0"/>
                  </a:cubicBezTo>
                  <a:cubicBezTo>
                    <a:pt x="117" y="8"/>
                    <a:pt x="107" y="15"/>
                    <a:pt x="97" y="23"/>
                  </a:cubicBezTo>
                  <a:cubicBezTo>
                    <a:pt x="87" y="31"/>
                    <a:pt x="77" y="38"/>
                    <a:pt x="67" y="45"/>
                  </a:cubicBezTo>
                  <a:cubicBezTo>
                    <a:pt x="56" y="52"/>
                    <a:pt x="46" y="58"/>
                    <a:pt x="35" y="64"/>
                  </a:cubicBezTo>
                  <a:cubicBezTo>
                    <a:pt x="24" y="70"/>
                    <a:pt x="12" y="76"/>
                    <a:pt x="0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8" name="Freeform 67">
              <a:extLst>
                <a:ext uri="{FF2B5EF4-FFF2-40B4-BE49-F238E27FC236}">
                  <a16:creationId xmlns:a16="http://schemas.microsoft.com/office/drawing/2014/main" id="{EB41E368-6DBD-4042-8C25-AA9EC4474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00" y="9024937"/>
              <a:ext cx="327025" cy="217488"/>
            </a:xfrm>
            <a:custGeom>
              <a:avLst/>
              <a:gdLst>
                <a:gd name="T0" fmla="*/ 0 w 113"/>
                <a:gd name="T1" fmla="*/ 75 h 75"/>
                <a:gd name="T2" fmla="*/ 15 w 113"/>
                <a:gd name="T3" fmla="*/ 68 h 75"/>
                <a:gd name="T4" fmla="*/ 23 w 113"/>
                <a:gd name="T5" fmla="*/ 64 h 75"/>
                <a:gd name="T6" fmla="*/ 30 w 113"/>
                <a:gd name="T7" fmla="*/ 59 h 75"/>
                <a:gd name="T8" fmla="*/ 58 w 113"/>
                <a:gd name="T9" fmla="*/ 40 h 75"/>
                <a:gd name="T10" fmla="*/ 85 w 113"/>
                <a:gd name="T11" fmla="*/ 19 h 75"/>
                <a:gd name="T12" fmla="*/ 113 w 113"/>
                <a:gd name="T13" fmla="*/ 0 h 75"/>
                <a:gd name="T14" fmla="*/ 88 w 113"/>
                <a:gd name="T15" fmla="*/ 22 h 75"/>
                <a:gd name="T16" fmla="*/ 61 w 113"/>
                <a:gd name="T17" fmla="*/ 43 h 75"/>
                <a:gd name="T18" fmla="*/ 32 w 113"/>
                <a:gd name="T19" fmla="*/ 63 h 75"/>
                <a:gd name="T20" fmla="*/ 24 w 113"/>
                <a:gd name="T21" fmla="*/ 67 h 75"/>
                <a:gd name="T22" fmla="*/ 16 w 113"/>
                <a:gd name="T23" fmla="*/ 70 h 75"/>
                <a:gd name="T24" fmla="*/ 0 w 113"/>
                <a:gd name="T2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75">
                  <a:moveTo>
                    <a:pt x="0" y="75"/>
                  </a:moveTo>
                  <a:cubicBezTo>
                    <a:pt x="5" y="74"/>
                    <a:pt x="10" y="71"/>
                    <a:pt x="15" y="68"/>
                  </a:cubicBezTo>
                  <a:cubicBezTo>
                    <a:pt x="18" y="67"/>
                    <a:pt x="20" y="66"/>
                    <a:pt x="23" y="64"/>
                  </a:cubicBezTo>
                  <a:cubicBezTo>
                    <a:pt x="25" y="63"/>
                    <a:pt x="28" y="61"/>
                    <a:pt x="30" y="59"/>
                  </a:cubicBezTo>
                  <a:cubicBezTo>
                    <a:pt x="39" y="53"/>
                    <a:pt x="49" y="46"/>
                    <a:pt x="58" y="40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95" y="13"/>
                    <a:pt x="104" y="6"/>
                    <a:pt x="113" y="0"/>
                  </a:cubicBezTo>
                  <a:cubicBezTo>
                    <a:pt x="105" y="7"/>
                    <a:pt x="96" y="15"/>
                    <a:pt x="88" y="22"/>
                  </a:cubicBezTo>
                  <a:cubicBezTo>
                    <a:pt x="79" y="30"/>
                    <a:pt x="70" y="37"/>
                    <a:pt x="61" y="43"/>
                  </a:cubicBezTo>
                  <a:cubicBezTo>
                    <a:pt x="51" y="50"/>
                    <a:pt x="42" y="57"/>
                    <a:pt x="32" y="63"/>
                  </a:cubicBezTo>
                  <a:cubicBezTo>
                    <a:pt x="29" y="64"/>
                    <a:pt x="27" y="65"/>
                    <a:pt x="24" y="67"/>
                  </a:cubicBezTo>
                  <a:cubicBezTo>
                    <a:pt x="22" y="68"/>
                    <a:pt x="19" y="69"/>
                    <a:pt x="16" y="70"/>
                  </a:cubicBezTo>
                  <a:cubicBezTo>
                    <a:pt x="11" y="73"/>
                    <a:pt x="5" y="75"/>
                    <a:pt x="0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" name="Freeform 68">
              <a:extLst>
                <a:ext uri="{FF2B5EF4-FFF2-40B4-BE49-F238E27FC236}">
                  <a16:creationId xmlns:a16="http://schemas.microsoft.com/office/drawing/2014/main" id="{8602F76B-6276-4B38-BB0B-71E58C9C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6963" y="9213850"/>
              <a:ext cx="346075" cy="219075"/>
            </a:xfrm>
            <a:custGeom>
              <a:avLst/>
              <a:gdLst>
                <a:gd name="T0" fmla="*/ 0 w 120"/>
                <a:gd name="T1" fmla="*/ 76 h 76"/>
                <a:gd name="T2" fmla="*/ 32 w 120"/>
                <a:gd name="T3" fmla="*/ 62 h 76"/>
                <a:gd name="T4" fmla="*/ 62 w 120"/>
                <a:gd name="T5" fmla="*/ 42 h 76"/>
                <a:gd name="T6" fmla="*/ 91 w 120"/>
                <a:gd name="T7" fmla="*/ 21 h 76"/>
                <a:gd name="T8" fmla="*/ 120 w 120"/>
                <a:gd name="T9" fmla="*/ 0 h 76"/>
                <a:gd name="T10" fmla="*/ 94 w 120"/>
                <a:gd name="T11" fmla="*/ 24 h 76"/>
                <a:gd name="T12" fmla="*/ 65 w 120"/>
                <a:gd name="T13" fmla="*/ 46 h 76"/>
                <a:gd name="T14" fmla="*/ 34 w 120"/>
                <a:gd name="T15" fmla="*/ 65 h 76"/>
                <a:gd name="T16" fmla="*/ 0 w 120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6">
                  <a:moveTo>
                    <a:pt x="0" y="76"/>
                  </a:moveTo>
                  <a:cubicBezTo>
                    <a:pt x="11" y="73"/>
                    <a:pt x="22" y="67"/>
                    <a:pt x="32" y="62"/>
                  </a:cubicBezTo>
                  <a:cubicBezTo>
                    <a:pt x="43" y="56"/>
                    <a:pt x="53" y="49"/>
                    <a:pt x="62" y="42"/>
                  </a:cubicBezTo>
                  <a:cubicBezTo>
                    <a:pt x="72" y="36"/>
                    <a:pt x="82" y="29"/>
                    <a:pt x="91" y="21"/>
                  </a:cubicBezTo>
                  <a:cubicBezTo>
                    <a:pt x="101" y="14"/>
                    <a:pt x="111" y="7"/>
                    <a:pt x="120" y="0"/>
                  </a:cubicBezTo>
                  <a:cubicBezTo>
                    <a:pt x="112" y="9"/>
                    <a:pt x="103" y="17"/>
                    <a:pt x="94" y="24"/>
                  </a:cubicBezTo>
                  <a:cubicBezTo>
                    <a:pt x="84" y="32"/>
                    <a:pt x="75" y="39"/>
                    <a:pt x="65" y="46"/>
                  </a:cubicBezTo>
                  <a:cubicBezTo>
                    <a:pt x="55" y="53"/>
                    <a:pt x="45" y="60"/>
                    <a:pt x="34" y="65"/>
                  </a:cubicBezTo>
                  <a:cubicBezTo>
                    <a:pt x="23" y="70"/>
                    <a:pt x="12" y="74"/>
                    <a:pt x="0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0" name="Freeform 69">
              <a:extLst>
                <a:ext uri="{FF2B5EF4-FFF2-40B4-BE49-F238E27FC236}">
                  <a16:creationId xmlns:a16="http://schemas.microsoft.com/office/drawing/2014/main" id="{FBC6A79B-39FB-479F-AFE3-2B1488DB1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8788" y="8770937"/>
              <a:ext cx="176213" cy="109538"/>
            </a:xfrm>
            <a:custGeom>
              <a:avLst/>
              <a:gdLst>
                <a:gd name="T0" fmla="*/ 0 w 61"/>
                <a:gd name="T1" fmla="*/ 0 h 38"/>
                <a:gd name="T2" fmla="*/ 13 w 61"/>
                <a:gd name="T3" fmla="*/ 13 h 38"/>
                <a:gd name="T4" fmla="*/ 28 w 61"/>
                <a:gd name="T5" fmla="*/ 23 h 38"/>
                <a:gd name="T6" fmla="*/ 44 w 61"/>
                <a:gd name="T7" fmla="*/ 31 h 38"/>
                <a:gd name="T8" fmla="*/ 61 w 61"/>
                <a:gd name="T9" fmla="*/ 38 h 38"/>
                <a:gd name="T10" fmla="*/ 43 w 61"/>
                <a:gd name="T11" fmla="*/ 34 h 38"/>
                <a:gd name="T12" fmla="*/ 25 w 61"/>
                <a:gd name="T13" fmla="*/ 27 h 38"/>
                <a:gd name="T14" fmla="*/ 11 w 61"/>
                <a:gd name="T15" fmla="*/ 15 h 38"/>
                <a:gd name="T16" fmla="*/ 0 w 61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8">
                  <a:moveTo>
                    <a:pt x="0" y="0"/>
                  </a:moveTo>
                  <a:cubicBezTo>
                    <a:pt x="4" y="4"/>
                    <a:pt x="8" y="9"/>
                    <a:pt x="13" y="13"/>
                  </a:cubicBezTo>
                  <a:cubicBezTo>
                    <a:pt x="18" y="16"/>
                    <a:pt x="23" y="20"/>
                    <a:pt x="28" y="23"/>
                  </a:cubicBezTo>
                  <a:cubicBezTo>
                    <a:pt x="33" y="26"/>
                    <a:pt x="38" y="28"/>
                    <a:pt x="44" y="31"/>
                  </a:cubicBezTo>
                  <a:cubicBezTo>
                    <a:pt x="50" y="33"/>
                    <a:pt x="55" y="35"/>
                    <a:pt x="61" y="38"/>
                  </a:cubicBezTo>
                  <a:cubicBezTo>
                    <a:pt x="55" y="37"/>
                    <a:pt x="49" y="36"/>
                    <a:pt x="43" y="34"/>
                  </a:cubicBezTo>
                  <a:cubicBezTo>
                    <a:pt x="37" y="32"/>
                    <a:pt x="31" y="30"/>
                    <a:pt x="25" y="27"/>
                  </a:cubicBezTo>
                  <a:cubicBezTo>
                    <a:pt x="20" y="24"/>
                    <a:pt x="15" y="20"/>
                    <a:pt x="11" y="15"/>
                  </a:cubicBezTo>
                  <a:cubicBezTo>
                    <a:pt x="6" y="11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1" name="Freeform 70">
              <a:extLst>
                <a:ext uri="{FF2B5EF4-FFF2-40B4-BE49-F238E27FC236}">
                  <a16:creationId xmlns:a16="http://schemas.microsoft.com/office/drawing/2014/main" id="{0BE2FFED-8A00-43D9-8781-4B1703FE7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1988" y="8658225"/>
              <a:ext cx="68263" cy="280988"/>
            </a:xfrm>
            <a:custGeom>
              <a:avLst/>
              <a:gdLst>
                <a:gd name="T0" fmla="*/ 0 w 24"/>
                <a:gd name="T1" fmla="*/ 97 h 97"/>
                <a:gd name="T2" fmla="*/ 8 w 24"/>
                <a:gd name="T3" fmla="*/ 74 h 97"/>
                <a:gd name="T4" fmla="*/ 15 w 24"/>
                <a:gd name="T5" fmla="*/ 49 h 97"/>
                <a:gd name="T6" fmla="*/ 20 w 24"/>
                <a:gd name="T7" fmla="*/ 25 h 97"/>
                <a:gd name="T8" fmla="*/ 22 w 24"/>
                <a:gd name="T9" fmla="*/ 0 h 97"/>
                <a:gd name="T10" fmla="*/ 23 w 24"/>
                <a:gd name="T11" fmla="*/ 25 h 97"/>
                <a:gd name="T12" fmla="*/ 20 w 24"/>
                <a:gd name="T13" fmla="*/ 51 h 97"/>
                <a:gd name="T14" fmla="*/ 12 w 24"/>
                <a:gd name="T15" fmla="*/ 75 h 97"/>
                <a:gd name="T16" fmla="*/ 0 w 24"/>
                <a:gd name="T1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97">
                  <a:moveTo>
                    <a:pt x="0" y="97"/>
                  </a:moveTo>
                  <a:cubicBezTo>
                    <a:pt x="3" y="89"/>
                    <a:pt x="6" y="82"/>
                    <a:pt x="8" y="74"/>
                  </a:cubicBezTo>
                  <a:cubicBezTo>
                    <a:pt x="11" y="66"/>
                    <a:pt x="13" y="58"/>
                    <a:pt x="15" y="49"/>
                  </a:cubicBezTo>
                  <a:cubicBezTo>
                    <a:pt x="17" y="41"/>
                    <a:pt x="18" y="33"/>
                    <a:pt x="20" y="25"/>
                  </a:cubicBezTo>
                  <a:cubicBezTo>
                    <a:pt x="21" y="17"/>
                    <a:pt x="22" y="8"/>
                    <a:pt x="22" y="0"/>
                  </a:cubicBezTo>
                  <a:cubicBezTo>
                    <a:pt x="24" y="8"/>
                    <a:pt x="24" y="17"/>
                    <a:pt x="23" y="25"/>
                  </a:cubicBezTo>
                  <a:cubicBezTo>
                    <a:pt x="23" y="34"/>
                    <a:pt x="21" y="42"/>
                    <a:pt x="20" y="51"/>
                  </a:cubicBezTo>
                  <a:cubicBezTo>
                    <a:pt x="18" y="59"/>
                    <a:pt x="15" y="67"/>
                    <a:pt x="12" y="75"/>
                  </a:cubicBezTo>
                  <a:cubicBezTo>
                    <a:pt x="9" y="83"/>
                    <a:pt x="5" y="90"/>
                    <a:pt x="0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2" name="Freeform 71">
              <a:extLst>
                <a:ext uri="{FF2B5EF4-FFF2-40B4-BE49-F238E27FC236}">
                  <a16:creationId xmlns:a16="http://schemas.microsoft.com/office/drawing/2014/main" id="{4777247C-ED47-44C6-B4A9-D9AD99BC9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0850" y="9059862"/>
              <a:ext cx="314325" cy="107950"/>
            </a:xfrm>
            <a:custGeom>
              <a:avLst/>
              <a:gdLst>
                <a:gd name="T0" fmla="*/ 109 w 109"/>
                <a:gd name="T1" fmla="*/ 37 h 37"/>
                <a:gd name="T2" fmla="*/ 80 w 109"/>
                <a:gd name="T3" fmla="*/ 35 h 37"/>
                <a:gd name="T4" fmla="*/ 52 w 109"/>
                <a:gd name="T5" fmla="*/ 27 h 37"/>
                <a:gd name="T6" fmla="*/ 25 w 109"/>
                <a:gd name="T7" fmla="*/ 15 h 37"/>
                <a:gd name="T8" fmla="*/ 0 w 109"/>
                <a:gd name="T9" fmla="*/ 0 h 37"/>
                <a:gd name="T10" fmla="*/ 26 w 109"/>
                <a:gd name="T11" fmla="*/ 12 h 37"/>
                <a:gd name="T12" fmla="*/ 53 w 109"/>
                <a:gd name="T13" fmla="*/ 23 h 37"/>
                <a:gd name="T14" fmla="*/ 81 w 109"/>
                <a:gd name="T15" fmla="*/ 31 h 37"/>
                <a:gd name="T16" fmla="*/ 109 w 109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37">
                  <a:moveTo>
                    <a:pt x="109" y="37"/>
                  </a:moveTo>
                  <a:cubicBezTo>
                    <a:pt x="99" y="37"/>
                    <a:pt x="89" y="36"/>
                    <a:pt x="80" y="35"/>
                  </a:cubicBezTo>
                  <a:cubicBezTo>
                    <a:pt x="70" y="33"/>
                    <a:pt x="61" y="30"/>
                    <a:pt x="52" y="27"/>
                  </a:cubicBezTo>
                  <a:cubicBezTo>
                    <a:pt x="42" y="24"/>
                    <a:pt x="33" y="20"/>
                    <a:pt x="25" y="15"/>
                  </a:cubicBezTo>
                  <a:cubicBezTo>
                    <a:pt x="16" y="11"/>
                    <a:pt x="8" y="6"/>
                    <a:pt x="0" y="0"/>
                  </a:cubicBezTo>
                  <a:cubicBezTo>
                    <a:pt x="9" y="4"/>
                    <a:pt x="18" y="8"/>
                    <a:pt x="26" y="12"/>
                  </a:cubicBezTo>
                  <a:cubicBezTo>
                    <a:pt x="35" y="16"/>
                    <a:pt x="44" y="20"/>
                    <a:pt x="53" y="23"/>
                  </a:cubicBezTo>
                  <a:cubicBezTo>
                    <a:pt x="62" y="26"/>
                    <a:pt x="71" y="29"/>
                    <a:pt x="81" y="31"/>
                  </a:cubicBezTo>
                  <a:cubicBezTo>
                    <a:pt x="90" y="33"/>
                    <a:pt x="99" y="36"/>
                    <a:pt x="10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3" name="Freeform 72">
              <a:extLst>
                <a:ext uri="{FF2B5EF4-FFF2-40B4-BE49-F238E27FC236}">
                  <a16:creationId xmlns:a16="http://schemas.microsoft.com/office/drawing/2014/main" id="{74269DA7-B163-4619-BDD8-741ABE6D9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1213" y="8904287"/>
              <a:ext cx="60325" cy="369888"/>
            </a:xfrm>
            <a:custGeom>
              <a:avLst/>
              <a:gdLst>
                <a:gd name="T0" fmla="*/ 0 w 21"/>
                <a:gd name="T1" fmla="*/ 128 h 128"/>
                <a:gd name="T2" fmla="*/ 9 w 21"/>
                <a:gd name="T3" fmla="*/ 97 h 128"/>
                <a:gd name="T4" fmla="*/ 14 w 21"/>
                <a:gd name="T5" fmla="*/ 65 h 128"/>
                <a:gd name="T6" fmla="*/ 17 w 21"/>
                <a:gd name="T7" fmla="*/ 33 h 128"/>
                <a:gd name="T8" fmla="*/ 19 w 21"/>
                <a:gd name="T9" fmla="*/ 0 h 128"/>
                <a:gd name="T10" fmla="*/ 21 w 21"/>
                <a:gd name="T11" fmla="*/ 33 h 128"/>
                <a:gd name="T12" fmla="*/ 19 w 21"/>
                <a:gd name="T13" fmla="*/ 65 h 128"/>
                <a:gd name="T14" fmla="*/ 12 w 21"/>
                <a:gd name="T15" fmla="*/ 98 h 128"/>
                <a:gd name="T16" fmla="*/ 0 w 21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8">
                  <a:moveTo>
                    <a:pt x="0" y="128"/>
                  </a:moveTo>
                  <a:cubicBezTo>
                    <a:pt x="4" y="118"/>
                    <a:pt x="6" y="107"/>
                    <a:pt x="9" y="97"/>
                  </a:cubicBezTo>
                  <a:cubicBezTo>
                    <a:pt x="11" y="86"/>
                    <a:pt x="13" y="76"/>
                    <a:pt x="14" y="65"/>
                  </a:cubicBezTo>
                  <a:cubicBezTo>
                    <a:pt x="15" y="54"/>
                    <a:pt x="16" y="43"/>
                    <a:pt x="17" y="33"/>
                  </a:cubicBezTo>
                  <a:cubicBezTo>
                    <a:pt x="18" y="22"/>
                    <a:pt x="19" y="11"/>
                    <a:pt x="19" y="0"/>
                  </a:cubicBezTo>
                  <a:cubicBezTo>
                    <a:pt x="21" y="11"/>
                    <a:pt x="21" y="22"/>
                    <a:pt x="21" y="33"/>
                  </a:cubicBezTo>
                  <a:cubicBezTo>
                    <a:pt x="21" y="44"/>
                    <a:pt x="20" y="55"/>
                    <a:pt x="19" y="65"/>
                  </a:cubicBezTo>
                  <a:cubicBezTo>
                    <a:pt x="17" y="76"/>
                    <a:pt x="15" y="87"/>
                    <a:pt x="12" y="98"/>
                  </a:cubicBezTo>
                  <a:cubicBezTo>
                    <a:pt x="9" y="108"/>
                    <a:pt x="5" y="119"/>
                    <a:pt x="0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4" name="Freeform 73">
              <a:extLst>
                <a:ext uri="{FF2B5EF4-FFF2-40B4-BE49-F238E27FC236}">
                  <a16:creationId xmlns:a16="http://schemas.microsoft.com/office/drawing/2014/main" id="{E4F1781B-7BE7-49F9-9AD3-25FEB6F42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6425" y="9331325"/>
              <a:ext cx="268288" cy="87313"/>
            </a:xfrm>
            <a:custGeom>
              <a:avLst/>
              <a:gdLst>
                <a:gd name="T0" fmla="*/ 93 w 93"/>
                <a:gd name="T1" fmla="*/ 29 h 30"/>
                <a:gd name="T2" fmla="*/ 68 w 93"/>
                <a:gd name="T3" fmla="*/ 29 h 30"/>
                <a:gd name="T4" fmla="*/ 44 w 93"/>
                <a:gd name="T5" fmla="*/ 23 h 30"/>
                <a:gd name="T6" fmla="*/ 21 w 93"/>
                <a:gd name="T7" fmla="*/ 13 h 30"/>
                <a:gd name="T8" fmla="*/ 0 w 93"/>
                <a:gd name="T9" fmla="*/ 0 h 30"/>
                <a:gd name="T10" fmla="*/ 23 w 93"/>
                <a:gd name="T11" fmla="*/ 10 h 30"/>
                <a:gd name="T12" fmla="*/ 45 w 93"/>
                <a:gd name="T13" fmla="*/ 19 h 30"/>
                <a:gd name="T14" fmla="*/ 69 w 93"/>
                <a:gd name="T15" fmla="*/ 25 h 30"/>
                <a:gd name="T16" fmla="*/ 93 w 93"/>
                <a:gd name="T17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30">
                  <a:moveTo>
                    <a:pt x="93" y="29"/>
                  </a:moveTo>
                  <a:cubicBezTo>
                    <a:pt x="85" y="30"/>
                    <a:pt x="77" y="30"/>
                    <a:pt x="68" y="29"/>
                  </a:cubicBezTo>
                  <a:cubicBezTo>
                    <a:pt x="60" y="28"/>
                    <a:pt x="52" y="26"/>
                    <a:pt x="44" y="23"/>
                  </a:cubicBezTo>
                  <a:cubicBezTo>
                    <a:pt x="36" y="20"/>
                    <a:pt x="28" y="17"/>
                    <a:pt x="21" y="13"/>
                  </a:cubicBezTo>
                  <a:cubicBezTo>
                    <a:pt x="14" y="9"/>
                    <a:pt x="7" y="5"/>
                    <a:pt x="0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0" y="13"/>
                    <a:pt x="38" y="16"/>
                    <a:pt x="45" y="19"/>
                  </a:cubicBezTo>
                  <a:cubicBezTo>
                    <a:pt x="53" y="21"/>
                    <a:pt x="61" y="24"/>
                    <a:pt x="69" y="25"/>
                  </a:cubicBezTo>
                  <a:cubicBezTo>
                    <a:pt x="77" y="27"/>
                    <a:pt x="85" y="28"/>
                    <a:pt x="9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5" name="Freeform 74">
              <a:extLst>
                <a:ext uri="{FF2B5EF4-FFF2-40B4-BE49-F238E27FC236}">
                  <a16:creationId xmlns:a16="http://schemas.microsoft.com/office/drawing/2014/main" id="{F2A101B9-A718-408E-AC8B-E7459C0DE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0525" y="9813925"/>
              <a:ext cx="998538" cy="560388"/>
            </a:xfrm>
            <a:custGeom>
              <a:avLst/>
              <a:gdLst>
                <a:gd name="T0" fmla="*/ 629 w 629"/>
                <a:gd name="T1" fmla="*/ 0 h 353"/>
                <a:gd name="T2" fmla="*/ 556 w 629"/>
                <a:gd name="T3" fmla="*/ 353 h 353"/>
                <a:gd name="T4" fmla="*/ 98 w 629"/>
                <a:gd name="T5" fmla="*/ 353 h 353"/>
                <a:gd name="T6" fmla="*/ 0 w 629"/>
                <a:gd name="T7" fmla="*/ 0 h 353"/>
                <a:gd name="T8" fmla="*/ 629 w 629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353">
                  <a:moveTo>
                    <a:pt x="629" y="0"/>
                  </a:moveTo>
                  <a:lnTo>
                    <a:pt x="556" y="353"/>
                  </a:lnTo>
                  <a:lnTo>
                    <a:pt x="98" y="353"/>
                  </a:lnTo>
                  <a:lnTo>
                    <a:pt x="0" y="0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072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6" name="Freeform 75">
              <a:extLst>
                <a:ext uri="{FF2B5EF4-FFF2-40B4-BE49-F238E27FC236}">
                  <a16:creationId xmlns:a16="http://schemas.microsoft.com/office/drawing/2014/main" id="{0A6EDC18-2557-447F-8655-16593C760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6025" y="9813925"/>
              <a:ext cx="173038" cy="560388"/>
            </a:xfrm>
            <a:custGeom>
              <a:avLst/>
              <a:gdLst>
                <a:gd name="T0" fmla="*/ 109 w 109"/>
                <a:gd name="T1" fmla="*/ 0 h 353"/>
                <a:gd name="T2" fmla="*/ 36 w 109"/>
                <a:gd name="T3" fmla="*/ 353 h 353"/>
                <a:gd name="T4" fmla="*/ 0 w 109"/>
                <a:gd name="T5" fmla="*/ 353 h 353"/>
                <a:gd name="T6" fmla="*/ 72 w 109"/>
                <a:gd name="T7" fmla="*/ 0 h 353"/>
                <a:gd name="T8" fmla="*/ 109 w 109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353">
                  <a:moveTo>
                    <a:pt x="109" y="0"/>
                  </a:moveTo>
                  <a:lnTo>
                    <a:pt x="36" y="353"/>
                  </a:lnTo>
                  <a:lnTo>
                    <a:pt x="0" y="353"/>
                  </a:lnTo>
                  <a:lnTo>
                    <a:pt x="72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31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1AC9C37-5AA4-4A0F-9BB7-EAF1046F9183}"/>
              </a:ext>
            </a:extLst>
          </p:cNvPr>
          <p:cNvGrpSpPr/>
          <p:nvPr/>
        </p:nvGrpSpPr>
        <p:grpSpPr>
          <a:xfrm>
            <a:off x="7101483" y="2295672"/>
            <a:ext cx="1134121" cy="2072212"/>
            <a:chOff x="12493625" y="6662737"/>
            <a:chExt cx="2268538" cy="4144963"/>
          </a:xfrm>
        </p:grpSpPr>
        <p:sp>
          <p:nvSpPr>
            <p:cNvPr id="87" name="Freeform 76">
              <a:extLst>
                <a:ext uri="{FF2B5EF4-FFF2-40B4-BE49-F238E27FC236}">
                  <a16:creationId xmlns:a16="http://schemas.microsoft.com/office/drawing/2014/main" id="{F3AD0CED-A9ED-4E41-B713-D8A7D9C44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6625" y="8196262"/>
              <a:ext cx="1125538" cy="1403350"/>
            </a:xfrm>
            <a:custGeom>
              <a:avLst/>
              <a:gdLst>
                <a:gd name="T0" fmla="*/ 308 w 390"/>
                <a:gd name="T1" fmla="*/ 0 h 486"/>
                <a:gd name="T2" fmla="*/ 81 w 390"/>
                <a:gd name="T3" fmla="*/ 0 h 486"/>
                <a:gd name="T4" fmla="*/ 4 w 390"/>
                <a:gd name="T5" fmla="*/ 84 h 486"/>
                <a:gd name="T6" fmla="*/ 40 w 390"/>
                <a:gd name="T7" fmla="*/ 486 h 486"/>
                <a:gd name="T8" fmla="*/ 350 w 390"/>
                <a:gd name="T9" fmla="*/ 486 h 486"/>
                <a:gd name="T10" fmla="*/ 386 w 390"/>
                <a:gd name="T11" fmla="*/ 84 h 486"/>
                <a:gd name="T12" fmla="*/ 308 w 390"/>
                <a:gd name="T13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" h="486">
                  <a:moveTo>
                    <a:pt x="308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5" y="0"/>
                    <a:pt x="0" y="39"/>
                    <a:pt x="4" y="84"/>
                  </a:cubicBezTo>
                  <a:cubicBezTo>
                    <a:pt x="40" y="486"/>
                    <a:pt x="40" y="486"/>
                    <a:pt x="40" y="486"/>
                  </a:cubicBezTo>
                  <a:cubicBezTo>
                    <a:pt x="350" y="486"/>
                    <a:pt x="350" y="486"/>
                    <a:pt x="350" y="486"/>
                  </a:cubicBezTo>
                  <a:cubicBezTo>
                    <a:pt x="386" y="84"/>
                    <a:pt x="386" y="84"/>
                    <a:pt x="386" y="84"/>
                  </a:cubicBezTo>
                  <a:cubicBezTo>
                    <a:pt x="390" y="39"/>
                    <a:pt x="354" y="0"/>
                    <a:pt x="308" y="0"/>
                  </a:cubicBezTo>
                  <a:close/>
                </a:path>
              </a:pathLst>
            </a:custGeom>
            <a:solidFill>
              <a:srgbClr val="4C3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" name="Freeform 77">
              <a:extLst>
                <a:ext uri="{FF2B5EF4-FFF2-40B4-BE49-F238E27FC236}">
                  <a16:creationId xmlns:a16="http://schemas.microsoft.com/office/drawing/2014/main" id="{7FABBB2E-DCD6-4703-9D58-0DA5A4B28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2025" y="9690100"/>
              <a:ext cx="133350" cy="979488"/>
            </a:xfrm>
            <a:custGeom>
              <a:avLst/>
              <a:gdLst>
                <a:gd name="T0" fmla="*/ 0 w 84"/>
                <a:gd name="T1" fmla="*/ 2 h 617"/>
                <a:gd name="T2" fmla="*/ 0 w 84"/>
                <a:gd name="T3" fmla="*/ 617 h 617"/>
                <a:gd name="T4" fmla="*/ 29 w 84"/>
                <a:gd name="T5" fmla="*/ 617 h 617"/>
                <a:gd name="T6" fmla="*/ 84 w 84"/>
                <a:gd name="T7" fmla="*/ 0 h 617"/>
                <a:gd name="T8" fmla="*/ 0 w 84"/>
                <a:gd name="T9" fmla="*/ 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17">
                  <a:moveTo>
                    <a:pt x="0" y="2"/>
                  </a:moveTo>
                  <a:lnTo>
                    <a:pt x="0" y="617"/>
                  </a:lnTo>
                  <a:lnTo>
                    <a:pt x="29" y="617"/>
                  </a:lnTo>
                  <a:lnTo>
                    <a:pt x="8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82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9" name="Freeform 78">
              <a:extLst>
                <a:ext uri="{FF2B5EF4-FFF2-40B4-BE49-F238E27FC236}">
                  <a16:creationId xmlns:a16="http://schemas.microsoft.com/office/drawing/2014/main" id="{E3FDCA52-B9BD-4A4D-B5B6-787EF351C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2025" y="9690100"/>
              <a:ext cx="133350" cy="979488"/>
            </a:xfrm>
            <a:custGeom>
              <a:avLst/>
              <a:gdLst>
                <a:gd name="T0" fmla="*/ 0 w 84"/>
                <a:gd name="T1" fmla="*/ 2 h 617"/>
                <a:gd name="T2" fmla="*/ 0 w 84"/>
                <a:gd name="T3" fmla="*/ 617 h 617"/>
                <a:gd name="T4" fmla="*/ 29 w 84"/>
                <a:gd name="T5" fmla="*/ 617 h 617"/>
                <a:gd name="T6" fmla="*/ 84 w 84"/>
                <a:gd name="T7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617">
                  <a:moveTo>
                    <a:pt x="0" y="2"/>
                  </a:moveTo>
                  <a:lnTo>
                    <a:pt x="0" y="617"/>
                  </a:lnTo>
                  <a:lnTo>
                    <a:pt x="29" y="617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0" name="Freeform 79">
              <a:extLst>
                <a:ext uri="{FF2B5EF4-FFF2-40B4-BE49-F238E27FC236}">
                  <a16:creationId xmlns:a16="http://schemas.microsoft.com/office/drawing/2014/main" id="{41343E60-FDDC-4E0C-AC09-438B47D02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14525" y="9690100"/>
              <a:ext cx="133350" cy="979488"/>
            </a:xfrm>
            <a:custGeom>
              <a:avLst/>
              <a:gdLst>
                <a:gd name="T0" fmla="*/ 84 w 84"/>
                <a:gd name="T1" fmla="*/ 2 h 617"/>
                <a:gd name="T2" fmla="*/ 84 w 84"/>
                <a:gd name="T3" fmla="*/ 617 h 617"/>
                <a:gd name="T4" fmla="*/ 55 w 84"/>
                <a:gd name="T5" fmla="*/ 617 h 617"/>
                <a:gd name="T6" fmla="*/ 0 w 84"/>
                <a:gd name="T7" fmla="*/ 0 h 617"/>
                <a:gd name="T8" fmla="*/ 84 w 84"/>
                <a:gd name="T9" fmla="*/ 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17">
                  <a:moveTo>
                    <a:pt x="84" y="2"/>
                  </a:moveTo>
                  <a:lnTo>
                    <a:pt x="84" y="617"/>
                  </a:lnTo>
                  <a:lnTo>
                    <a:pt x="55" y="617"/>
                  </a:lnTo>
                  <a:lnTo>
                    <a:pt x="0" y="0"/>
                  </a:lnTo>
                  <a:lnTo>
                    <a:pt x="84" y="2"/>
                  </a:lnTo>
                  <a:close/>
                </a:path>
              </a:pathLst>
            </a:custGeom>
            <a:solidFill>
              <a:srgbClr val="382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1" name="Freeform 80">
              <a:extLst>
                <a:ext uri="{FF2B5EF4-FFF2-40B4-BE49-F238E27FC236}">
                  <a16:creationId xmlns:a16="http://schemas.microsoft.com/office/drawing/2014/main" id="{B7902A5D-70B4-4B04-928C-EBA124F0B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14525" y="9690100"/>
              <a:ext cx="133350" cy="979488"/>
            </a:xfrm>
            <a:custGeom>
              <a:avLst/>
              <a:gdLst>
                <a:gd name="T0" fmla="*/ 84 w 84"/>
                <a:gd name="T1" fmla="*/ 2 h 617"/>
                <a:gd name="T2" fmla="*/ 84 w 84"/>
                <a:gd name="T3" fmla="*/ 617 h 617"/>
                <a:gd name="T4" fmla="*/ 55 w 84"/>
                <a:gd name="T5" fmla="*/ 617 h 617"/>
                <a:gd name="T6" fmla="*/ 0 w 84"/>
                <a:gd name="T7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617">
                  <a:moveTo>
                    <a:pt x="84" y="2"/>
                  </a:moveTo>
                  <a:lnTo>
                    <a:pt x="84" y="617"/>
                  </a:lnTo>
                  <a:lnTo>
                    <a:pt x="55" y="6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2" name="Rectangle 81">
              <a:extLst>
                <a:ext uri="{FF2B5EF4-FFF2-40B4-BE49-F238E27FC236}">
                  <a16:creationId xmlns:a16="http://schemas.microsoft.com/office/drawing/2014/main" id="{0E434D5D-DD41-4479-AA56-5C52E6482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2025" y="9588500"/>
              <a:ext cx="1085850" cy="104775"/>
            </a:xfrm>
            <a:prstGeom prst="rect">
              <a:avLst/>
            </a:prstGeom>
            <a:solidFill>
              <a:srgbClr val="382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3" name="Freeform 82">
              <a:extLst>
                <a:ext uri="{FF2B5EF4-FFF2-40B4-BE49-F238E27FC236}">
                  <a16:creationId xmlns:a16="http://schemas.microsoft.com/office/drawing/2014/main" id="{68FC192B-F834-4588-BF8A-3BF0B388B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650" y="8032750"/>
              <a:ext cx="123825" cy="96838"/>
            </a:xfrm>
            <a:custGeom>
              <a:avLst/>
              <a:gdLst>
                <a:gd name="T0" fmla="*/ 7 w 78"/>
                <a:gd name="T1" fmla="*/ 0 h 61"/>
                <a:gd name="T2" fmla="*/ 0 w 78"/>
                <a:gd name="T3" fmla="*/ 49 h 61"/>
                <a:gd name="T4" fmla="*/ 69 w 78"/>
                <a:gd name="T5" fmla="*/ 61 h 61"/>
                <a:gd name="T6" fmla="*/ 78 w 78"/>
                <a:gd name="T7" fmla="*/ 12 h 61"/>
                <a:gd name="T8" fmla="*/ 7 w 7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1">
                  <a:moveTo>
                    <a:pt x="7" y="0"/>
                  </a:moveTo>
                  <a:lnTo>
                    <a:pt x="0" y="49"/>
                  </a:lnTo>
                  <a:lnTo>
                    <a:pt x="69" y="61"/>
                  </a:lnTo>
                  <a:lnTo>
                    <a:pt x="78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4" name="Freeform 83">
              <a:extLst>
                <a:ext uri="{FF2B5EF4-FFF2-40B4-BE49-F238E27FC236}">
                  <a16:creationId xmlns:a16="http://schemas.microsoft.com/office/drawing/2014/main" id="{8F5C6FD1-48D8-4450-8F23-CA4B16E8B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3625" y="7977187"/>
              <a:ext cx="247650" cy="144463"/>
            </a:xfrm>
            <a:custGeom>
              <a:avLst/>
              <a:gdLst>
                <a:gd name="T0" fmla="*/ 1 w 86"/>
                <a:gd name="T1" fmla="*/ 20 h 50"/>
                <a:gd name="T2" fmla="*/ 1 w 86"/>
                <a:gd name="T3" fmla="*/ 20 h 50"/>
                <a:gd name="T4" fmla="*/ 7 w 86"/>
                <a:gd name="T5" fmla="*/ 29 h 50"/>
                <a:gd name="T6" fmla="*/ 71 w 86"/>
                <a:gd name="T7" fmla="*/ 49 h 50"/>
                <a:gd name="T8" fmla="*/ 80 w 86"/>
                <a:gd name="T9" fmla="*/ 45 h 50"/>
                <a:gd name="T10" fmla="*/ 84 w 86"/>
                <a:gd name="T11" fmla="*/ 31 h 50"/>
                <a:gd name="T12" fmla="*/ 73 w 86"/>
                <a:gd name="T13" fmla="*/ 13 h 50"/>
                <a:gd name="T14" fmla="*/ 50 w 86"/>
                <a:gd name="T15" fmla="*/ 5 h 50"/>
                <a:gd name="T16" fmla="*/ 1 w 86"/>
                <a:gd name="T1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50">
                  <a:moveTo>
                    <a:pt x="1" y="2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24"/>
                    <a:pt x="2" y="28"/>
                    <a:pt x="7" y="2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5" y="50"/>
                    <a:pt x="79" y="48"/>
                    <a:pt x="80" y="45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24"/>
                    <a:pt x="81" y="16"/>
                    <a:pt x="73" y="13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33" y="0"/>
                    <a:pt x="6" y="6"/>
                    <a:pt x="1" y="20"/>
                  </a:cubicBez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5" name="Freeform 84">
              <a:extLst>
                <a:ext uri="{FF2B5EF4-FFF2-40B4-BE49-F238E27FC236}">
                  <a16:creationId xmlns:a16="http://schemas.microsoft.com/office/drawing/2014/main" id="{EE9D3E7C-8263-4803-B78C-CE89C9238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00" y="7962900"/>
              <a:ext cx="87313" cy="123825"/>
            </a:xfrm>
            <a:custGeom>
              <a:avLst/>
              <a:gdLst>
                <a:gd name="T0" fmla="*/ 13 w 30"/>
                <a:gd name="T1" fmla="*/ 43 h 43"/>
                <a:gd name="T2" fmla="*/ 30 w 30"/>
                <a:gd name="T3" fmla="*/ 37 h 43"/>
                <a:gd name="T4" fmla="*/ 17 w 30"/>
                <a:gd name="T5" fmla="*/ 3 h 43"/>
                <a:gd name="T6" fmla="*/ 12 w 30"/>
                <a:gd name="T7" fmla="*/ 0 h 43"/>
                <a:gd name="T8" fmla="*/ 3 w 30"/>
                <a:gd name="T9" fmla="*/ 4 h 43"/>
                <a:gd name="T10" fmla="*/ 1 w 30"/>
                <a:gd name="T11" fmla="*/ 9 h 43"/>
                <a:gd name="T12" fmla="*/ 13 w 30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3">
                  <a:moveTo>
                    <a:pt x="13" y="43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7"/>
                    <a:pt x="1" y="9"/>
                  </a:cubicBezTo>
                  <a:lnTo>
                    <a:pt x="13" y="43"/>
                  </a:ln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6" name="Freeform 85">
              <a:extLst>
                <a:ext uri="{FF2B5EF4-FFF2-40B4-BE49-F238E27FC236}">
                  <a16:creationId xmlns:a16="http://schemas.microsoft.com/office/drawing/2014/main" id="{0F3B98B6-EC00-4054-8699-2DCE11068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5188" y="8982075"/>
              <a:ext cx="339725" cy="1597025"/>
            </a:xfrm>
            <a:custGeom>
              <a:avLst/>
              <a:gdLst>
                <a:gd name="T0" fmla="*/ 105 w 118"/>
                <a:gd name="T1" fmla="*/ 0 h 553"/>
                <a:gd name="T2" fmla="*/ 51 w 118"/>
                <a:gd name="T3" fmla="*/ 249 h 553"/>
                <a:gd name="T4" fmla="*/ 11 w 118"/>
                <a:gd name="T5" fmla="*/ 553 h 553"/>
                <a:gd name="T6" fmla="*/ 0 w 118"/>
                <a:gd name="T7" fmla="*/ 544 h 553"/>
                <a:gd name="T8" fmla="*/ 32 w 118"/>
                <a:gd name="T9" fmla="*/ 83 h 553"/>
                <a:gd name="T10" fmla="*/ 105 w 118"/>
                <a:gd name="T11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553">
                  <a:moveTo>
                    <a:pt x="105" y="0"/>
                  </a:moveTo>
                  <a:cubicBezTo>
                    <a:pt x="118" y="76"/>
                    <a:pt x="72" y="167"/>
                    <a:pt x="51" y="249"/>
                  </a:cubicBezTo>
                  <a:cubicBezTo>
                    <a:pt x="44" y="323"/>
                    <a:pt x="17" y="542"/>
                    <a:pt x="11" y="553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32" y="83"/>
                    <a:pt x="32" y="83"/>
                    <a:pt x="32" y="83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EA5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7" name="Freeform 86">
              <a:extLst>
                <a:ext uri="{FF2B5EF4-FFF2-40B4-BE49-F238E27FC236}">
                  <a16:creationId xmlns:a16="http://schemas.microsoft.com/office/drawing/2014/main" id="{732712EA-3821-4071-BCAD-4BCD16E4C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8263" y="7442200"/>
              <a:ext cx="977900" cy="711200"/>
            </a:xfrm>
            <a:custGeom>
              <a:avLst/>
              <a:gdLst>
                <a:gd name="T0" fmla="*/ 260 w 339"/>
                <a:gd name="T1" fmla="*/ 0 h 246"/>
                <a:gd name="T2" fmla="*/ 200 w 339"/>
                <a:gd name="T3" fmla="*/ 165 h 246"/>
                <a:gd name="T4" fmla="*/ 0 w 339"/>
                <a:gd name="T5" fmla="*/ 205 h 246"/>
                <a:gd name="T6" fmla="*/ 0 w 339"/>
                <a:gd name="T7" fmla="*/ 240 h 246"/>
                <a:gd name="T8" fmla="*/ 276 w 339"/>
                <a:gd name="T9" fmla="*/ 228 h 246"/>
                <a:gd name="T10" fmla="*/ 339 w 339"/>
                <a:gd name="T11" fmla="*/ 13 h 246"/>
                <a:gd name="T12" fmla="*/ 260 w 339"/>
                <a:gd name="T1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246">
                  <a:moveTo>
                    <a:pt x="260" y="0"/>
                  </a:moveTo>
                  <a:cubicBezTo>
                    <a:pt x="227" y="50"/>
                    <a:pt x="207" y="105"/>
                    <a:pt x="200" y="165"/>
                  </a:cubicBezTo>
                  <a:cubicBezTo>
                    <a:pt x="122" y="186"/>
                    <a:pt x="57" y="198"/>
                    <a:pt x="0" y="205"/>
                  </a:cubicBezTo>
                  <a:cubicBezTo>
                    <a:pt x="3" y="216"/>
                    <a:pt x="3" y="227"/>
                    <a:pt x="0" y="240"/>
                  </a:cubicBezTo>
                  <a:cubicBezTo>
                    <a:pt x="107" y="246"/>
                    <a:pt x="203" y="245"/>
                    <a:pt x="276" y="228"/>
                  </a:cubicBezTo>
                  <a:cubicBezTo>
                    <a:pt x="339" y="13"/>
                    <a:pt x="339" y="13"/>
                    <a:pt x="339" y="13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8" name="Freeform 87">
              <a:extLst>
                <a:ext uri="{FF2B5EF4-FFF2-40B4-BE49-F238E27FC236}">
                  <a16:creationId xmlns:a16="http://schemas.microsoft.com/office/drawing/2014/main" id="{660F168F-121E-4538-BD33-D681F9377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6838" y="10304462"/>
              <a:ext cx="85725" cy="315913"/>
            </a:xfrm>
            <a:custGeom>
              <a:avLst/>
              <a:gdLst>
                <a:gd name="T0" fmla="*/ 54 w 54"/>
                <a:gd name="T1" fmla="*/ 197 h 199"/>
                <a:gd name="T2" fmla="*/ 13 w 54"/>
                <a:gd name="T3" fmla="*/ 199 h 199"/>
                <a:gd name="T4" fmla="*/ 0 w 54"/>
                <a:gd name="T5" fmla="*/ 2 h 199"/>
                <a:gd name="T6" fmla="*/ 42 w 54"/>
                <a:gd name="T7" fmla="*/ 0 h 199"/>
                <a:gd name="T8" fmla="*/ 54 w 54"/>
                <a:gd name="T9" fmla="*/ 19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99">
                  <a:moveTo>
                    <a:pt x="54" y="197"/>
                  </a:moveTo>
                  <a:lnTo>
                    <a:pt x="13" y="199"/>
                  </a:lnTo>
                  <a:lnTo>
                    <a:pt x="0" y="2"/>
                  </a:lnTo>
                  <a:lnTo>
                    <a:pt x="42" y="0"/>
                  </a:lnTo>
                  <a:lnTo>
                    <a:pt x="54" y="197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9" name="Freeform 88">
              <a:extLst>
                <a:ext uri="{FF2B5EF4-FFF2-40B4-BE49-F238E27FC236}">
                  <a16:creationId xmlns:a16="http://schemas.microsoft.com/office/drawing/2014/main" id="{698496D4-E73A-4F1D-83C8-41BE45B7B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8513" y="10366375"/>
              <a:ext cx="82550" cy="314325"/>
            </a:xfrm>
            <a:custGeom>
              <a:avLst/>
              <a:gdLst>
                <a:gd name="T0" fmla="*/ 52 w 52"/>
                <a:gd name="T1" fmla="*/ 196 h 198"/>
                <a:gd name="T2" fmla="*/ 11 w 52"/>
                <a:gd name="T3" fmla="*/ 198 h 198"/>
                <a:gd name="T4" fmla="*/ 0 w 52"/>
                <a:gd name="T5" fmla="*/ 1 h 198"/>
                <a:gd name="T6" fmla="*/ 40 w 52"/>
                <a:gd name="T7" fmla="*/ 0 h 198"/>
                <a:gd name="T8" fmla="*/ 52 w 52"/>
                <a:gd name="T9" fmla="*/ 1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8">
                  <a:moveTo>
                    <a:pt x="52" y="196"/>
                  </a:moveTo>
                  <a:lnTo>
                    <a:pt x="11" y="198"/>
                  </a:lnTo>
                  <a:lnTo>
                    <a:pt x="0" y="1"/>
                  </a:lnTo>
                  <a:lnTo>
                    <a:pt x="40" y="0"/>
                  </a:lnTo>
                  <a:lnTo>
                    <a:pt x="52" y="196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0" name="Freeform 89">
              <a:extLst>
                <a:ext uri="{FF2B5EF4-FFF2-40B4-BE49-F238E27FC236}">
                  <a16:creationId xmlns:a16="http://schemas.microsoft.com/office/drawing/2014/main" id="{8C0E89DA-28C0-4D20-B8F5-486CDDEF6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088" y="10637837"/>
              <a:ext cx="369888" cy="169863"/>
            </a:xfrm>
            <a:custGeom>
              <a:avLst/>
              <a:gdLst>
                <a:gd name="T0" fmla="*/ 16 w 128"/>
                <a:gd name="T1" fmla="*/ 56 h 59"/>
                <a:gd name="T2" fmla="*/ 100 w 128"/>
                <a:gd name="T3" fmla="*/ 48 h 59"/>
                <a:gd name="T4" fmla="*/ 103 w 128"/>
                <a:gd name="T5" fmla="*/ 48 h 59"/>
                <a:gd name="T6" fmla="*/ 107 w 128"/>
                <a:gd name="T7" fmla="*/ 47 h 59"/>
                <a:gd name="T8" fmla="*/ 126 w 128"/>
                <a:gd name="T9" fmla="*/ 23 h 59"/>
                <a:gd name="T10" fmla="*/ 125 w 128"/>
                <a:gd name="T11" fmla="*/ 11 h 59"/>
                <a:gd name="T12" fmla="*/ 110 w 128"/>
                <a:gd name="T13" fmla="*/ 3 h 59"/>
                <a:gd name="T14" fmla="*/ 75 w 128"/>
                <a:gd name="T15" fmla="*/ 3 h 59"/>
                <a:gd name="T16" fmla="*/ 63 w 128"/>
                <a:gd name="T17" fmla="*/ 8 h 59"/>
                <a:gd name="T18" fmla="*/ 11 w 128"/>
                <a:gd name="T19" fmla="*/ 34 h 59"/>
                <a:gd name="T20" fmla="*/ 3 w 128"/>
                <a:gd name="T21" fmla="*/ 40 h 59"/>
                <a:gd name="T22" fmla="*/ 2 w 128"/>
                <a:gd name="T23" fmla="*/ 44 h 59"/>
                <a:gd name="T24" fmla="*/ 16 w 128"/>
                <a:gd name="T25" fmla="*/ 5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59">
                  <a:moveTo>
                    <a:pt x="16" y="56"/>
                  </a:moveTo>
                  <a:cubicBezTo>
                    <a:pt x="41" y="46"/>
                    <a:pt x="70" y="44"/>
                    <a:pt x="100" y="48"/>
                  </a:cubicBezTo>
                  <a:cubicBezTo>
                    <a:pt x="101" y="48"/>
                    <a:pt x="102" y="48"/>
                    <a:pt x="103" y="48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19" y="46"/>
                    <a:pt x="128" y="35"/>
                    <a:pt x="126" y="23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4" y="4"/>
                    <a:pt x="117" y="0"/>
                    <a:pt x="110" y="3"/>
                  </a:cubicBezTo>
                  <a:cubicBezTo>
                    <a:pt x="100" y="7"/>
                    <a:pt x="88" y="7"/>
                    <a:pt x="75" y="3"/>
                  </a:cubicBezTo>
                  <a:cubicBezTo>
                    <a:pt x="70" y="2"/>
                    <a:pt x="65" y="4"/>
                    <a:pt x="63" y="8"/>
                  </a:cubicBezTo>
                  <a:cubicBezTo>
                    <a:pt x="55" y="24"/>
                    <a:pt x="34" y="30"/>
                    <a:pt x="11" y="34"/>
                  </a:cubicBezTo>
                  <a:cubicBezTo>
                    <a:pt x="8" y="35"/>
                    <a:pt x="5" y="37"/>
                    <a:pt x="3" y="40"/>
                  </a:cubicBezTo>
                  <a:cubicBezTo>
                    <a:pt x="3" y="41"/>
                    <a:pt x="2" y="43"/>
                    <a:pt x="2" y="44"/>
                  </a:cubicBezTo>
                  <a:cubicBezTo>
                    <a:pt x="0" y="52"/>
                    <a:pt x="8" y="59"/>
                    <a:pt x="16" y="56"/>
                  </a:cubicBezTo>
                  <a:close/>
                </a:path>
              </a:pathLst>
            </a:custGeom>
            <a:solidFill>
              <a:srgbClr val="072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1" name="Freeform 90">
              <a:extLst>
                <a:ext uri="{FF2B5EF4-FFF2-40B4-BE49-F238E27FC236}">
                  <a16:creationId xmlns:a16="http://schemas.microsoft.com/office/drawing/2014/main" id="{A8663DAE-A739-47D5-926E-D04584CE8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950" y="8601075"/>
              <a:ext cx="846138" cy="1978025"/>
            </a:xfrm>
            <a:custGeom>
              <a:avLst/>
              <a:gdLst>
                <a:gd name="T0" fmla="*/ 282 w 293"/>
                <a:gd name="T1" fmla="*/ 10 h 685"/>
                <a:gd name="T2" fmla="*/ 147 w 293"/>
                <a:gd name="T3" fmla="*/ 29 h 685"/>
                <a:gd name="T4" fmla="*/ 147 w 293"/>
                <a:gd name="T5" fmla="*/ 29 h 685"/>
                <a:gd name="T6" fmla="*/ 25 w 293"/>
                <a:gd name="T7" fmla="*/ 0 h 685"/>
                <a:gd name="T8" fmla="*/ 0 w 293"/>
                <a:gd name="T9" fmla="*/ 389 h 685"/>
                <a:gd name="T10" fmla="*/ 11 w 293"/>
                <a:gd name="T11" fmla="*/ 685 h 685"/>
                <a:gd name="T12" fmla="*/ 53 w 293"/>
                <a:gd name="T13" fmla="*/ 685 h 685"/>
                <a:gd name="T14" fmla="*/ 76 w 293"/>
                <a:gd name="T15" fmla="*/ 379 h 685"/>
                <a:gd name="T16" fmla="*/ 147 w 293"/>
                <a:gd name="T17" fmla="*/ 132 h 685"/>
                <a:gd name="T18" fmla="*/ 154 w 293"/>
                <a:gd name="T19" fmla="*/ 354 h 685"/>
                <a:gd name="T20" fmla="*/ 206 w 293"/>
                <a:gd name="T21" fmla="*/ 659 h 685"/>
                <a:gd name="T22" fmla="*/ 259 w 293"/>
                <a:gd name="T23" fmla="*/ 659 h 685"/>
                <a:gd name="T24" fmla="*/ 249 w 293"/>
                <a:gd name="T25" fmla="*/ 326 h 685"/>
                <a:gd name="T26" fmla="*/ 282 w 293"/>
                <a:gd name="T27" fmla="*/ 1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3" h="685">
                  <a:moveTo>
                    <a:pt x="282" y="10"/>
                  </a:moveTo>
                  <a:cubicBezTo>
                    <a:pt x="147" y="29"/>
                    <a:pt x="147" y="29"/>
                    <a:pt x="147" y="29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11" y="685"/>
                    <a:pt x="11" y="685"/>
                    <a:pt x="11" y="685"/>
                  </a:cubicBezTo>
                  <a:cubicBezTo>
                    <a:pt x="53" y="685"/>
                    <a:pt x="53" y="685"/>
                    <a:pt x="53" y="685"/>
                  </a:cubicBezTo>
                  <a:cubicBezTo>
                    <a:pt x="67" y="566"/>
                    <a:pt x="78" y="453"/>
                    <a:pt x="76" y="379"/>
                  </a:cubicBezTo>
                  <a:cubicBezTo>
                    <a:pt x="100" y="277"/>
                    <a:pt x="133" y="187"/>
                    <a:pt x="147" y="132"/>
                  </a:cubicBezTo>
                  <a:cubicBezTo>
                    <a:pt x="154" y="354"/>
                    <a:pt x="154" y="354"/>
                    <a:pt x="154" y="354"/>
                  </a:cubicBezTo>
                  <a:cubicBezTo>
                    <a:pt x="206" y="659"/>
                    <a:pt x="206" y="659"/>
                    <a:pt x="206" y="659"/>
                  </a:cubicBezTo>
                  <a:cubicBezTo>
                    <a:pt x="259" y="659"/>
                    <a:pt x="259" y="659"/>
                    <a:pt x="259" y="659"/>
                  </a:cubicBezTo>
                  <a:cubicBezTo>
                    <a:pt x="262" y="517"/>
                    <a:pt x="264" y="392"/>
                    <a:pt x="249" y="326"/>
                  </a:cubicBezTo>
                  <a:cubicBezTo>
                    <a:pt x="280" y="188"/>
                    <a:pt x="293" y="74"/>
                    <a:pt x="282" y="10"/>
                  </a:cubicBezTo>
                  <a:close/>
                </a:path>
              </a:pathLst>
            </a:custGeom>
            <a:solidFill>
              <a:srgbClr val="F47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2" name="Freeform 91">
              <a:extLst>
                <a:ext uri="{FF2B5EF4-FFF2-40B4-BE49-F238E27FC236}">
                  <a16:creationId xmlns:a16="http://schemas.microsoft.com/office/drawing/2014/main" id="{2CFA5A0F-1646-43B9-B9AC-60382BD28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4050" y="7243762"/>
              <a:ext cx="1090613" cy="1473200"/>
            </a:xfrm>
            <a:custGeom>
              <a:avLst/>
              <a:gdLst>
                <a:gd name="T0" fmla="*/ 366 w 378"/>
                <a:gd name="T1" fmla="*/ 274 h 510"/>
                <a:gd name="T2" fmla="*/ 326 w 378"/>
                <a:gd name="T3" fmla="*/ 420 h 510"/>
                <a:gd name="T4" fmla="*/ 326 w 378"/>
                <a:gd name="T5" fmla="*/ 420 h 510"/>
                <a:gd name="T6" fmla="*/ 313 w 378"/>
                <a:gd name="T7" fmla="*/ 480 h 510"/>
                <a:gd name="T8" fmla="*/ 57 w 378"/>
                <a:gd name="T9" fmla="*/ 471 h 510"/>
                <a:gd name="T10" fmla="*/ 52 w 378"/>
                <a:gd name="T11" fmla="*/ 82 h 510"/>
                <a:gd name="T12" fmla="*/ 74 w 378"/>
                <a:gd name="T13" fmla="*/ 47 h 510"/>
                <a:gd name="T14" fmla="*/ 137 w 378"/>
                <a:gd name="T15" fmla="*/ 11 h 510"/>
                <a:gd name="T16" fmla="*/ 161 w 378"/>
                <a:gd name="T17" fmla="*/ 4 h 510"/>
                <a:gd name="T18" fmla="*/ 226 w 378"/>
                <a:gd name="T19" fmla="*/ 4 h 510"/>
                <a:gd name="T20" fmla="*/ 254 w 378"/>
                <a:gd name="T21" fmla="*/ 11 h 510"/>
                <a:gd name="T22" fmla="*/ 321 w 378"/>
                <a:gd name="T23" fmla="*/ 42 h 510"/>
                <a:gd name="T24" fmla="*/ 362 w 378"/>
                <a:gd name="T25" fmla="*/ 92 h 510"/>
                <a:gd name="T26" fmla="*/ 364 w 378"/>
                <a:gd name="T27" fmla="*/ 100 h 510"/>
                <a:gd name="T28" fmla="*/ 366 w 378"/>
                <a:gd name="T29" fmla="*/ 27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510">
                  <a:moveTo>
                    <a:pt x="366" y="274"/>
                  </a:moveTo>
                  <a:cubicBezTo>
                    <a:pt x="360" y="325"/>
                    <a:pt x="340" y="378"/>
                    <a:pt x="326" y="420"/>
                  </a:cubicBezTo>
                  <a:cubicBezTo>
                    <a:pt x="326" y="420"/>
                    <a:pt x="326" y="420"/>
                    <a:pt x="326" y="420"/>
                  </a:cubicBezTo>
                  <a:cubicBezTo>
                    <a:pt x="317" y="446"/>
                    <a:pt x="311" y="467"/>
                    <a:pt x="313" y="480"/>
                  </a:cubicBezTo>
                  <a:cubicBezTo>
                    <a:pt x="216" y="504"/>
                    <a:pt x="127" y="510"/>
                    <a:pt x="57" y="471"/>
                  </a:cubicBezTo>
                  <a:cubicBezTo>
                    <a:pt x="0" y="378"/>
                    <a:pt x="16" y="253"/>
                    <a:pt x="52" y="82"/>
                  </a:cubicBezTo>
                  <a:cubicBezTo>
                    <a:pt x="55" y="68"/>
                    <a:pt x="63" y="56"/>
                    <a:pt x="74" y="47"/>
                  </a:cubicBezTo>
                  <a:cubicBezTo>
                    <a:pt x="95" y="30"/>
                    <a:pt x="116" y="18"/>
                    <a:pt x="137" y="11"/>
                  </a:cubicBezTo>
                  <a:cubicBezTo>
                    <a:pt x="145" y="8"/>
                    <a:pt x="153" y="6"/>
                    <a:pt x="161" y="4"/>
                  </a:cubicBezTo>
                  <a:cubicBezTo>
                    <a:pt x="183" y="0"/>
                    <a:pt x="204" y="0"/>
                    <a:pt x="226" y="4"/>
                  </a:cubicBezTo>
                  <a:cubicBezTo>
                    <a:pt x="235" y="6"/>
                    <a:pt x="244" y="8"/>
                    <a:pt x="254" y="11"/>
                  </a:cubicBezTo>
                  <a:cubicBezTo>
                    <a:pt x="276" y="18"/>
                    <a:pt x="298" y="28"/>
                    <a:pt x="321" y="42"/>
                  </a:cubicBezTo>
                  <a:cubicBezTo>
                    <a:pt x="340" y="53"/>
                    <a:pt x="354" y="71"/>
                    <a:pt x="362" y="92"/>
                  </a:cubicBezTo>
                  <a:cubicBezTo>
                    <a:pt x="363" y="95"/>
                    <a:pt x="363" y="97"/>
                    <a:pt x="364" y="100"/>
                  </a:cubicBezTo>
                  <a:cubicBezTo>
                    <a:pt x="378" y="152"/>
                    <a:pt x="375" y="198"/>
                    <a:pt x="366" y="2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3" name="Freeform 92">
              <a:extLst>
                <a:ext uri="{FF2B5EF4-FFF2-40B4-BE49-F238E27FC236}">
                  <a16:creationId xmlns:a16="http://schemas.microsoft.com/office/drawing/2014/main" id="{0ABF5A4A-37BD-4C87-8F0D-582560BC0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43013" y="10575925"/>
              <a:ext cx="258763" cy="211138"/>
            </a:xfrm>
            <a:custGeom>
              <a:avLst/>
              <a:gdLst>
                <a:gd name="T0" fmla="*/ 16 w 90"/>
                <a:gd name="T1" fmla="*/ 71 h 73"/>
                <a:gd name="T2" fmla="*/ 68 w 90"/>
                <a:gd name="T3" fmla="*/ 50 h 73"/>
                <a:gd name="T4" fmla="*/ 71 w 90"/>
                <a:gd name="T5" fmla="*/ 50 h 73"/>
                <a:gd name="T6" fmla="*/ 75 w 90"/>
                <a:gd name="T7" fmla="*/ 49 h 73"/>
                <a:gd name="T8" fmla="*/ 88 w 90"/>
                <a:gd name="T9" fmla="*/ 23 h 73"/>
                <a:gd name="T10" fmla="*/ 87 w 90"/>
                <a:gd name="T11" fmla="*/ 11 h 73"/>
                <a:gd name="T12" fmla="*/ 72 w 90"/>
                <a:gd name="T13" fmla="*/ 3 h 73"/>
                <a:gd name="T14" fmla="*/ 50 w 90"/>
                <a:gd name="T15" fmla="*/ 11 h 73"/>
                <a:gd name="T16" fmla="*/ 39 w 90"/>
                <a:gd name="T17" fmla="*/ 16 h 73"/>
                <a:gd name="T18" fmla="*/ 11 w 90"/>
                <a:gd name="T19" fmla="*/ 50 h 73"/>
                <a:gd name="T20" fmla="*/ 4 w 90"/>
                <a:gd name="T21" fmla="*/ 55 h 73"/>
                <a:gd name="T22" fmla="*/ 2 w 90"/>
                <a:gd name="T23" fmla="*/ 59 h 73"/>
                <a:gd name="T24" fmla="*/ 16 w 90"/>
                <a:gd name="T25" fmla="*/ 7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73">
                  <a:moveTo>
                    <a:pt x="16" y="71"/>
                  </a:moveTo>
                  <a:cubicBezTo>
                    <a:pt x="48" y="66"/>
                    <a:pt x="40" y="53"/>
                    <a:pt x="68" y="50"/>
                  </a:cubicBezTo>
                  <a:cubicBezTo>
                    <a:pt x="69" y="50"/>
                    <a:pt x="70" y="50"/>
                    <a:pt x="71" y="50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87" y="48"/>
                    <a:pt x="90" y="35"/>
                    <a:pt x="88" y="23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4"/>
                    <a:pt x="79" y="0"/>
                    <a:pt x="72" y="3"/>
                  </a:cubicBezTo>
                  <a:cubicBezTo>
                    <a:pt x="62" y="7"/>
                    <a:pt x="64" y="14"/>
                    <a:pt x="50" y="11"/>
                  </a:cubicBezTo>
                  <a:cubicBezTo>
                    <a:pt x="45" y="10"/>
                    <a:pt x="41" y="12"/>
                    <a:pt x="39" y="16"/>
                  </a:cubicBezTo>
                  <a:cubicBezTo>
                    <a:pt x="30" y="31"/>
                    <a:pt x="29" y="38"/>
                    <a:pt x="11" y="50"/>
                  </a:cubicBezTo>
                  <a:cubicBezTo>
                    <a:pt x="8" y="51"/>
                    <a:pt x="5" y="52"/>
                    <a:pt x="4" y="55"/>
                  </a:cubicBezTo>
                  <a:cubicBezTo>
                    <a:pt x="3" y="57"/>
                    <a:pt x="2" y="58"/>
                    <a:pt x="2" y="59"/>
                  </a:cubicBezTo>
                  <a:cubicBezTo>
                    <a:pt x="0" y="68"/>
                    <a:pt x="8" y="73"/>
                    <a:pt x="16" y="71"/>
                  </a:cubicBezTo>
                  <a:close/>
                </a:path>
              </a:pathLst>
            </a:custGeom>
            <a:solidFill>
              <a:srgbClr val="072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4" name="Freeform 93">
              <a:extLst>
                <a:ext uri="{FF2B5EF4-FFF2-40B4-BE49-F238E27FC236}">
                  <a16:creationId xmlns:a16="http://schemas.microsoft.com/office/drawing/2014/main" id="{213255E0-BDB8-4B1C-AD17-4B64BA85A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6488" y="7243762"/>
              <a:ext cx="214313" cy="106363"/>
            </a:xfrm>
            <a:custGeom>
              <a:avLst/>
              <a:gdLst>
                <a:gd name="T0" fmla="*/ 74 w 74"/>
                <a:gd name="T1" fmla="*/ 15 h 37"/>
                <a:gd name="T2" fmla="*/ 37 w 74"/>
                <a:gd name="T3" fmla="*/ 37 h 37"/>
                <a:gd name="T4" fmla="*/ 0 w 74"/>
                <a:gd name="T5" fmla="*/ 15 h 37"/>
                <a:gd name="T6" fmla="*/ 4 w 74"/>
                <a:gd name="T7" fmla="*/ 4 h 37"/>
                <a:gd name="T8" fmla="*/ 69 w 74"/>
                <a:gd name="T9" fmla="*/ 4 h 37"/>
                <a:gd name="T10" fmla="*/ 74 w 74"/>
                <a:gd name="T11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37">
                  <a:moveTo>
                    <a:pt x="74" y="15"/>
                  </a:moveTo>
                  <a:cubicBezTo>
                    <a:pt x="74" y="27"/>
                    <a:pt x="57" y="37"/>
                    <a:pt x="37" y="37"/>
                  </a:cubicBezTo>
                  <a:cubicBezTo>
                    <a:pt x="16" y="37"/>
                    <a:pt x="0" y="27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26" y="0"/>
                    <a:pt x="47" y="0"/>
                    <a:pt x="69" y="4"/>
                  </a:cubicBezTo>
                  <a:cubicBezTo>
                    <a:pt x="72" y="7"/>
                    <a:pt x="74" y="11"/>
                    <a:pt x="74" y="15"/>
                  </a:cubicBez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5" name="Rectangle 94">
              <a:extLst>
                <a:ext uri="{FF2B5EF4-FFF2-40B4-BE49-F238E27FC236}">
                  <a16:creationId xmlns:a16="http://schemas.microsoft.com/office/drawing/2014/main" id="{7177895E-1C23-4E72-BEA5-7ECF2B1F2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4588" y="7070725"/>
              <a:ext cx="127000" cy="204788"/>
            </a:xfrm>
            <a:prstGeom prst="rect">
              <a:avLst/>
            </a:pr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6" name="Freeform 95">
              <a:extLst>
                <a:ext uri="{FF2B5EF4-FFF2-40B4-BE49-F238E27FC236}">
                  <a16:creationId xmlns:a16="http://schemas.microsoft.com/office/drawing/2014/main" id="{911F272B-2C12-4A59-92C7-1146100EB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4588" y="7124700"/>
              <a:ext cx="103188" cy="55563"/>
            </a:xfrm>
            <a:custGeom>
              <a:avLst/>
              <a:gdLst>
                <a:gd name="T0" fmla="*/ 0 w 36"/>
                <a:gd name="T1" fmla="*/ 6 h 19"/>
                <a:gd name="T2" fmla="*/ 0 w 36"/>
                <a:gd name="T3" fmla="*/ 19 h 19"/>
                <a:gd name="T4" fmla="*/ 36 w 36"/>
                <a:gd name="T5" fmla="*/ 4 h 19"/>
                <a:gd name="T6" fmla="*/ 5 w 36"/>
                <a:gd name="T7" fmla="*/ 0 h 19"/>
                <a:gd name="T8" fmla="*/ 0 w 36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0" y="6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26" y="15"/>
                    <a:pt x="36" y="4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CEA2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7" name="Freeform 96">
              <a:extLst>
                <a:ext uri="{FF2B5EF4-FFF2-40B4-BE49-F238E27FC236}">
                  <a16:creationId xmlns:a16="http://schemas.microsoft.com/office/drawing/2014/main" id="{0453A07E-A189-43DC-884B-457E8D925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0450" y="6732587"/>
              <a:ext cx="295275" cy="409575"/>
            </a:xfrm>
            <a:custGeom>
              <a:avLst/>
              <a:gdLst>
                <a:gd name="T0" fmla="*/ 51 w 102"/>
                <a:gd name="T1" fmla="*/ 142 h 142"/>
                <a:gd name="T2" fmla="*/ 32 w 102"/>
                <a:gd name="T3" fmla="*/ 142 h 142"/>
                <a:gd name="T4" fmla="*/ 2 w 102"/>
                <a:gd name="T5" fmla="*/ 118 h 142"/>
                <a:gd name="T6" fmla="*/ 0 w 102"/>
                <a:gd name="T7" fmla="*/ 43 h 142"/>
                <a:gd name="T8" fmla="*/ 25 w 102"/>
                <a:gd name="T9" fmla="*/ 8 h 142"/>
                <a:gd name="T10" fmla="*/ 87 w 102"/>
                <a:gd name="T11" fmla="*/ 13 h 142"/>
                <a:gd name="T12" fmla="*/ 100 w 102"/>
                <a:gd name="T13" fmla="*/ 33 h 142"/>
                <a:gd name="T14" fmla="*/ 98 w 102"/>
                <a:gd name="T15" fmla="*/ 96 h 142"/>
                <a:gd name="T16" fmla="*/ 51 w 102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42">
                  <a:moveTo>
                    <a:pt x="51" y="142"/>
                  </a:moveTo>
                  <a:cubicBezTo>
                    <a:pt x="32" y="142"/>
                    <a:pt x="32" y="142"/>
                    <a:pt x="32" y="142"/>
                  </a:cubicBezTo>
                  <a:cubicBezTo>
                    <a:pt x="14" y="142"/>
                    <a:pt x="2" y="135"/>
                    <a:pt x="2" y="1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28"/>
                    <a:pt x="10" y="14"/>
                    <a:pt x="25" y="8"/>
                  </a:cubicBezTo>
                  <a:cubicBezTo>
                    <a:pt x="48" y="0"/>
                    <a:pt x="68" y="3"/>
                    <a:pt x="87" y="13"/>
                  </a:cubicBezTo>
                  <a:cubicBezTo>
                    <a:pt x="94" y="17"/>
                    <a:pt x="99" y="25"/>
                    <a:pt x="100" y="33"/>
                  </a:cubicBezTo>
                  <a:cubicBezTo>
                    <a:pt x="102" y="51"/>
                    <a:pt x="102" y="71"/>
                    <a:pt x="98" y="96"/>
                  </a:cubicBezTo>
                  <a:cubicBezTo>
                    <a:pt x="98" y="121"/>
                    <a:pt x="77" y="142"/>
                    <a:pt x="51" y="142"/>
                  </a:cubicBez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8" name="Freeform 97">
              <a:extLst>
                <a:ext uri="{FF2B5EF4-FFF2-40B4-BE49-F238E27FC236}">
                  <a16:creationId xmlns:a16="http://schemas.microsoft.com/office/drawing/2014/main" id="{8DFFC35A-505F-437A-9DAF-5C4D23F6F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0125" y="6859587"/>
              <a:ext cx="134938" cy="187325"/>
            </a:xfrm>
            <a:custGeom>
              <a:avLst/>
              <a:gdLst>
                <a:gd name="T0" fmla="*/ 67 w 85"/>
                <a:gd name="T1" fmla="*/ 118 h 118"/>
                <a:gd name="T2" fmla="*/ 0 w 85"/>
                <a:gd name="T3" fmla="*/ 104 h 118"/>
                <a:gd name="T4" fmla="*/ 38 w 85"/>
                <a:gd name="T5" fmla="*/ 0 h 118"/>
                <a:gd name="T6" fmla="*/ 85 w 85"/>
                <a:gd name="T7" fmla="*/ 40 h 118"/>
                <a:gd name="T8" fmla="*/ 67 w 85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18">
                  <a:moveTo>
                    <a:pt x="67" y="118"/>
                  </a:moveTo>
                  <a:lnTo>
                    <a:pt x="0" y="104"/>
                  </a:lnTo>
                  <a:lnTo>
                    <a:pt x="38" y="0"/>
                  </a:lnTo>
                  <a:lnTo>
                    <a:pt x="85" y="40"/>
                  </a:lnTo>
                  <a:lnTo>
                    <a:pt x="67" y="118"/>
                  </a:ln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9" name="Freeform 98">
              <a:extLst>
                <a:ext uri="{FF2B5EF4-FFF2-40B4-BE49-F238E27FC236}">
                  <a16:creationId xmlns:a16="http://schemas.microsoft.com/office/drawing/2014/main" id="{DDD5D1F1-CA3D-4A21-89E9-19E0B4444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6313" y="6662737"/>
              <a:ext cx="465138" cy="323850"/>
            </a:xfrm>
            <a:custGeom>
              <a:avLst/>
              <a:gdLst>
                <a:gd name="T0" fmla="*/ 29 w 161"/>
                <a:gd name="T1" fmla="*/ 68 h 112"/>
                <a:gd name="T2" fmla="*/ 10 w 161"/>
                <a:gd name="T3" fmla="*/ 39 h 112"/>
                <a:gd name="T4" fmla="*/ 1 w 161"/>
                <a:gd name="T5" fmla="*/ 20 h 112"/>
                <a:gd name="T6" fmla="*/ 26 w 161"/>
                <a:gd name="T7" fmla="*/ 21 h 112"/>
                <a:gd name="T8" fmla="*/ 16 w 161"/>
                <a:gd name="T9" fmla="*/ 9 h 112"/>
                <a:gd name="T10" fmla="*/ 44 w 161"/>
                <a:gd name="T11" fmla="*/ 7 h 112"/>
                <a:gd name="T12" fmla="*/ 112 w 161"/>
                <a:gd name="T13" fmla="*/ 18 h 112"/>
                <a:gd name="T14" fmla="*/ 118 w 161"/>
                <a:gd name="T15" fmla="*/ 9 h 112"/>
                <a:gd name="T16" fmla="*/ 120 w 161"/>
                <a:gd name="T17" fmla="*/ 17 h 112"/>
                <a:gd name="T18" fmla="*/ 134 w 161"/>
                <a:gd name="T19" fmla="*/ 7 h 112"/>
                <a:gd name="T20" fmla="*/ 130 w 161"/>
                <a:gd name="T21" fmla="*/ 23 h 112"/>
                <a:gd name="T22" fmla="*/ 136 w 161"/>
                <a:gd name="T23" fmla="*/ 23 h 112"/>
                <a:gd name="T24" fmla="*/ 127 w 161"/>
                <a:gd name="T25" fmla="*/ 31 h 112"/>
                <a:gd name="T26" fmla="*/ 153 w 161"/>
                <a:gd name="T27" fmla="*/ 61 h 112"/>
                <a:gd name="T28" fmla="*/ 128 w 161"/>
                <a:gd name="T29" fmla="*/ 112 h 112"/>
                <a:gd name="T30" fmla="*/ 106 w 161"/>
                <a:gd name="T31" fmla="*/ 106 h 112"/>
                <a:gd name="T32" fmla="*/ 102 w 161"/>
                <a:gd name="T33" fmla="*/ 74 h 112"/>
                <a:gd name="T34" fmla="*/ 83 w 161"/>
                <a:gd name="T35" fmla="*/ 72 h 112"/>
                <a:gd name="T36" fmla="*/ 83 w 161"/>
                <a:gd name="T37" fmla="*/ 90 h 112"/>
                <a:gd name="T38" fmla="*/ 74 w 161"/>
                <a:gd name="T39" fmla="*/ 89 h 112"/>
                <a:gd name="T40" fmla="*/ 74 w 161"/>
                <a:gd name="T41" fmla="*/ 68 h 112"/>
                <a:gd name="T42" fmla="*/ 29 w 161"/>
                <a:gd name="T43" fmla="*/ 6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1" h="112">
                  <a:moveTo>
                    <a:pt x="29" y="68"/>
                  </a:moveTo>
                  <a:cubicBezTo>
                    <a:pt x="21" y="61"/>
                    <a:pt x="13" y="48"/>
                    <a:pt x="10" y="39"/>
                  </a:cubicBezTo>
                  <a:cubicBezTo>
                    <a:pt x="12" y="37"/>
                    <a:pt x="0" y="21"/>
                    <a:pt x="1" y="20"/>
                  </a:cubicBezTo>
                  <a:cubicBezTo>
                    <a:pt x="2" y="18"/>
                    <a:pt x="26" y="23"/>
                    <a:pt x="26" y="21"/>
                  </a:cubicBezTo>
                  <a:cubicBezTo>
                    <a:pt x="24" y="15"/>
                    <a:pt x="14" y="11"/>
                    <a:pt x="16" y="9"/>
                  </a:cubicBezTo>
                  <a:cubicBezTo>
                    <a:pt x="19" y="7"/>
                    <a:pt x="41" y="9"/>
                    <a:pt x="44" y="7"/>
                  </a:cubicBezTo>
                  <a:cubicBezTo>
                    <a:pt x="74" y="0"/>
                    <a:pt x="98" y="3"/>
                    <a:pt x="112" y="18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34" y="7"/>
                    <a:pt x="134" y="7"/>
                    <a:pt x="134" y="7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40" y="38"/>
                    <a:pt x="148" y="48"/>
                    <a:pt x="153" y="61"/>
                  </a:cubicBezTo>
                  <a:cubicBezTo>
                    <a:pt x="161" y="77"/>
                    <a:pt x="145" y="95"/>
                    <a:pt x="128" y="112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07" y="93"/>
                    <a:pt x="107" y="79"/>
                    <a:pt x="102" y="74"/>
                  </a:cubicBezTo>
                  <a:cubicBezTo>
                    <a:pt x="96" y="69"/>
                    <a:pt x="90" y="69"/>
                    <a:pt x="83" y="72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1" y="98"/>
                    <a:pt x="78" y="93"/>
                    <a:pt x="74" y="89"/>
                  </a:cubicBezTo>
                  <a:cubicBezTo>
                    <a:pt x="73" y="82"/>
                    <a:pt x="72" y="76"/>
                    <a:pt x="74" y="68"/>
                  </a:cubicBezTo>
                  <a:cubicBezTo>
                    <a:pt x="58" y="65"/>
                    <a:pt x="42" y="65"/>
                    <a:pt x="29" y="6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0" name="Freeform 99">
              <a:extLst>
                <a:ext uri="{FF2B5EF4-FFF2-40B4-BE49-F238E27FC236}">
                  <a16:creationId xmlns:a16="http://schemas.microsoft.com/office/drawing/2014/main" id="{6FCD10BA-18A7-4094-945E-ED0B2C83B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0013" y="7508875"/>
              <a:ext cx="374650" cy="947738"/>
            </a:xfrm>
            <a:custGeom>
              <a:avLst/>
              <a:gdLst>
                <a:gd name="T0" fmla="*/ 118 w 130"/>
                <a:gd name="T1" fmla="*/ 182 h 328"/>
                <a:gd name="T2" fmla="*/ 78 w 130"/>
                <a:gd name="T3" fmla="*/ 328 h 328"/>
                <a:gd name="T4" fmla="*/ 78 w 130"/>
                <a:gd name="T5" fmla="*/ 328 h 328"/>
                <a:gd name="T6" fmla="*/ 0 w 130"/>
                <a:gd name="T7" fmla="*/ 11 h 328"/>
                <a:gd name="T8" fmla="*/ 114 w 130"/>
                <a:gd name="T9" fmla="*/ 0 h 328"/>
                <a:gd name="T10" fmla="*/ 116 w 130"/>
                <a:gd name="T11" fmla="*/ 8 h 328"/>
                <a:gd name="T12" fmla="*/ 118 w 130"/>
                <a:gd name="T13" fmla="*/ 18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328">
                  <a:moveTo>
                    <a:pt x="118" y="182"/>
                  </a:moveTo>
                  <a:cubicBezTo>
                    <a:pt x="112" y="233"/>
                    <a:pt x="92" y="286"/>
                    <a:pt x="78" y="328"/>
                  </a:cubicBezTo>
                  <a:cubicBezTo>
                    <a:pt x="78" y="328"/>
                    <a:pt x="78" y="328"/>
                    <a:pt x="78" y="328"/>
                  </a:cubicBezTo>
                  <a:cubicBezTo>
                    <a:pt x="19" y="157"/>
                    <a:pt x="0" y="11"/>
                    <a:pt x="0" y="11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3"/>
                    <a:pt x="115" y="5"/>
                    <a:pt x="116" y="8"/>
                  </a:cubicBezTo>
                  <a:cubicBezTo>
                    <a:pt x="130" y="60"/>
                    <a:pt x="127" y="106"/>
                    <a:pt x="118" y="1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1" name="Freeform 100">
              <a:extLst>
                <a:ext uri="{FF2B5EF4-FFF2-40B4-BE49-F238E27FC236}">
                  <a16:creationId xmlns:a16="http://schemas.microsoft.com/office/drawing/2014/main" id="{F1BBAAD4-E55D-4C83-A3EB-411D330E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0125" y="7942262"/>
              <a:ext cx="550863" cy="344488"/>
            </a:xfrm>
            <a:custGeom>
              <a:avLst/>
              <a:gdLst>
                <a:gd name="T0" fmla="*/ 0 w 347"/>
                <a:gd name="T1" fmla="*/ 0 h 217"/>
                <a:gd name="T2" fmla="*/ 314 w 347"/>
                <a:gd name="T3" fmla="*/ 38 h 217"/>
                <a:gd name="T4" fmla="*/ 347 w 347"/>
                <a:gd name="T5" fmla="*/ 217 h 217"/>
                <a:gd name="T6" fmla="*/ 33 w 347"/>
                <a:gd name="T7" fmla="*/ 106 h 217"/>
                <a:gd name="T8" fmla="*/ 0 w 347"/>
                <a:gd name="T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217">
                  <a:moveTo>
                    <a:pt x="0" y="0"/>
                  </a:moveTo>
                  <a:lnTo>
                    <a:pt x="314" y="38"/>
                  </a:lnTo>
                  <a:lnTo>
                    <a:pt x="347" y="217"/>
                  </a:lnTo>
                  <a:lnTo>
                    <a:pt x="33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2" name="Freeform 101">
              <a:extLst>
                <a:ext uri="{FF2B5EF4-FFF2-40B4-BE49-F238E27FC236}">
                  <a16:creationId xmlns:a16="http://schemas.microsoft.com/office/drawing/2014/main" id="{646143EC-D556-4B54-8C80-B1638A8DF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2025" y="7953375"/>
              <a:ext cx="127000" cy="98425"/>
            </a:xfrm>
            <a:custGeom>
              <a:avLst/>
              <a:gdLst>
                <a:gd name="T0" fmla="*/ 9 w 80"/>
                <a:gd name="T1" fmla="*/ 0 h 62"/>
                <a:gd name="T2" fmla="*/ 0 w 80"/>
                <a:gd name="T3" fmla="*/ 50 h 62"/>
                <a:gd name="T4" fmla="*/ 71 w 80"/>
                <a:gd name="T5" fmla="*/ 62 h 62"/>
                <a:gd name="T6" fmla="*/ 80 w 80"/>
                <a:gd name="T7" fmla="*/ 13 h 62"/>
                <a:gd name="T8" fmla="*/ 9 w 8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2">
                  <a:moveTo>
                    <a:pt x="9" y="0"/>
                  </a:moveTo>
                  <a:lnTo>
                    <a:pt x="0" y="50"/>
                  </a:lnTo>
                  <a:lnTo>
                    <a:pt x="71" y="62"/>
                  </a:lnTo>
                  <a:lnTo>
                    <a:pt x="80" y="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3" name="Freeform 102">
              <a:extLst>
                <a:ext uri="{FF2B5EF4-FFF2-40B4-BE49-F238E27FC236}">
                  <a16:creationId xmlns:a16="http://schemas.microsoft.com/office/drawing/2014/main" id="{7882748C-A979-45BC-B9AD-34C8EBD03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6163" y="7356475"/>
              <a:ext cx="846138" cy="912813"/>
            </a:xfrm>
            <a:custGeom>
              <a:avLst/>
              <a:gdLst>
                <a:gd name="T0" fmla="*/ 111 w 293"/>
                <a:gd name="T1" fmla="*/ 68 h 316"/>
                <a:gd name="T2" fmla="*/ 180 w 293"/>
                <a:gd name="T3" fmla="*/ 230 h 316"/>
                <a:gd name="T4" fmla="*/ 0 w 293"/>
                <a:gd name="T5" fmla="*/ 211 h 316"/>
                <a:gd name="T6" fmla="*/ 0 w 293"/>
                <a:gd name="T7" fmla="*/ 241 h 316"/>
                <a:gd name="T8" fmla="*/ 275 w 293"/>
                <a:gd name="T9" fmla="*/ 315 h 316"/>
                <a:gd name="T10" fmla="*/ 292 w 293"/>
                <a:gd name="T11" fmla="*/ 296 h 316"/>
                <a:gd name="T12" fmla="*/ 209 w 293"/>
                <a:gd name="T13" fmla="*/ 24 h 316"/>
                <a:gd name="T14" fmla="*/ 199 w 293"/>
                <a:gd name="T15" fmla="*/ 17 h 316"/>
                <a:gd name="T16" fmla="*/ 111 w 293"/>
                <a:gd name="T17" fmla="*/ 60 h 316"/>
                <a:gd name="T18" fmla="*/ 111 w 293"/>
                <a:gd name="T19" fmla="*/ 6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3" h="316">
                  <a:moveTo>
                    <a:pt x="111" y="68"/>
                  </a:moveTo>
                  <a:cubicBezTo>
                    <a:pt x="124" y="135"/>
                    <a:pt x="146" y="190"/>
                    <a:pt x="180" y="230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5" y="222"/>
                    <a:pt x="5" y="232"/>
                    <a:pt x="0" y="241"/>
                  </a:cubicBezTo>
                  <a:cubicBezTo>
                    <a:pt x="105" y="284"/>
                    <a:pt x="202" y="316"/>
                    <a:pt x="275" y="315"/>
                  </a:cubicBezTo>
                  <a:cubicBezTo>
                    <a:pt x="285" y="314"/>
                    <a:pt x="293" y="306"/>
                    <a:pt x="292" y="296"/>
                  </a:cubicBezTo>
                  <a:cubicBezTo>
                    <a:pt x="289" y="192"/>
                    <a:pt x="266" y="99"/>
                    <a:pt x="209" y="24"/>
                  </a:cubicBezTo>
                  <a:cubicBezTo>
                    <a:pt x="206" y="21"/>
                    <a:pt x="203" y="18"/>
                    <a:pt x="199" y="17"/>
                  </a:cubicBezTo>
                  <a:cubicBezTo>
                    <a:pt x="153" y="0"/>
                    <a:pt x="119" y="7"/>
                    <a:pt x="111" y="60"/>
                  </a:cubicBezTo>
                  <a:cubicBezTo>
                    <a:pt x="110" y="63"/>
                    <a:pt x="110" y="65"/>
                    <a:pt x="111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4" name="Freeform 103">
              <a:extLst>
                <a:ext uri="{FF2B5EF4-FFF2-40B4-BE49-F238E27FC236}">
                  <a16:creationId xmlns:a16="http://schemas.microsoft.com/office/drawing/2014/main" id="{A0CE1AB1-A6A8-41F3-814F-734001C40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20725" y="7327900"/>
              <a:ext cx="385763" cy="642938"/>
            </a:xfrm>
            <a:custGeom>
              <a:avLst/>
              <a:gdLst>
                <a:gd name="T0" fmla="*/ 243 w 243"/>
                <a:gd name="T1" fmla="*/ 405 h 405"/>
                <a:gd name="T2" fmla="*/ 0 w 243"/>
                <a:gd name="T3" fmla="*/ 364 h 405"/>
                <a:gd name="T4" fmla="*/ 0 w 243"/>
                <a:gd name="T5" fmla="*/ 0 h 405"/>
                <a:gd name="T6" fmla="*/ 243 w 243"/>
                <a:gd name="T7" fmla="*/ 41 h 405"/>
                <a:gd name="T8" fmla="*/ 243 w 243"/>
                <a:gd name="T9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405">
                  <a:moveTo>
                    <a:pt x="243" y="405"/>
                  </a:moveTo>
                  <a:lnTo>
                    <a:pt x="0" y="364"/>
                  </a:lnTo>
                  <a:lnTo>
                    <a:pt x="0" y="0"/>
                  </a:lnTo>
                  <a:lnTo>
                    <a:pt x="243" y="41"/>
                  </a:lnTo>
                  <a:lnTo>
                    <a:pt x="243" y="405"/>
                  </a:lnTo>
                  <a:close/>
                </a:path>
              </a:pathLst>
            </a:custGeom>
            <a:solidFill>
              <a:srgbClr val="E1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5" name="Freeform 104">
              <a:extLst>
                <a:ext uri="{FF2B5EF4-FFF2-40B4-BE49-F238E27FC236}">
                  <a16:creationId xmlns:a16="http://schemas.microsoft.com/office/drawing/2014/main" id="{C405BDE9-CE8A-4F95-9D2F-2DDDB10A9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1050" y="7553325"/>
              <a:ext cx="271463" cy="290513"/>
            </a:xfrm>
            <a:custGeom>
              <a:avLst/>
              <a:gdLst>
                <a:gd name="T0" fmla="*/ 94 w 94"/>
                <a:gd name="T1" fmla="*/ 0 h 101"/>
                <a:gd name="T2" fmla="*/ 89 w 94"/>
                <a:gd name="T3" fmla="*/ 39 h 101"/>
                <a:gd name="T4" fmla="*/ 73 w 94"/>
                <a:gd name="T5" fmla="*/ 76 h 101"/>
                <a:gd name="T6" fmla="*/ 58 w 94"/>
                <a:gd name="T7" fmla="*/ 90 h 101"/>
                <a:gd name="T8" fmla="*/ 40 w 94"/>
                <a:gd name="T9" fmla="*/ 98 h 101"/>
                <a:gd name="T10" fmla="*/ 0 w 94"/>
                <a:gd name="T11" fmla="*/ 95 h 101"/>
                <a:gd name="T12" fmla="*/ 39 w 94"/>
                <a:gd name="T13" fmla="*/ 94 h 101"/>
                <a:gd name="T14" fmla="*/ 68 w 94"/>
                <a:gd name="T15" fmla="*/ 72 h 101"/>
                <a:gd name="T16" fmla="*/ 78 w 94"/>
                <a:gd name="T17" fmla="*/ 56 h 101"/>
                <a:gd name="T18" fmla="*/ 85 w 94"/>
                <a:gd name="T19" fmla="*/ 38 h 101"/>
                <a:gd name="T20" fmla="*/ 94 w 94"/>
                <a:gd name="T2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01">
                  <a:moveTo>
                    <a:pt x="94" y="0"/>
                  </a:moveTo>
                  <a:cubicBezTo>
                    <a:pt x="93" y="13"/>
                    <a:pt x="92" y="26"/>
                    <a:pt x="89" y="39"/>
                  </a:cubicBezTo>
                  <a:cubicBezTo>
                    <a:pt x="86" y="52"/>
                    <a:pt x="81" y="65"/>
                    <a:pt x="73" y="76"/>
                  </a:cubicBezTo>
                  <a:cubicBezTo>
                    <a:pt x="69" y="81"/>
                    <a:pt x="64" y="86"/>
                    <a:pt x="58" y="90"/>
                  </a:cubicBezTo>
                  <a:cubicBezTo>
                    <a:pt x="53" y="94"/>
                    <a:pt x="46" y="97"/>
                    <a:pt x="40" y="98"/>
                  </a:cubicBezTo>
                  <a:cubicBezTo>
                    <a:pt x="26" y="101"/>
                    <a:pt x="13" y="99"/>
                    <a:pt x="0" y="95"/>
                  </a:cubicBezTo>
                  <a:cubicBezTo>
                    <a:pt x="13" y="97"/>
                    <a:pt x="26" y="97"/>
                    <a:pt x="39" y="94"/>
                  </a:cubicBezTo>
                  <a:cubicBezTo>
                    <a:pt x="51" y="90"/>
                    <a:pt x="61" y="83"/>
                    <a:pt x="68" y="72"/>
                  </a:cubicBezTo>
                  <a:cubicBezTo>
                    <a:pt x="72" y="67"/>
                    <a:pt x="75" y="62"/>
                    <a:pt x="78" y="56"/>
                  </a:cubicBezTo>
                  <a:cubicBezTo>
                    <a:pt x="81" y="50"/>
                    <a:pt x="83" y="44"/>
                    <a:pt x="85" y="38"/>
                  </a:cubicBezTo>
                  <a:cubicBezTo>
                    <a:pt x="88" y="26"/>
                    <a:pt x="91" y="13"/>
                    <a:pt x="94" y="0"/>
                  </a:cubicBezTo>
                  <a:close/>
                </a:path>
              </a:pathLst>
            </a:custGeom>
            <a:solidFill>
              <a:srgbClr val="CCD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6" name="Freeform 105">
              <a:extLst>
                <a:ext uri="{FF2B5EF4-FFF2-40B4-BE49-F238E27FC236}">
                  <a16:creationId xmlns:a16="http://schemas.microsoft.com/office/drawing/2014/main" id="{C344D3C5-36C8-444A-AAC4-56D2AF019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5338" y="7864475"/>
              <a:ext cx="233363" cy="190500"/>
            </a:xfrm>
            <a:custGeom>
              <a:avLst/>
              <a:gdLst>
                <a:gd name="T0" fmla="*/ 2 w 81"/>
                <a:gd name="T1" fmla="*/ 12 h 66"/>
                <a:gd name="T2" fmla="*/ 2 w 81"/>
                <a:gd name="T3" fmla="*/ 12 h 66"/>
                <a:gd name="T4" fmla="*/ 4 w 81"/>
                <a:gd name="T5" fmla="*/ 22 h 66"/>
                <a:gd name="T6" fmla="*/ 57 w 81"/>
                <a:gd name="T7" fmla="*/ 63 h 66"/>
                <a:gd name="T8" fmla="*/ 67 w 81"/>
                <a:gd name="T9" fmla="*/ 63 h 66"/>
                <a:gd name="T10" fmla="*/ 76 w 81"/>
                <a:gd name="T11" fmla="*/ 52 h 66"/>
                <a:gd name="T12" fmla="*/ 72 w 81"/>
                <a:gd name="T13" fmla="*/ 31 h 66"/>
                <a:gd name="T14" fmla="*/ 53 w 81"/>
                <a:gd name="T15" fmla="*/ 15 h 66"/>
                <a:gd name="T16" fmla="*/ 2 w 81"/>
                <a:gd name="T17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66">
                  <a:moveTo>
                    <a:pt x="2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0" y="15"/>
                    <a:pt x="1" y="20"/>
                    <a:pt x="4" y="22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60" y="66"/>
                    <a:pt x="65" y="66"/>
                    <a:pt x="67" y="63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81" y="46"/>
                    <a:pt x="79" y="37"/>
                    <a:pt x="72" y="31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39" y="4"/>
                    <a:pt x="12" y="0"/>
                    <a:pt x="2" y="12"/>
                  </a:cubicBez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7" name="Freeform 106">
              <a:extLst>
                <a:ext uri="{FF2B5EF4-FFF2-40B4-BE49-F238E27FC236}">
                  <a16:creationId xmlns:a16="http://schemas.microsoft.com/office/drawing/2014/main" id="{9877471A-6A05-42E3-A651-0A8328D2E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0913" y="7853362"/>
              <a:ext cx="60325" cy="120650"/>
            </a:xfrm>
            <a:custGeom>
              <a:avLst/>
              <a:gdLst>
                <a:gd name="T0" fmla="*/ 3 w 21"/>
                <a:gd name="T1" fmla="*/ 42 h 42"/>
                <a:gd name="T2" fmla="*/ 21 w 21"/>
                <a:gd name="T3" fmla="*/ 41 h 42"/>
                <a:gd name="T4" fmla="*/ 17 w 21"/>
                <a:gd name="T5" fmla="*/ 4 h 42"/>
                <a:gd name="T6" fmla="*/ 13 w 21"/>
                <a:gd name="T7" fmla="*/ 0 h 42"/>
                <a:gd name="T8" fmla="*/ 3 w 21"/>
                <a:gd name="T9" fmla="*/ 1 h 42"/>
                <a:gd name="T10" fmla="*/ 0 w 21"/>
                <a:gd name="T11" fmla="*/ 6 h 42"/>
                <a:gd name="T12" fmla="*/ 3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3" y="42"/>
                  </a:moveTo>
                  <a:cubicBezTo>
                    <a:pt x="21" y="41"/>
                    <a:pt x="21" y="41"/>
                    <a:pt x="21" y="4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1"/>
                    <a:pt x="0" y="3"/>
                    <a:pt x="0" y="6"/>
                  </a:cubicBezTo>
                  <a:lnTo>
                    <a:pt x="3" y="42"/>
                  </a:ln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08C7F95-75C0-4903-9930-94B7B21033A4}"/>
              </a:ext>
            </a:extLst>
          </p:cNvPr>
          <p:cNvGrpSpPr/>
          <p:nvPr/>
        </p:nvGrpSpPr>
        <p:grpSpPr>
          <a:xfrm>
            <a:off x="8447349" y="2977415"/>
            <a:ext cx="861900" cy="1506341"/>
            <a:chOff x="15705138" y="7618412"/>
            <a:chExt cx="1724025" cy="3013075"/>
          </a:xfrm>
        </p:grpSpPr>
        <p:sp>
          <p:nvSpPr>
            <p:cNvPr id="118" name="Freeform 107">
              <a:extLst>
                <a:ext uri="{FF2B5EF4-FFF2-40B4-BE49-F238E27FC236}">
                  <a16:creationId xmlns:a16="http://schemas.microsoft.com/office/drawing/2014/main" id="{21D0BE99-8BF8-4710-95B8-3874E6301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0888" y="8054975"/>
              <a:ext cx="1125538" cy="1403350"/>
            </a:xfrm>
            <a:custGeom>
              <a:avLst/>
              <a:gdLst>
                <a:gd name="T0" fmla="*/ 309 w 390"/>
                <a:gd name="T1" fmla="*/ 0 h 486"/>
                <a:gd name="T2" fmla="*/ 81 w 390"/>
                <a:gd name="T3" fmla="*/ 0 h 486"/>
                <a:gd name="T4" fmla="*/ 4 w 390"/>
                <a:gd name="T5" fmla="*/ 84 h 486"/>
                <a:gd name="T6" fmla="*/ 40 w 390"/>
                <a:gd name="T7" fmla="*/ 486 h 486"/>
                <a:gd name="T8" fmla="*/ 350 w 390"/>
                <a:gd name="T9" fmla="*/ 486 h 486"/>
                <a:gd name="T10" fmla="*/ 386 w 390"/>
                <a:gd name="T11" fmla="*/ 84 h 486"/>
                <a:gd name="T12" fmla="*/ 309 w 390"/>
                <a:gd name="T13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" h="486">
                  <a:moveTo>
                    <a:pt x="30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9"/>
                    <a:pt x="4" y="84"/>
                  </a:cubicBezTo>
                  <a:cubicBezTo>
                    <a:pt x="40" y="486"/>
                    <a:pt x="40" y="486"/>
                    <a:pt x="40" y="486"/>
                  </a:cubicBezTo>
                  <a:cubicBezTo>
                    <a:pt x="350" y="486"/>
                    <a:pt x="350" y="486"/>
                    <a:pt x="350" y="486"/>
                  </a:cubicBezTo>
                  <a:cubicBezTo>
                    <a:pt x="386" y="84"/>
                    <a:pt x="386" y="84"/>
                    <a:pt x="386" y="84"/>
                  </a:cubicBezTo>
                  <a:cubicBezTo>
                    <a:pt x="390" y="39"/>
                    <a:pt x="354" y="0"/>
                    <a:pt x="309" y="0"/>
                  </a:cubicBezTo>
                  <a:close/>
                </a:path>
              </a:pathLst>
            </a:custGeom>
            <a:solidFill>
              <a:srgbClr val="4C3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9" name="Freeform 108">
              <a:extLst>
                <a:ext uri="{FF2B5EF4-FFF2-40B4-BE49-F238E27FC236}">
                  <a16:creationId xmlns:a16="http://schemas.microsoft.com/office/drawing/2014/main" id="{C504B61C-8514-45D5-AEA5-9ADA4D192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1238" y="9190037"/>
              <a:ext cx="779463" cy="303213"/>
            </a:xfrm>
            <a:custGeom>
              <a:avLst/>
              <a:gdLst>
                <a:gd name="T0" fmla="*/ 67 w 270"/>
                <a:gd name="T1" fmla="*/ 105 h 105"/>
                <a:gd name="T2" fmla="*/ 114 w 270"/>
                <a:gd name="T3" fmla="*/ 90 h 105"/>
                <a:gd name="T4" fmla="*/ 270 w 270"/>
                <a:gd name="T5" fmla="*/ 64 h 105"/>
                <a:gd name="T6" fmla="*/ 240 w 270"/>
                <a:gd name="T7" fmla="*/ 4 h 105"/>
                <a:gd name="T8" fmla="*/ 27 w 270"/>
                <a:gd name="T9" fmla="*/ 4 h 105"/>
                <a:gd name="T10" fmla="*/ 0 w 270"/>
                <a:gd name="T11" fmla="*/ 0 h 105"/>
                <a:gd name="T12" fmla="*/ 7 w 270"/>
                <a:gd name="T13" fmla="*/ 39 h 105"/>
                <a:gd name="T14" fmla="*/ 67 w 270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05">
                  <a:moveTo>
                    <a:pt x="67" y="105"/>
                  </a:moveTo>
                  <a:cubicBezTo>
                    <a:pt x="114" y="90"/>
                    <a:pt x="114" y="90"/>
                    <a:pt x="114" y="90"/>
                  </a:cubicBezTo>
                  <a:cubicBezTo>
                    <a:pt x="162" y="102"/>
                    <a:pt x="215" y="89"/>
                    <a:pt x="270" y="64"/>
                  </a:cubicBezTo>
                  <a:cubicBezTo>
                    <a:pt x="240" y="4"/>
                    <a:pt x="240" y="4"/>
                    <a:pt x="240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39"/>
                    <a:pt x="7" y="39"/>
                    <a:pt x="7" y="39"/>
                  </a:cubicBezTo>
                  <a:lnTo>
                    <a:pt x="67" y="105"/>
                  </a:lnTo>
                  <a:close/>
                </a:path>
              </a:pathLst>
            </a:custGeom>
            <a:solidFill>
              <a:srgbClr val="EA5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0" name="Freeform 109">
              <a:extLst>
                <a:ext uri="{FF2B5EF4-FFF2-40B4-BE49-F238E27FC236}">
                  <a16:creationId xmlns:a16="http://schemas.microsoft.com/office/drawing/2014/main" id="{21046962-3B66-4515-8F8A-2005326CE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3588" y="8097837"/>
              <a:ext cx="1133475" cy="1133475"/>
            </a:xfrm>
            <a:custGeom>
              <a:avLst/>
              <a:gdLst>
                <a:gd name="T0" fmla="*/ 382 w 393"/>
                <a:gd name="T1" fmla="*/ 109 h 392"/>
                <a:gd name="T2" fmla="*/ 351 w 393"/>
                <a:gd name="T3" fmla="*/ 222 h 392"/>
                <a:gd name="T4" fmla="*/ 338 w 393"/>
                <a:gd name="T5" fmla="*/ 256 h 392"/>
                <a:gd name="T6" fmla="*/ 302 w 393"/>
                <a:gd name="T7" fmla="*/ 378 h 392"/>
                <a:gd name="T8" fmla="*/ 86 w 393"/>
                <a:gd name="T9" fmla="*/ 378 h 392"/>
                <a:gd name="T10" fmla="*/ 54 w 393"/>
                <a:gd name="T11" fmla="*/ 257 h 392"/>
                <a:gd name="T12" fmla="*/ 40 w 393"/>
                <a:gd name="T13" fmla="*/ 219 h 392"/>
                <a:gd name="T14" fmla="*/ 9 w 393"/>
                <a:gd name="T15" fmla="*/ 106 h 392"/>
                <a:gd name="T16" fmla="*/ 4 w 393"/>
                <a:gd name="T17" fmla="*/ 20 h 392"/>
                <a:gd name="T18" fmla="*/ 384 w 393"/>
                <a:gd name="T19" fmla="*/ 22 h 392"/>
                <a:gd name="T20" fmla="*/ 382 w 393"/>
                <a:gd name="T21" fmla="*/ 10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3" h="392">
                  <a:moveTo>
                    <a:pt x="382" y="109"/>
                  </a:moveTo>
                  <a:cubicBezTo>
                    <a:pt x="374" y="141"/>
                    <a:pt x="361" y="177"/>
                    <a:pt x="351" y="222"/>
                  </a:cubicBezTo>
                  <a:cubicBezTo>
                    <a:pt x="348" y="233"/>
                    <a:pt x="344" y="244"/>
                    <a:pt x="338" y="256"/>
                  </a:cubicBezTo>
                  <a:cubicBezTo>
                    <a:pt x="323" y="292"/>
                    <a:pt x="303" y="332"/>
                    <a:pt x="302" y="378"/>
                  </a:cubicBezTo>
                  <a:cubicBezTo>
                    <a:pt x="227" y="392"/>
                    <a:pt x="155" y="392"/>
                    <a:pt x="86" y="378"/>
                  </a:cubicBezTo>
                  <a:cubicBezTo>
                    <a:pt x="89" y="334"/>
                    <a:pt x="69" y="294"/>
                    <a:pt x="54" y="257"/>
                  </a:cubicBezTo>
                  <a:cubicBezTo>
                    <a:pt x="49" y="244"/>
                    <a:pt x="44" y="231"/>
                    <a:pt x="40" y="219"/>
                  </a:cubicBezTo>
                  <a:cubicBezTo>
                    <a:pt x="30" y="179"/>
                    <a:pt x="17" y="142"/>
                    <a:pt x="9" y="106"/>
                  </a:cubicBezTo>
                  <a:cubicBezTo>
                    <a:pt x="3" y="77"/>
                    <a:pt x="0" y="49"/>
                    <a:pt x="4" y="20"/>
                  </a:cubicBezTo>
                  <a:cubicBezTo>
                    <a:pt x="39" y="4"/>
                    <a:pt x="305" y="0"/>
                    <a:pt x="384" y="22"/>
                  </a:cubicBezTo>
                  <a:cubicBezTo>
                    <a:pt x="393" y="48"/>
                    <a:pt x="390" y="76"/>
                    <a:pt x="382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1" name="Freeform 110">
              <a:extLst>
                <a:ext uri="{FF2B5EF4-FFF2-40B4-BE49-F238E27FC236}">
                  <a16:creationId xmlns:a16="http://schemas.microsoft.com/office/drawing/2014/main" id="{330F1039-4B18-4FD4-AE9F-4D78D02E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0025" y="8340725"/>
              <a:ext cx="395288" cy="496888"/>
            </a:xfrm>
            <a:custGeom>
              <a:avLst/>
              <a:gdLst>
                <a:gd name="T0" fmla="*/ 137 w 137"/>
                <a:gd name="T1" fmla="*/ 25 h 172"/>
                <a:gd name="T2" fmla="*/ 106 w 137"/>
                <a:gd name="T3" fmla="*/ 138 h 172"/>
                <a:gd name="T4" fmla="*/ 93 w 137"/>
                <a:gd name="T5" fmla="*/ 172 h 172"/>
                <a:gd name="T6" fmla="*/ 0 w 137"/>
                <a:gd name="T7" fmla="*/ 91 h 172"/>
                <a:gd name="T8" fmla="*/ 11 w 137"/>
                <a:gd name="T9" fmla="*/ 58 h 172"/>
                <a:gd name="T10" fmla="*/ 114 w 137"/>
                <a:gd name="T11" fmla="*/ 71 h 172"/>
                <a:gd name="T12" fmla="*/ 100 w 137"/>
                <a:gd name="T13" fmla="*/ 22 h 172"/>
                <a:gd name="T14" fmla="*/ 111 w 137"/>
                <a:gd name="T15" fmla="*/ 0 h 172"/>
                <a:gd name="T16" fmla="*/ 137 w 137"/>
                <a:gd name="T17" fmla="*/ 2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72">
                  <a:moveTo>
                    <a:pt x="137" y="25"/>
                  </a:moveTo>
                  <a:cubicBezTo>
                    <a:pt x="129" y="57"/>
                    <a:pt x="116" y="93"/>
                    <a:pt x="106" y="138"/>
                  </a:cubicBezTo>
                  <a:cubicBezTo>
                    <a:pt x="103" y="149"/>
                    <a:pt x="99" y="160"/>
                    <a:pt x="93" y="172"/>
                  </a:cubicBezTo>
                  <a:cubicBezTo>
                    <a:pt x="56" y="150"/>
                    <a:pt x="0" y="91"/>
                    <a:pt x="0" y="91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11" y="0"/>
                    <a:pt x="111" y="0"/>
                    <a:pt x="111" y="0"/>
                  </a:cubicBezTo>
                  <a:lnTo>
                    <a:pt x="137" y="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2" name="Freeform 111">
              <a:extLst>
                <a:ext uri="{FF2B5EF4-FFF2-40B4-BE49-F238E27FC236}">
                  <a16:creationId xmlns:a16="http://schemas.microsoft.com/office/drawing/2014/main" id="{4D4E268E-063B-4A00-8560-ADF9DFB1A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8988" y="8335962"/>
              <a:ext cx="392113" cy="504825"/>
            </a:xfrm>
            <a:custGeom>
              <a:avLst/>
              <a:gdLst>
                <a:gd name="T0" fmla="*/ 136 w 136"/>
                <a:gd name="T1" fmla="*/ 90 h 175"/>
                <a:gd name="T2" fmla="*/ 45 w 136"/>
                <a:gd name="T3" fmla="*/ 175 h 175"/>
                <a:gd name="T4" fmla="*/ 31 w 136"/>
                <a:gd name="T5" fmla="*/ 137 h 175"/>
                <a:gd name="T6" fmla="*/ 0 w 136"/>
                <a:gd name="T7" fmla="*/ 24 h 175"/>
                <a:gd name="T8" fmla="*/ 25 w 136"/>
                <a:gd name="T9" fmla="*/ 0 h 175"/>
                <a:gd name="T10" fmla="*/ 37 w 136"/>
                <a:gd name="T11" fmla="*/ 22 h 175"/>
                <a:gd name="T12" fmla="*/ 23 w 136"/>
                <a:gd name="T13" fmla="*/ 71 h 175"/>
                <a:gd name="T14" fmla="*/ 126 w 136"/>
                <a:gd name="T15" fmla="*/ 58 h 175"/>
                <a:gd name="T16" fmla="*/ 136 w 136"/>
                <a:gd name="T17" fmla="*/ 9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75">
                  <a:moveTo>
                    <a:pt x="136" y="90"/>
                  </a:moveTo>
                  <a:cubicBezTo>
                    <a:pt x="136" y="90"/>
                    <a:pt x="84" y="152"/>
                    <a:pt x="45" y="175"/>
                  </a:cubicBezTo>
                  <a:cubicBezTo>
                    <a:pt x="40" y="162"/>
                    <a:pt x="35" y="149"/>
                    <a:pt x="31" y="137"/>
                  </a:cubicBezTo>
                  <a:cubicBezTo>
                    <a:pt x="21" y="97"/>
                    <a:pt x="8" y="60"/>
                    <a:pt x="0" y="2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36" y="9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3" name="Freeform 112">
              <a:extLst>
                <a:ext uri="{FF2B5EF4-FFF2-40B4-BE49-F238E27FC236}">
                  <a16:creationId xmlns:a16="http://schemas.microsoft.com/office/drawing/2014/main" id="{8E19D714-0046-491A-BE7D-343ECA304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700" y="9259887"/>
              <a:ext cx="130175" cy="74613"/>
            </a:xfrm>
            <a:custGeom>
              <a:avLst/>
              <a:gdLst>
                <a:gd name="T0" fmla="*/ 4 w 82"/>
                <a:gd name="T1" fmla="*/ 0 h 47"/>
                <a:gd name="T2" fmla="*/ 82 w 82"/>
                <a:gd name="T3" fmla="*/ 0 h 47"/>
                <a:gd name="T4" fmla="*/ 82 w 82"/>
                <a:gd name="T5" fmla="*/ 43 h 47"/>
                <a:gd name="T6" fmla="*/ 0 w 82"/>
                <a:gd name="T7" fmla="*/ 47 h 47"/>
                <a:gd name="T8" fmla="*/ 4 w 82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7">
                  <a:moveTo>
                    <a:pt x="4" y="0"/>
                  </a:moveTo>
                  <a:lnTo>
                    <a:pt x="82" y="0"/>
                  </a:lnTo>
                  <a:lnTo>
                    <a:pt x="82" y="43"/>
                  </a:lnTo>
                  <a:lnTo>
                    <a:pt x="0" y="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19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4" name="Freeform 113">
              <a:extLst>
                <a:ext uri="{FF2B5EF4-FFF2-40B4-BE49-F238E27FC236}">
                  <a16:creationId xmlns:a16="http://schemas.microsoft.com/office/drawing/2014/main" id="{DD0A9879-5A43-494B-B23F-ED49E573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7238" y="9080500"/>
              <a:ext cx="1125538" cy="296863"/>
            </a:xfrm>
            <a:custGeom>
              <a:avLst/>
              <a:gdLst>
                <a:gd name="T0" fmla="*/ 3 w 390"/>
                <a:gd name="T1" fmla="*/ 92 h 103"/>
                <a:gd name="T2" fmla="*/ 0 w 390"/>
                <a:gd name="T3" fmla="*/ 58 h 103"/>
                <a:gd name="T4" fmla="*/ 345 w 390"/>
                <a:gd name="T5" fmla="*/ 2 h 103"/>
                <a:gd name="T6" fmla="*/ 375 w 390"/>
                <a:gd name="T7" fmla="*/ 16 h 103"/>
                <a:gd name="T8" fmla="*/ 379 w 390"/>
                <a:gd name="T9" fmla="*/ 83 h 103"/>
                <a:gd name="T10" fmla="*/ 350 w 390"/>
                <a:gd name="T11" fmla="*/ 103 h 103"/>
                <a:gd name="T12" fmla="*/ 302 w 390"/>
                <a:gd name="T13" fmla="*/ 100 h 103"/>
                <a:gd name="T14" fmla="*/ 3 w 390"/>
                <a:gd name="T15" fmla="*/ 9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0" h="103">
                  <a:moveTo>
                    <a:pt x="3" y="92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123" y="53"/>
                    <a:pt x="277" y="15"/>
                    <a:pt x="345" y="2"/>
                  </a:cubicBezTo>
                  <a:cubicBezTo>
                    <a:pt x="356" y="0"/>
                    <a:pt x="368" y="6"/>
                    <a:pt x="375" y="16"/>
                  </a:cubicBezTo>
                  <a:cubicBezTo>
                    <a:pt x="390" y="37"/>
                    <a:pt x="390" y="60"/>
                    <a:pt x="379" y="83"/>
                  </a:cubicBezTo>
                  <a:cubicBezTo>
                    <a:pt x="374" y="95"/>
                    <a:pt x="362" y="103"/>
                    <a:pt x="350" y="103"/>
                  </a:cubicBezTo>
                  <a:cubicBezTo>
                    <a:pt x="335" y="102"/>
                    <a:pt x="319" y="101"/>
                    <a:pt x="302" y="100"/>
                  </a:cubicBezTo>
                  <a:cubicBezTo>
                    <a:pt x="225" y="96"/>
                    <a:pt x="121" y="87"/>
                    <a:pt x="3" y="92"/>
                  </a:cubicBezTo>
                  <a:close/>
                </a:path>
              </a:pathLst>
            </a:custGeom>
            <a:solidFill>
              <a:srgbClr val="F47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5" name="Freeform 114">
              <a:extLst>
                <a:ext uri="{FF2B5EF4-FFF2-40B4-BE49-F238E27FC236}">
                  <a16:creationId xmlns:a16="http://schemas.microsoft.com/office/drawing/2014/main" id="{2B4075A5-0439-424E-AACF-83A019A6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3238" y="9199562"/>
              <a:ext cx="165100" cy="209550"/>
            </a:xfrm>
            <a:custGeom>
              <a:avLst/>
              <a:gdLst>
                <a:gd name="T0" fmla="*/ 57 w 57"/>
                <a:gd name="T1" fmla="*/ 52 h 73"/>
                <a:gd name="T2" fmla="*/ 29 w 57"/>
                <a:gd name="T3" fmla="*/ 73 h 73"/>
                <a:gd name="T4" fmla="*/ 8 w 57"/>
                <a:gd name="T5" fmla="*/ 73 h 73"/>
                <a:gd name="T6" fmla="*/ 4 w 57"/>
                <a:gd name="T7" fmla="*/ 0 h 73"/>
                <a:gd name="T8" fmla="*/ 27 w 57"/>
                <a:gd name="T9" fmla="*/ 0 h 73"/>
                <a:gd name="T10" fmla="*/ 57 w 57"/>
                <a:gd name="T11" fmla="*/ 16 h 73"/>
                <a:gd name="T12" fmla="*/ 57 w 57"/>
                <a:gd name="T13" fmla="*/ 5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57" y="52"/>
                  </a:moveTo>
                  <a:cubicBezTo>
                    <a:pt x="29" y="73"/>
                    <a:pt x="29" y="73"/>
                    <a:pt x="29" y="73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2" y="48"/>
                    <a:pt x="0" y="23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2" y="27"/>
                    <a:pt x="54" y="40"/>
                    <a:pt x="57" y="52"/>
                  </a:cubicBezTo>
                  <a:close/>
                </a:path>
              </a:pathLst>
            </a:custGeom>
            <a:solidFill>
              <a:srgbClr val="072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6" name="Freeform 115">
              <a:extLst>
                <a:ext uri="{FF2B5EF4-FFF2-40B4-BE49-F238E27FC236}">
                  <a16:creationId xmlns:a16="http://schemas.microsoft.com/office/drawing/2014/main" id="{0832F672-6181-4EAC-BA62-993B50598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2450" y="9199562"/>
              <a:ext cx="115888" cy="209550"/>
            </a:xfrm>
            <a:custGeom>
              <a:avLst/>
              <a:gdLst>
                <a:gd name="T0" fmla="*/ 40 w 40"/>
                <a:gd name="T1" fmla="*/ 52 h 73"/>
                <a:gd name="T2" fmla="*/ 12 w 40"/>
                <a:gd name="T3" fmla="*/ 73 h 73"/>
                <a:gd name="T4" fmla="*/ 10 w 40"/>
                <a:gd name="T5" fmla="*/ 0 h 73"/>
                <a:gd name="T6" fmla="*/ 40 w 40"/>
                <a:gd name="T7" fmla="*/ 16 h 73"/>
                <a:gd name="T8" fmla="*/ 40 w 40"/>
                <a:gd name="T9" fmla="*/ 5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3">
                  <a:moveTo>
                    <a:pt x="40" y="52"/>
                  </a:moveTo>
                  <a:cubicBezTo>
                    <a:pt x="12" y="73"/>
                    <a:pt x="12" y="73"/>
                    <a:pt x="12" y="73"/>
                  </a:cubicBezTo>
                  <a:cubicBezTo>
                    <a:pt x="0" y="34"/>
                    <a:pt x="10" y="0"/>
                    <a:pt x="10" y="0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5" y="27"/>
                    <a:pt x="37" y="40"/>
                    <a:pt x="40" y="52"/>
                  </a:cubicBezTo>
                  <a:close/>
                </a:path>
              </a:pathLst>
            </a:custGeom>
            <a:solidFill>
              <a:srgbClr val="243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7" name="Freeform 116">
              <a:extLst>
                <a:ext uri="{FF2B5EF4-FFF2-40B4-BE49-F238E27FC236}">
                  <a16:creationId xmlns:a16="http://schemas.microsoft.com/office/drawing/2014/main" id="{03FCF3B7-A684-4E66-B34F-6287D105C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6663" y="8002587"/>
              <a:ext cx="163513" cy="193675"/>
            </a:xfrm>
            <a:custGeom>
              <a:avLst/>
              <a:gdLst>
                <a:gd name="T0" fmla="*/ 57 w 57"/>
                <a:gd name="T1" fmla="*/ 0 h 67"/>
                <a:gd name="T2" fmla="*/ 56 w 57"/>
                <a:gd name="T3" fmla="*/ 18 h 67"/>
                <a:gd name="T4" fmla="*/ 56 w 57"/>
                <a:gd name="T5" fmla="*/ 24 h 67"/>
                <a:gd name="T6" fmla="*/ 55 w 57"/>
                <a:gd name="T7" fmla="*/ 49 h 67"/>
                <a:gd name="T8" fmla="*/ 52 w 57"/>
                <a:gd name="T9" fmla="*/ 55 h 67"/>
                <a:gd name="T10" fmla="*/ 5 w 57"/>
                <a:gd name="T11" fmla="*/ 54 h 67"/>
                <a:gd name="T12" fmla="*/ 2 w 57"/>
                <a:gd name="T13" fmla="*/ 49 h 67"/>
                <a:gd name="T14" fmla="*/ 1 w 57"/>
                <a:gd name="T15" fmla="*/ 28 h 67"/>
                <a:gd name="T16" fmla="*/ 1 w 57"/>
                <a:gd name="T17" fmla="*/ 22 h 67"/>
                <a:gd name="T18" fmla="*/ 0 w 57"/>
                <a:gd name="T19" fmla="*/ 4 h 67"/>
                <a:gd name="T20" fmla="*/ 57 w 57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67">
                  <a:moveTo>
                    <a:pt x="57" y="0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51"/>
                    <a:pt x="53" y="53"/>
                    <a:pt x="52" y="55"/>
                  </a:cubicBezTo>
                  <a:cubicBezTo>
                    <a:pt x="35" y="67"/>
                    <a:pt x="20" y="66"/>
                    <a:pt x="5" y="54"/>
                  </a:cubicBezTo>
                  <a:cubicBezTo>
                    <a:pt x="4" y="53"/>
                    <a:pt x="3" y="51"/>
                    <a:pt x="2" y="49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F9A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8" name="Freeform 117">
              <a:extLst>
                <a:ext uri="{FF2B5EF4-FFF2-40B4-BE49-F238E27FC236}">
                  <a16:creationId xmlns:a16="http://schemas.microsoft.com/office/drawing/2014/main" id="{3B70AF37-429B-45A9-A564-40CB92F65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3163" y="7708900"/>
              <a:ext cx="296863" cy="369888"/>
            </a:xfrm>
            <a:custGeom>
              <a:avLst/>
              <a:gdLst>
                <a:gd name="T0" fmla="*/ 42 w 103"/>
                <a:gd name="T1" fmla="*/ 126 h 128"/>
                <a:gd name="T2" fmla="*/ 24 w 103"/>
                <a:gd name="T3" fmla="*/ 115 h 128"/>
                <a:gd name="T4" fmla="*/ 4 w 103"/>
                <a:gd name="T5" fmla="*/ 65 h 128"/>
                <a:gd name="T6" fmla="*/ 2 w 103"/>
                <a:gd name="T7" fmla="*/ 26 h 128"/>
                <a:gd name="T8" fmla="*/ 35 w 103"/>
                <a:gd name="T9" fmla="*/ 0 h 128"/>
                <a:gd name="T10" fmla="*/ 79 w 103"/>
                <a:gd name="T11" fmla="*/ 0 h 128"/>
                <a:gd name="T12" fmla="*/ 98 w 103"/>
                <a:gd name="T13" fmla="*/ 56 h 128"/>
                <a:gd name="T14" fmla="*/ 97 w 103"/>
                <a:gd name="T15" fmla="*/ 60 h 128"/>
                <a:gd name="T16" fmla="*/ 75 w 103"/>
                <a:gd name="T17" fmla="*/ 111 h 128"/>
                <a:gd name="T18" fmla="*/ 42 w 103"/>
                <a:gd name="T19" fmla="*/ 126 h 128"/>
                <a:gd name="T20" fmla="*/ 42 w 103"/>
                <a:gd name="T21" fmla="*/ 12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28">
                  <a:moveTo>
                    <a:pt x="42" y="126"/>
                  </a:moveTo>
                  <a:cubicBezTo>
                    <a:pt x="35" y="124"/>
                    <a:pt x="29" y="120"/>
                    <a:pt x="24" y="115"/>
                  </a:cubicBezTo>
                  <a:cubicBezTo>
                    <a:pt x="14" y="102"/>
                    <a:pt x="7" y="85"/>
                    <a:pt x="4" y="65"/>
                  </a:cubicBezTo>
                  <a:cubicBezTo>
                    <a:pt x="1" y="49"/>
                    <a:pt x="0" y="36"/>
                    <a:pt x="2" y="26"/>
                  </a:cubicBezTo>
                  <a:cubicBezTo>
                    <a:pt x="5" y="11"/>
                    <a:pt x="19" y="0"/>
                    <a:pt x="3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100" y="5"/>
                    <a:pt x="103" y="25"/>
                    <a:pt x="98" y="56"/>
                  </a:cubicBezTo>
                  <a:cubicBezTo>
                    <a:pt x="97" y="58"/>
                    <a:pt x="97" y="59"/>
                    <a:pt x="97" y="60"/>
                  </a:cubicBezTo>
                  <a:cubicBezTo>
                    <a:pt x="90" y="83"/>
                    <a:pt x="83" y="100"/>
                    <a:pt x="75" y="111"/>
                  </a:cubicBezTo>
                  <a:cubicBezTo>
                    <a:pt x="68" y="122"/>
                    <a:pt x="55" y="128"/>
                    <a:pt x="42" y="126"/>
                  </a:cubicBezTo>
                  <a:cubicBezTo>
                    <a:pt x="42" y="126"/>
                    <a:pt x="42" y="126"/>
                    <a:pt x="42" y="126"/>
                  </a:cubicBezTo>
                  <a:close/>
                </a:path>
              </a:pathLst>
            </a:custGeom>
            <a:solidFill>
              <a:srgbClr val="F9A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9" name="Freeform 118">
              <a:extLst>
                <a:ext uri="{FF2B5EF4-FFF2-40B4-BE49-F238E27FC236}">
                  <a16:creationId xmlns:a16="http://schemas.microsoft.com/office/drawing/2014/main" id="{89A5EC3D-9A17-4CCA-BB08-9FD683C59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9838" y="8054975"/>
              <a:ext cx="158750" cy="73025"/>
            </a:xfrm>
            <a:custGeom>
              <a:avLst/>
              <a:gdLst>
                <a:gd name="T0" fmla="*/ 55 w 55"/>
                <a:gd name="T1" fmla="*/ 0 h 25"/>
                <a:gd name="T2" fmla="*/ 55 w 55"/>
                <a:gd name="T3" fmla="*/ 6 h 25"/>
                <a:gd name="T4" fmla="*/ 28 w 55"/>
                <a:gd name="T5" fmla="*/ 25 h 25"/>
                <a:gd name="T6" fmla="*/ 0 w 55"/>
                <a:gd name="T7" fmla="*/ 10 h 25"/>
                <a:gd name="T8" fmla="*/ 0 w 55"/>
                <a:gd name="T9" fmla="*/ 4 h 25"/>
                <a:gd name="T10" fmla="*/ 55 w 55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5">
                  <a:moveTo>
                    <a:pt x="55" y="0"/>
                  </a:moveTo>
                  <a:cubicBezTo>
                    <a:pt x="55" y="6"/>
                    <a:pt x="55" y="6"/>
                    <a:pt x="55" y="6"/>
                  </a:cubicBezTo>
                  <a:cubicBezTo>
                    <a:pt x="50" y="14"/>
                    <a:pt x="42" y="25"/>
                    <a:pt x="28" y="25"/>
                  </a:cubicBezTo>
                  <a:cubicBezTo>
                    <a:pt x="14" y="25"/>
                    <a:pt x="5" y="15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D6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0" name="Freeform 119">
              <a:extLst>
                <a:ext uri="{FF2B5EF4-FFF2-40B4-BE49-F238E27FC236}">
                  <a16:creationId xmlns:a16="http://schemas.microsoft.com/office/drawing/2014/main" id="{40A3778F-2FB5-49B4-96B2-EB63F01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5700" y="7618412"/>
              <a:ext cx="325438" cy="309563"/>
            </a:xfrm>
            <a:custGeom>
              <a:avLst/>
              <a:gdLst>
                <a:gd name="T0" fmla="*/ 9 w 113"/>
                <a:gd name="T1" fmla="*/ 21 h 107"/>
                <a:gd name="T2" fmla="*/ 2 w 113"/>
                <a:gd name="T3" fmla="*/ 65 h 107"/>
                <a:gd name="T4" fmla="*/ 4 w 113"/>
                <a:gd name="T5" fmla="*/ 87 h 107"/>
                <a:gd name="T6" fmla="*/ 12 w 113"/>
                <a:gd name="T7" fmla="*/ 107 h 107"/>
                <a:gd name="T8" fmla="*/ 14 w 113"/>
                <a:gd name="T9" fmla="*/ 78 h 107"/>
                <a:gd name="T10" fmla="*/ 24 w 113"/>
                <a:gd name="T11" fmla="*/ 65 h 107"/>
                <a:gd name="T12" fmla="*/ 88 w 113"/>
                <a:gd name="T13" fmla="*/ 64 h 107"/>
                <a:gd name="T14" fmla="*/ 95 w 113"/>
                <a:gd name="T15" fmla="*/ 74 h 107"/>
                <a:gd name="T16" fmla="*/ 99 w 113"/>
                <a:gd name="T17" fmla="*/ 103 h 107"/>
                <a:gd name="T18" fmla="*/ 106 w 113"/>
                <a:gd name="T19" fmla="*/ 91 h 107"/>
                <a:gd name="T20" fmla="*/ 109 w 113"/>
                <a:gd name="T21" fmla="*/ 73 h 107"/>
                <a:gd name="T22" fmla="*/ 111 w 113"/>
                <a:gd name="T23" fmla="*/ 35 h 107"/>
                <a:gd name="T24" fmla="*/ 108 w 113"/>
                <a:gd name="T25" fmla="*/ 16 h 107"/>
                <a:gd name="T26" fmla="*/ 60 w 113"/>
                <a:gd name="T27" fmla="*/ 6 h 107"/>
                <a:gd name="T28" fmla="*/ 28 w 113"/>
                <a:gd name="T29" fmla="*/ 10 h 107"/>
                <a:gd name="T30" fmla="*/ 9 w 113"/>
                <a:gd name="T31" fmla="*/ 2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" h="107">
                  <a:moveTo>
                    <a:pt x="9" y="21"/>
                  </a:moveTo>
                  <a:cubicBezTo>
                    <a:pt x="1" y="35"/>
                    <a:pt x="0" y="50"/>
                    <a:pt x="2" y="65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3" y="98"/>
                    <a:pt x="15" y="89"/>
                    <a:pt x="14" y="78"/>
                  </a:cubicBezTo>
                  <a:cubicBezTo>
                    <a:pt x="19" y="75"/>
                    <a:pt x="23" y="71"/>
                    <a:pt x="24" y="65"/>
                  </a:cubicBezTo>
                  <a:cubicBezTo>
                    <a:pt x="43" y="67"/>
                    <a:pt x="65" y="66"/>
                    <a:pt x="88" y="64"/>
                  </a:cubicBezTo>
                  <a:cubicBezTo>
                    <a:pt x="88" y="69"/>
                    <a:pt x="90" y="73"/>
                    <a:pt x="95" y="74"/>
                  </a:cubicBezTo>
                  <a:cubicBezTo>
                    <a:pt x="94" y="85"/>
                    <a:pt x="96" y="94"/>
                    <a:pt x="99" y="103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2" y="60"/>
                    <a:pt x="113" y="48"/>
                    <a:pt x="111" y="35"/>
                  </a:cubicBezTo>
                  <a:cubicBezTo>
                    <a:pt x="113" y="28"/>
                    <a:pt x="112" y="22"/>
                    <a:pt x="108" y="16"/>
                  </a:cubicBezTo>
                  <a:cubicBezTo>
                    <a:pt x="93" y="7"/>
                    <a:pt x="77" y="0"/>
                    <a:pt x="60" y="6"/>
                  </a:cubicBezTo>
                  <a:cubicBezTo>
                    <a:pt x="48" y="1"/>
                    <a:pt x="36" y="0"/>
                    <a:pt x="28" y="10"/>
                  </a:cubicBezTo>
                  <a:cubicBezTo>
                    <a:pt x="20" y="12"/>
                    <a:pt x="14" y="15"/>
                    <a:pt x="9" y="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1" name="Freeform 120">
              <a:extLst>
                <a:ext uri="{FF2B5EF4-FFF2-40B4-BE49-F238E27FC236}">
                  <a16:creationId xmlns:a16="http://schemas.microsoft.com/office/drawing/2014/main" id="{21FBF7DC-5517-4E45-85CA-913489979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7450" y="7905750"/>
              <a:ext cx="261938" cy="192088"/>
            </a:xfrm>
            <a:custGeom>
              <a:avLst/>
              <a:gdLst>
                <a:gd name="T0" fmla="*/ 1 w 91"/>
                <a:gd name="T1" fmla="*/ 8 h 67"/>
                <a:gd name="T2" fmla="*/ 25 w 91"/>
                <a:gd name="T3" fmla="*/ 21 h 67"/>
                <a:gd name="T4" fmla="*/ 59 w 91"/>
                <a:gd name="T5" fmla="*/ 21 h 67"/>
                <a:gd name="T6" fmla="*/ 86 w 91"/>
                <a:gd name="T7" fmla="*/ 0 h 67"/>
                <a:gd name="T8" fmla="*/ 91 w 91"/>
                <a:gd name="T9" fmla="*/ 10 h 67"/>
                <a:gd name="T10" fmla="*/ 80 w 91"/>
                <a:gd name="T11" fmla="*/ 48 h 67"/>
                <a:gd name="T12" fmla="*/ 77 w 91"/>
                <a:gd name="T13" fmla="*/ 52 h 67"/>
                <a:gd name="T14" fmla="*/ 56 w 91"/>
                <a:gd name="T15" fmla="*/ 66 h 67"/>
                <a:gd name="T16" fmla="*/ 32 w 91"/>
                <a:gd name="T17" fmla="*/ 64 h 67"/>
                <a:gd name="T18" fmla="*/ 11 w 91"/>
                <a:gd name="T19" fmla="*/ 53 h 67"/>
                <a:gd name="T20" fmla="*/ 2 w 91"/>
                <a:gd name="T21" fmla="*/ 37 h 67"/>
                <a:gd name="T22" fmla="*/ 1 w 91"/>
                <a:gd name="T23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67">
                  <a:moveTo>
                    <a:pt x="1" y="8"/>
                  </a:moveTo>
                  <a:cubicBezTo>
                    <a:pt x="6" y="14"/>
                    <a:pt x="14" y="18"/>
                    <a:pt x="25" y="21"/>
                  </a:cubicBezTo>
                  <a:cubicBezTo>
                    <a:pt x="37" y="20"/>
                    <a:pt x="48" y="19"/>
                    <a:pt x="59" y="21"/>
                  </a:cubicBezTo>
                  <a:cubicBezTo>
                    <a:pt x="69" y="17"/>
                    <a:pt x="78" y="9"/>
                    <a:pt x="86" y="0"/>
                  </a:cubicBezTo>
                  <a:cubicBezTo>
                    <a:pt x="89" y="3"/>
                    <a:pt x="91" y="6"/>
                    <a:pt x="91" y="10"/>
                  </a:cubicBezTo>
                  <a:cubicBezTo>
                    <a:pt x="89" y="25"/>
                    <a:pt x="85" y="37"/>
                    <a:pt x="80" y="48"/>
                  </a:cubicBezTo>
                  <a:cubicBezTo>
                    <a:pt x="79" y="50"/>
                    <a:pt x="78" y="51"/>
                    <a:pt x="77" y="52"/>
                  </a:cubicBezTo>
                  <a:cubicBezTo>
                    <a:pt x="71" y="58"/>
                    <a:pt x="64" y="63"/>
                    <a:pt x="56" y="66"/>
                  </a:cubicBezTo>
                  <a:cubicBezTo>
                    <a:pt x="46" y="67"/>
                    <a:pt x="38" y="67"/>
                    <a:pt x="32" y="64"/>
                  </a:cubicBezTo>
                  <a:cubicBezTo>
                    <a:pt x="23" y="61"/>
                    <a:pt x="16" y="58"/>
                    <a:pt x="11" y="53"/>
                  </a:cubicBezTo>
                  <a:cubicBezTo>
                    <a:pt x="7" y="48"/>
                    <a:pt x="4" y="43"/>
                    <a:pt x="2" y="37"/>
                  </a:cubicBezTo>
                  <a:cubicBezTo>
                    <a:pt x="1" y="28"/>
                    <a:pt x="0" y="18"/>
                    <a:pt x="1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2" name="Oval 121">
              <a:extLst>
                <a:ext uri="{FF2B5EF4-FFF2-40B4-BE49-F238E27FC236}">
                  <a16:creationId xmlns:a16="http://schemas.microsoft.com/office/drawing/2014/main" id="{A3E8C8F8-09BD-410C-90AE-6A729EFF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9525" y="8015287"/>
              <a:ext cx="66675" cy="19050"/>
            </a:xfrm>
            <a:prstGeom prst="ellipse">
              <a:avLst/>
            </a:prstGeom>
            <a:solidFill>
              <a:srgbClr val="F9A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3" name="Freeform 122">
              <a:extLst>
                <a:ext uri="{FF2B5EF4-FFF2-40B4-BE49-F238E27FC236}">
                  <a16:creationId xmlns:a16="http://schemas.microsoft.com/office/drawing/2014/main" id="{F8886107-87D1-4865-829A-8DBD5D453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7763" y="8499475"/>
              <a:ext cx="47625" cy="63500"/>
            </a:xfrm>
            <a:custGeom>
              <a:avLst/>
              <a:gdLst>
                <a:gd name="T0" fmla="*/ 0 w 30"/>
                <a:gd name="T1" fmla="*/ 8 h 40"/>
                <a:gd name="T2" fmla="*/ 18 w 30"/>
                <a:gd name="T3" fmla="*/ 0 h 40"/>
                <a:gd name="T4" fmla="*/ 30 w 30"/>
                <a:gd name="T5" fmla="*/ 31 h 40"/>
                <a:gd name="T6" fmla="*/ 14 w 30"/>
                <a:gd name="T7" fmla="*/ 40 h 40"/>
                <a:gd name="T8" fmla="*/ 0 w 30"/>
                <a:gd name="T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0">
                  <a:moveTo>
                    <a:pt x="0" y="8"/>
                  </a:moveTo>
                  <a:lnTo>
                    <a:pt x="18" y="0"/>
                  </a:lnTo>
                  <a:lnTo>
                    <a:pt x="30" y="31"/>
                  </a:lnTo>
                  <a:lnTo>
                    <a:pt x="14" y="4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D19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4" name="Freeform 123">
              <a:extLst>
                <a:ext uri="{FF2B5EF4-FFF2-40B4-BE49-F238E27FC236}">
                  <a16:creationId xmlns:a16="http://schemas.microsoft.com/office/drawing/2014/main" id="{423E061F-FC28-4B3E-B051-1516385D1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2563" y="8505825"/>
              <a:ext cx="58738" cy="60325"/>
            </a:xfrm>
            <a:custGeom>
              <a:avLst/>
              <a:gdLst>
                <a:gd name="T0" fmla="*/ 17 w 37"/>
                <a:gd name="T1" fmla="*/ 38 h 38"/>
                <a:gd name="T2" fmla="*/ 0 w 37"/>
                <a:gd name="T3" fmla="*/ 27 h 38"/>
                <a:gd name="T4" fmla="*/ 20 w 37"/>
                <a:gd name="T5" fmla="*/ 0 h 38"/>
                <a:gd name="T6" fmla="*/ 37 w 37"/>
                <a:gd name="T7" fmla="*/ 11 h 38"/>
                <a:gd name="T8" fmla="*/ 17 w 37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17" y="38"/>
                  </a:moveTo>
                  <a:lnTo>
                    <a:pt x="0" y="27"/>
                  </a:lnTo>
                  <a:lnTo>
                    <a:pt x="20" y="0"/>
                  </a:lnTo>
                  <a:lnTo>
                    <a:pt x="37" y="11"/>
                  </a:lnTo>
                  <a:lnTo>
                    <a:pt x="17" y="38"/>
                  </a:lnTo>
                  <a:close/>
                </a:path>
              </a:pathLst>
            </a:custGeom>
            <a:solidFill>
              <a:srgbClr val="D19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5" name="Freeform 124">
              <a:extLst>
                <a:ext uri="{FF2B5EF4-FFF2-40B4-BE49-F238E27FC236}">
                  <a16:creationId xmlns:a16="http://schemas.microsoft.com/office/drawing/2014/main" id="{BC34E805-AF08-4515-A2D2-9001B69C5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3638" y="8432800"/>
              <a:ext cx="55563" cy="61913"/>
            </a:xfrm>
            <a:custGeom>
              <a:avLst/>
              <a:gdLst>
                <a:gd name="T0" fmla="*/ 31 w 35"/>
                <a:gd name="T1" fmla="*/ 0 h 39"/>
                <a:gd name="T2" fmla="*/ 35 w 35"/>
                <a:gd name="T3" fmla="*/ 10 h 39"/>
                <a:gd name="T4" fmla="*/ 20 w 35"/>
                <a:gd name="T5" fmla="*/ 33 h 39"/>
                <a:gd name="T6" fmla="*/ 4 w 35"/>
                <a:gd name="T7" fmla="*/ 39 h 39"/>
                <a:gd name="T8" fmla="*/ 0 w 35"/>
                <a:gd name="T9" fmla="*/ 28 h 39"/>
                <a:gd name="T10" fmla="*/ 6 w 35"/>
                <a:gd name="T11" fmla="*/ 11 h 39"/>
                <a:gd name="T12" fmla="*/ 31 w 3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9">
                  <a:moveTo>
                    <a:pt x="31" y="0"/>
                  </a:moveTo>
                  <a:lnTo>
                    <a:pt x="35" y="10"/>
                  </a:lnTo>
                  <a:lnTo>
                    <a:pt x="20" y="33"/>
                  </a:lnTo>
                  <a:lnTo>
                    <a:pt x="4" y="39"/>
                  </a:lnTo>
                  <a:lnTo>
                    <a:pt x="0" y="28"/>
                  </a:lnTo>
                  <a:lnTo>
                    <a:pt x="6" y="1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9A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6" name="Freeform 125">
              <a:extLst>
                <a:ext uri="{FF2B5EF4-FFF2-40B4-BE49-F238E27FC236}">
                  <a16:creationId xmlns:a16="http://schemas.microsoft.com/office/drawing/2014/main" id="{31894697-EBB0-48DA-A4D4-14A233C39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450" y="8442325"/>
              <a:ext cx="53975" cy="57150"/>
            </a:xfrm>
            <a:custGeom>
              <a:avLst/>
              <a:gdLst>
                <a:gd name="T0" fmla="*/ 4 w 34"/>
                <a:gd name="T1" fmla="*/ 0 h 36"/>
                <a:gd name="T2" fmla="*/ 0 w 34"/>
                <a:gd name="T3" fmla="*/ 9 h 36"/>
                <a:gd name="T4" fmla="*/ 14 w 34"/>
                <a:gd name="T5" fmla="*/ 31 h 36"/>
                <a:gd name="T6" fmla="*/ 31 w 34"/>
                <a:gd name="T7" fmla="*/ 36 h 36"/>
                <a:gd name="T8" fmla="*/ 34 w 34"/>
                <a:gd name="T9" fmla="*/ 25 h 36"/>
                <a:gd name="T10" fmla="*/ 29 w 34"/>
                <a:gd name="T11" fmla="*/ 9 h 36"/>
                <a:gd name="T12" fmla="*/ 4 w 34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">
                  <a:moveTo>
                    <a:pt x="4" y="0"/>
                  </a:moveTo>
                  <a:lnTo>
                    <a:pt x="0" y="9"/>
                  </a:lnTo>
                  <a:lnTo>
                    <a:pt x="14" y="31"/>
                  </a:lnTo>
                  <a:lnTo>
                    <a:pt x="31" y="36"/>
                  </a:lnTo>
                  <a:lnTo>
                    <a:pt x="34" y="25"/>
                  </a:lnTo>
                  <a:lnTo>
                    <a:pt x="29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9A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7" name="Freeform 126">
              <a:extLst>
                <a:ext uri="{FF2B5EF4-FFF2-40B4-BE49-F238E27FC236}">
                  <a16:creationId xmlns:a16="http://schemas.microsoft.com/office/drawing/2014/main" id="{C1FDAB5F-5CD0-4D3A-A3CB-996E1F354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9850" y="8453437"/>
              <a:ext cx="150813" cy="112713"/>
            </a:xfrm>
            <a:custGeom>
              <a:avLst/>
              <a:gdLst>
                <a:gd name="T0" fmla="*/ 52 w 52"/>
                <a:gd name="T1" fmla="*/ 15 h 39"/>
                <a:gd name="T2" fmla="*/ 41 w 52"/>
                <a:gd name="T3" fmla="*/ 39 h 39"/>
                <a:gd name="T4" fmla="*/ 0 w 52"/>
                <a:gd name="T5" fmla="*/ 32 h 39"/>
                <a:gd name="T6" fmla="*/ 11 w 52"/>
                <a:gd name="T7" fmla="*/ 0 h 39"/>
                <a:gd name="T8" fmla="*/ 52 w 52"/>
                <a:gd name="T9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9">
                  <a:moveTo>
                    <a:pt x="52" y="15"/>
                  </a:moveTo>
                  <a:cubicBezTo>
                    <a:pt x="52" y="18"/>
                    <a:pt x="45" y="30"/>
                    <a:pt x="41" y="39"/>
                  </a:cubicBezTo>
                  <a:cubicBezTo>
                    <a:pt x="27" y="39"/>
                    <a:pt x="13" y="36"/>
                    <a:pt x="0" y="32"/>
                  </a:cubicBezTo>
                  <a:cubicBezTo>
                    <a:pt x="2" y="18"/>
                    <a:pt x="5" y="7"/>
                    <a:pt x="11" y="0"/>
                  </a:cubicBezTo>
                  <a:cubicBezTo>
                    <a:pt x="26" y="3"/>
                    <a:pt x="39" y="8"/>
                    <a:pt x="52" y="15"/>
                  </a:cubicBezTo>
                  <a:close/>
                </a:path>
              </a:pathLst>
            </a:custGeom>
            <a:solidFill>
              <a:srgbClr val="F9A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8" name="Freeform 127">
              <a:extLst>
                <a:ext uri="{FF2B5EF4-FFF2-40B4-BE49-F238E27FC236}">
                  <a16:creationId xmlns:a16="http://schemas.microsoft.com/office/drawing/2014/main" id="{5EEA2F73-7CDE-45AB-9E01-1D307DA04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5138" y="8153400"/>
              <a:ext cx="722313" cy="666750"/>
            </a:xfrm>
            <a:custGeom>
              <a:avLst/>
              <a:gdLst>
                <a:gd name="T0" fmla="*/ 250 w 250"/>
                <a:gd name="T1" fmla="*/ 143 h 231"/>
                <a:gd name="T2" fmla="*/ 23 w 250"/>
                <a:gd name="T3" fmla="*/ 229 h 231"/>
                <a:gd name="T4" fmla="*/ 3 w 250"/>
                <a:gd name="T5" fmla="*/ 207 h 231"/>
                <a:gd name="T6" fmla="*/ 105 w 250"/>
                <a:gd name="T7" fmla="*/ 2 h 231"/>
                <a:gd name="T8" fmla="*/ 116 w 250"/>
                <a:gd name="T9" fmla="*/ 3 h 231"/>
                <a:gd name="T10" fmla="*/ 150 w 250"/>
                <a:gd name="T11" fmla="*/ 77 h 231"/>
                <a:gd name="T12" fmla="*/ 116 w 250"/>
                <a:gd name="T13" fmla="*/ 143 h 231"/>
                <a:gd name="T14" fmla="*/ 113 w 250"/>
                <a:gd name="T15" fmla="*/ 145 h 231"/>
                <a:gd name="T16" fmla="*/ 139 w 250"/>
                <a:gd name="T17" fmla="*/ 138 h 231"/>
                <a:gd name="T18" fmla="*/ 139 w 250"/>
                <a:gd name="T19" fmla="*/ 138 h 231"/>
                <a:gd name="T20" fmla="*/ 238 w 250"/>
                <a:gd name="T21" fmla="*/ 121 h 231"/>
                <a:gd name="T22" fmla="*/ 250 w 250"/>
                <a:gd name="T23" fmla="*/ 14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231">
                  <a:moveTo>
                    <a:pt x="250" y="143"/>
                  </a:moveTo>
                  <a:cubicBezTo>
                    <a:pt x="169" y="184"/>
                    <a:pt x="92" y="216"/>
                    <a:pt x="23" y="229"/>
                  </a:cubicBezTo>
                  <a:cubicBezTo>
                    <a:pt x="10" y="231"/>
                    <a:pt x="0" y="220"/>
                    <a:pt x="3" y="207"/>
                  </a:cubicBezTo>
                  <a:cubicBezTo>
                    <a:pt x="26" y="119"/>
                    <a:pt x="52" y="34"/>
                    <a:pt x="105" y="2"/>
                  </a:cubicBezTo>
                  <a:cubicBezTo>
                    <a:pt x="108" y="0"/>
                    <a:pt x="113" y="0"/>
                    <a:pt x="116" y="3"/>
                  </a:cubicBezTo>
                  <a:cubicBezTo>
                    <a:pt x="143" y="19"/>
                    <a:pt x="154" y="44"/>
                    <a:pt x="150" y="77"/>
                  </a:cubicBezTo>
                  <a:cubicBezTo>
                    <a:pt x="147" y="100"/>
                    <a:pt x="135" y="122"/>
                    <a:pt x="116" y="143"/>
                  </a:cubicBezTo>
                  <a:cubicBezTo>
                    <a:pt x="115" y="144"/>
                    <a:pt x="114" y="145"/>
                    <a:pt x="113" y="145"/>
                  </a:cubicBezTo>
                  <a:cubicBezTo>
                    <a:pt x="121" y="143"/>
                    <a:pt x="130" y="140"/>
                    <a:pt x="139" y="138"/>
                  </a:cubicBezTo>
                  <a:cubicBezTo>
                    <a:pt x="139" y="138"/>
                    <a:pt x="139" y="138"/>
                    <a:pt x="139" y="138"/>
                  </a:cubicBezTo>
                  <a:cubicBezTo>
                    <a:pt x="166" y="131"/>
                    <a:pt x="200" y="126"/>
                    <a:pt x="238" y="121"/>
                  </a:cubicBezTo>
                  <a:cubicBezTo>
                    <a:pt x="240" y="129"/>
                    <a:pt x="244" y="136"/>
                    <a:pt x="250" y="1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9" name="Freeform 128">
              <a:extLst>
                <a:ext uri="{FF2B5EF4-FFF2-40B4-BE49-F238E27FC236}">
                  <a16:creationId xmlns:a16="http://schemas.microsoft.com/office/drawing/2014/main" id="{8EB5466C-058A-48A7-8051-E634FF762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4063" y="8551862"/>
              <a:ext cx="112713" cy="38100"/>
            </a:xfrm>
            <a:custGeom>
              <a:avLst/>
              <a:gdLst>
                <a:gd name="T0" fmla="*/ 39 w 39"/>
                <a:gd name="T1" fmla="*/ 0 h 13"/>
                <a:gd name="T2" fmla="*/ 0 w 39"/>
                <a:gd name="T3" fmla="*/ 13 h 13"/>
                <a:gd name="T4" fmla="*/ 16 w 39"/>
                <a:gd name="T5" fmla="*/ 5 h 13"/>
                <a:gd name="T6" fmla="*/ 13 w 39"/>
                <a:gd name="T7" fmla="*/ 7 h 13"/>
                <a:gd name="T8" fmla="*/ 39 w 39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3">
                  <a:moveTo>
                    <a:pt x="39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21" y="5"/>
                    <a:pt x="30" y="2"/>
                    <a:pt x="3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0" name="Freeform 129">
              <a:extLst>
                <a:ext uri="{FF2B5EF4-FFF2-40B4-BE49-F238E27FC236}">
                  <a16:creationId xmlns:a16="http://schemas.microsoft.com/office/drawing/2014/main" id="{A30B9D51-FD35-4432-8F9F-B3259CF13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6850" y="8161337"/>
              <a:ext cx="722313" cy="668338"/>
            </a:xfrm>
            <a:custGeom>
              <a:avLst/>
              <a:gdLst>
                <a:gd name="T0" fmla="*/ 227 w 250"/>
                <a:gd name="T1" fmla="*/ 228 h 231"/>
                <a:gd name="T2" fmla="*/ 0 w 250"/>
                <a:gd name="T3" fmla="*/ 142 h 231"/>
                <a:gd name="T4" fmla="*/ 12 w 250"/>
                <a:gd name="T5" fmla="*/ 120 h 231"/>
                <a:gd name="T6" fmla="*/ 114 w 250"/>
                <a:gd name="T7" fmla="*/ 138 h 231"/>
                <a:gd name="T8" fmla="*/ 136 w 250"/>
                <a:gd name="T9" fmla="*/ 145 h 231"/>
                <a:gd name="T10" fmla="*/ 132 w 250"/>
                <a:gd name="T11" fmla="*/ 140 h 231"/>
                <a:gd name="T12" fmla="*/ 99 w 250"/>
                <a:gd name="T13" fmla="*/ 76 h 231"/>
                <a:gd name="T14" fmla="*/ 133 w 250"/>
                <a:gd name="T15" fmla="*/ 2 h 231"/>
                <a:gd name="T16" fmla="*/ 145 w 250"/>
                <a:gd name="T17" fmla="*/ 2 h 231"/>
                <a:gd name="T18" fmla="*/ 247 w 250"/>
                <a:gd name="T19" fmla="*/ 207 h 231"/>
                <a:gd name="T20" fmla="*/ 227 w 250"/>
                <a:gd name="T21" fmla="*/ 22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231">
                  <a:moveTo>
                    <a:pt x="227" y="228"/>
                  </a:moveTo>
                  <a:cubicBezTo>
                    <a:pt x="157" y="215"/>
                    <a:pt x="81" y="184"/>
                    <a:pt x="0" y="142"/>
                  </a:cubicBezTo>
                  <a:cubicBezTo>
                    <a:pt x="6" y="136"/>
                    <a:pt x="10" y="128"/>
                    <a:pt x="12" y="120"/>
                  </a:cubicBezTo>
                  <a:cubicBezTo>
                    <a:pt x="51" y="125"/>
                    <a:pt x="86" y="131"/>
                    <a:pt x="114" y="138"/>
                  </a:cubicBezTo>
                  <a:cubicBezTo>
                    <a:pt x="122" y="140"/>
                    <a:pt x="129" y="142"/>
                    <a:pt x="136" y="145"/>
                  </a:cubicBezTo>
                  <a:cubicBezTo>
                    <a:pt x="135" y="143"/>
                    <a:pt x="133" y="141"/>
                    <a:pt x="132" y="140"/>
                  </a:cubicBezTo>
                  <a:cubicBezTo>
                    <a:pt x="114" y="120"/>
                    <a:pt x="103" y="99"/>
                    <a:pt x="99" y="76"/>
                  </a:cubicBezTo>
                  <a:cubicBezTo>
                    <a:pt x="95" y="43"/>
                    <a:pt x="107" y="19"/>
                    <a:pt x="133" y="2"/>
                  </a:cubicBezTo>
                  <a:cubicBezTo>
                    <a:pt x="137" y="0"/>
                    <a:pt x="141" y="0"/>
                    <a:pt x="145" y="2"/>
                  </a:cubicBezTo>
                  <a:cubicBezTo>
                    <a:pt x="198" y="34"/>
                    <a:pt x="223" y="118"/>
                    <a:pt x="247" y="207"/>
                  </a:cubicBezTo>
                  <a:cubicBezTo>
                    <a:pt x="250" y="219"/>
                    <a:pt x="239" y="231"/>
                    <a:pt x="22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1" name="Freeform 130">
              <a:extLst>
                <a:ext uri="{FF2B5EF4-FFF2-40B4-BE49-F238E27FC236}">
                  <a16:creationId xmlns:a16="http://schemas.microsoft.com/office/drawing/2014/main" id="{2673207D-3C26-4C93-A669-345848EDF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7050" y="8561387"/>
              <a:ext cx="141288" cy="53975"/>
            </a:xfrm>
            <a:custGeom>
              <a:avLst/>
              <a:gdLst>
                <a:gd name="T0" fmla="*/ 0 w 49"/>
                <a:gd name="T1" fmla="*/ 0 h 19"/>
                <a:gd name="T2" fmla="*/ 22 w 49"/>
                <a:gd name="T3" fmla="*/ 7 h 19"/>
                <a:gd name="T4" fmla="*/ 18 w 49"/>
                <a:gd name="T5" fmla="*/ 2 h 19"/>
                <a:gd name="T6" fmla="*/ 49 w 49"/>
                <a:gd name="T7" fmla="*/ 19 h 19"/>
                <a:gd name="T8" fmla="*/ 0 w 4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9">
                  <a:moveTo>
                    <a:pt x="0" y="0"/>
                  </a:moveTo>
                  <a:cubicBezTo>
                    <a:pt x="8" y="2"/>
                    <a:pt x="15" y="4"/>
                    <a:pt x="22" y="7"/>
                  </a:cubicBezTo>
                  <a:cubicBezTo>
                    <a:pt x="21" y="5"/>
                    <a:pt x="19" y="3"/>
                    <a:pt x="18" y="2"/>
                  </a:cubicBezTo>
                  <a:cubicBezTo>
                    <a:pt x="49" y="19"/>
                    <a:pt x="49" y="19"/>
                    <a:pt x="49" y="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2" name="Freeform 131">
              <a:extLst>
                <a:ext uri="{FF2B5EF4-FFF2-40B4-BE49-F238E27FC236}">
                  <a16:creationId xmlns:a16="http://schemas.microsoft.com/office/drawing/2014/main" id="{3AD90005-95F8-4A82-93E2-0D40DEA8D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35388" y="8372475"/>
              <a:ext cx="280988" cy="334963"/>
            </a:xfrm>
            <a:custGeom>
              <a:avLst/>
              <a:gdLst>
                <a:gd name="T0" fmla="*/ 84 w 97"/>
                <a:gd name="T1" fmla="*/ 116 h 116"/>
                <a:gd name="T2" fmla="*/ 13 w 97"/>
                <a:gd name="T3" fmla="*/ 116 h 116"/>
                <a:gd name="T4" fmla="*/ 0 w 97"/>
                <a:gd name="T5" fmla="*/ 103 h 116"/>
                <a:gd name="T6" fmla="*/ 0 w 97"/>
                <a:gd name="T7" fmla="*/ 13 h 116"/>
                <a:gd name="T8" fmla="*/ 13 w 97"/>
                <a:gd name="T9" fmla="*/ 0 h 116"/>
                <a:gd name="T10" fmla="*/ 84 w 97"/>
                <a:gd name="T11" fmla="*/ 0 h 116"/>
                <a:gd name="T12" fmla="*/ 97 w 97"/>
                <a:gd name="T13" fmla="*/ 13 h 116"/>
                <a:gd name="T14" fmla="*/ 97 w 97"/>
                <a:gd name="T15" fmla="*/ 103 h 116"/>
                <a:gd name="T16" fmla="*/ 84 w 97"/>
                <a:gd name="T1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16">
                  <a:moveTo>
                    <a:pt x="84" y="116"/>
                  </a:moveTo>
                  <a:cubicBezTo>
                    <a:pt x="13" y="116"/>
                    <a:pt x="13" y="116"/>
                    <a:pt x="13" y="116"/>
                  </a:cubicBezTo>
                  <a:cubicBezTo>
                    <a:pt x="6" y="116"/>
                    <a:pt x="0" y="110"/>
                    <a:pt x="0" y="10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1" y="0"/>
                    <a:pt x="97" y="6"/>
                    <a:pt x="97" y="13"/>
                  </a:cubicBezTo>
                  <a:cubicBezTo>
                    <a:pt x="97" y="103"/>
                    <a:pt x="97" y="103"/>
                    <a:pt x="97" y="103"/>
                  </a:cubicBezTo>
                  <a:cubicBezTo>
                    <a:pt x="97" y="110"/>
                    <a:pt x="91" y="116"/>
                    <a:pt x="84" y="116"/>
                  </a:cubicBezTo>
                  <a:close/>
                </a:path>
              </a:pathLst>
            </a:custGeom>
            <a:solidFill>
              <a:srgbClr val="CF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3" name="Freeform 132">
              <a:extLst>
                <a:ext uri="{FF2B5EF4-FFF2-40B4-BE49-F238E27FC236}">
                  <a16:creationId xmlns:a16="http://schemas.microsoft.com/office/drawing/2014/main" id="{C14900F9-9D73-46D3-9A61-6E463BB1C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59200" y="8399462"/>
              <a:ext cx="233363" cy="282575"/>
            </a:xfrm>
            <a:custGeom>
              <a:avLst/>
              <a:gdLst>
                <a:gd name="T0" fmla="*/ 68 w 81"/>
                <a:gd name="T1" fmla="*/ 98 h 98"/>
                <a:gd name="T2" fmla="*/ 13 w 81"/>
                <a:gd name="T3" fmla="*/ 98 h 98"/>
                <a:gd name="T4" fmla="*/ 0 w 81"/>
                <a:gd name="T5" fmla="*/ 85 h 98"/>
                <a:gd name="T6" fmla="*/ 0 w 81"/>
                <a:gd name="T7" fmla="*/ 13 h 98"/>
                <a:gd name="T8" fmla="*/ 13 w 81"/>
                <a:gd name="T9" fmla="*/ 0 h 98"/>
                <a:gd name="T10" fmla="*/ 68 w 81"/>
                <a:gd name="T11" fmla="*/ 0 h 98"/>
                <a:gd name="T12" fmla="*/ 81 w 81"/>
                <a:gd name="T13" fmla="*/ 13 h 98"/>
                <a:gd name="T14" fmla="*/ 81 w 81"/>
                <a:gd name="T15" fmla="*/ 85 h 98"/>
                <a:gd name="T16" fmla="*/ 68 w 81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8">
                  <a:moveTo>
                    <a:pt x="68" y="98"/>
                  </a:moveTo>
                  <a:cubicBezTo>
                    <a:pt x="13" y="98"/>
                    <a:pt x="13" y="98"/>
                    <a:pt x="13" y="98"/>
                  </a:cubicBezTo>
                  <a:cubicBezTo>
                    <a:pt x="6" y="98"/>
                    <a:pt x="0" y="92"/>
                    <a:pt x="0" y="8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5" y="0"/>
                    <a:pt x="81" y="6"/>
                    <a:pt x="81" y="13"/>
                  </a:cubicBezTo>
                  <a:cubicBezTo>
                    <a:pt x="81" y="85"/>
                    <a:pt x="81" y="85"/>
                    <a:pt x="81" y="85"/>
                  </a:cubicBezTo>
                  <a:cubicBezTo>
                    <a:pt x="81" y="92"/>
                    <a:pt x="75" y="98"/>
                    <a:pt x="68" y="98"/>
                  </a:cubicBezTo>
                  <a:close/>
                </a:path>
              </a:pathLst>
            </a:custGeom>
            <a:solidFill>
              <a:srgbClr val="D7D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4" name="Oval 133">
              <a:extLst>
                <a:ext uri="{FF2B5EF4-FFF2-40B4-BE49-F238E27FC236}">
                  <a16:creationId xmlns:a16="http://schemas.microsoft.com/office/drawing/2014/main" id="{8C2B9437-8F26-44B5-889C-D6DC8A16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4450" y="8459787"/>
              <a:ext cx="42863" cy="4286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5" name="Freeform 134">
              <a:extLst>
                <a:ext uri="{FF2B5EF4-FFF2-40B4-BE49-F238E27FC236}">
                  <a16:creationId xmlns:a16="http://schemas.microsoft.com/office/drawing/2014/main" id="{10C906D3-088A-4AD9-B7E2-06F82F7D1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6813" y="8448675"/>
              <a:ext cx="150813" cy="112713"/>
            </a:xfrm>
            <a:custGeom>
              <a:avLst/>
              <a:gdLst>
                <a:gd name="T0" fmla="*/ 0 w 52"/>
                <a:gd name="T1" fmla="*/ 14 h 39"/>
                <a:gd name="T2" fmla="*/ 12 w 52"/>
                <a:gd name="T3" fmla="*/ 39 h 39"/>
                <a:gd name="T4" fmla="*/ 52 w 52"/>
                <a:gd name="T5" fmla="*/ 31 h 39"/>
                <a:gd name="T6" fmla="*/ 41 w 52"/>
                <a:gd name="T7" fmla="*/ 0 h 39"/>
                <a:gd name="T8" fmla="*/ 0 w 52"/>
                <a:gd name="T9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9">
                  <a:moveTo>
                    <a:pt x="0" y="14"/>
                  </a:moveTo>
                  <a:cubicBezTo>
                    <a:pt x="0" y="17"/>
                    <a:pt x="7" y="29"/>
                    <a:pt x="12" y="39"/>
                  </a:cubicBezTo>
                  <a:cubicBezTo>
                    <a:pt x="26" y="38"/>
                    <a:pt x="39" y="36"/>
                    <a:pt x="52" y="31"/>
                  </a:cubicBezTo>
                  <a:cubicBezTo>
                    <a:pt x="51" y="18"/>
                    <a:pt x="48" y="6"/>
                    <a:pt x="41" y="0"/>
                  </a:cubicBezTo>
                  <a:cubicBezTo>
                    <a:pt x="26" y="2"/>
                    <a:pt x="13" y="7"/>
                    <a:pt x="0" y="14"/>
                  </a:cubicBezTo>
                  <a:close/>
                </a:path>
              </a:pathLst>
            </a:custGeom>
            <a:solidFill>
              <a:srgbClr val="F9A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6" name="Freeform 135">
              <a:extLst>
                <a:ext uri="{FF2B5EF4-FFF2-40B4-BE49-F238E27FC236}">
                  <a16:creationId xmlns:a16="http://schemas.microsoft.com/office/drawing/2014/main" id="{3808A151-6AE0-4C79-8310-BDD6931F0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7875" y="9548812"/>
              <a:ext cx="131763" cy="977900"/>
            </a:xfrm>
            <a:custGeom>
              <a:avLst/>
              <a:gdLst>
                <a:gd name="T0" fmla="*/ 0 w 83"/>
                <a:gd name="T1" fmla="*/ 2 h 616"/>
                <a:gd name="T2" fmla="*/ 0 w 83"/>
                <a:gd name="T3" fmla="*/ 616 h 616"/>
                <a:gd name="T4" fmla="*/ 29 w 83"/>
                <a:gd name="T5" fmla="*/ 616 h 616"/>
                <a:gd name="T6" fmla="*/ 83 w 83"/>
                <a:gd name="T7" fmla="*/ 0 h 616"/>
                <a:gd name="T8" fmla="*/ 0 w 83"/>
                <a:gd name="T9" fmla="*/ 2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16">
                  <a:moveTo>
                    <a:pt x="0" y="2"/>
                  </a:moveTo>
                  <a:lnTo>
                    <a:pt x="0" y="616"/>
                  </a:lnTo>
                  <a:lnTo>
                    <a:pt x="29" y="616"/>
                  </a:lnTo>
                  <a:lnTo>
                    <a:pt x="83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82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7" name="Freeform 136">
              <a:extLst>
                <a:ext uri="{FF2B5EF4-FFF2-40B4-BE49-F238E27FC236}">
                  <a16:creationId xmlns:a16="http://schemas.microsoft.com/office/drawing/2014/main" id="{11D235C5-379A-46CC-9FDB-F648D69AE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7875" y="9548812"/>
              <a:ext cx="131763" cy="977900"/>
            </a:xfrm>
            <a:custGeom>
              <a:avLst/>
              <a:gdLst>
                <a:gd name="T0" fmla="*/ 0 w 83"/>
                <a:gd name="T1" fmla="*/ 2 h 616"/>
                <a:gd name="T2" fmla="*/ 0 w 83"/>
                <a:gd name="T3" fmla="*/ 616 h 616"/>
                <a:gd name="T4" fmla="*/ 29 w 83"/>
                <a:gd name="T5" fmla="*/ 616 h 616"/>
                <a:gd name="T6" fmla="*/ 83 w 83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616">
                  <a:moveTo>
                    <a:pt x="0" y="2"/>
                  </a:moveTo>
                  <a:lnTo>
                    <a:pt x="0" y="616"/>
                  </a:lnTo>
                  <a:lnTo>
                    <a:pt x="29" y="616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8" name="Freeform 137">
              <a:extLst>
                <a:ext uri="{FF2B5EF4-FFF2-40B4-BE49-F238E27FC236}">
                  <a16:creationId xmlns:a16="http://schemas.microsoft.com/office/drawing/2014/main" id="{083E7263-FA7A-46F7-8D99-C2C6C77A8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0375" y="9548812"/>
              <a:ext cx="131763" cy="977900"/>
            </a:xfrm>
            <a:custGeom>
              <a:avLst/>
              <a:gdLst>
                <a:gd name="T0" fmla="*/ 83 w 83"/>
                <a:gd name="T1" fmla="*/ 2 h 616"/>
                <a:gd name="T2" fmla="*/ 83 w 83"/>
                <a:gd name="T3" fmla="*/ 616 h 616"/>
                <a:gd name="T4" fmla="*/ 54 w 83"/>
                <a:gd name="T5" fmla="*/ 616 h 616"/>
                <a:gd name="T6" fmla="*/ 0 w 83"/>
                <a:gd name="T7" fmla="*/ 0 h 616"/>
                <a:gd name="T8" fmla="*/ 83 w 83"/>
                <a:gd name="T9" fmla="*/ 2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16">
                  <a:moveTo>
                    <a:pt x="83" y="2"/>
                  </a:moveTo>
                  <a:lnTo>
                    <a:pt x="83" y="616"/>
                  </a:lnTo>
                  <a:lnTo>
                    <a:pt x="54" y="616"/>
                  </a:lnTo>
                  <a:lnTo>
                    <a:pt x="0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382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9" name="Freeform 138">
              <a:extLst>
                <a:ext uri="{FF2B5EF4-FFF2-40B4-BE49-F238E27FC236}">
                  <a16:creationId xmlns:a16="http://schemas.microsoft.com/office/drawing/2014/main" id="{1C668198-41F1-42DB-B36C-AA14643ED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0375" y="9548812"/>
              <a:ext cx="131763" cy="977900"/>
            </a:xfrm>
            <a:custGeom>
              <a:avLst/>
              <a:gdLst>
                <a:gd name="T0" fmla="*/ 83 w 83"/>
                <a:gd name="T1" fmla="*/ 2 h 616"/>
                <a:gd name="T2" fmla="*/ 83 w 83"/>
                <a:gd name="T3" fmla="*/ 616 h 616"/>
                <a:gd name="T4" fmla="*/ 54 w 83"/>
                <a:gd name="T5" fmla="*/ 616 h 616"/>
                <a:gd name="T6" fmla="*/ 0 w 83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616">
                  <a:moveTo>
                    <a:pt x="83" y="2"/>
                  </a:moveTo>
                  <a:lnTo>
                    <a:pt x="83" y="616"/>
                  </a:lnTo>
                  <a:lnTo>
                    <a:pt x="54" y="6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0" name="Rectangle 139">
              <a:extLst>
                <a:ext uri="{FF2B5EF4-FFF2-40B4-BE49-F238E27FC236}">
                  <a16:creationId xmlns:a16="http://schemas.microsoft.com/office/drawing/2014/main" id="{CBB16990-8F56-4165-8850-37872B5B6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7875" y="9447212"/>
              <a:ext cx="1084263" cy="104775"/>
            </a:xfrm>
            <a:prstGeom prst="rect">
              <a:avLst/>
            </a:prstGeom>
            <a:solidFill>
              <a:srgbClr val="382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1" name="Freeform 140">
              <a:extLst>
                <a:ext uri="{FF2B5EF4-FFF2-40B4-BE49-F238E27FC236}">
                  <a16:creationId xmlns:a16="http://schemas.microsoft.com/office/drawing/2014/main" id="{6C2996E0-73CE-42DA-85D4-0810B1A65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1888" y="10353675"/>
              <a:ext cx="84138" cy="130175"/>
            </a:xfrm>
            <a:custGeom>
              <a:avLst/>
              <a:gdLst>
                <a:gd name="T0" fmla="*/ 6 w 53"/>
                <a:gd name="T1" fmla="*/ 82 h 82"/>
                <a:gd name="T2" fmla="*/ 0 w 53"/>
                <a:gd name="T3" fmla="*/ 4 h 82"/>
                <a:gd name="T4" fmla="*/ 44 w 53"/>
                <a:gd name="T5" fmla="*/ 0 h 82"/>
                <a:gd name="T6" fmla="*/ 53 w 53"/>
                <a:gd name="T7" fmla="*/ 82 h 82"/>
                <a:gd name="T8" fmla="*/ 6 w 5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82">
                  <a:moveTo>
                    <a:pt x="6" y="82"/>
                  </a:moveTo>
                  <a:lnTo>
                    <a:pt x="0" y="4"/>
                  </a:lnTo>
                  <a:lnTo>
                    <a:pt x="44" y="0"/>
                  </a:lnTo>
                  <a:lnTo>
                    <a:pt x="53" y="82"/>
                  </a:lnTo>
                  <a:lnTo>
                    <a:pt x="6" y="82"/>
                  </a:lnTo>
                  <a:close/>
                </a:path>
              </a:pathLst>
            </a:custGeom>
            <a:solidFill>
              <a:srgbClr val="D19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2" name="Freeform 141">
              <a:extLst>
                <a:ext uri="{FF2B5EF4-FFF2-40B4-BE49-F238E27FC236}">
                  <a16:creationId xmlns:a16="http://schemas.microsoft.com/office/drawing/2014/main" id="{FC1A406B-4A75-4FD1-A124-C2C045AF2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4263" y="10463212"/>
              <a:ext cx="215900" cy="168275"/>
            </a:xfrm>
            <a:custGeom>
              <a:avLst/>
              <a:gdLst>
                <a:gd name="T0" fmla="*/ 50 w 75"/>
                <a:gd name="T1" fmla="*/ 0 h 58"/>
                <a:gd name="T2" fmla="*/ 73 w 75"/>
                <a:gd name="T3" fmla="*/ 26 h 58"/>
                <a:gd name="T4" fmla="*/ 75 w 75"/>
                <a:gd name="T5" fmla="*/ 47 h 58"/>
                <a:gd name="T6" fmla="*/ 2 w 75"/>
                <a:gd name="T7" fmla="*/ 55 h 58"/>
                <a:gd name="T8" fmla="*/ 0 w 75"/>
                <a:gd name="T9" fmla="*/ 32 h 58"/>
                <a:gd name="T10" fmla="*/ 14 w 75"/>
                <a:gd name="T11" fmla="*/ 2 h 58"/>
                <a:gd name="T12" fmla="*/ 50 w 7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8">
                  <a:moveTo>
                    <a:pt x="50" y="0"/>
                  </a:moveTo>
                  <a:cubicBezTo>
                    <a:pt x="73" y="26"/>
                    <a:pt x="73" y="26"/>
                    <a:pt x="73" y="26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49" y="55"/>
                    <a:pt x="25" y="58"/>
                    <a:pt x="2" y="55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26" y="6"/>
                    <a:pt x="38" y="4"/>
                    <a:pt x="50" y="0"/>
                  </a:cubicBezTo>
                  <a:close/>
                </a:path>
              </a:pathLst>
            </a:custGeom>
            <a:solidFill>
              <a:srgbClr val="072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85BF3B22-0E6C-4DFF-A86D-E67465B3E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4263" y="10463212"/>
              <a:ext cx="209550" cy="115888"/>
            </a:xfrm>
            <a:custGeom>
              <a:avLst/>
              <a:gdLst>
                <a:gd name="T0" fmla="*/ 50 w 73"/>
                <a:gd name="T1" fmla="*/ 0 h 40"/>
                <a:gd name="T2" fmla="*/ 73 w 73"/>
                <a:gd name="T3" fmla="*/ 26 h 40"/>
                <a:gd name="T4" fmla="*/ 0 w 73"/>
                <a:gd name="T5" fmla="*/ 32 h 40"/>
                <a:gd name="T6" fmla="*/ 14 w 73"/>
                <a:gd name="T7" fmla="*/ 2 h 40"/>
                <a:gd name="T8" fmla="*/ 50 w 73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0">
                  <a:moveTo>
                    <a:pt x="50" y="0"/>
                  </a:moveTo>
                  <a:cubicBezTo>
                    <a:pt x="73" y="26"/>
                    <a:pt x="73" y="26"/>
                    <a:pt x="73" y="26"/>
                  </a:cubicBezTo>
                  <a:cubicBezTo>
                    <a:pt x="35" y="40"/>
                    <a:pt x="0" y="32"/>
                    <a:pt x="0" y="3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26" y="6"/>
                    <a:pt x="38" y="4"/>
                    <a:pt x="50" y="0"/>
                  </a:cubicBezTo>
                  <a:close/>
                </a:path>
              </a:pathLst>
            </a:custGeom>
            <a:solidFill>
              <a:srgbClr val="243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3E615E06-D899-4C14-81E1-A6AE83943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75" y="9302750"/>
              <a:ext cx="317500" cy="1114425"/>
            </a:xfrm>
            <a:custGeom>
              <a:avLst/>
              <a:gdLst>
                <a:gd name="T0" fmla="*/ 108 w 110"/>
                <a:gd name="T1" fmla="*/ 382 h 386"/>
                <a:gd name="T2" fmla="*/ 75 w 110"/>
                <a:gd name="T3" fmla="*/ 386 h 386"/>
                <a:gd name="T4" fmla="*/ 2 w 110"/>
                <a:gd name="T5" fmla="*/ 51 h 386"/>
                <a:gd name="T6" fmla="*/ 23 w 110"/>
                <a:gd name="T7" fmla="*/ 10 h 386"/>
                <a:gd name="T8" fmla="*/ 72 w 110"/>
                <a:gd name="T9" fmla="*/ 4 h 386"/>
                <a:gd name="T10" fmla="*/ 102 w 110"/>
                <a:gd name="T11" fmla="*/ 40 h 386"/>
                <a:gd name="T12" fmla="*/ 108 w 110"/>
                <a:gd name="T13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386">
                  <a:moveTo>
                    <a:pt x="108" y="382"/>
                  </a:moveTo>
                  <a:cubicBezTo>
                    <a:pt x="75" y="386"/>
                    <a:pt x="75" y="386"/>
                    <a:pt x="75" y="386"/>
                  </a:cubicBezTo>
                  <a:cubicBezTo>
                    <a:pt x="47" y="264"/>
                    <a:pt x="12" y="119"/>
                    <a:pt x="2" y="51"/>
                  </a:cubicBezTo>
                  <a:cubicBezTo>
                    <a:pt x="0" y="34"/>
                    <a:pt x="8" y="18"/>
                    <a:pt x="23" y="10"/>
                  </a:cubicBezTo>
                  <a:cubicBezTo>
                    <a:pt x="39" y="1"/>
                    <a:pt x="55" y="0"/>
                    <a:pt x="72" y="4"/>
                  </a:cubicBezTo>
                  <a:cubicBezTo>
                    <a:pt x="89" y="9"/>
                    <a:pt x="101" y="23"/>
                    <a:pt x="102" y="40"/>
                  </a:cubicBezTo>
                  <a:cubicBezTo>
                    <a:pt x="110" y="120"/>
                    <a:pt x="110" y="246"/>
                    <a:pt x="108" y="382"/>
                  </a:cubicBezTo>
                  <a:close/>
                </a:path>
              </a:pathLst>
            </a:custGeom>
            <a:solidFill>
              <a:srgbClr val="F47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45DCB53-DFEE-4981-A795-91DF5D51A6D7}"/>
              </a:ext>
            </a:extLst>
          </p:cNvPr>
          <p:cNvGrpSpPr/>
          <p:nvPr/>
        </p:nvGrpSpPr>
        <p:grpSpPr>
          <a:xfrm>
            <a:off x="9517582" y="2879797"/>
            <a:ext cx="889678" cy="1431739"/>
            <a:chOff x="18621375" y="7535862"/>
            <a:chExt cx="1779588" cy="2863851"/>
          </a:xfrm>
        </p:grpSpPr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1035EB7B-8A5A-4870-AA7C-784D70F2C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4663" y="10088562"/>
              <a:ext cx="128588" cy="176213"/>
            </a:xfrm>
            <a:custGeom>
              <a:avLst/>
              <a:gdLst>
                <a:gd name="T0" fmla="*/ 81 w 81"/>
                <a:gd name="T1" fmla="*/ 98 h 111"/>
                <a:gd name="T2" fmla="*/ 61 w 81"/>
                <a:gd name="T3" fmla="*/ 111 h 111"/>
                <a:gd name="T4" fmla="*/ 0 w 81"/>
                <a:gd name="T5" fmla="*/ 13 h 111"/>
                <a:gd name="T6" fmla="*/ 20 w 81"/>
                <a:gd name="T7" fmla="*/ 0 h 111"/>
                <a:gd name="T8" fmla="*/ 81 w 81"/>
                <a:gd name="T9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1">
                  <a:moveTo>
                    <a:pt x="81" y="98"/>
                  </a:moveTo>
                  <a:lnTo>
                    <a:pt x="61" y="111"/>
                  </a:lnTo>
                  <a:lnTo>
                    <a:pt x="0" y="13"/>
                  </a:lnTo>
                  <a:lnTo>
                    <a:pt x="20" y="0"/>
                  </a:lnTo>
                  <a:lnTo>
                    <a:pt x="81" y="98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488B67DF-DEC0-4584-955E-F34A2FA02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1488" y="10215562"/>
              <a:ext cx="180975" cy="176213"/>
            </a:xfrm>
            <a:custGeom>
              <a:avLst/>
              <a:gdLst>
                <a:gd name="T0" fmla="*/ 11 w 63"/>
                <a:gd name="T1" fmla="*/ 58 h 61"/>
                <a:gd name="T2" fmla="*/ 52 w 63"/>
                <a:gd name="T3" fmla="*/ 29 h 61"/>
                <a:gd name="T4" fmla="*/ 54 w 63"/>
                <a:gd name="T5" fmla="*/ 29 h 61"/>
                <a:gd name="T6" fmla="*/ 56 w 63"/>
                <a:gd name="T7" fmla="*/ 27 h 61"/>
                <a:gd name="T8" fmla="*/ 59 w 63"/>
                <a:gd name="T9" fmla="*/ 9 h 61"/>
                <a:gd name="T10" fmla="*/ 54 w 63"/>
                <a:gd name="T11" fmla="*/ 3 h 61"/>
                <a:gd name="T12" fmla="*/ 45 w 63"/>
                <a:gd name="T13" fmla="*/ 3 h 61"/>
                <a:gd name="T14" fmla="*/ 26 w 63"/>
                <a:gd name="T15" fmla="*/ 14 h 61"/>
                <a:gd name="T16" fmla="*/ 22 w 63"/>
                <a:gd name="T17" fmla="*/ 19 h 61"/>
                <a:gd name="T18" fmla="*/ 2 w 63"/>
                <a:gd name="T19" fmla="*/ 48 h 61"/>
                <a:gd name="T20" fmla="*/ 0 w 63"/>
                <a:gd name="T21" fmla="*/ 53 h 61"/>
                <a:gd name="T22" fmla="*/ 0 w 63"/>
                <a:gd name="T23" fmla="*/ 55 h 61"/>
                <a:gd name="T24" fmla="*/ 11 w 63"/>
                <a:gd name="T25" fmla="*/ 5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61">
                  <a:moveTo>
                    <a:pt x="11" y="58"/>
                  </a:moveTo>
                  <a:cubicBezTo>
                    <a:pt x="21" y="45"/>
                    <a:pt x="35" y="36"/>
                    <a:pt x="52" y="29"/>
                  </a:cubicBezTo>
                  <a:cubicBezTo>
                    <a:pt x="53" y="29"/>
                    <a:pt x="53" y="29"/>
                    <a:pt x="54" y="29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61" y="23"/>
                    <a:pt x="63" y="15"/>
                    <a:pt x="59" y="9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2" y="0"/>
                    <a:pt x="47" y="0"/>
                    <a:pt x="45" y="3"/>
                  </a:cubicBezTo>
                  <a:cubicBezTo>
                    <a:pt x="41" y="8"/>
                    <a:pt x="34" y="11"/>
                    <a:pt x="26" y="14"/>
                  </a:cubicBezTo>
                  <a:cubicBezTo>
                    <a:pt x="24" y="14"/>
                    <a:pt x="22" y="17"/>
                    <a:pt x="22" y="19"/>
                  </a:cubicBezTo>
                  <a:cubicBezTo>
                    <a:pt x="22" y="30"/>
                    <a:pt x="13" y="39"/>
                    <a:pt x="2" y="48"/>
                  </a:cubicBezTo>
                  <a:cubicBezTo>
                    <a:pt x="0" y="49"/>
                    <a:pt x="0" y="51"/>
                    <a:pt x="0" y="53"/>
                  </a:cubicBezTo>
                  <a:cubicBezTo>
                    <a:pt x="0" y="54"/>
                    <a:pt x="0" y="55"/>
                    <a:pt x="0" y="55"/>
                  </a:cubicBezTo>
                  <a:cubicBezTo>
                    <a:pt x="1" y="60"/>
                    <a:pt x="8" y="61"/>
                    <a:pt x="11" y="58"/>
                  </a:cubicBezTo>
                  <a:close/>
                </a:path>
              </a:pathLst>
            </a:custGeom>
            <a:solidFill>
              <a:srgbClr val="666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7" name="Freeform 146">
              <a:extLst>
                <a:ext uri="{FF2B5EF4-FFF2-40B4-BE49-F238E27FC236}">
                  <a16:creationId xmlns:a16="http://schemas.microsoft.com/office/drawing/2014/main" id="{76CD3D9E-A2C7-420C-B6C5-F85E34DC2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3638" y="9132887"/>
              <a:ext cx="1082675" cy="1076325"/>
            </a:xfrm>
            <a:custGeom>
              <a:avLst/>
              <a:gdLst>
                <a:gd name="T0" fmla="*/ 353 w 375"/>
                <a:gd name="T1" fmla="*/ 0 h 373"/>
                <a:gd name="T2" fmla="*/ 372 w 375"/>
                <a:gd name="T3" fmla="*/ 53 h 373"/>
                <a:gd name="T4" fmla="*/ 347 w 375"/>
                <a:gd name="T5" fmla="*/ 102 h 373"/>
                <a:gd name="T6" fmla="*/ 91 w 375"/>
                <a:gd name="T7" fmla="*/ 184 h 373"/>
                <a:gd name="T8" fmla="*/ 144 w 375"/>
                <a:gd name="T9" fmla="*/ 230 h 373"/>
                <a:gd name="T10" fmla="*/ 244 w 375"/>
                <a:gd name="T11" fmla="*/ 370 h 373"/>
                <a:gd name="T12" fmla="*/ 219 w 375"/>
                <a:gd name="T13" fmla="*/ 373 h 373"/>
                <a:gd name="T14" fmla="*/ 18 w 375"/>
                <a:gd name="T15" fmla="*/ 201 h 373"/>
                <a:gd name="T16" fmla="*/ 1 w 375"/>
                <a:gd name="T17" fmla="*/ 145 h 373"/>
                <a:gd name="T18" fmla="*/ 32 w 375"/>
                <a:gd name="T19" fmla="*/ 93 h 373"/>
                <a:gd name="T20" fmla="*/ 353 w 375"/>
                <a:gd name="T21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373">
                  <a:moveTo>
                    <a:pt x="353" y="0"/>
                  </a:moveTo>
                  <a:cubicBezTo>
                    <a:pt x="363" y="17"/>
                    <a:pt x="369" y="35"/>
                    <a:pt x="372" y="53"/>
                  </a:cubicBezTo>
                  <a:cubicBezTo>
                    <a:pt x="375" y="73"/>
                    <a:pt x="365" y="93"/>
                    <a:pt x="347" y="102"/>
                  </a:cubicBezTo>
                  <a:cubicBezTo>
                    <a:pt x="264" y="145"/>
                    <a:pt x="187" y="171"/>
                    <a:pt x="91" y="184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6" y="256"/>
                    <a:pt x="187" y="262"/>
                    <a:pt x="244" y="370"/>
                  </a:cubicBezTo>
                  <a:cubicBezTo>
                    <a:pt x="219" y="373"/>
                    <a:pt x="219" y="373"/>
                    <a:pt x="219" y="373"/>
                  </a:cubicBezTo>
                  <a:cubicBezTo>
                    <a:pt x="18" y="201"/>
                    <a:pt x="18" y="201"/>
                    <a:pt x="18" y="201"/>
                  </a:cubicBezTo>
                  <a:cubicBezTo>
                    <a:pt x="10" y="182"/>
                    <a:pt x="2" y="167"/>
                    <a:pt x="1" y="145"/>
                  </a:cubicBezTo>
                  <a:cubicBezTo>
                    <a:pt x="0" y="123"/>
                    <a:pt x="12" y="102"/>
                    <a:pt x="32" y="93"/>
                  </a:cubicBezTo>
                  <a:cubicBezTo>
                    <a:pt x="121" y="50"/>
                    <a:pt x="230" y="21"/>
                    <a:pt x="353" y="0"/>
                  </a:cubicBezTo>
                  <a:close/>
                </a:path>
              </a:pathLst>
            </a:custGeom>
            <a:solidFill>
              <a:srgbClr val="EA5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8" name="Freeform 147">
              <a:extLst>
                <a:ext uri="{FF2B5EF4-FFF2-40B4-BE49-F238E27FC236}">
                  <a16:creationId xmlns:a16="http://schemas.microsoft.com/office/drawing/2014/main" id="{FAAB368C-0978-4EAB-8794-EB2E1D147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0500" y="10137775"/>
              <a:ext cx="49213" cy="187325"/>
            </a:xfrm>
            <a:custGeom>
              <a:avLst/>
              <a:gdLst>
                <a:gd name="T0" fmla="*/ 31 w 31"/>
                <a:gd name="T1" fmla="*/ 116 h 118"/>
                <a:gd name="T2" fmla="*/ 8 w 31"/>
                <a:gd name="T3" fmla="*/ 118 h 118"/>
                <a:gd name="T4" fmla="*/ 0 w 31"/>
                <a:gd name="T5" fmla="*/ 2 h 118"/>
                <a:gd name="T6" fmla="*/ 24 w 31"/>
                <a:gd name="T7" fmla="*/ 0 h 118"/>
                <a:gd name="T8" fmla="*/ 31 w 31"/>
                <a:gd name="T9" fmla="*/ 1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18">
                  <a:moveTo>
                    <a:pt x="31" y="116"/>
                  </a:moveTo>
                  <a:lnTo>
                    <a:pt x="8" y="118"/>
                  </a:lnTo>
                  <a:lnTo>
                    <a:pt x="0" y="2"/>
                  </a:lnTo>
                  <a:lnTo>
                    <a:pt x="24" y="0"/>
                  </a:lnTo>
                  <a:lnTo>
                    <a:pt x="31" y="116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9" name="Freeform 148">
              <a:extLst>
                <a:ext uri="{FF2B5EF4-FFF2-40B4-BE49-F238E27FC236}">
                  <a16:creationId xmlns:a16="http://schemas.microsoft.com/office/drawing/2014/main" id="{FDD7C853-F8DF-4984-89BE-F0AC75C0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8738" y="10299700"/>
              <a:ext cx="219075" cy="100013"/>
            </a:xfrm>
            <a:custGeom>
              <a:avLst/>
              <a:gdLst>
                <a:gd name="T0" fmla="*/ 10 w 76"/>
                <a:gd name="T1" fmla="*/ 33 h 35"/>
                <a:gd name="T2" fmla="*/ 60 w 76"/>
                <a:gd name="T3" fmla="*/ 28 h 35"/>
                <a:gd name="T4" fmla="*/ 61 w 76"/>
                <a:gd name="T5" fmla="*/ 28 h 35"/>
                <a:gd name="T6" fmla="*/ 64 w 76"/>
                <a:gd name="T7" fmla="*/ 28 h 35"/>
                <a:gd name="T8" fmla="*/ 75 w 76"/>
                <a:gd name="T9" fmla="*/ 13 h 35"/>
                <a:gd name="T10" fmla="*/ 74 w 76"/>
                <a:gd name="T11" fmla="*/ 6 h 35"/>
                <a:gd name="T12" fmla="*/ 65 w 76"/>
                <a:gd name="T13" fmla="*/ 1 h 35"/>
                <a:gd name="T14" fmla="*/ 44 w 76"/>
                <a:gd name="T15" fmla="*/ 2 h 35"/>
                <a:gd name="T16" fmla="*/ 38 w 76"/>
                <a:gd name="T17" fmla="*/ 5 h 35"/>
                <a:gd name="T18" fmla="*/ 7 w 76"/>
                <a:gd name="T19" fmla="*/ 20 h 35"/>
                <a:gd name="T20" fmla="*/ 2 w 76"/>
                <a:gd name="T21" fmla="*/ 23 h 35"/>
                <a:gd name="T22" fmla="*/ 1 w 76"/>
                <a:gd name="T23" fmla="*/ 26 h 35"/>
                <a:gd name="T24" fmla="*/ 10 w 76"/>
                <a:gd name="T25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35">
                  <a:moveTo>
                    <a:pt x="10" y="33"/>
                  </a:moveTo>
                  <a:cubicBezTo>
                    <a:pt x="25" y="27"/>
                    <a:pt x="42" y="26"/>
                    <a:pt x="60" y="28"/>
                  </a:cubicBezTo>
                  <a:cubicBezTo>
                    <a:pt x="60" y="28"/>
                    <a:pt x="61" y="28"/>
                    <a:pt x="61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71" y="27"/>
                    <a:pt x="76" y="20"/>
                    <a:pt x="75" y="1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2"/>
                    <a:pt x="69" y="0"/>
                    <a:pt x="65" y="1"/>
                  </a:cubicBezTo>
                  <a:cubicBezTo>
                    <a:pt x="60" y="4"/>
                    <a:pt x="52" y="4"/>
                    <a:pt x="44" y="2"/>
                  </a:cubicBezTo>
                  <a:cubicBezTo>
                    <a:pt x="42" y="1"/>
                    <a:pt x="39" y="2"/>
                    <a:pt x="38" y="5"/>
                  </a:cubicBezTo>
                  <a:cubicBezTo>
                    <a:pt x="33" y="14"/>
                    <a:pt x="20" y="18"/>
                    <a:pt x="7" y="20"/>
                  </a:cubicBezTo>
                  <a:cubicBezTo>
                    <a:pt x="5" y="21"/>
                    <a:pt x="3" y="22"/>
                    <a:pt x="2" y="23"/>
                  </a:cubicBezTo>
                  <a:cubicBezTo>
                    <a:pt x="2" y="24"/>
                    <a:pt x="2" y="25"/>
                    <a:pt x="1" y="26"/>
                  </a:cubicBezTo>
                  <a:cubicBezTo>
                    <a:pt x="0" y="31"/>
                    <a:pt x="5" y="35"/>
                    <a:pt x="10" y="33"/>
                  </a:cubicBezTo>
                  <a:close/>
                </a:path>
              </a:pathLst>
            </a:custGeom>
            <a:solidFill>
              <a:srgbClr val="666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60" name="Freeform 149">
              <a:extLst>
                <a:ext uri="{FF2B5EF4-FFF2-40B4-BE49-F238E27FC236}">
                  <a16:creationId xmlns:a16="http://schemas.microsoft.com/office/drawing/2014/main" id="{485D3D70-ED73-4DA5-A02A-1EF4EADFF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7313" y="8008937"/>
              <a:ext cx="63500" cy="95250"/>
            </a:xfrm>
            <a:custGeom>
              <a:avLst/>
              <a:gdLst>
                <a:gd name="T0" fmla="*/ 0 w 40"/>
                <a:gd name="T1" fmla="*/ 56 h 60"/>
                <a:gd name="T2" fmla="*/ 5 w 40"/>
                <a:gd name="T3" fmla="*/ 0 h 60"/>
                <a:gd name="T4" fmla="*/ 40 w 40"/>
                <a:gd name="T5" fmla="*/ 4 h 60"/>
                <a:gd name="T6" fmla="*/ 35 w 40"/>
                <a:gd name="T7" fmla="*/ 60 h 60"/>
                <a:gd name="T8" fmla="*/ 0 w 40"/>
                <a:gd name="T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0">
                  <a:moveTo>
                    <a:pt x="0" y="56"/>
                  </a:moveTo>
                  <a:lnTo>
                    <a:pt x="5" y="0"/>
                  </a:lnTo>
                  <a:lnTo>
                    <a:pt x="40" y="4"/>
                  </a:lnTo>
                  <a:lnTo>
                    <a:pt x="35" y="6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9A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61" name="Freeform 150">
              <a:extLst>
                <a:ext uri="{FF2B5EF4-FFF2-40B4-BE49-F238E27FC236}">
                  <a16:creationId xmlns:a16="http://schemas.microsoft.com/office/drawing/2014/main" id="{CA1A5F93-45F3-404A-9AAC-B3835EFF8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6675" y="7875587"/>
              <a:ext cx="123825" cy="158750"/>
            </a:xfrm>
            <a:custGeom>
              <a:avLst/>
              <a:gdLst>
                <a:gd name="T0" fmla="*/ 5 w 43"/>
                <a:gd name="T1" fmla="*/ 45 h 55"/>
                <a:gd name="T2" fmla="*/ 1 w 43"/>
                <a:gd name="T3" fmla="*/ 17 h 55"/>
                <a:gd name="T4" fmla="*/ 13 w 43"/>
                <a:gd name="T5" fmla="*/ 2 h 55"/>
                <a:gd name="T6" fmla="*/ 35 w 43"/>
                <a:gd name="T7" fmla="*/ 3 h 55"/>
                <a:gd name="T8" fmla="*/ 42 w 43"/>
                <a:gd name="T9" fmla="*/ 17 h 55"/>
                <a:gd name="T10" fmla="*/ 36 w 43"/>
                <a:gd name="T11" fmla="*/ 47 h 55"/>
                <a:gd name="T12" fmla="*/ 31 w 43"/>
                <a:gd name="T13" fmla="*/ 52 h 55"/>
                <a:gd name="T14" fmla="*/ 10 w 43"/>
                <a:gd name="T15" fmla="*/ 51 h 55"/>
                <a:gd name="T16" fmla="*/ 5 w 43"/>
                <a:gd name="T17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5">
                  <a:moveTo>
                    <a:pt x="5" y="45"/>
                  </a:moveTo>
                  <a:cubicBezTo>
                    <a:pt x="1" y="36"/>
                    <a:pt x="0" y="27"/>
                    <a:pt x="1" y="17"/>
                  </a:cubicBezTo>
                  <a:cubicBezTo>
                    <a:pt x="2" y="10"/>
                    <a:pt x="7" y="5"/>
                    <a:pt x="13" y="2"/>
                  </a:cubicBezTo>
                  <a:cubicBezTo>
                    <a:pt x="21" y="0"/>
                    <a:pt x="28" y="0"/>
                    <a:pt x="35" y="3"/>
                  </a:cubicBezTo>
                  <a:cubicBezTo>
                    <a:pt x="40" y="6"/>
                    <a:pt x="43" y="11"/>
                    <a:pt x="42" y="17"/>
                  </a:cubicBezTo>
                  <a:cubicBezTo>
                    <a:pt x="41" y="28"/>
                    <a:pt x="39" y="38"/>
                    <a:pt x="36" y="47"/>
                  </a:cubicBezTo>
                  <a:cubicBezTo>
                    <a:pt x="35" y="49"/>
                    <a:pt x="33" y="51"/>
                    <a:pt x="31" y="52"/>
                  </a:cubicBezTo>
                  <a:cubicBezTo>
                    <a:pt x="24" y="55"/>
                    <a:pt x="17" y="54"/>
                    <a:pt x="10" y="51"/>
                  </a:cubicBezTo>
                  <a:cubicBezTo>
                    <a:pt x="8" y="49"/>
                    <a:pt x="6" y="47"/>
                    <a:pt x="5" y="45"/>
                  </a:cubicBezTo>
                  <a:close/>
                </a:path>
              </a:pathLst>
            </a:custGeom>
            <a:solidFill>
              <a:srgbClr val="F9A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62" name="Freeform 151">
              <a:extLst>
                <a:ext uri="{FF2B5EF4-FFF2-40B4-BE49-F238E27FC236}">
                  <a16:creationId xmlns:a16="http://schemas.microsoft.com/office/drawing/2014/main" id="{3131205B-BE73-4ED8-8579-97700BB83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0813" y="7956550"/>
              <a:ext cx="74613" cy="60325"/>
            </a:xfrm>
            <a:custGeom>
              <a:avLst/>
              <a:gdLst>
                <a:gd name="T0" fmla="*/ 4 w 26"/>
                <a:gd name="T1" fmla="*/ 6 h 21"/>
                <a:gd name="T2" fmla="*/ 13 w 26"/>
                <a:gd name="T3" fmla="*/ 1 h 21"/>
                <a:gd name="T4" fmla="*/ 22 w 26"/>
                <a:gd name="T5" fmla="*/ 4 h 21"/>
                <a:gd name="T6" fmla="*/ 24 w 26"/>
                <a:gd name="T7" fmla="*/ 8 h 21"/>
                <a:gd name="T8" fmla="*/ 18 w 26"/>
                <a:gd name="T9" fmla="*/ 19 h 21"/>
                <a:gd name="T10" fmla="*/ 10 w 26"/>
                <a:gd name="T11" fmla="*/ 20 h 21"/>
                <a:gd name="T12" fmla="*/ 1 w 26"/>
                <a:gd name="T13" fmla="*/ 14 h 21"/>
                <a:gd name="T14" fmla="*/ 1 w 26"/>
                <a:gd name="T15" fmla="*/ 13 h 21"/>
                <a:gd name="T16" fmla="*/ 4 w 26"/>
                <a:gd name="T17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1">
                  <a:moveTo>
                    <a:pt x="4" y="6"/>
                  </a:moveTo>
                  <a:cubicBezTo>
                    <a:pt x="6" y="4"/>
                    <a:pt x="9" y="2"/>
                    <a:pt x="13" y="1"/>
                  </a:cubicBezTo>
                  <a:cubicBezTo>
                    <a:pt x="16" y="0"/>
                    <a:pt x="19" y="1"/>
                    <a:pt x="22" y="4"/>
                  </a:cubicBezTo>
                  <a:cubicBezTo>
                    <a:pt x="23" y="5"/>
                    <a:pt x="23" y="6"/>
                    <a:pt x="24" y="8"/>
                  </a:cubicBezTo>
                  <a:cubicBezTo>
                    <a:pt x="26" y="12"/>
                    <a:pt x="23" y="17"/>
                    <a:pt x="18" y="19"/>
                  </a:cubicBezTo>
                  <a:cubicBezTo>
                    <a:pt x="15" y="19"/>
                    <a:pt x="13" y="20"/>
                    <a:pt x="10" y="20"/>
                  </a:cubicBezTo>
                  <a:cubicBezTo>
                    <a:pt x="6" y="21"/>
                    <a:pt x="2" y="18"/>
                    <a:pt x="1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0"/>
                    <a:pt x="2" y="7"/>
                    <a:pt x="4" y="6"/>
                  </a:cubicBezTo>
                  <a:close/>
                </a:path>
              </a:pathLst>
            </a:custGeom>
            <a:solidFill>
              <a:srgbClr val="F9A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63" name="Freeform 152">
              <a:extLst>
                <a:ext uri="{FF2B5EF4-FFF2-40B4-BE49-F238E27FC236}">
                  <a16:creationId xmlns:a16="http://schemas.microsoft.com/office/drawing/2014/main" id="{CE89B6CE-43FE-4ED7-BE56-DFC3C8291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8375" y="8624887"/>
              <a:ext cx="100013" cy="74613"/>
            </a:xfrm>
            <a:custGeom>
              <a:avLst/>
              <a:gdLst>
                <a:gd name="T0" fmla="*/ 56 w 63"/>
                <a:gd name="T1" fmla="*/ 47 h 47"/>
                <a:gd name="T2" fmla="*/ 0 w 63"/>
                <a:gd name="T3" fmla="*/ 34 h 47"/>
                <a:gd name="T4" fmla="*/ 9 w 63"/>
                <a:gd name="T5" fmla="*/ 0 h 47"/>
                <a:gd name="T6" fmla="*/ 63 w 63"/>
                <a:gd name="T7" fmla="*/ 12 h 47"/>
                <a:gd name="T8" fmla="*/ 56 w 63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7">
                  <a:moveTo>
                    <a:pt x="56" y="47"/>
                  </a:moveTo>
                  <a:lnTo>
                    <a:pt x="0" y="34"/>
                  </a:lnTo>
                  <a:lnTo>
                    <a:pt x="9" y="0"/>
                  </a:lnTo>
                  <a:lnTo>
                    <a:pt x="63" y="12"/>
                  </a:lnTo>
                  <a:lnTo>
                    <a:pt x="56" y="47"/>
                  </a:lnTo>
                  <a:close/>
                </a:path>
              </a:pathLst>
            </a:custGeom>
            <a:solidFill>
              <a:srgbClr val="F9A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64" name="Freeform 153">
              <a:extLst>
                <a:ext uri="{FF2B5EF4-FFF2-40B4-BE49-F238E27FC236}">
                  <a16:creationId xmlns:a16="http://schemas.microsoft.com/office/drawing/2014/main" id="{E79BDF35-76A8-4758-A19A-0F11E00CF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3500" y="8037512"/>
              <a:ext cx="542925" cy="733425"/>
            </a:xfrm>
            <a:custGeom>
              <a:avLst/>
              <a:gdLst>
                <a:gd name="T0" fmla="*/ 188 w 188"/>
                <a:gd name="T1" fmla="*/ 60 h 254"/>
                <a:gd name="T2" fmla="*/ 78 w 188"/>
                <a:gd name="T3" fmla="*/ 234 h 254"/>
                <a:gd name="T4" fmla="*/ 12 w 188"/>
                <a:gd name="T5" fmla="*/ 236 h 254"/>
                <a:gd name="T6" fmla="*/ 8 w 188"/>
                <a:gd name="T7" fmla="*/ 0 h 254"/>
                <a:gd name="T8" fmla="*/ 32 w 188"/>
                <a:gd name="T9" fmla="*/ 3 h 254"/>
                <a:gd name="T10" fmla="*/ 55 w 188"/>
                <a:gd name="T11" fmla="*/ 161 h 254"/>
                <a:gd name="T12" fmla="*/ 71 w 188"/>
                <a:gd name="T13" fmla="*/ 132 h 254"/>
                <a:gd name="T14" fmla="*/ 71 w 188"/>
                <a:gd name="T15" fmla="*/ 132 h 254"/>
                <a:gd name="T16" fmla="*/ 139 w 188"/>
                <a:gd name="T17" fmla="*/ 33 h 254"/>
                <a:gd name="T18" fmla="*/ 188 w 188"/>
                <a:gd name="T19" fmla="*/ 6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254">
                  <a:moveTo>
                    <a:pt x="188" y="60"/>
                  </a:moveTo>
                  <a:cubicBezTo>
                    <a:pt x="169" y="121"/>
                    <a:pt x="128" y="178"/>
                    <a:pt x="78" y="234"/>
                  </a:cubicBezTo>
                  <a:cubicBezTo>
                    <a:pt x="60" y="253"/>
                    <a:pt x="31" y="254"/>
                    <a:pt x="12" y="236"/>
                  </a:cubicBezTo>
                  <a:cubicBezTo>
                    <a:pt x="1" y="166"/>
                    <a:pt x="0" y="87"/>
                    <a:pt x="8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68"/>
                    <a:pt x="40" y="112"/>
                    <a:pt x="55" y="161"/>
                  </a:cubicBezTo>
                  <a:cubicBezTo>
                    <a:pt x="55" y="161"/>
                    <a:pt x="61" y="149"/>
                    <a:pt x="71" y="132"/>
                  </a:cubicBezTo>
                  <a:cubicBezTo>
                    <a:pt x="71" y="132"/>
                    <a:pt x="71" y="132"/>
                    <a:pt x="71" y="132"/>
                  </a:cubicBezTo>
                  <a:cubicBezTo>
                    <a:pt x="88" y="101"/>
                    <a:pt x="118" y="52"/>
                    <a:pt x="139" y="33"/>
                  </a:cubicBezTo>
                  <a:cubicBezTo>
                    <a:pt x="161" y="34"/>
                    <a:pt x="177" y="43"/>
                    <a:pt x="188" y="6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65" name="Freeform 154">
              <a:extLst>
                <a:ext uri="{FF2B5EF4-FFF2-40B4-BE49-F238E27FC236}">
                  <a16:creationId xmlns:a16="http://schemas.microsoft.com/office/drawing/2014/main" id="{A0C2AB2E-CC2A-44B1-922A-2880D43FA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6388" y="8078787"/>
              <a:ext cx="638175" cy="1235075"/>
            </a:xfrm>
            <a:custGeom>
              <a:avLst/>
              <a:gdLst>
                <a:gd name="T0" fmla="*/ 221 w 221"/>
                <a:gd name="T1" fmla="*/ 372 h 428"/>
                <a:gd name="T2" fmla="*/ 16 w 221"/>
                <a:gd name="T3" fmla="*/ 399 h 428"/>
                <a:gd name="T4" fmla="*/ 1 w 221"/>
                <a:gd name="T5" fmla="*/ 272 h 428"/>
                <a:gd name="T6" fmla="*/ 1 w 221"/>
                <a:gd name="T7" fmla="*/ 244 h 428"/>
                <a:gd name="T8" fmla="*/ 50 w 221"/>
                <a:gd name="T9" fmla="*/ 17 h 428"/>
                <a:gd name="T10" fmla="*/ 99 w 221"/>
                <a:gd name="T11" fmla="*/ 1 h 428"/>
                <a:gd name="T12" fmla="*/ 221 w 221"/>
                <a:gd name="T13" fmla="*/ 37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428">
                  <a:moveTo>
                    <a:pt x="221" y="372"/>
                  </a:moveTo>
                  <a:cubicBezTo>
                    <a:pt x="150" y="415"/>
                    <a:pt x="81" y="428"/>
                    <a:pt x="16" y="399"/>
                  </a:cubicBezTo>
                  <a:cubicBezTo>
                    <a:pt x="7" y="359"/>
                    <a:pt x="2" y="316"/>
                    <a:pt x="1" y="272"/>
                  </a:cubicBezTo>
                  <a:cubicBezTo>
                    <a:pt x="1" y="263"/>
                    <a:pt x="0" y="254"/>
                    <a:pt x="1" y="244"/>
                  </a:cubicBezTo>
                  <a:cubicBezTo>
                    <a:pt x="2" y="168"/>
                    <a:pt x="14" y="99"/>
                    <a:pt x="50" y="17"/>
                  </a:cubicBezTo>
                  <a:cubicBezTo>
                    <a:pt x="67" y="3"/>
                    <a:pt x="84" y="0"/>
                    <a:pt x="99" y="1"/>
                  </a:cubicBezTo>
                  <a:cubicBezTo>
                    <a:pt x="153" y="95"/>
                    <a:pt x="194" y="226"/>
                    <a:pt x="221" y="3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66" name="Freeform 155">
              <a:extLst>
                <a:ext uri="{FF2B5EF4-FFF2-40B4-BE49-F238E27FC236}">
                  <a16:creationId xmlns:a16="http://schemas.microsoft.com/office/drawing/2014/main" id="{89927BAB-E5BA-4E8D-A687-DD8A58B19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9425" y="7970837"/>
              <a:ext cx="104775" cy="158750"/>
            </a:xfrm>
            <a:custGeom>
              <a:avLst/>
              <a:gdLst>
                <a:gd name="T0" fmla="*/ 0 w 36"/>
                <a:gd name="T1" fmla="*/ 11 h 55"/>
                <a:gd name="T2" fmla="*/ 3 w 36"/>
                <a:gd name="T3" fmla="*/ 51 h 55"/>
                <a:gd name="T4" fmla="*/ 36 w 36"/>
                <a:gd name="T5" fmla="*/ 45 h 55"/>
                <a:gd name="T6" fmla="*/ 24 w 36"/>
                <a:gd name="T7" fmla="*/ 0 h 55"/>
                <a:gd name="T8" fmla="*/ 0 w 36"/>
                <a:gd name="T9" fmla="*/ 1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5">
                  <a:moveTo>
                    <a:pt x="0" y="11"/>
                  </a:moveTo>
                  <a:cubicBezTo>
                    <a:pt x="3" y="51"/>
                    <a:pt x="3" y="51"/>
                    <a:pt x="3" y="51"/>
                  </a:cubicBezTo>
                  <a:cubicBezTo>
                    <a:pt x="18" y="55"/>
                    <a:pt x="28" y="53"/>
                    <a:pt x="36" y="45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F4A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67" name="Freeform 156">
              <a:extLst>
                <a:ext uri="{FF2B5EF4-FFF2-40B4-BE49-F238E27FC236}">
                  <a16:creationId xmlns:a16="http://schemas.microsoft.com/office/drawing/2014/main" id="{AA3B03BE-72D9-480F-A2C3-BF4409B6B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5" y="7681912"/>
              <a:ext cx="257175" cy="361950"/>
            </a:xfrm>
            <a:custGeom>
              <a:avLst/>
              <a:gdLst>
                <a:gd name="T0" fmla="*/ 6 w 89"/>
                <a:gd name="T1" fmla="*/ 6 h 125"/>
                <a:gd name="T2" fmla="*/ 7 w 89"/>
                <a:gd name="T3" fmla="*/ 26 h 125"/>
                <a:gd name="T4" fmla="*/ 0 w 89"/>
                <a:gd name="T5" fmla="*/ 81 h 125"/>
                <a:gd name="T6" fmla="*/ 11 w 89"/>
                <a:gd name="T7" fmla="*/ 83 h 125"/>
                <a:gd name="T8" fmla="*/ 9 w 89"/>
                <a:gd name="T9" fmla="*/ 122 h 125"/>
                <a:gd name="T10" fmla="*/ 89 w 89"/>
                <a:gd name="T11" fmla="*/ 93 h 125"/>
                <a:gd name="T12" fmla="*/ 85 w 89"/>
                <a:gd name="T13" fmla="*/ 0 h 125"/>
                <a:gd name="T14" fmla="*/ 6 w 89"/>
                <a:gd name="T15" fmla="*/ 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125">
                  <a:moveTo>
                    <a:pt x="6" y="6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7" y="41"/>
                    <a:pt x="4" y="60"/>
                    <a:pt x="0" y="81"/>
                  </a:cubicBezTo>
                  <a:cubicBezTo>
                    <a:pt x="5" y="80"/>
                    <a:pt x="10" y="80"/>
                    <a:pt x="11" y="83"/>
                  </a:cubicBezTo>
                  <a:cubicBezTo>
                    <a:pt x="14" y="98"/>
                    <a:pt x="9" y="110"/>
                    <a:pt x="9" y="122"/>
                  </a:cubicBezTo>
                  <a:cubicBezTo>
                    <a:pt x="35" y="125"/>
                    <a:pt x="65" y="114"/>
                    <a:pt x="89" y="93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F9A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68" name="Freeform 157">
              <a:extLst>
                <a:ext uri="{FF2B5EF4-FFF2-40B4-BE49-F238E27FC236}">
                  <a16:creationId xmlns:a16="http://schemas.microsoft.com/office/drawing/2014/main" id="{0B9E3369-C6C8-4057-BE2A-4CD54E326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1950" y="7567612"/>
              <a:ext cx="184150" cy="184150"/>
            </a:xfrm>
            <a:custGeom>
              <a:avLst/>
              <a:gdLst>
                <a:gd name="T0" fmla="*/ 63 w 64"/>
                <a:gd name="T1" fmla="*/ 30 h 64"/>
                <a:gd name="T2" fmla="*/ 34 w 64"/>
                <a:gd name="T3" fmla="*/ 63 h 64"/>
                <a:gd name="T4" fmla="*/ 1 w 64"/>
                <a:gd name="T5" fmla="*/ 34 h 64"/>
                <a:gd name="T6" fmla="*/ 30 w 64"/>
                <a:gd name="T7" fmla="*/ 1 h 64"/>
                <a:gd name="T8" fmla="*/ 63 w 64"/>
                <a:gd name="T9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63" y="30"/>
                  </a:moveTo>
                  <a:cubicBezTo>
                    <a:pt x="64" y="47"/>
                    <a:pt x="51" y="62"/>
                    <a:pt x="34" y="63"/>
                  </a:cubicBezTo>
                  <a:cubicBezTo>
                    <a:pt x="17" y="64"/>
                    <a:pt x="2" y="52"/>
                    <a:pt x="1" y="34"/>
                  </a:cubicBezTo>
                  <a:cubicBezTo>
                    <a:pt x="0" y="17"/>
                    <a:pt x="13" y="3"/>
                    <a:pt x="30" y="1"/>
                  </a:cubicBezTo>
                  <a:cubicBezTo>
                    <a:pt x="47" y="0"/>
                    <a:pt x="62" y="13"/>
                    <a:pt x="63" y="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69" name="Freeform 158">
              <a:extLst>
                <a:ext uri="{FF2B5EF4-FFF2-40B4-BE49-F238E27FC236}">
                  <a16:creationId xmlns:a16="http://schemas.microsoft.com/office/drawing/2014/main" id="{496DFA57-9B80-4942-82FD-3B0FFD7C6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8925" y="7589837"/>
              <a:ext cx="168275" cy="168275"/>
            </a:xfrm>
            <a:custGeom>
              <a:avLst/>
              <a:gdLst>
                <a:gd name="T0" fmla="*/ 57 w 58"/>
                <a:gd name="T1" fmla="*/ 27 h 58"/>
                <a:gd name="T2" fmla="*/ 31 w 58"/>
                <a:gd name="T3" fmla="*/ 57 h 58"/>
                <a:gd name="T4" fmla="*/ 1 w 58"/>
                <a:gd name="T5" fmla="*/ 31 h 58"/>
                <a:gd name="T6" fmla="*/ 27 w 58"/>
                <a:gd name="T7" fmla="*/ 1 h 58"/>
                <a:gd name="T8" fmla="*/ 57 w 58"/>
                <a:gd name="T9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57" y="27"/>
                  </a:moveTo>
                  <a:cubicBezTo>
                    <a:pt x="58" y="42"/>
                    <a:pt x="47" y="56"/>
                    <a:pt x="31" y="57"/>
                  </a:cubicBezTo>
                  <a:cubicBezTo>
                    <a:pt x="16" y="58"/>
                    <a:pt x="2" y="46"/>
                    <a:pt x="1" y="31"/>
                  </a:cubicBezTo>
                  <a:cubicBezTo>
                    <a:pt x="0" y="15"/>
                    <a:pt x="11" y="2"/>
                    <a:pt x="27" y="1"/>
                  </a:cubicBezTo>
                  <a:cubicBezTo>
                    <a:pt x="42" y="0"/>
                    <a:pt x="56" y="11"/>
                    <a:pt x="57" y="2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70" name="Freeform 159">
              <a:extLst>
                <a:ext uri="{FF2B5EF4-FFF2-40B4-BE49-F238E27FC236}">
                  <a16:creationId xmlns:a16="http://schemas.microsoft.com/office/drawing/2014/main" id="{9F168D0B-3D6B-4CF1-9502-CC953CE97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6250" y="7535862"/>
              <a:ext cx="188913" cy="187325"/>
            </a:xfrm>
            <a:custGeom>
              <a:avLst/>
              <a:gdLst>
                <a:gd name="T0" fmla="*/ 64 w 65"/>
                <a:gd name="T1" fmla="*/ 30 h 65"/>
                <a:gd name="T2" fmla="*/ 35 w 65"/>
                <a:gd name="T3" fmla="*/ 63 h 65"/>
                <a:gd name="T4" fmla="*/ 1 w 65"/>
                <a:gd name="T5" fmla="*/ 34 h 65"/>
                <a:gd name="T6" fmla="*/ 30 w 65"/>
                <a:gd name="T7" fmla="*/ 1 h 65"/>
                <a:gd name="T8" fmla="*/ 64 w 65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64" y="30"/>
                  </a:moveTo>
                  <a:cubicBezTo>
                    <a:pt x="65" y="47"/>
                    <a:pt x="52" y="62"/>
                    <a:pt x="35" y="63"/>
                  </a:cubicBezTo>
                  <a:cubicBezTo>
                    <a:pt x="18" y="65"/>
                    <a:pt x="3" y="52"/>
                    <a:pt x="1" y="34"/>
                  </a:cubicBezTo>
                  <a:cubicBezTo>
                    <a:pt x="0" y="17"/>
                    <a:pt x="13" y="2"/>
                    <a:pt x="30" y="1"/>
                  </a:cubicBezTo>
                  <a:cubicBezTo>
                    <a:pt x="48" y="0"/>
                    <a:pt x="63" y="13"/>
                    <a:pt x="64" y="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71" name="Freeform 160">
              <a:extLst>
                <a:ext uri="{FF2B5EF4-FFF2-40B4-BE49-F238E27FC236}">
                  <a16:creationId xmlns:a16="http://schemas.microsoft.com/office/drawing/2014/main" id="{6188DEF2-443C-4160-9C4E-463EEC61F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9750" y="7634287"/>
              <a:ext cx="188913" cy="187325"/>
            </a:xfrm>
            <a:custGeom>
              <a:avLst/>
              <a:gdLst>
                <a:gd name="T0" fmla="*/ 64 w 65"/>
                <a:gd name="T1" fmla="*/ 30 h 65"/>
                <a:gd name="T2" fmla="*/ 35 w 65"/>
                <a:gd name="T3" fmla="*/ 64 h 65"/>
                <a:gd name="T4" fmla="*/ 1 w 65"/>
                <a:gd name="T5" fmla="*/ 35 h 65"/>
                <a:gd name="T6" fmla="*/ 30 w 65"/>
                <a:gd name="T7" fmla="*/ 1 h 65"/>
                <a:gd name="T8" fmla="*/ 64 w 65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64" y="30"/>
                  </a:moveTo>
                  <a:cubicBezTo>
                    <a:pt x="65" y="47"/>
                    <a:pt x="52" y="62"/>
                    <a:pt x="35" y="64"/>
                  </a:cubicBezTo>
                  <a:cubicBezTo>
                    <a:pt x="18" y="65"/>
                    <a:pt x="3" y="52"/>
                    <a:pt x="1" y="35"/>
                  </a:cubicBezTo>
                  <a:cubicBezTo>
                    <a:pt x="0" y="17"/>
                    <a:pt x="13" y="2"/>
                    <a:pt x="30" y="1"/>
                  </a:cubicBezTo>
                  <a:cubicBezTo>
                    <a:pt x="48" y="0"/>
                    <a:pt x="63" y="13"/>
                    <a:pt x="64" y="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72" name="Freeform 161">
              <a:extLst>
                <a:ext uri="{FF2B5EF4-FFF2-40B4-BE49-F238E27FC236}">
                  <a16:creationId xmlns:a16="http://schemas.microsoft.com/office/drawing/2014/main" id="{10F2EA83-4D79-404D-B978-B39DE4405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3875" y="7726362"/>
              <a:ext cx="187325" cy="187325"/>
            </a:xfrm>
            <a:custGeom>
              <a:avLst/>
              <a:gdLst>
                <a:gd name="T0" fmla="*/ 63 w 65"/>
                <a:gd name="T1" fmla="*/ 30 h 65"/>
                <a:gd name="T2" fmla="*/ 35 w 65"/>
                <a:gd name="T3" fmla="*/ 63 h 65"/>
                <a:gd name="T4" fmla="*/ 1 w 65"/>
                <a:gd name="T5" fmla="*/ 35 h 65"/>
                <a:gd name="T6" fmla="*/ 30 w 65"/>
                <a:gd name="T7" fmla="*/ 1 h 65"/>
                <a:gd name="T8" fmla="*/ 63 w 65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63" y="30"/>
                  </a:moveTo>
                  <a:cubicBezTo>
                    <a:pt x="65" y="47"/>
                    <a:pt x="52" y="62"/>
                    <a:pt x="35" y="63"/>
                  </a:cubicBezTo>
                  <a:cubicBezTo>
                    <a:pt x="17" y="65"/>
                    <a:pt x="2" y="52"/>
                    <a:pt x="1" y="35"/>
                  </a:cubicBezTo>
                  <a:cubicBezTo>
                    <a:pt x="0" y="17"/>
                    <a:pt x="13" y="2"/>
                    <a:pt x="30" y="1"/>
                  </a:cubicBezTo>
                  <a:cubicBezTo>
                    <a:pt x="47" y="0"/>
                    <a:pt x="62" y="13"/>
                    <a:pt x="63" y="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73" name="Freeform 162">
              <a:extLst>
                <a:ext uri="{FF2B5EF4-FFF2-40B4-BE49-F238E27FC236}">
                  <a16:creationId xmlns:a16="http://schemas.microsoft.com/office/drawing/2014/main" id="{8AD49C21-5BC5-4669-AF05-B121DE189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9738" y="7607300"/>
              <a:ext cx="187325" cy="187325"/>
            </a:xfrm>
            <a:custGeom>
              <a:avLst/>
              <a:gdLst>
                <a:gd name="T0" fmla="*/ 64 w 65"/>
                <a:gd name="T1" fmla="*/ 30 h 65"/>
                <a:gd name="T2" fmla="*/ 35 w 65"/>
                <a:gd name="T3" fmla="*/ 63 h 65"/>
                <a:gd name="T4" fmla="*/ 1 w 65"/>
                <a:gd name="T5" fmla="*/ 34 h 65"/>
                <a:gd name="T6" fmla="*/ 30 w 65"/>
                <a:gd name="T7" fmla="*/ 1 h 65"/>
                <a:gd name="T8" fmla="*/ 64 w 65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64" y="30"/>
                  </a:moveTo>
                  <a:cubicBezTo>
                    <a:pt x="65" y="47"/>
                    <a:pt x="52" y="62"/>
                    <a:pt x="35" y="63"/>
                  </a:cubicBezTo>
                  <a:cubicBezTo>
                    <a:pt x="18" y="65"/>
                    <a:pt x="3" y="52"/>
                    <a:pt x="1" y="34"/>
                  </a:cubicBezTo>
                  <a:cubicBezTo>
                    <a:pt x="0" y="17"/>
                    <a:pt x="13" y="2"/>
                    <a:pt x="30" y="1"/>
                  </a:cubicBezTo>
                  <a:cubicBezTo>
                    <a:pt x="48" y="0"/>
                    <a:pt x="63" y="13"/>
                    <a:pt x="64" y="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74" name="Freeform 163">
              <a:extLst>
                <a:ext uri="{FF2B5EF4-FFF2-40B4-BE49-F238E27FC236}">
                  <a16:creationId xmlns:a16="http://schemas.microsoft.com/office/drawing/2014/main" id="{45B63722-A084-41FB-A36C-E7DCB6C1F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4663" y="7666037"/>
              <a:ext cx="187325" cy="187325"/>
            </a:xfrm>
            <a:custGeom>
              <a:avLst/>
              <a:gdLst>
                <a:gd name="T0" fmla="*/ 64 w 65"/>
                <a:gd name="T1" fmla="*/ 30 h 65"/>
                <a:gd name="T2" fmla="*/ 35 w 65"/>
                <a:gd name="T3" fmla="*/ 64 h 65"/>
                <a:gd name="T4" fmla="*/ 1 w 65"/>
                <a:gd name="T5" fmla="*/ 35 h 65"/>
                <a:gd name="T6" fmla="*/ 30 w 65"/>
                <a:gd name="T7" fmla="*/ 2 h 65"/>
                <a:gd name="T8" fmla="*/ 64 w 65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64" y="30"/>
                  </a:moveTo>
                  <a:cubicBezTo>
                    <a:pt x="65" y="48"/>
                    <a:pt x="52" y="63"/>
                    <a:pt x="35" y="64"/>
                  </a:cubicBezTo>
                  <a:cubicBezTo>
                    <a:pt x="18" y="65"/>
                    <a:pt x="3" y="52"/>
                    <a:pt x="1" y="35"/>
                  </a:cubicBezTo>
                  <a:cubicBezTo>
                    <a:pt x="0" y="18"/>
                    <a:pt x="13" y="3"/>
                    <a:pt x="30" y="2"/>
                  </a:cubicBezTo>
                  <a:cubicBezTo>
                    <a:pt x="48" y="0"/>
                    <a:pt x="63" y="13"/>
                    <a:pt x="64" y="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75" name="Freeform 164">
              <a:extLst>
                <a:ext uri="{FF2B5EF4-FFF2-40B4-BE49-F238E27FC236}">
                  <a16:creationId xmlns:a16="http://schemas.microsoft.com/office/drawing/2014/main" id="{409AA10F-93FC-44A8-8E53-2103F482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6388" y="8191500"/>
              <a:ext cx="373063" cy="744538"/>
            </a:xfrm>
            <a:custGeom>
              <a:avLst/>
              <a:gdLst>
                <a:gd name="T0" fmla="*/ 72 w 129"/>
                <a:gd name="T1" fmla="*/ 253 h 258"/>
                <a:gd name="T2" fmla="*/ 1 w 129"/>
                <a:gd name="T3" fmla="*/ 233 h 258"/>
                <a:gd name="T4" fmla="*/ 1 w 129"/>
                <a:gd name="T5" fmla="*/ 205 h 258"/>
                <a:gd name="T6" fmla="*/ 110 w 129"/>
                <a:gd name="T7" fmla="*/ 0 h 258"/>
                <a:gd name="T8" fmla="*/ 117 w 129"/>
                <a:gd name="T9" fmla="*/ 223 h 258"/>
                <a:gd name="T10" fmla="*/ 72 w 129"/>
                <a:gd name="T11" fmla="*/ 25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258">
                  <a:moveTo>
                    <a:pt x="72" y="253"/>
                  </a:moveTo>
                  <a:cubicBezTo>
                    <a:pt x="1" y="233"/>
                    <a:pt x="1" y="233"/>
                    <a:pt x="1" y="233"/>
                  </a:cubicBezTo>
                  <a:cubicBezTo>
                    <a:pt x="1" y="224"/>
                    <a:pt x="0" y="215"/>
                    <a:pt x="1" y="205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27" y="52"/>
                    <a:pt x="129" y="130"/>
                    <a:pt x="117" y="223"/>
                  </a:cubicBezTo>
                  <a:cubicBezTo>
                    <a:pt x="114" y="244"/>
                    <a:pt x="93" y="258"/>
                    <a:pt x="72" y="25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76" name="Freeform 165">
              <a:extLst>
                <a:ext uri="{FF2B5EF4-FFF2-40B4-BE49-F238E27FC236}">
                  <a16:creationId xmlns:a16="http://schemas.microsoft.com/office/drawing/2014/main" id="{0DBAD16D-39EA-4FFC-BB4E-8A3058519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00" y="8304212"/>
              <a:ext cx="225425" cy="388938"/>
            </a:xfrm>
            <a:custGeom>
              <a:avLst/>
              <a:gdLst>
                <a:gd name="T0" fmla="*/ 36 w 78"/>
                <a:gd name="T1" fmla="*/ 0 h 135"/>
                <a:gd name="T2" fmla="*/ 0 w 78"/>
                <a:gd name="T3" fmla="*/ 131 h 135"/>
                <a:gd name="T4" fmla="*/ 28 w 78"/>
                <a:gd name="T5" fmla="*/ 130 h 135"/>
                <a:gd name="T6" fmla="*/ 74 w 78"/>
                <a:gd name="T7" fmla="*/ 132 h 135"/>
                <a:gd name="T8" fmla="*/ 78 w 78"/>
                <a:gd name="T9" fmla="*/ 35 h 135"/>
                <a:gd name="T10" fmla="*/ 36 w 78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35">
                  <a:moveTo>
                    <a:pt x="36" y="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28" y="130"/>
                    <a:pt x="71" y="135"/>
                    <a:pt x="74" y="132"/>
                  </a:cubicBezTo>
                  <a:cubicBezTo>
                    <a:pt x="77" y="129"/>
                    <a:pt x="78" y="35"/>
                    <a:pt x="78" y="35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77" name="Freeform 166">
              <a:extLst>
                <a:ext uri="{FF2B5EF4-FFF2-40B4-BE49-F238E27FC236}">
                  <a16:creationId xmlns:a16="http://schemas.microsoft.com/office/drawing/2014/main" id="{390D3706-30FC-4C7F-8968-2976EB36A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25" y="8145462"/>
              <a:ext cx="942975" cy="744538"/>
            </a:xfrm>
            <a:custGeom>
              <a:avLst/>
              <a:gdLst>
                <a:gd name="T0" fmla="*/ 299 w 327"/>
                <a:gd name="T1" fmla="*/ 235 h 258"/>
                <a:gd name="T2" fmla="*/ 268 w 327"/>
                <a:gd name="T3" fmla="*/ 255 h 258"/>
                <a:gd name="T4" fmla="*/ 0 w 327"/>
                <a:gd name="T5" fmla="*/ 190 h 258"/>
                <a:gd name="T6" fmla="*/ 9 w 327"/>
                <a:gd name="T7" fmla="*/ 167 h 258"/>
                <a:gd name="T8" fmla="*/ 207 w 327"/>
                <a:gd name="T9" fmla="*/ 184 h 258"/>
                <a:gd name="T10" fmla="*/ 207 w 327"/>
                <a:gd name="T11" fmla="*/ 184 h 258"/>
                <a:gd name="T12" fmla="*/ 209 w 327"/>
                <a:gd name="T13" fmla="*/ 184 h 258"/>
                <a:gd name="T14" fmla="*/ 217 w 327"/>
                <a:gd name="T15" fmla="*/ 178 h 258"/>
                <a:gd name="T16" fmla="*/ 217 w 327"/>
                <a:gd name="T17" fmla="*/ 177 h 258"/>
                <a:gd name="T18" fmla="*/ 254 w 327"/>
                <a:gd name="T19" fmla="*/ 13 h 258"/>
                <a:gd name="T20" fmla="*/ 258 w 327"/>
                <a:gd name="T21" fmla="*/ 9 h 258"/>
                <a:gd name="T22" fmla="*/ 307 w 327"/>
                <a:gd name="T23" fmla="*/ 7 h 258"/>
                <a:gd name="T24" fmla="*/ 311 w 327"/>
                <a:gd name="T25" fmla="*/ 12 h 258"/>
                <a:gd name="T26" fmla="*/ 299 w 327"/>
                <a:gd name="T27" fmla="*/ 23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7" h="258">
                  <a:moveTo>
                    <a:pt x="299" y="235"/>
                  </a:moveTo>
                  <a:cubicBezTo>
                    <a:pt x="296" y="249"/>
                    <a:pt x="282" y="258"/>
                    <a:pt x="268" y="255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67"/>
                    <a:pt x="9" y="167"/>
                    <a:pt x="9" y="167"/>
                  </a:cubicBezTo>
                  <a:cubicBezTo>
                    <a:pt x="207" y="184"/>
                    <a:pt x="207" y="184"/>
                    <a:pt x="207" y="184"/>
                  </a:cubicBezTo>
                  <a:cubicBezTo>
                    <a:pt x="207" y="184"/>
                    <a:pt x="207" y="184"/>
                    <a:pt x="207" y="184"/>
                  </a:cubicBezTo>
                  <a:cubicBezTo>
                    <a:pt x="209" y="184"/>
                    <a:pt x="209" y="184"/>
                    <a:pt x="209" y="184"/>
                  </a:cubicBezTo>
                  <a:cubicBezTo>
                    <a:pt x="213" y="184"/>
                    <a:pt x="216" y="182"/>
                    <a:pt x="217" y="178"/>
                  </a:cubicBezTo>
                  <a:cubicBezTo>
                    <a:pt x="217" y="177"/>
                    <a:pt x="217" y="177"/>
                    <a:pt x="217" y="177"/>
                  </a:cubicBezTo>
                  <a:cubicBezTo>
                    <a:pt x="223" y="98"/>
                    <a:pt x="241" y="54"/>
                    <a:pt x="254" y="13"/>
                  </a:cubicBezTo>
                  <a:cubicBezTo>
                    <a:pt x="255" y="11"/>
                    <a:pt x="256" y="10"/>
                    <a:pt x="258" y="9"/>
                  </a:cubicBezTo>
                  <a:cubicBezTo>
                    <a:pt x="275" y="1"/>
                    <a:pt x="291" y="0"/>
                    <a:pt x="307" y="7"/>
                  </a:cubicBezTo>
                  <a:cubicBezTo>
                    <a:pt x="310" y="8"/>
                    <a:pt x="311" y="10"/>
                    <a:pt x="311" y="12"/>
                  </a:cubicBezTo>
                  <a:cubicBezTo>
                    <a:pt x="327" y="79"/>
                    <a:pt x="318" y="156"/>
                    <a:pt x="299" y="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78" name="Freeform 167">
              <a:extLst>
                <a:ext uri="{FF2B5EF4-FFF2-40B4-BE49-F238E27FC236}">
                  <a16:creationId xmlns:a16="http://schemas.microsoft.com/office/drawing/2014/main" id="{A5B27423-E15A-4C56-A18A-459C7AE4B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7025" y="8656637"/>
              <a:ext cx="85725" cy="60325"/>
            </a:xfrm>
            <a:custGeom>
              <a:avLst/>
              <a:gdLst>
                <a:gd name="T0" fmla="*/ 30 w 30"/>
                <a:gd name="T1" fmla="*/ 21 h 21"/>
                <a:gd name="T2" fmla="*/ 0 w 30"/>
                <a:gd name="T3" fmla="*/ 7 h 21"/>
                <a:gd name="T4" fmla="*/ 2 w 30"/>
                <a:gd name="T5" fmla="*/ 7 h 21"/>
                <a:gd name="T6" fmla="*/ 10 w 30"/>
                <a:gd name="T7" fmla="*/ 1 h 21"/>
                <a:gd name="T8" fmla="*/ 10 w 30"/>
                <a:gd name="T9" fmla="*/ 0 h 21"/>
                <a:gd name="T10" fmla="*/ 30 w 30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1">
                  <a:moveTo>
                    <a:pt x="30" y="21"/>
                  </a:moveTo>
                  <a:cubicBezTo>
                    <a:pt x="24" y="15"/>
                    <a:pt x="2" y="7"/>
                    <a:pt x="0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6" y="7"/>
                    <a:pt x="9" y="5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79" name="Freeform 168">
              <a:extLst>
                <a:ext uri="{FF2B5EF4-FFF2-40B4-BE49-F238E27FC236}">
                  <a16:creationId xmlns:a16="http://schemas.microsoft.com/office/drawing/2014/main" id="{E3173640-54BC-407D-80E2-299C946E3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7025" y="8675687"/>
              <a:ext cx="52388" cy="76200"/>
            </a:xfrm>
            <a:custGeom>
              <a:avLst/>
              <a:gdLst>
                <a:gd name="T0" fmla="*/ 0 w 18"/>
                <a:gd name="T1" fmla="*/ 0 h 26"/>
                <a:gd name="T2" fmla="*/ 18 w 18"/>
                <a:gd name="T3" fmla="*/ 26 h 26"/>
                <a:gd name="T4" fmla="*/ 12 w 18"/>
                <a:gd name="T5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6">
                  <a:moveTo>
                    <a:pt x="0" y="0"/>
                  </a:moveTo>
                  <a:cubicBezTo>
                    <a:pt x="0" y="0"/>
                    <a:pt x="15" y="18"/>
                    <a:pt x="18" y="26"/>
                  </a:cubicBezTo>
                  <a:cubicBezTo>
                    <a:pt x="12" y="3"/>
                    <a:pt x="12" y="3"/>
                    <a:pt x="12" y="3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80" name="Freeform 169">
              <a:extLst>
                <a:ext uri="{FF2B5EF4-FFF2-40B4-BE49-F238E27FC236}">
                  <a16:creationId xmlns:a16="http://schemas.microsoft.com/office/drawing/2014/main" id="{6D59D20A-FC80-41E7-9BC4-BDDE621BF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0025" y="8418512"/>
              <a:ext cx="69850" cy="147638"/>
            </a:xfrm>
            <a:custGeom>
              <a:avLst/>
              <a:gdLst>
                <a:gd name="T0" fmla="*/ 24 w 24"/>
                <a:gd name="T1" fmla="*/ 0 h 51"/>
                <a:gd name="T2" fmla="*/ 5 w 24"/>
                <a:gd name="T3" fmla="*/ 51 h 51"/>
                <a:gd name="T4" fmla="*/ 0 w 24"/>
                <a:gd name="T5" fmla="*/ 0 h 51"/>
                <a:gd name="T6" fmla="*/ 8 w 24"/>
                <a:gd name="T7" fmla="*/ 29 h 51"/>
                <a:gd name="T8" fmla="*/ 24 w 24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1">
                  <a:moveTo>
                    <a:pt x="24" y="0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14" y="17"/>
                    <a:pt x="24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81" name="Freeform 170">
              <a:extLst>
                <a:ext uri="{FF2B5EF4-FFF2-40B4-BE49-F238E27FC236}">
                  <a16:creationId xmlns:a16="http://schemas.microsoft.com/office/drawing/2014/main" id="{F99246E9-4BE0-41D5-BB34-67F5D6B1E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75" y="8569325"/>
              <a:ext cx="158750" cy="130175"/>
            </a:xfrm>
            <a:custGeom>
              <a:avLst/>
              <a:gdLst>
                <a:gd name="T0" fmla="*/ 43 w 55"/>
                <a:gd name="T1" fmla="*/ 43 h 45"/>
                <a:gd name="T2" fmla="*/ 15 w 55"/>
                <a:gd name="T3" fmla="*/ 42 h 45"/>
                <a:gd name="T4" fmla="*/ 2 w 55"/>
                <a:gd name="T5" fmla="*/ 28 h 45"/>
                <a:gd name="T6" fmla="*/ 6 w 55"/>
                <a:gd name="T7" fmla="*/ 7 h 45"/>
                <a:gd name="T8" fmla="*/ 20 w 55"/>
                <a:gd name="T9" fmla="*/ 1 h 45"/>
                <a:gd name="T10" fmla="*/ 49 w 55"/>
                <a:gd name="T11" fmla="*/ 12 h 45"/>
                <a:gd name="T12" fmla="*/ 53 w 55"/>
                <a:gd name="T13" fmla="*/ 17 h 45"/>
                <a:gd name="T14" fmla="*/ 49 w 55"/>
                <a:gd name="T15" fmla="*/ 38 h 45"/>
                <a:gd name="T16" fmla="*/ 43 w 55"/>
                <a:gd name="T17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45">
                  <a:moveTo>
                    <a:pt x="43" y="43"/>
                  </a:moveTo>
                  <a:cubicBezTo>
                    <a:pt x="34" y="45"/>
                    <a:pt x="25" y="45"/>
                    <a:pt x="15" y="42"/>
                  </a:cubicBezTo>
                  <a:cubicBezTo>
                    <a:pt x="8" y="41"/>
                    <a:pt x="3" y="35"/>
                    <a:pt x="2" y="28"/>
                  </a:cubicBezTo>
                  <a:cubicBezTo>
                    <a:pt x="0" y="20"/>
                    <a:pt x="1" y="13"/>
                    <a:pt x="6" y="7"/>
                  </a:cubicBezTo>
                  <a:cubicBezTo>
                    <a:pt x="9" y="2"/>
                    <a:pt x="15" y="0"/>
                    <a:pt x="20" y="1"/>
                  </a:cubicBezTo>
                  <a:cubicBezTo>
                    <a:pt x="31" y="4"/>
                    <a:pt x="41" y="7"/>
                    <a:pt x="49" y="12"/>
                  </a:cubicBezTo>
                  <a:cubicBezTo>
                    <a:pt x="51" y="13"/>
                    <a:pt x="53" y="15"/>
                    <a:pt x="53" y="17"/>
                  </a:cubicBezTo>
                  <a:cubicBezTo>
                    <a:pt x="55" y="25"/>
                    <a:pt x="53" y="31"/>
                    <a:pt x="49" y="38"/>
                  </a:cubicBezTo>
                  <a:cubicBezTo>
                    <a:pt x="48" y="40"/>
                    <a:pt x="46" y="42"/>
                    <a:pt x="43" y="43"/>
                  </a:cubicBezTo>
                  <a:close/>
                </a:path>
              </a:pathLst>
            </a:custGeom>
            <a:solidFill>
              <a:srgbClr val="F9A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82" name="Freeform 171">
              <a:extLst>
                <a:ext uri="{FF2B5EF4-FFF2-40B4-BE49-F238E27FC236}">
                  <a16:creationId xmlns:a16="http://schemas.microsoft.com/office/drawing/2014/main" id="{645B600C-3053-4BA4-B8FE-DDA81CC8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3450" y="8545512"/>
              <a:ext cx="53975" cy="73025"/>
            </a:xfrm>
            <a:custGeom>
              <a:avLst/>
              <a:gdLst>
                <a:gd name="T0" fmla="*/ 3 w 19"/>
                <a:gd name="T1" fmla="*/ 21 h 25"/>
                <a:gd name="T2" fmla="*/ 0 w 19"/>
                <a:gd name="T3" fmla="*/ 12 h 25"/>
                <a:gd name="T4" fmla="*/ 4 w 19"/>
                <a:gd name="T5" fmla="*/ 3 h 25"/>
                <a:gd name="T6" fmla="*/ 8 w 19"/>
                <a:gd name="T7" fmla="*/ 1 h 25"/>
                <a:gd name="T8" fmla="*/ 18 w 19"/>
                <a:gd name="T9" fmla="*/ 9 h 25"/>
                <a:gd name="T10" fmla="*/ 19 w 19"/>
                <a:gd name="T11" fmla="*/ 17 h 25"/>
                <a:gd name="T12" fmla="*/ 11 w 19"/>
                <a:gd name="T13" fmla="*/ 25 h 25"/>
                <a:gd name="T14" fmla="*/ 11 w 19"/>
                <a:gd name="T15" fmla="*/ 25 h 25"/>
                <a:gd name="T16" fmla="*/ 3 w 19"/>
                <a:gd name="T17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5">
                  <a:moveTo>
                    <a:pt x="3" y="21"/>
                  </a:moveTo>
                  <a:cubicBezTo>
                    <a:pt x="2" y="18"/>
                    <a:pt x="1" y="15"/>
                    <a:pt x="0" y="12"/>
                  </a:cubicBezTo>
                  <a:cubicBezTo>
                    <a:pt x="0" y="9"/>
                    <a:pt x="1" y="5"/>
                    <a:pt x="4" y="3"/>
                  </a:cubicBezTo>
                  <a:cubicBezTo>
                    <a:pt x="5" y="2"/>
                    <a:pt x="7" y="2"/>
                    <a:pt x="8" y="1"/>
                  </a:cubicBezTo>
                  <a:cubicBezTo>
                    <a:pt x="13" y="0"/>
                    <a:pt x="18" y="4"/>
                    <a:pt x="18" y="9"/>
                  </a:cubicBezTo>
                  <a:cubicBezTo>
                    <a:pt x="19" y="12"/>
                    <a:pt x="19" y="14"/>
                    <a:pt x="19" y="17"/>
                  </a:cubicBezTo>
                  <a:cubicBezTo>
                    <a:pt x="19" y="21"/>
                    <a:pt x="15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8" y="25"/>
                    <a:pt x="5" y="24"/>
                    <a:pt x="3" y="21"/>
                  </a:cubicBezTo>
                  <a:close/>
                </a:path>
              </a:pathLst>
            </a:custGeom>
            <a:solidFill>
              <a:srgbClr val="F9A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83" name="Freeform 172">
              <a:extLst>
                <a:ext uri="{FF2B5EF4-FFF2-40B4-BE49-F238E27FC236}">
                  <a16:creationId xmlns:a16="http://schemas.microsoft.com/office/drawing/2014/main" id="{D73D79A7-AE10-4295-A8A3-809EF4FF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2525" y="9151937"/>
              <a:ext cx="1100138" cy="1103313"/>
            </a:xfrm>
            <a:custGeom>
              <a:avLst/>
              <a:gdLst>
                <a:gd name="T0" fmla="*/ 368 w 381"/>
                <a:gd name="T1" fmla="*/ 0 h 382"/>
                <a:gd name="T2" fmla="*/ 381 w 381"/>
                <a:gd name="T3" fmla="*/ 56 h 382"/>
                <a:gd name="T4" fmla="*/ 350 w 381"/>
                <a:gd name="T5" fmla="*/ 101 h 382"/>
                <a:gd name="T6" fmla="*/ 74 w 381"/>
                <a:gd name="T7" fmla="*/ 153 h 382"/>
                <a:gd name="T8" fmla="*/ 110 w 381"/>
                <a:gd name="T9" fmla="*/ 204 h 382"/>
                <a:gd name="T10" fmla="*/ 128 w 381"/>
                <a:gd name="T11" fmla="*/ 382 h 382"/>
                <a:gd name="T12" fmla="*/ 102 w 381"/>
                <a:gd name="T13" fmla="*/ 382 h 382"/>
                <a:gd name="T14" fmla="*/ 7 w 381"/>
                <a:gd name="T15" fmla="*/ 166 h 382"/>
                <a:gd name="T16" fmla="*/ 2 w 381"/>
                <a:gd name="T17" fmla="*/ 104 h 382"/>
                <a:gd name="T18" fmla="*/ 39 w 381"/>
                <a:gd name="T19" fmla="*/ 56 h 382"/>
                <a:gd name="T20" fmla="*/ 368 w 381"/>
                <a:gd name="T21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382">
                  <a:moveTo>
                    <a:pt x="368" y="0"/>
                  </a:moveTo>
                  <a:cubicBezTo>
                    <a:pt x="376" y="18"/>
                    <a:pt x="380" y="37"/>
                    <a:pt x="381" y="56"/>
                  </a:cubicBezTo>
                  <a:cubicBezTo>
                    <a:pt x="381" y="76"/>
                    <a:pt x="369" y="94"/>
                    <a:pt x="350" y="101"/>
                  </a:cubicBezTo>
                  <a:cubicBezTo>
                    <a:pt x="262" y="134"/>
                    <a:pt x="170" y="152"/>
                    <a:pt x="74" y="153"/>
                  </a:cubicBezTo>
                  <a:cubicBezTo>
                    <a:pt x="110" y="204"/>
                    <a:pt x="110" y="204"/>
                    <a:pt x="110" y="204"/>
                  </a:cubicBezTo>
                  <a:cubicBezTo>
                    <a:pt x="129" y="232"/>
                    <a:pt x="128" y="310"/>
                    <a:pt x="128" y="382"/>
                  </a:cubicBezTo>
                  <a:cubicBezTo>
                    <a:pt x="102" y="382"/>
                    <a:pt x="102" y="382"/>
                    <a:pt x="102" y="382"/>
                  </a:cubicBezTo>
                  <a:cubicBezTo>
                    <a:pt x="7" y="166"/>
                    <a:pt x="7" y="166"/>
                    <a:pt x="7" y="166"/>
                  </a:cubicBezTo>
                  <a:cubicBezTo>
                    <a:pt x="1" y="146"/>
                    <a:pt x="0" y="126"/>
                    <a:pt x="2" y="104"/>
                  </a:cubicBezTo>
                  <a:cubicBezTo>
                    <a:pt x="3" y="82"/>
                    <a:pt x="18" y="63"/>
                    <a:pt x="39" y="56"/>
                  </a:cubicBezTo>
                  <a:cubicBezTo>
                    <a:pt x="132" y="24"/>
                    <a:pt x="243" y="7"/>
                    <a:pt x="368" y="0"/>
                  </a:cubicBezTo>
                  <a:close/>
                </a:path>
              </a:pathLst>
            </a:custGeom>
            <a:solidFill>
              <a:srgbClr val="F47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84" name="Freeform 173">
              <a:extLst>
                <a:ext uri="{FF2B5EF4-FFF2-40B4-BE49-F238E27FC236}">
                  <a16:creationId xmlns:a16="http://schemas.microsoft.com/office/drawing/2014/main" id="{28D08C32-CBBE-40D3-9634-4C6D96294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6313" y="8185150"/>
              <a:ext cx="271463" cy="615950"/>
            </a:xfrm>
            <a:custGeom>
              <a:avLst/>
              <a:gdLst>
                <a:gd name="T0" fmla="*/ 30 w 94"/>
                <a:gd name="T1" fmla="*/ 209 h 213"/>
                <a:gd name="T2" fmla="*/ 38 w 94"/>
                <a:gd name="T3" fmla="*/ 210 h 213"/>
                <a:gd name="T4" fmla="*/ 74 w 94"/>
                <a:gd name="T5" fmla="*/ 182 h 213"/>
                <a:gd name="T6" fmla="*/ 92 w 94"/>
                <a:gd name="T7" fmla="*/ 40 h 213"/>
                <a:gd name="T8" fmla="*/ 63 w 94"/>
                <a:gd name="T9" fmla="*/ 4 h 213"/>
                <a:gd name="T10" fmla="*/ 56 w 94"/>
                <a:gd name="T11" fmla="*/ 3 h 213"/>
                <a:gd name="T12" fmla="*/ 20 w 94"/>
                <a:gd name="T13" fmla="*/ 31 h 213"/>
                <a:gd name="T14" fmla="*/ 2 w 94"/>
                <a:gd name="T15" fmla="*/ 173 h 213"/>
                <a:gd name="T16" fmla="*/ 30 w 94"/>
                <a:gd name="T17" fmla="*/ 20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13">
                  <a:moveTo>
                    <a:pt x="30" y="209"/>
                  </a:moveTo>
                  <a:cubicBezTo>
                    <a:pt x="38" y="210"/>
                    <a:pt x="38" y="210"/>
                    <a:pt x="38" y="210"/>
                  </a:cubicBezTo>
                  <a:cubicBezTo>
                    <a:pt x="56" y="213"/>
                    <a:pt x="72" y="200"/>
                    <a:pt x="74" y="18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4" y="22"/>
                    <a:pt x="81" y="6"/>
                    <a:pt x="63" y="4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38" y="0"/>
                    <a:pt x="22" y="13"/>
                    <a:pt x="20" y="31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0" y="191"/>
                    <a:pt x="13" y="207"/>
                    <a:pt x="30" y="209"/>
                  </a:cubicBezTo>
                  <a:close/>
                </a:path>
              </a:pathLst>
            </a:custGeom>
            <a:solidFill>
              <a:srgbClr val="4C3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85" name="Freeform 174">
              <a:extLst>
                <a:ext uri="{FF2B5EF4-FFF2-40B4-BE49-F238E27FC236}">
                  <a16:creationId xmlns:a16="http://schemas.microsoft.com/office/drawing/2014/main" id="{0037D480-12E5-4D1E-958F-6427D3337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75525" y="8315325"/>
              <a:ext cx="325438" cy="1076325"/>
            </a:xfrm>
            <a:custGeom>
              <a:avLst/>
              <a:gdLst>
                <a:gd name="T0" fmla="*/ 30 w 113"/>
                <a:gd name="T1" fmla="*/ 370 h 373"/>
                <a:gd name="T2" fmla="*/ 38 w 113"/>
                <a:gd name="T3" fmla="*/ 371 h 373"/>
                <a:gd name="T4" fmla="*/ 74 w 113"/>
                <a:gd name="T5" fmla="*/ 343 h 373"/>
                <a:gd name="T6" fmla="*/ 111 w 113"/>
                <a:gd name="T7" fmla="*/ 39 h 373"/>
                <a:gd name="T8" fmla="*/ 83 w 113"/>
                <a:gd name="T9" fmla="*/ 3 h 373"/>
                <a:gd name="T10" fmla="*/ 75 w 113"/>
                <a:gd name="T11" fmla="*/ 2 h 373"/>
                <a:gd name="T12" fmla="*/ 39 w 113"/>
                <a:gd name="T13" fmla="*/ 30 h 373"/>
                <a:gd name="T14" fmla="*/ 2 w 113"/>
                <a:gd name="T15" fmla="*/ 334 h 373"/>
                <a:gd name="T16" fmla="*/ 30 w 113"/>
                <a:gd name="T17" fmla="*/ 37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373">
                  <a:moveTo>
                    <a:pt x="30" y="370"/>
                  </a:moveTo>
                  <a:cubicBezTo>
                    <a:pt x="38" y="371"/>
                    <a:pt x="38" y="371"/>
                    <a:pt x="38" y="371"/>
                  </a:cubicBezTo>
                  <a:cubicBezTo>
                    <a:pt x="56" y="373"/>
                    <a:pt x="72" y="361"/>
                    <a:pt x="74" y="3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1"/>
                    <a:pt x="100" y="5"/>
                    <a:pt x="83" y="3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57" y="0"/>
                    <a:pt x="41" y="12"/>
                    <a:pt x="39" y="30"/>
                  </a:cubicBezTo>
                  <a:cubicBezTo>
                    <a:pt x="2" y="334"/>
                    <a:pt x="2" y="334"/>
                    <a:pt x="2" y="334"/>
                  </a:cubicBezTo>
                  <a:cubicBezTo>
                    <a:pt x="0" y="352"/>
                    <a:pt x="12" y="368"/>
                    <a:pt x="30" y="370"/>
                  </a:cubicBezTo>
                  <a:close/>
                </a:path>
              </a:pathLst>
            </a:custGeom>
            <a:solidFill>
              <a:srgbClr val="382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86" name="Freeform 175">
              <a:extLst>
                <a:ext uri="{FF2B5EF4-FFF2-40B4-BE49-F238E27FC236}">
                  <a16:creationId xmlns:a16="http://schemas.microsoft.com/office/drawing/2014/main" id="{E00E3147-2A73-4455-9A4A-74DF8E802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6250" y="8890000"/>
              <a:ext cx="211138" cy="655638"/>
            </a:xfrm>
            <a:custGeom>
              <a:avLst/>
              <a:gdLst>
                <a:gd name="T0" fmla="*/ 37 w 73"/>
                <a:gd name="T1" fmla="*/ 0 h 227"/>
                <a:gd name="T2" fmla="*/ 37 w 73"/>
                <a:gd name="T3" fmla="*/ 0 h 227"/>
                <a:gd name="T4" fmla="*/ 0 w 73"/>
                <a:gd name="T5" fmla="*/ 36 h 227"/>
                <a:gd name="T6" fmla="*/ 18 w 73"/>
                <a:gd name="T7" fmla="*/ 191 h 227"/>
                <a:gd name="T8" fmla="*/ 32 w 73"/>
                <a:gd name="T9" fmla="*/ 227 h 227"/>
                <a:gd name="T10" fmla="*/ 32 w 73"/>
                <a:gd name="T11" fmla="*/ 227 h 227"/>
                <a:gd name="T12" fmla="*/ 47 w 73"/>
                <a:gd name="T13" fmla="*/ 191 h 227"/>
                <a:gd name="T14" fmla="*/ 72 w 73"/>
                <a:gd name="T15" fmla="*/ 37 h 227"/>
                <a:gd name="T16" fmla="*/ 37 w 73"/>
                <a:gd name="T1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27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5"/>
                    <a:pt x="0" y="36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11"/>
                    <a:pt x="24" y="227"/>
                    <a:pt x="32" y="227"/>
                  </a:cubicBezTo>
                  <a:cubicBezTo>
                    <a:pt x="32" y="227"/>
                    <a:pt x="32" y="227"/>
                    <a:pt x="32" y="227"/>
                  </a:cubicBezTo>
                  <a:cubicBezTo>
                    <a:pt x="40" y="227"/>
                    <a:pt x="47" y="211"/>
                    <a:pt x="47" y="191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3" y="17"/>
                    <a:pt x="57" y="0"/>
                    <a:pt x="37" y="0"/>
                  </a:cubicBezTo>
                  <a:close/>
                </a:path>
              </a:pathLst>
            </a:custGeom>
            <a:solidFill>
              <a:srgbClr val="382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87" name="Freeform 176">
              <a:extLst>
                <a:ext uri="{FF2B5EF4-FFF2-40B4-BE49-F238E27FC236}">
                  <a16:creationId xmlns:a16="http://schemas.microsoft.com/office/drawing/2014/main" id="{252A5509-2E10-40AE-B45E-E31E9A0F4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0625" y="8829675"/>
              <a:ext cx="1047750" cy="261938"/>
            </a:xfrm>
            <a:custGeom>
              <a:avLst/>
              <a:gdLst>
                <a:gd name="T0" fmla="*/ 361 w 363"/>
                <a:gd name="T1" fmla="*/ 20 h 91"/>
                <a:gd name="T2" fmla="*/ 361 w 363"/>
                <a:gd name="T3" fmla="*/ 20 h 91"/>
                <a:gd name="T4" fmla="*/ 324 w 363"/>
                <a:gd name="T5" fmla="*/ 10 h 91"/>
                <a:gd name="T6" fmla="*/ 34 w 363"/>
                <a:gd name="T7" fmla="*/ 17 h 91"/>
                <a:gd name="T8" fmla="*/ 2 w 363"/>
                <a:gd name="T9" fmla="*/ 56 h 91"/>
                <a:gd name="T10" fmla="*/ 2 w 363"/>
                <a:gd name="T11" fmla="*/ 56 h 91"/>
                <a:gd name="T12" fmla="*/ 42 w 363"/>
                <a:gd name="T13" fmla="*/ 89 h 91"/>
                <a:gd name="T14" fmla="*/ 326 w 363"/>
                <a:gd name="T15" fmla="*/ 37 h 91"/>
                <a:gd name="T16" fmla="*/ 361 w 363"/>
                <a:gd name="T17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91">
                  <a:moveTo>
                    <a:pt x="361" y="20"/>
                  </a:moveTo>
                  <a:cubicBezTo>
                    <a:pt x="361" y="20"/>
                    <a:pt x="361" y="20"/>
                    <a:pt x="361" y="20"/>
                  </a:cubicBezTo>
                  <a:cubicBezTo>
                    <a:pt x="359" y="0"/>
                    <a:pt x="344" y="8"/>
                    <a:pt x="324" y="10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14" y="19"/>
                    <a:pt x="0" y="37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76"/>
                    <a:pt x="22" y="91"/>
                    <a:pt x="42" y="89"/>
                  </a:cubicBezTo>
                  <a:cubicBezTo>
                    <a:pt x="326" y="37"/>
                    <a:pt x="326" y="37"/>
                    <a:pt x="326" y="37"/>
                  </a:cubicBezTo>
                  <a:cubicBezTo>
                    <a:pt x="346" y="35"/>
                    <a:pt x="363" y="40"/>
                    <a:pt x="361" y="20"/>
                  </a:cubicBezTo>
                  <a:close/>
                </a:path>
              </a:pathLst>
            </a:custGeom>
            <a:solidFill>
              <a:srgbClr val="382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88" name="Freeform 177">
              <a:extLst>
                <a:ext uri="{FF2B5EF4-FFF2-40B4-BE49-F238E27FC236}">
                  <a16:creationId xmlns:a16="http://schemas.microsoft.com/office/drawing/2014/main" id="{C19369D8-B04E-4065-B625-5545BC6B0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9700" y="9583737"/>
              <a:ext cx="169863" cy="814388"/>
            </a:xfrm>
            <a:custGeom>
              <a:avLst/>
              <a:gdLst>
                <a:gd name="T0" fmla="*/ 0 w 107"/>
                <a:gd name="T1" fmla="*/ 14 h 513"/>
                <a:gd name="T2" fmla="*/ 32 w 107"/>
                <a:gd name="T3" fmla="*/ 513 h 513"/>
                <a:gd name="T4" fmla="*/ 67 w 107"/>
                <a:gd name="T5" fmla="*/ 513 h 513"/>
                <a:gd name="T6" fmla="*/ 107 w 107"/>
                <a:gd name="T7" fmla="*/ 0 h 513"/>
                <a:gd name="T8" fmla="*/ 0 w 107"/>
                <a:gd name="T9" fmla="*/ 1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513">
                  <a:moveTo>
                    <a:pt x="0" y="14"/>
                  </a:moveTo>
                  <a:lnTo>
                    <a:pt x="32" y="513"/>
                  </a:lnTo>
                  <a:lnTo>
                    <a:pt x="67" y="513"/>
                  </a:lnTo>
                  <a:lnTo>
                    <a:pt x="10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4C3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89" name="Freeform 178">
              <a:extLst>
                <a:ext uri="{FF2B5EF4-FFF2-40B4-BE49-F238E27FC236}">
                  <a16:creationId xmlns:a16="http://schemas.microsoft.com/office/drawing/2014/main" id="{993DB763-8EDF-43EC-A3F1-5E9AFF0B8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6138" y="9583737"/>
              <a:ext cx="168275" cy="814388"/>
            </a:xfrm>
            <a:custGeom>
              <a:avLst/>
              <a:gdLst>
                <a:gd name="T0" fmla="*/ 0 w 106"/>
                <a:gd name="T1" fmla="*/ 14 h 513"/>
                <a:gd name="T2" fmla="*/ 31 w 106"/>
                <a:gd name="T3" fmla="*/ 513 h 513"/>
                <a:gd name="T4" fmla="*/ 66 w 106"/>
                <a:gd name="T5" fmla="*/ 513 h 513"/>
                <a:gd name="T6" fmla="*/ 106 w 106"/>
                <a:gd name="T7" fmla="*/ 0 h 513"/>
                <a:gd name="T8" fmla="*/ 0 w 106"/>
                <a:gd name="T9" fmla="*/ 1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513">
                  <a:moveTo>
                    <a:pt x="0" y="14"/>
                  </a:moveTo>
                  <a:lnTo>
                    <a:pt x="31" y="513"/>
                  </a:lnTo>
                  <a:lnTo>
                    <a:pt x="66" y="513"/>
                  </a:lnTo>
                  <a:lnTo>
                    <a:pt x="106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4C3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90" name="Freeform 179">
              <a:extLst>
                <a:ext uri="{FF2B5EF4-FFF2-40B4-BE49-F238E27FC236}">
                  <a16:creationId xmlns:a16="http://schemas.microsoft.com/office/drawing/2014/main" id="{22BE27FE-788D-4DEE-9BF7-A0105C5C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1913" y="9429750"/>
              <a:ext cx="1073150" cy="231775"/>
            </a:xfrm>
            <a:custGeom>
              <a:avLst/>
              <a:gdLst>
                <a:gd name="T0" fmla="*/ 0 w 372"/>
                <a:gd name="T1" fmla="*/ 32 h 80"/>
                <a:gd name="T2" fmla="*/ 0 w 372"/>
                <a:gd name="T3" fmla="*/ 40 h 80"/>
                <a:gd name="T4" fmla="*/ 32 w 372"/>
                <a:gd name="T5" fmla="*/ 73 h 80"/>
                <a:gd name="T6" fmla="*/ 338 w 372"/>
                <a:gd name="T7" fmla="*/ 79 h 80"/>
                <a:gd name="T8" fmla="*/ 371 w 372"/>
                <a:gd name="T9" fmla="*/ 48 h 80"/>
                <a:gd name="T10" fmla="*/ 371 w 372"/>
                <a:gd name="T11" fmla="*/ 40 h 80"/>
                <a:gd name="T12" fmla="*/ 340 w 372"/>
                <a:gd name="T13" fmla="*/ 7 h 80"/>
                <a:gd name="T14" fmla="*/ 33 w 372"/>
                <a:gd name="T15" fmla="*/ 1 h 80"/>
                <a:gd name="T16" fmla="*/ 0 w 372"/>
                <a:gd name="T17" fmla="*/ 3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80">
                  <a:moveTo>
                    <a:pt x="0" y="32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58"/>
                    <a:pt x="14" y="73"/>
                    <a:pt x="32" y="73"/>
                  </a:cubicBezTo>
                  <a:cubicBezTo>
                    <a:pt x="338" y="79"/>
                    <a:pt x="338" y="79"/>
                    <a:pt x="338" y="79"/>
                  </a:cubicBezTo>
                  <a:cubicBezTo>
                    <a:pt x="356" y="80"/>
                    <a:pt x="371" y="66"/>
                    <a:pt x="371" y="48"/>
                  </a:cubicBezTo>
                  <a:cubicBezTo>
                    <a:pt x="371" y="40"/>
                    <a:pt x="371" y="40"/>
                    <a:pt x="371" y="40"/>
                  </a:cubicBezTo>
                  <a:cubicBezTo>
                    <a:pt x="372" y="22"/>
                    <a:pt x="357" y="7"/>
                    <a:pt x="340" y="7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15" y="0"/>
                    <a:pt x="0" y="15"/>
                    <a:pt x="0" y="32"/>
                  </a:cubicBezTo>
                  <a:close/>
                </a:path>
              </a:pathLst>
            </a:custGeom>
            <a:solidFill>
              <a:srgbClr val="382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602BB253-3F91-47A8-9B3F-B8B908D4D58F}"/>
              </a:ext>
            </a:extLst>
          </p:cNvPr>
          <p:cNvSpPr txBox="1"/>
          <p:nvPr/>
        </p:nvSpPr>
        <p:spPr>
          <a:xfrm>
            <a:off x="5052135" y="1317234"/>
            <a:ext cx="1811628" cy="11077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228554"/>
            <a:r>
              <a:rPr lang="en-US" sz="3299" b="1" dirty="0">
                <a:solidFill>
                  <a:srgbClr val="283147"/>
                </a:solidFill>
                <a:latin typeface="Century Gothic"/>
              </a:rPr>
              <a:t>Our Team</a:t>
            </a: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E126319-E9C3-469F-A971-9763602C48D3}"/>
              </a:ext>
            </a:extLst>
          </p:cNvPr>
          <p:cNvGrpSpPr/>
          <p:nvPr/>
        </p:nvGrpSpPr>
        <p:grpSpPr>
          <a:xfrm>
            <a:off x="958336" y="1124375"/>
            <a:ext cx="2319152" cy="631578"/>
            <a:chOff x="16726829" y="4303455"/>
            <a:chExt cx="4638908" cy="1263322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5D7C1A7-7FEE-4D36-A3EF-32FC10E3F2B1}"/>
                </a:ext>
              </a:extLst>
            </p:cNvPr>
            <p:cNvSpPr txBox="1"/>
            <p:nvPr/>
          </p:nvSpPr>
          <p:spPr>
            <a:xfrm>
              <a:off x="16726829" y="4303455"/>
              <a:ext cx="3120490" cy="554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28554"/>
              <a:r>
                <a:rPr lang="en-US" sz="1200" dirty="0">
                  <a:solidFill>
                    <a:srgbClr val="4A86FF"/>
                  </a:solidFill>
                  <a:latin typeface="Century Gothic"/>
                </a:rPr>
                <a:t>Md. Mohsin Kalam</a:t>
              </a:r>
              <a:endParaRPr lang="en-US" sz="1200" b="1" dirty="0">
                <a:solidFill>
                  <a:srgbClr val="4A86FF"/>
                </a:solidFill>
                <a:latin typeface="Century Gothic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C60A41D-423B-475B-9653-8AA17E28B7A3}"/>
                </a:ext>
              </a:extLst>
            </p:cNvPr>
            <p:cNvSpPr txBox="1"/>
            <p:nvPr/>
          </p:nvSpPr>
          <p:spPr>
            <a:xfrm>
              <a:off x="16726829" y="4951142"/>
              <a:ext cx="4638908" cy="61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r>
                <a:rPr lang="en-US" sz="1400" b="1" dirty="0">
                  <a:solidFill>
                    <a:srgbClr val="283147"/>
                  </a:solidFill>
                  <a:latin typeface="Calibri"/>
                </a:rPr>
                <a:t>01162118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80B6D9D4-8614-42C8-B9B2-DFBEAE69EECF}"/>
              </a:ext>
            </a:extLst>
          </p:cNvPr>
          <p:cNvGrpSpPr/>
          <p:nvPr/>
        </p:nvGrpSpPr>
        <p:grpSpPr>
          <a:xfrm>
            <a:off x="2943328" y="1816929"/>
            <a:ext cx="2319152" cy="631578"/>
            <a:chOff x="17054253" y="6235833"/>
            <a:chExt cx="4638908" cy="1263322"/>
          </a:xfrm>
        </p:grpSpPr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CF371B1-D8E1-4032-8C46-F9CCD0417C04}"/>
                </a:ext>
              </a:extLst>
            </p:cNvPr>
            <p:cNvSpPr txBox="1"/>
            <p:nvPr/>
          </p:nvSpPr>
          <p:spPr>
            <a:xfrm>
              <a:off x="17054253" y="6235833"/>
              <a:ext cx="2726103" cy="554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28554"/>
              <a:r>
                <a:rPr lang="en-US" sz="1200" dirty="0">
                  <a:solidFill>
                    <a:srgbClr val="4A86FF"/>
                  </a:solidFill>
                  <a:latin typeface="Century Gothic"/>
                </a:rPr>
                <a:t>Md. </a:t>
              </a:r>
              <a:r>
                <a:rPr lang="en-US" sz="1200" dirty="0" err="1">
                  <a:solidFill>
                    <a:srgbClr val="4A86FF"/>
                  </a:solidFill>
                  <a:latin typeface="Century Gothic"/>
                </a:rPr>
                <a:t>Fazle</a:t>
              </a:r>
              <a:r>
                <a:rPr lang="en-US" sz="1200" dirty="0">
                  <a:solidFill>
                    <a:srgbClr val="4A86FF"/>
                  </a:solidFill>
                  <a:latin typeface="Century Gothic"/>
                </a:rPr>
                <a:t> Rabbi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5E0EA2DF-7122-40EF-97EE-357590BC71B2}"/>
                </a:ext>
              </a:extLst>
            </p:cNvPr>
            <p:cNvSpPr txBox="1"/>
            <p:nvPr/>
          </p:nvSpPr>
          <p:spPr>
            <a:xfrm>
              <a:off x="17054253" y="6883520"/>
              <a:ext cx="4638908" cy="61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r>
                <a:rPr lang="en-US" sz="1400" b="1" dirty="0">
                  <a:solidFill>
                    <a:srgbClr val="283147"/>
                  </a:solidFill>
                  <a:latin typeface="Calibri"/>
                </a:rPr>
                <a:t>011161141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7DD506B-C47C-4C3B-AB1C-E389A45C1716}"/>
              </a:ext>
            </a:extLst>
          </p:cNvPr>
          <p:cNvGrpSpPr/>
          <p:nvPr/>
        </p:nvGrpSpPr>
        <p:grpSpPr>
          <a:xfrm>
            <a:off x="946888" y="2417254"/>
            <a:ext cx="2319152" cy="631578"/>
            <a:chOff x="16726829" y="8109466"/>
            <a:chExt cx="4638908" cy="1263322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AE003F31-D3E8-46FB-9071-23D7BC2407D3}"/>
                </a:ext>
              </a:extLst>
            </p:cNvPr>
            <p:cNvSpPr txBox="1"/>
            <p:nvPr/>
          </p:nvSpPr>
          <p:spPr>
            <a:xfrm>
              <a:off x="16726829" y="8109466"/>
              <a:ext cx="2626702" cy="554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28554"/>
              <a:r>
                <a:rPr lang="en-US" sz="1200" dirty="0" err="1">
                  <a:solidFill>
                    <a:srgbClr val="4A86FF"/>
                  </a:solidFill>
                  <a:latin typeface="Century Gothic"/>
                </a:rPr>
                <a:t>Rezwanul</a:t>
              </a:r>
              <a:r>
                <a:rPr lang="en-US" sz="1200" dirty="0">
                  <a:solidFill>
                    <a:srgbClr val="4A86FF"/>
                  </a:solidFill>
                  <a:latin typeface="Century Gothic"/>
                </a:rPr>
                <a:t> Islam</a:t>
              </a:r>
              <a:endParaRPr lang="en-US" sz="1200" b="1" dirty="0">
                <a:solidFill>
                  <a:srgbClr val="4A86FF"/>
                </a:solidFill>
                <a:latin typeface="Century Gothic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684D0C3A-DDE7-44CA-9291-5FF0A0B75E33}"/>
                </a:ext>
              </a:extLst>
            </p:cNvPr>
            <p:cNvSpPr txBox="1"/>
            <p:nvPr/>
          </p:nvSpPr>
          <p:spPr>
            <a:xfrm>
              <a:off x="16726829" y="8757153"/>
              <a:ext cx="4638908" cy="61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r>
                <a:rPr lang="en-US" sz="1400" b="1" dirty="0">
                  <a:solidFill>
                    <a:srgbClr val="283147"/>
                  </a:solidFill>
                  <a:latin typeface="Calibri"/>
                </a:rPr>
                <a:t>011162157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88C6ED23-0DA2-4056-BD1E-2EE846D3458C}"/>
              </a:ext>
            </a:extLst>
          </p:cNvPr>
          <p:cNvGrpSpPr/>
          <p:nvPr/>
        </p:nvGrpSpPr>
        <p:grpSpPr>
          <a:xfrm>
            <a:off x="6118484" y="2616942"/>
            <a:ext cx="1282534" cy="1706340"/>
            <a:chOff x="10207625" y="8980488"/>
            <a:chExt cx="2565401" cy="3413125"/>
          </a:xfrm>
        </p:grpSpPr>
        <p:sp>
          <p:nvSpPr>
            <p:cNvPr id="238" name="Freeform 219">
              <a:extLst>
                <a:ext uri="{FF2B5EF4-FFF2-40B4-BE49-F238E27FC236}">
                  <a16:creationId xmlns:a16="http://schemas.microsoft.com/office/drawing/2014/main" id="{0D639A4F-DC64-469B-9F2E-0036C2749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7513" y="9126538"/>
              <a:ext cx="411163" cy="604838"/>
            </a:xfrm>
            <a:custGeom>
              <a:avLst/>
              <a:gdLst>
                <a:gd name="T0" fmla="*/ 125 w 129"/>
                <a:gd name="T1" fmla="*/ 60 h 190"/>
                <a:gd name="T2" fmla="*/ 111 w 129"/>
                <a:gd name="T3" fmla="*/ 5 h 190"/>
                <a:gd name="T4" fmla="*/ 110 w 129"/>
                <a:gd name="T5" fmla="*/ 5 h 190"/>
                <a:gd name="T6" fmla="*/ 110 w 129"/>
                <a:gd name="T7" fmla="*/ 5 h 190"/>
                <a:gd name="T8" fmla="*/ 9 w 129"/>
                <a:gd name="T9" fmla="*/ 0 h 190"/>
                <a:gd name="T10" fmla="*/ 3 w 129"/>
                <a:gd name="T11" fmla="*/ 128 h 190"/>
                <a:gd name="T12" fmla="*/ 0 w 129"/>
                <a:gd name="T13" fmla="*/ 178 h 190"/>
                <a:gd name="T14" fmla="*/ 81 w 129"/>
                <a:gd name="T15" fmla="*/ 182 h 190"/>
                <a:gd name="T16" fmla="*/ 70 w 129"/>
                <a:gd name="T17" fmla="*/ 132 h 190"/>
                <a:gd name="T18" fmla="*/ 73 w 129"/>
                <a:gd name="T19" fmla="*/ 132 h 190"/>
                <a:gd name="T20" fmla="*/ 80 w 129"/>
                <a:gd name="T21" fmla="*/ 131 h 190"/>
                <a:gd name="T22" fmla="*/ 104 w 129"/>
                <a:gd name="T23" fmla="*/ 111 h 190"/>
                <a:gd name="T24" fmla="*/ 105 w 129"/>
                <a:gd name="T25" fmla="*/ 102 h 190"/>
                <a:gd name="T26" fmla="*/ 106 w 129"/>
                <a:gd name="T27" fmla="*/ 88 h 190"/>
                <a:gd name="T28" fmla="*/ 110 w 129"/>
                <a:gd name="T29" fmla="*/ 87 h 190"/>
                <a:gd name="T30" fmla="*/ 125 w 129"/>
                <a:gd name="T31" fmla="*/ 6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190">
                  <a:moveTo>
                    <a:pt x="125" y="60"/>
                  </a:moveTo>
                  <a:cubicBezTo>
                    <a:pt x="111" y="5"/>
                    <a:pt x="111" y="5"/>
                    <a:pt x="111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" y="145"/>
                    <a:pt x="1" y="156"/>
                    <a:pt x="0" y="178"/>
                  </a:cubicBezTo>
                  <a:cubicBezTo>
                    <a:pt x="24" y="190"/>
                    <a:pt x="51" y="190"/>
                    <a:pt x="81" y="182"/>
                  </a:cubicBezTo>
                  <a:cubicBezTo>
                    <a:pt x="70" y="132"/>
                    <a:pt x="70" y="132"/>
                    <a:pt x="70" y="132"/>
                  </a:cubicBezTo>
                  <a:cubicBezTo>
                    <a:pt x="73" y="132"/>
                    <a:pt x="73" y="132"/>
                    <a:pt x="73" y="132"/>
                  </a:cubicBezTo>
                  <a:cubicBezTo>
                    <a:pt x="75" y="132"/>
                    <a:pt x="78" y="132"/>
                    <a:pt x="80" y="131"/>
                  </a:cubicBezTo>
                  <a:cubicBezTo>
                    <a:pt x="91" y="129"/>
                    <a:pt x="100" y="121"/>
                    <a:pt x="104" y="111"/>
                  </a:cubicBezTo>
                  <a:cubicBezTo>
                    <a:pt x="105" y="108"/>
                    <a:pt x="105" y="105"/>
                    <a:pt x="105" y="102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10" y="87"/>
                    <a:pt x="110" y="87"/>
                    <a:pt x="110" y="87"/>
                  </a:cubicBezTo>
                  <a:cubicBezTo>
                    <a:pt x="122" y="84"/>
                    <a:pt x="129" y="71"/>
                    <a:pt x="125" y="60"/>
                  </a:cubicBez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39" name="Freeform 220">
              <a:extLst>
                <a:ext uri="{FF2B5EF4-FFF2-40B4-BE49-F238E27FC236}">
                  <a16:creationId xmlns:a16="http://schemas.microsoft.com/office/drawing/2014/main" id="{BBC8F79E-FAA3-479F-8437-736A812AC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7663" y="8980488"/>
              <a:ext cx="538163" cy="563563"/>
            </a:xfrm>
            <a:custGeom>
              <a:avLst/>
              <a:gdLst>
                <a:gd name="T0" fmla="*/ 164 w 169"/>
                <a:gd name="T1" fmla="*/ 5 h 177"/>
                <a:gd name="T2" fmla="*/ 163 w 169"/>
                <a:gd name="T3" fmla="*/ 0 h 177"/>
                <a:gd name="T4" fmla="*/ 39 w 169"/>
                <a:gd name="T5" fmla="*/ 24 h 177"/>
                <a:gd name="T6" fmla="*/ 5 w 169"/>
                <a:gd name="T7" fmla="*/ 74 h 177"/>
                <a:gd name="T8" fmla="*/ 6 w 169"/>
                <a:gd name="T9" fmla="*/ 79 h 177"/>
                <a:gd name="T10" fmla="*/ 18 w 169"/>
                <a:gd name="T11" fmla="*/ 122 h 177"/>
                <a:gd name="T12" fmla="*/ 35 w 169"/>
                <a:gd name="T13" fmla="*/ 136 h 177"/>
                <a:gd name="T14" fmla="*/ 41 w 169"/>
                <a:gd name="T15" fmla="*/ 136 h 177"/>
                <a:gd name="T16" fmla="*/ 55 w 169"/>
                <a:gd name="T17" fmla="*/ 125 h 177"/>
                <a:gd name="T18" fmla="*/ 56 w 169"/>
                <a:gd name="T19" fmla="*/ 121 h 177"/>
                <a:gd name="T20" fmla="*/ 53 w 169"/>
                <a:gd name="T21" fmla="*/ 118 h 177"/>
                <a:gd name="T22" fmla="*/ 56 w 169"/>
                <a:gd name="T23" fmla="*/ 96 h 177"/>
                <a:gd name="T24" fmla="*/ 77 w 169"/>
                <a:gd name="T25" fmla="*/ 104 h 177"/>
                <a:gd name="T26" fmla="*/ 74 w 169"/>
                <a:gd name="T27" fmla="*/ 126 h 177"/>
                <a:gd name="T28" fmla="*/ 69 w 169"/>
                <a:gd name="T29" fmla="*/ 129 h 177"/>
                <a:gd name="T30" fmla="*/ 75 w 169"/>
                <a:gd name="T31" fmla="*/ 167 h 177"/>
                <a:gd name="T32" fmla="*/ 102 w 169"/>
                <a:gd name="T33" fmla="*/ 177 h 177"/>
                <a:gd name="T34" fmla="*/ 126 w 169"/>
                <a:gd name="T35" fmla="*/ 157 h 177"/>
                <a:gd name="T36" fmla="*/ 87 w 169"/>
                <a:gd name="T37" fmla="*/ 154 h 177"/>
                <a:gd name="T38" fmla="*/ 90 w 169"/>
                <a:gd name="T39" fmla="*/ 112 h 177"/>
                <a:gd name="T40" fmla="*/ 90 w 169"/>
                <a:gd name="T41" fmla="*/ 111 h 177"/>
                <a:gd name="T42" fmla="*/ 90 w 169"/>
                <a:gd name="T43" fmla="*/ 111 h 177"/>
                <a:gd name="T44" fmla="*/ 91 w 169"/>
                <a:gd name="T45" fmla="*/ 107 h 177"/>
                <a:gd name="T46" fmla="*/ 91 w 169"/>
                <a:gd name="T47" fmla="*/ 107 h 177"/>
                <a:gd name="T48" fmla="*/ 97 w 169"/>
                <a:gd name="T49" fmla="*/ 83 h 177"/>
                <a:gd name="T50" fmla="*/ 99 w 169"/>
                <a:gd name="T51" fmla="*/ 78 h 177"/>
                <a:gd name="T52" fmla="*/ 109 w 169"/>
                <a:gd name="T53" fmla="*/ 59 h 177"/>
                <a:gd name="T54" fmla="*/ 131 w 169"/>
                <a:gd name="T55" fmla="*/ 55 h 177"/>
                <a:gd name="T56" fmla="*/ 164 w 169"/>
                <a:gd name="T57" fmla="*/ 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9" h="177">
                  <a:moveTo>
                    <a:pt x="164" y="5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16" y="28"/>
                    <a:pt x="0" y="50"/>
                    <a:pt x="5" y="74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18" y="122"/>
                    <a:pt x="18" y="122"/>
                    <a:pt x="18" y="122"/>
                  </a:cubicBezTo>
                  <a:cubicBezTo>
                    <a:pt x="20" y="131"/>
                    <a:pt x="27" y="136"/>
                    <a:pt x="35" y="136"/>
                  </a:cubicBezTo>
                  <a:cubicBezTo>
                    <a:pt x="41" y="136"/>
                    <a:pt x="41" y="136"/>
                    <a:pt x="41" y="136"/>
                  </a:cubicBezTo>
                  <a:cubicBezTo>
                    <a:pt x="47" y="136"/>
                    <a:pt x="53" y="131"/>
                    <a:pt x="55" y="125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5" y="120"/>
                    <a:pt x="54" y="119"/>
                    <a:pt x="53" y="118"/>
                  </a:cubicBezTo>
                  <a:cubicBezTo>
                    <a:pt x="48" y="109"/>
                    <a:pt x="50" y="101"/>
                    <a:pt x="56" y="96"/>
                  </a:cubicBezTo>
                  <a:cubicBezTo>
                    <a:pt x="63" y="88"/>
                    <a:pt x="76" y="90"/>
                    <a:pt x="77" y="104"/>
                  </a:cubicBezTo>
                  <a:cubicBezTo>
                    <a:pt x="77" y="113"/>
                    <a:pt x="76" y="121"/>
                    <a:pt x="74" y="126"/>
                  </a:cubicBezTo>
                  <a:cubicBezTo>
                    <a:pt x="73" y="129"/>
                    <a:pt x="71" y="130"/>
                    <a:pt x="69" y="129"/>
                  </a:cubicBezTo>
                  <a:cubicBezTo>
                    <a:pt x="67" y="145"/>
                    <a:pt x="67" y="160"/>
                    <a:pt x="75" y="167"/>
                  </a:cubicBezTo>
                  <a:cubicBezTo>
                    <a:pt x="81" y="173"/>
                    <a:pt x="91" y="177"/>
                    <a:pt x="102" y="177"/>
                  </a:cubicBezTo>
                  <a:cubicBezTo>
                    <a:pt x="113" y="175"/>
                    <a:pt x="122" y="167"/>
                    <a:pt x="126" y="157"/>
                  </a:cubicBezTo>
                  <a:cubicBezTo>
                    <a:pt x="108" y="161"/>
                    <a:pt x="94" y="160"/>
                    <a:pt x="87" y="154"/>
                  </a:cubicBezTo>
                  <a:cubicBezTo>
                    <a:pt x="80" y="147"/>
                    <a:pt x="86" y="125"/>
                    <a:pt x="90" y="112"/>
                  </a:cubicBezTo>
                  <a:cubicBezTo>
                    <a:pt x="90" y="112"/>
                    <a:pt x="90" y="112"/>
                    <a:pt x="90" y="111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1" y="109"/>
                    <a:pt x="91" y="108"/>
                    <a:pt x="91" y="10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97" y="81"/>
                    <a:pt x="98" y="79"/>
                    <a:pt x="99" y="78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54" y="50"/>
                    <a:pt x="169" y="28"/>
                    <a:pt x="164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0" name="Freeform 221">
              <a:extLst>
                <a:ext uri="{FF2B5EF4-FFF2-40B4-BE49-F238E27FC236}">
                  <a16:creationId xmlns:a16="http://schemas.microsoft.com/office/drawing/2014/main" id="{CC3FB30D-D649-462E-A847-5155F464C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91975" y="11890376"/>
              <a:ext cx="127000" cy="300038"/>
            </a:xfrm>
            <a:custGeom>
              <a:avLst/>
              <a:gdLst>
                <a:gd name="T0" fmla="*/ 0 w 80"/>
                <a:gd name="T1" fmla="*/ 179 h 189"/>
                <a:gd name="T2" fmla="*/ 38 w 80"/>
                <a:gd name="T3" fmla="*/ 189 h 189"/>
                <a:gd name="T4" fmla="*/ 80 w 80"/>
                <a:gd name="T5" fmla="*/ 10 h 189"/>
                <a:gd name="T6" fmla="*/ 42 w 80"/>
                <a:gd name="T7" fmla="*/ 0 h 189"/>
                <a:gd name="T8" fmla="*/ 0 w 80"/>
                <a:gd name="T9" fmla="*/ 17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89">
                  <a:moveTo>
                    <a:pt x="0" y="179"/>
                  </a:moveTo>
                  <a:lnTo>
                    <a:pt x="38" y="189"/>
                  </a:lnTo>
                  <a:lnTo>
                    <a:pt x="80" y="10"/>
                  </a:lnTo>
                  <a:lnTo>
                    <a:pt x="42" y="0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1" name="Freeform 222">
              <a:extLst>
                <a:ext uri="{FF2B5EF4-FFF2-40B4-BE49-F238E27FC236}">
                  <a16:creationId xmlns:a16="http://schemas.microsoft.com/office/drawing/2014/main" id="{1E4FEDC1-0B06-45F4-AF9F-35FA9554A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8313" y="10614026"/>
              <a:ext cx="1581150" cy="731838"/>
            </a:xfrm>
            <a:custGeom>
              <a:avLst/>
              <a:gdLst>
                <a:gd name="T0" fmla="*/ 496 w 496"/>
                <a:gd name="T1" fmla="*/ 6 h 230"/>
                <a:gd name="T2" fmla="*/ 494 w 496"/>
                <a:gd name="T3" fmla="*/ 135 h 230"/>
                <a:gd name="T4" fmla="*/ 49 w 496"/>
                <a:gd name="T5" fmla="*/ 188 h 230"/>
                <a:gd name="T6" fmla="*/ 0 w 496"/>
                <a:gd name="T7" fmla="*/ 0 h 230"/>
                <a:gd name="T8" fmla="*/ 496 w 496"/>
                <a:gd name="T9" fmla="*/ 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" h="230">
                  <a:moveTo>
                    <a:pt x="496" y="6"/>
                  </a:moveTo>
                  <a:cubicBezTo>
                    <a:pt x="494" y="135"/>
                    <a:pt x="494" y="135"/>
                    <a:pt x="494" y="135"/>
                  </a:cubicBezTo>
                  <a:cubicBezTo>
                    <a:pt x="333" y="202"/>
                    <a:pt x="209" y="230"/>
                    <a:pt x="49" y="188"/>
                  </a:cubicBezTo>
                  <a:cubicBezTo>
                    <a:pt x="14" y="195"/>
                    <a:pt x="3" y="110"/>
                    <a:pt x="0" y="0"/>
                  </a:cubicBezTo>
                  <a:lnTo>
                    <a:pt x="496" y="6"/>
                  </a:lnTo>
                  <a:close/>
                </a:path>
              </a:pathLst>
            </a:custGeom>
            <a:solidFill>
              <a:srgbClr val="0B3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2" name="Freeform 223">
              <a:extLst>
                <a:ext uri="{FF2B5EF4-FFF2-40B4-BE49-F238E27FC236}">
                  <a16:creationId xmlns:a16="http://schemas.microsoft.com/office/drawing/2014/main" id="{E1EE98BD-999F-483F-BB44-FB505B699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75" y="10633076"/>
              <a:ext cx="685800" cy="1444625"/>
            </a:xfrm>
            <a:custGeom>
              <a:avLst/>
              <a:gdLst>
                <a:gd name="T0" fmla="*/ 23 w 215"/>
                <a:gd name="T1" fmla="*/ 454 h 454"/>
                <a:gd name="T2" fmla="*/ 0 w 215"/>
                <a:gd name="T3" fmla="*/ 431 h 454"/>
                <a:gd name="T4" fmla="*/ 32 w 215"/>
                <a:gd name="T5" fmla="*/ 197 h 454"/>
                <a:gd name="T6" fmla="*/ 59 w 215"/>
                <a:gd name="T7" fmla="*/ 0 h 454"/>
                <a:gd name="T8" fmla="*/ 189 w 215"/>
                <a:gd name="T9" fmla="*/ 57 h 454"/>
                <a:gd name="T10" fmla="*/ 203 w 215"/>
                <a:gd name="T11" fmla="*/ 136 h 454"/>
                <a:gd name="T12" fmla="*/ 23 w 215"/>
                <a:gd name="T1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454">
                  <a:moveTo>
                    <a:pt x="23" y="454"/>
                  </a:moveTo>
                  <a:cubicBezTo>
                    <a:pt x="0" y="431"/>
                    <a:pt x="0" y="431"/>
                    <a:pt x="0" y="431"/>
                  </a:cubicBezTo>
                  <a:cubicBezTo>
                    <a:pt x="3" y="316"/>
                    <a:pt x="6" y="206"/>
                    <a:pt x="32" y="197"/>
                  </a:cubicBezTo>
                  <a:cubicBezTo>
                    <a:pt x="62" y="176"/>
                    <a:pt x="58" y="82"/>
                    <a:pt x="59" y="0"/>
                  </a:cubicBezTo>
                  <a:cubicBezTo>
                    <a:pt x="114" y="5"/>
                    <a:pt x="157" y="24"/>
                    <a:pt x="189" y="57"/>
                  </a:cubicBezTo>
                  <a:cubicBezTo>
                    <a:pt x="210" y="78"/>
                    <a:pt x="215" y="109"/>
                    <a:pt x="203" y="136"/>
                  </a:cubicBezTo>
                  <a:cubicBezTo>
                    <a:pt x="140" y="270"/>
                    <a:pt x="80" y="372"/>
                    <a:pt x="23" y="454"/>
                  </a:cubicBezTo>
                  <a:close/>
                </a:path>
              </a:pathLst>
            </a:custGeom>
            <a:solidFill>
              <a:srgbClr val="EA5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3" name="Freeform 224">
              <a:extLst>
                <a:ext uri="{FF2B5EF4-FFF2-40B4-BE49-F238E27FC236}">
                  <a16:creationId xmlns:a16="http://schemas.microsoft.com/office/drawing/2014/main" id="{B41CCFA8-2153-43F1-88D7-6650DA64C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8475" y="12133263"/>
              <a:ext cx="331788" cy="206375"/>
            </a:xfrm>
            <a:custGeom>
              <a:avLst/>
              <a:gdLst>
                <a:gd name="T0" fmla="*/ 90 w 104"/>
                <a:gd name="T1" fmla="*/ 62 h 65"/>
                <a:gd name="T2" fmla="*/ 21 w 104"/>
                <a:gd name="T3" fmla="*/ 43 h 65"/>
                <a:gd name="T4" fmla="*/ 19 w 104"/>
                <a:gd name="T5" fmla="*/ 42 h 65"/>
                <a:gd name="T6" fmla="*/ 15 w 104"/>
                <a:gd name="T7" fmla="*/ 41 h 65"/>
                <a:gd name="T8" fmla="*/ 3 w 104"/>
                <a:gd name="T9" fmla="*/ 18 h 65"/>
                <a:gd name="T10" fmla="*/ 6 w 104"/>
                <a:gd name="T11" fmla="*/ 8 h 65"/>
                <a:gd name="T12" fmla="*/ 19 w 104"/>
                <a:gd name="T13" fmla="*/ 4 h 65"/>
                <a:gd name="T14" fmla="*/ 49 w 104"/>
                <a:gd name="T15" fmla="*/ 9 h 65"/>
                <a:gd name="T16" fmla="*/ 57 w 104"/>
                <a:gd name="T17" fmla="*/ 15 h 65"/>
                <a:gd name="T18" fmla="*/ 97 w 104"/>
                <a:gd name="T19" fmla="*/ 44 h 65"/>
                <a:gd name="T20" fmla="*/ 103 w 104"/>
                <a:gd name="T21" fmla="*/ 50 h 65"/>
                <a:gd name="T22" fmla="*/ 103 w 104"/>
                <a:gd name="T23" fmla="*/ 54 h 65"/>
                <a:gd name="T24" fmla="*/ 90 w 104"/>
                <a:gd name="T25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65">
                  <a:moveTo>
                    <a:pt x="90" y="62"/>
                  </a:moveTo>
                  <a:cubicBezTo>
                    <a:pt x="70" y="49"/>
                    <a:pt x="47" y="44"/>
                    <a:pt x="21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5" y="38"/>
                    <a:pt x="0" y="28"/>
                    <a:pt x="3" y="1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3"/>
                    <a:pt x="14" y="0"/>
                    <a:pt x="19" y="4"/>
                  </a:cubicBezTo>
                  <a:cubicBezTo>
                    <a:pt x="27" y="8"/>
                    <a:pt x="37" y="10"/>
                    <a:pt x="49" y="9"/>
                  </a:cubicBezTo>
                  <a:cubicBezTo>
                    <a:pt x="53" y="9"/>
                    <a:pt x="56" y="11"/>
                    <a:pt x="57" y="15"/>
                  </a:cubicBezTo>
                  <a:cubicBezTo>
                    <a:pt x="62" y="29"/>
                    <a:pt x="79" y="37"/>
                    <a:pt x="97" y="44"/>
                  </a:cubicBezTo>
                  <a:cubicBezTo>
                    <a:pt x="100" y="45"/>
                    <a:pt x="102" y="47"/>
                    <a:pt x="103" y="50"/>
                  </a:cubicBezTo>
                  <a:cubicBezTo>
                    <a:pt x="103" y="51"/>
                    <a:pt x="103" y="53"/>
                    <a:pt x="103" y="54"/>
                  </a:cubicBezTo>
                  <a:cubicBezTo>
                    <a:pt x="104" y="61"/>
                    <a:pt x="96" y="65"/>
                    <a:pt x="90" y="62"/>
                  </a:cubicBezTo>
                  <a:close/>
                </a:path>
              </a:pathLst>
            </a:custGeom>
            <a:solidFill>
              <a:srgbClr val="0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4" name="Freeform 225">
              <a:extLst>
                <a:ext uri="{FF2B5EF4-FFF2-40B4-BE49-F238E27FC236}">
                  <a16:creationId xmlns:a16="http://schemas.microsoft.com/office/drawing/2014/main" id="{624DBF26-B059-46F4-8640-5380D1E52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1825" y="11941176"/>
              <a:ext cx="128588" cy="300038"/>
            </a:xfrm>
            <a:custGeom>
              <a:avLst/>
              <a:gdLst>
                <a:gd name="T0" fmla="*/ 0 w 81"/>
                <a:gd name="T1" fmla="*/ 179 h 189"/>
                <a:gd name="T2" fmla="*/ 38 w 81"/>
                <a:gd name="T3" fmla="*/ 189 h 189"/>
                <a:gd name="T4" fmla="*/ 81 w 81"/>
                <a:gd name="T5" fmla="*/ 10 h 189"/>
                <a:gd name="T6" fmla="*/ 42 w 81"/>
                <a:gd name="T7" fmla="*/ 0 h 189"/>
                <a:gd name="T8" fmla="*/ 0 w 81"/>
                <a:gd name="T9" fmla="*/ 17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89">
                  <a:moveTo>
                    <a:pt x="0" y="179"/>
                  </a:moveTo>
                  <a:lnTo>
                    <a:pt x="38" y="189"/>
                  </a:lnTo>
                  <a:lnTo>
                    <a:pt x="81" y="10"/>
                  </a:lnTo>
                  <a:lnTo>
                    <a:pt x="42" y="0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5" name="Freeform 226">
              <a:extLst>
                <a:ext uri="{FF2B5EF4-FFF2-40B4-BE49-F238E27FC236}">
                  <a16:creationId xmlns:a16="http://schemas.microsoft.com/office/drawing/2014/main" id="{B06EF4C1-ABA3-4379-86EE-3FF03123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688" y="10664826"/>
              <a:ext cx="2192338" cy="1463675"/>
            </a:xfrm>
            <a:custGeom>
              <a:avLst/>
              <a:gdLst>
                <a:gd name="T0" fmla="*/ 675 w 688"/>
                <a:gd name="T1" fmla="*/ 142 h 460"/>
                <a:gd name="T2" fmla="*/ 495 w 688"/>
                <a:gd name="T3" fmla="*/ 460 h 460"/>
                <a:gd name="T4" fmla="*/ 473 w 688"/>
                <a:gd name="T5" fmla="*/ 437 h 460"/>
                <a:gd name="T6" fmla="*/ 505 w 688"/>
                <a:gd name="T7" fmla="*/ 203 h 460"/>
                <a:gd name="T8" fmla="*/ 528 w 688"/>
                <a:gd name="T9" fmla="*/ 136 h 460"/>
                <a:gd name="T10" fmla="*/ 50 w 688"/>
                <a:gd name="T11" fmla="*/ 188 h 460"/>
                <a:gd name="T12" fmla="*/ 1 w 688"/>
                <a:gd name="T13" fmla="*/ 0 h 460"/>
                <a:gd name="T14" fmla="*/ 532 w 688"/>
                <a:gd name="T15" fmla="*/ 6 h 460"/>
                <a:gd name="T16" fmla="*/ 532 w 688"/>
                <a:gd name="T17" fmla="*/ 6 h 460"/>
                <a:gd name="T18" fmla="*/ 662 w 688"/>
                <a:gd name="T19" fmla="*/ 63 h 460"/>
                <a:gd name="T20" fmla="*/ 675 w 688"/>
                <a:gd name="T21" fmla="*/ 14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8" h="460">
                  <a:moveTo>
                    <a:pt x="675" y="142"/>
                  </a:moveTo>
                  <a:cubicBezTo>
                    <a:pt x="613" y="276"/>
                    <a:pt x="553" y="379"/>
                    <a:pt x="495" y="460"/>
                  </a:cubicBezTo>
                  <a:cubicBezTo>
                    <a:pt x="473" y="437"/>
                    <a:pt x="473" y="437"/>
                    <a:pt x="473" y="437"/>
                  </a:cubicBezTo>
                  <a:cubicBezTo>
                    <a:pt x="475" y="322"/>
                    <a:pt x="479" y="212"/>
                    <a:pt x="505" y="203"/>
                  </a:cubicBezTo>
                  <a:cubicBezTo>
                    <a:pt x="518" y="194"/>
                    <a:pt x="525" y="169"/>
                    <a:pt x="528" y="136"/>
                  </a:cubicBezTo>
                  <a:cubicBezTo>
                    <a:pt x="368" y="203"/>
                    <a:pt x="209" y="230"/>
                    <a:pt x="50" y="188"/>
                  </a:cubicBezTo>
                  <a:cubicBezTo>
                    <a:pt x="0" y="173"/>
                    <a:pt x="4" y="110"/>
                    <a:pt x="1" y="0"/>
                  </a:cubicBezTo>
                  <a:cubicBezTo>
                    <a:pt x="532" y="6"/>
                    <a:pt x="532" y="6"/>
                    <a:pt x="532" y="6"/>
                  </a:cubicBezTo>
                  <a:cubicBezTo>
                    <a:pt x="532" y="6"/>
                    <a:pt x="532" y="6"/>
                    <a:pt x="532" y="6"/>
                  </a:cubicBezTo>
                  <a:cubicBezTo>
                    <a:pt x="586" y="11"/>
                    <a:pt x="630" y="30"/>
                    <a:pt x="662" y="63"/>
                  </a:cubicBezTo>
                  <a:cubicBezTo>
                    <a:pt x="682" y="84"/>
                    <a:pt x="688" y="115"/>
                    <a:pt x="675" y="142"/>
                  </a:cubicBezTo>
                  <a:close/>
                </a:path>
              </a:pathLst>
            </a:custGeom>
            <a:solidFill>
              <a:srgbClr val="F47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6" name="Freeform 227">
              <a:extLst>
                <a:ext uri="{FF2B5EF4-FFF2-40B4-BE49-F238E27FC236}">
                  <a16:creationId xmlns:a16="http://schemas.microsoft.com/office/drawing/2014/main" id="{F33B61B2-8ABE-440E-802C-A0EA2FE10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1788" y="9521826"/>
              <a:ext cx="850900" cy="1441450"/>
            </a:xfrm>
            <a:custGeom>
              <a:avLst/>
              <a:gdLst>
                <a:gd name="T0" fmla="*/ 249 w 267"/>
                <a:gd name="T1" fmla="*/ 361 h 453"/>
                <a:gd name="T2" fmla="*/ 33 w 267"/>
                <a:gd name="T3" fmla="*/ 430 h 453"/>
                <a:gd name="T4" fmla="*/ 29 w 267"/>
                <a:gd name="T5" fmla="*/ 359 h 453"/>
                <a:gd name="T6" fmla="*/ 24 w 267"/>
                <a:gd name="T7" fmla="*/ 0 h 453"/>
                <a:gd name="T8" fmla="*/ 101 w 267"/>
                <a:gd name="T9" fmla="*/ 25 h 453"/>
                <a:gd name="T10" fmla="*/ 240 w 267"/>
                <a:gd name="T11" fmla="*/ 233 h 453"/>
                <a:gd name="T12" fmla="*/ 245 w 267"/>
                <a:gd name="T13" fmla="*/ 245 h 453"/>
                <a:gd name="T14" fmla="*/ 249 w 267"/>
                <a:gd name="T15" fmla="*/ 361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7" h="453">
                  <a:moveTo>
                    <a:pt x="249" y="361"/>
                  </a:moveTo>
                  <a:cubicBezTo>
                    <a:pt x="199" y="431"/>
                    <a:pt x="127" y="453"/>
                    <a:pt x="33" y="430"/>
                  </a:cubicBezTo>
                  <a:cubicBezTo>
                    <a:pt x="27" y="406"/>
                    <a:pt x="34" y="382"/>
                    <a:pt x="29" y="359"/>
                  </a:cubicBezTo>
                  <a:cubicBezTo>
                    <a:pt x="3" y="226"/>
                    <a:pt x="0" y="106"/>
                    <a:pt x="24" y="0"/>
                  </a:cubicBezTo>
                  <a:cubicBezTo>
                    <a:pt x="49" y="15"/>
                    <a:pt x="57" y="16"/>
                    <a:pt x="101" y="25"/>
                  </a:cubicBezTo>
                  <a:cubicBezTo>
                    <a:pt x="174" y="115"/>
                    <a:pt x="217" y="182"/>
                    <a:pt x="240" y="233"/>
                  </a:cubicBezTo>
                  <a:cubicBezTo>
                    <a:pt x="242" y="237"/>
                    <a:pt x="244" y="241"/>
                    <a:pt x="245" y="245"/>
                  </a:cubicBezTo>
                  <a:cubicBezTo>
                    <a:pt x="267" y="299"/>
                    <a:pt x="265" y="334"/>
                    <a:pt x="249" y="3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7" name="Freeform 228">
              <a:extLst>
                <a:ext uri="{FF2B5EF4-FFF2-40B4-BE49-F238E27FC236}">
                  <a16:creationId xmlns:a16="http://schemas.microsoft.com/office/drawing/2014/main" id="{C595B0F7-375F-4456-9168-AA31F4E48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98325" y="12184063"/>
              <a:ext cx="331788" cy="209550"/>
            </a:xfrm>
            <a:custGeom>
              <a:avLst/>
              <a:gdLst>
                <a:gd name="T0" fmla="*/ 90 w 104"/>
                <a:gd name="T1" fmla="*/ 62 h 66"/>
                <a:gd name="T2" fmla="*/ 20 w 104"/>
                <a:gd name="T3" fmla="*/ 43 h 66"/>
                <a:gd name="T4" fmla="*/ 18 w 104"/>
                <a:gd name="T5" fmla="*/ 42 h 66"/>
                <a:gd name="T6" fmla="*/ 15 w 104"/>
                <a:gd name="T7" fmla="*/ 41 h 66"/>
                <a:gd name="T8" fmla="*/ 2 w 104"/>
                <a:gd name="T9" fmla="*/ 18 h 66"/>
                <a:gd name="T10" fmla="*/ 5 w 104"/>
                <a:gd name="T11" fmla="*/ 8 h 66"/>
                <a:gd name="T12" fmla="*/ 19 w 104"/>
                <a:gd name="T13" fmla="*/ 4 h 66"/>
                <a:gd name="T14" fmla="*/ 48 w 104"/>
                <a:gd name="T15" fmla="*/ 9 h 66"/>
                <a:gd name="T16" fmla="*/ 57 w 104"/>
                <a:gd name="T17" fmla="*/ 15 h 66"/>
                <a:gd name="T18" fmla="*/ 97 w 104"/>
                <a:gd name="T19" fmla="*/ 44 h 66"/>
                <a:gd name="T20" fmla="*/ 102 w 104"/>
                <a:gd name="T21" fmla="*/ 50 h 66"/>
                <a:gd name="T22" fmla="*/ 103 w 104"/>
                <a:gd name="T23" fmla="*/ 54 h 66"/>
                <a:gd name="T24" fmla="*/ 90 w 104"/>
                <a:gd name="T25" fmla="*/ 6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66">
                  <a:moveTo>
                    <a:pt x="90" y="62"/>
                  </a:moveTo>
                  <a:cubicBezTo>
                    <a:pt x="70" y="49"/>
                    <a:pt x="46" y="44"/>
                    <a:pt x="20" y="43"/>
                  </a:cubicBezTo>
                  <a:cubicBezTo>
                    <a:pt x="20" y="43"/>
                    <a:pt x="19" y="42"/>
                    <a:pt x="18" y="42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5" y="38"/>
                    <a:pt x="0" y="28"/>
                    <a:pt x="2" y="1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3"/>
                    <a:pt x="14" y="0"/>
                    <a:pt x="19" y="4"/>
                  </a:cubicBezTo>
                  <a:cubicBezTo>
                    <a:pt x="26" y="9"/>
                    <a:pt x="36" y="10"/>
                    <a:pt x="48" y="9"/>
                  </a:cubicBezTo>
                  <a:cubicBezTo>
                    <a:pt x="52" y="9"/>
                    <a:pt x="56" y="11"/>
                    <a:pt x="57" y="15"/>
                  </a:cubicBezTo>
                  <a:cubicBezTo>
                    <a:pt x="62" y="29"/>
                    <a:pt x="78" y="37"/>
                    <a:pt x="97" y="44"/>
                  </a:cubicBezTo>
                  <a:cubicBezTo>
                    <a:pt x="100" y="45"/>
                    <a:pt x="102" y="47"/>
                    <a:pt x="102" y="50"/>
                  </a:cubicBezTo>
                  <a:cubicBezTo>
                    <a:pt x="103" y="51"/>
                    <a:pt x="103" y="53"/>
                    <a:pt x="103" y="54"/>
                  </a:cubicBezTo>
                  <a:cubicBezTo>
                    <a:pt x="104" y="61"/>
                    <a:pt x="96" y="66"/>
                    <a:pt x="90" y="6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8" name="Freeform 229">
              <a:extLst>
                <a:ext uri="{FF2B5EF4-FFF2-40B4-BE49-F238E27FC236}">
                  <a16:creationId xmlns:a16="http://schemas.microsoft.com/office/drawing/2014/main" id="{AE6D7056-6110-4B9D-9202-44759AB26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3450" y="11345863"/>
              <a:ext cx="309563" cy="949325"/>
            </a:xfrm>
            <a:custGeom>
              <a:avLst/>
              <a:gdLst>
                <a:gd name="T0" fmla="*/ 61 w 97"/>
                <a:gd name="T1" fmla="*/ 297 h 298"/>
                <a:gd name="T2" fmla="*/ 42 w 97"/>
                <a:gd name="T3" fmla="*/ 298 h 298"/>
                <a:gd name="T4" fmla="*/ 5 w 97"/>
                <a:gd name="T5" fmla="*/ 262 h 298"/>
                <a:gd name="T6" fmla="*/ 0 w 97"/>
                <a:gd name="T7" fmla="*/ 38 h 298"/>
                <a:gd name="T8" fmla="*/ 36 w 97"/>
                <a:gd name="T9" fmla="*/ 1 h 298"/>
                <a:gd name="T10" fmla="*/ 55 w 97"/>
                <a:gd name="T11" fmla="*/ 0 h 298"/>
                <a:gd name="T12" fmla="*/ 92 w 97"/>
                <a:gd name="T13" fmla="*/ 36 h 298"/>
                <a:gd name="T14" fmla="*/ 97 w 97"/>
                <a:gd name="T15" fmla="*/ 260 h 298"/>
                <a:gd name="T16" fmla="*/ 61 w 97"/>
                <a:gd name="T17" fmla="*/ 29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298">
                  <a:moveTo>
                    <a:pt x="61" y="297"/>
                  </a:moveTo>
                  <a:cubicBezTo>
                    <a:pt x="42" y="298"/>
                    <a:pt x="42" y="298"/>
                    <a:pt x="42" y="298"/>
                  </a:cubicBezTo>
                  <a:cubicBezTo>
                    <a:pt x="22" y="298"/>
                    <a:pt x="5" y="282"/>
                    <a:pt x="5" y="26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8"/>
                    <a:pt x="16" y="1"/>
                    <a:pt x="36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75" y="0"/>
                    <a:pt x="92" y="16"/>
                    <a:pt x="92" y="36"/>
                  </a:cubicBezTo>
                  <a:cubicBezTo>
                    <a:pt x="97" y="260"/>
                    <a:pt x="97" y="260"/>
                    <a:pt x="97" y="260"/>
                  </a:cubicBezTo>
                  <a:cubicBezTo>
                    <a:pt x="97" y="280"/>
                    <a:pt x="81" y="297"/>
                    <a:pt x="61" y="297"/>
                  </a:cubicBezTo>
                  <a:close/>
                </a:path>
              </a:pathLst>
            </a:custGeom>
            <a:solidFill>
              <a:srgbClr val="4C3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9" name="Freeform 230">
              <a:extLst>
                <a:ext uri="{FF2B5EF4-FFF2-40B4-BE49-F238E27FC236}">
                  <a16:creationId xmlns:a16="http://schemas.microsoft.com/office/drawing/2014/main" id="{841E38A4-BCEB-401B-8D50-2E2F15231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9650" y="11345863"/>
              <a:ext cx="312738" cy="987425"/>
            </a:xfrm>
            <a:custGeom>
              <a:avLst/>
              <a:gdLst>
                <a:gd name="T0" fmla="*/ 62 w 98"/>
                <a:gd name="T1" fmla="*/ 310 h 310"/>
                <a:gd name="T2" fmla="*/ 43 w 98"/>
                <a:gd name="T3" fmla="*/ 310 h 310"/>
                <a:gd name="T4" fmla="*/ 5 w 98"/>
                <a:gd name="T5" fmla="*/ 274 h 310"/>
                <a:gd name="T6" fmla="*/ 1 w 98"/>
                <a:gd name="T7" fmla="*/ 38 h 310"/>
                <a:gd name="T8" fmla="*/ 36 w 98"/>
                <a:gd name="T9" fmla="*/ 1 h 310"/>
                <a:gd name="T10" fmla="*/ 56 w 98"/>
                <a:gd name="T11" fmla="*/ 1 h 310"/>
                <a:gd name="T12" fmla="*/ 93 w 98"/>
                <a:gd name="T13" fmla="*/ 37 h 310"/>
                <a:gd name="T14" fmla="*/ 98 w 98"/>
                <a:gd name="T15" fmla="*/ 272 h 310"/>
                <a:gd name="T16" fmla="*/ 62 w 98"/>
                <a:gd name="T17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310">
                  <a:moveTo>
                    <a:pt x="62" y="310"/>
                  </a:moveTo>
                  <a:cubicBezTo>
                    <a:pt x="43" y="310"/>
                    <a:pt x="43" y="310"/>
                    <a:pt x="43" y="310"/>
                  </a:cubicBezTo>
                  <a:cubicBezTo>
                    <a:pt x="23" y="310"/>
                    <a:pt x="6" y="294"/>
                    <a:pt x="5" y="274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18"/>
                    <a:pt x="16" y="2"/>
                    <a:pt x="3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76" y="0"/>
                    <a:pt x="92" y="16"/>
                    <a:pt x="93" y="37"/>
                  </a:cubicBezTo>
                  <a:cubicBezTo>
                    <a:pt x="98" y="272"/>
                    <a:pt x="98" y="272"/>
                    <a:pt x="98" y="272"/>
                  </a:cubicBezTo>
                  <a:cubicBezTo>
                    <a:pt x="98" y="292"/>
                    <a:pt x="82" y="309"/>
                    <a:pt x="62" y="310"/>
                  </a:cubicBezTo>
                  <a:close/>
                </a:path>
              </a:pathLst>
            </a:custGeom>
            <a:solidFill>
              <a:srgbClr val="382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0" name="Freeform 231">
              <a:extLst>
                <a:ext uri="{FF2B5EF4-FFF2-40B4-BE49-F238E27FC236}">
                  <a16:creationId xmlns:a16="http://schemas.microsoft.com/office/drawing/2014/main" id="{FE91BCAE-9C49-44D9-8C81-300031B3A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4013" y="11237913"/>
              <a:ext cx="1503363" cy="317500"/>
            </a:xfrm>
            <a:custGeom>
              <a:avLst/>
              <a:gdLst>
                <a:gd name="T0" fmla="*/ 471 w 472"/>
                <a:gd name="T1" fmla="*/ 40 h 100"/>
                <a:gd name="T2" fmla="*/ 472 w 472"/>
                <a:gd name="T3" fmla="*/ 50 h 100"/>
                <a:gd name="T4" fmla="*/ 431 w 472"/>
                <a:gd name="T5" fmla="*/ 92 h 100"/>
                <a:gd name="T6" fmla="*/ 43 w 472"/>
                <a:gd name="T7" fmla="*/ 100 h 100"/>
                <a:gd name="T8" fmla="*/ 1 w 472"/>
                <a:gd name="T9" fmla="*/ 60 h 100"/>
                <a:gd name="T10" fmla="*/ 0 w 472"/>
                <a:gd name="T11" fmla="*/ 50 h 100"/>
                <a:gd name="T12" fmla="*/ 41 w 472"/>
                <a:gd name="T13" fmla="*/ 8 h 100"/>
                <a:gd name="T14" fmla="*/ 430 w 472"/>
                <a:gd name="T15" fmla="*/ 0 h 100"/>
                <a:gd name="T16" fmla="*/ 471 w 472"/>
                <a:gd name="T17" fmla="*/ 4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2" h="100">
                  <a:moveTo>
                    <a:pt x="471" y="40"/>
                  </a:moveTo>
                  <a:cubicBezTo>
                    <a:pt x="472" y="50"/>
                    <a:pt x="472" y="50"/>
                    <a:pt x="472" y="50"/>
                  </a:cubicBezTo>
                  <a:cubicBezTo>
                    <a:pt x="472" y="73"/>
                    <a:pt x="454" y="92"/>
                    <a:pt x="431" y="92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20" y="100"/>
                    <a:pt x="1" y="82"/>
                    <a:pt x="1" y="6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7"/>
                    <a:pt x="18" y="8"/>
                    <a:pt x="41" y="8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452" y="0"/>
                    <a:pt x="471" y="18"/>
                    <a:pt x="471" y="40"/>
                  </a:cubicBezTo>
                  <a:close/>
                </a:path>
              </a:pathLst>
            </a:custGeom>
            <a:solidFill>
              <a:srgbClr val="382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1" name="Freeform 232">
              <a:extLst>
                <a:ext uri="{FF2B5EF4-FFF2-40B4-BE49-F238E27FC236}">
                  <a16:creationId xmlns:a16="http://schemas.microsoft.com/office/drawing/2014/main" id="{4B99A051-395D-47AC-BA29-E9A9B6CE7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4213" y="9712326"/>
              <a:ext cx="322263" cy="506413"/>
            </a:xfrm>
            <a:custGeom>
              <a:avLst/>
              <a:gdLst>
                <a:gd name="T0" fmla="*/ 0 w 101"/>
                <a:gd name="T1" fmla="*/ 0 h 159"/>
                <a:gd name="T2" fmla="*/ 62 w 101"/>
                <a:gd name="T3" fmla="*/ 104 h 159"/>
                <a:gd name="T4" fmla="*/ 88 w 101"/>
                <a:gd name="T5" fmla="*/ 98 h 159"/>
                <a:gd name="T6" fmla="*/ 101 w 101"/>
                <a:gd name="T7" fmla="*/ 114 h 159"/>
                <a:gd name="T8" fmla="*/ 42 w 101"/>
                <a:gd name="T9" fmla="*/ 159 h 159"/>
                <a:gd name="T10" fmla="*/ 4 w 101"/>
                <a:gd name="T11" fmla="*/ 53 h 159"/>
                <a:gd name="T12" fmla="*/ 0 w 101"/>
                <a:gd name="T1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59">
                  <a:moveTo>
                    <a:pt x="0" y="0"/>
                  </a:moveTo>
                  <a:cubicBezTo>
                    <a:pt x="38" y="40"/>
                    <a:pt x="47" y="50"/>
                    <a:pt x="62" y="104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42" y="159"/>
                    <a:pt x="42" y="159"/>
                    <a:pt x="42" y="159"/>
                  </a:cubicBezTo>
                  <a:cubicBezTo>
                    <a:pt x="4" y="53"/>
                    <a:pt x="4" y="53"/>
                    <a:pt x="4" y="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2" name="Freeform 233">
              <a:extLst>
                <a:ext uri="{FF2B5EF4-FFF2-40B4-BE49-F238E27FC236}">
                  <a16:creationId xmlns:a16="http://schemas.microsoft.com/office/drawing/2014/main" id="{4FEA3E51-9B5E-4661-A9EA-A035F332A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3713" y="10066338"/>
              <a:ext cx="617538" cy="477838"/>
            </a:xfrm>
            <a:custGeom>
              <a:avLst/>
              <a:gdLst>
                <a:gd name="T0" fmla="*/ 194 w 194"/>
                <a:gd name="T1" fmla="*/ 74 h 150"/>
                <a:gd name="T2" fmla="*/ 27 w 194"/>
                <a:gd name="T3" fmla="*/ 141 h 150"/>
                <a:gd name="T4" fmla="*/ 5 w 194"/>
                <a:gd name="T5" fmla="*/ 93 h 150"/>
                <a:gd name="T6" fmla="*/ 15 w 194"/>
                <a:gd name="T7" fmla="*/ 28 h 150"/>
                <a:gd name="T8" fmla="*/ 28 w 194"/>
                <a:gd name="T9" fmla="*/ 0 h 150"/>
                <a:gd name="T10" fmla="*/ 189 w 194"/>
                <a:gd name="T11" fmla="*/ 62 h 150"/>
                <a:gd name="T12" fmla="*/ 194 w 194"/>
                <a:gd name="T13" fmla="*/ 7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150">
                  <a:moveTo>
                    <a:pt x="194" y="74"/>
                  </a:moveTo>
                  <a:cubicBezTo>
                    <a:pt x="151" y="113"/>
                    <a:pt x="28" y="150"/>
                    <a:pt x="27" y="141"/>
                  </a:cubicBezTo>
                  <a:cubicBezTo>
                    <a:pt x="26" y="141"/>
                    <a:pt x="6" y="95"/>
                    <a:pt x="5" y="93"/>
                  </a:cubicBezTo>
                  <a:cubicBezTo>
                    <a:pt x="0" y="62"/>
                    <a:pt x="15" y="28"/>
                    <a:pt x="15" y="28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91" y="66"/>
                    <a:pt x="193" y="70"/>
                    <a:pt x="194" y="7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3" name="Freeform 234">
              <a:extLst>
                <a:ext uri="{FF2B5EF4-FFF2-40B4-BE49-F238E27FC236}">
                  <a16:creationId xmlns:a16="http://schemas.microsoft.com/office/drawing/2014/main" id="{CFF0576B-D759-4922-AE12-2B5EA1368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0525" y="9772651"/>
              <a:ext cx="247650" cy="144463"/>
            </a:xfrm>
            <a:custGeom>
              <a:avLst/>
              <a:gdLst>
                <a:gd name="T0" fmla="*/ 4 w 78"/>
                <a:gd name="T1" fmla="*/ 45 h 45"/>
                <a:gd name="T2" fmla="*/ 3 w 78"/>
                <a:gd name="T3" fmla="*/ 43 h 45"/>
                <a:gd name="T4" fmla="*/ 14 w 78"/>
                <a:gd name="T5" fmla="*/ 20 h 45"/>
                <a:gd name="T6" fmla="*/ 64 w 78"/>
                <a:gd name="T7" fmla="*/ 2 h 45"/>
                <a:gd name="T8" fmla="*/ 76 w 78"/>
                <a:gd name="T9" fmla="*/ 7 h 45"/>
                <a:gd name="T10" fmla="*/ 76 w 78"/>
                <a:gd name="T11" fmla="*/ 9 h 45"/>
                <a:gd name="T12" fmla="*/ 71 w 78"/>
                <a:gd name="T13" fmla="*/ 21 h 45"/>
                <a:gd name="T14" fmla="*/ 4 w 78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45">
                  <a:moveTo>
                    <a:pt x="4" y="45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0" y="34"/>
                    <a:pt x="5" y="24"/>
                    <a:pt x="14" y="20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9" y="0"/>
                    <a:pt x="74" y="3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8" y="14"/>
                    <a:pt x="76" y="19"/>
                    <a:pt x="71" y="21"/>
                  </a:cubicBezTo>
                  <a:lnTo>
                    <a:pt x="4" y="45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4" name="Freeform 235">
              <a:extLst>
                <a:ext uri="{FF2B5EF4-FFF2-40B4-BE49-F238E27FC236}">
                  <a16:creationId xmlns:a16="http://schemas.microsoft.com/office/drawing/2014/main" id="{44BB004D-3532-41B7-9F4C-CF86A67CB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8775" y="9785351"/>
              <a:ext cx="317500" cy="166688"/>
            </a:xfrm>
            <a:custGeom>
              <a:avLst/>
              <a:gdLst>
                <a:gd name="T0" fmla="*/ 7 w 100"/>
                <a:gd name="T1" fmla="*/ 52 h 52"/>
                <a:gd name="T2" fmla="*/ 0 w 100"/>
                <a:gd name="T3" fmla="*/ 33 h 52"/>
                <a:gd name="T4" fmla="*/ 86 w 100"/>
                <a:gd name="T5" fmla="*/ 2 h 52"/>
                <a:gd name="T6" fmla="*/ 97 w 100"/>
                <a:gd name="T7" fmla="*/ 7 h 52"/>
                <a:gd name="T8" fmla="*/ 98 w 100"/>
                <a:gd name="T9" fmla="*/ 9 h 52"/>
                <a:gd name="T10" fmla="*/ 93 w 100"/>
                <a:gd name="T11" fmla="*/ 21 h 52"/>
                <a:gd name="T12" fmla="*/ 7 w 100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52">
                  <a:moveTo>
                    <a:pt x="7" y="52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91" y="0"/>
                    <a:pt x="96" y="3"/>
                    <a:pt x="97" y="7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100" y="14"/>
                    <a:pt x="97" y="19"/>
                    <a:pt x="93" y="21"/>
                  </a:cubicBezTo>
                  <a:lnTo>
                    <a:pt x="7" y="52"/>
                  </a:lnTo>
                  <a:close/>
                </a:path>
              </a:pathLst>
            </a:custGeom>
            <a:solidFill>
              <a:srgbClr val="072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5" name="Freeform 236">
              <a:extLst>
                <a:ext uri="{FF2B5EF4-FFF2-40B4-BE49-F238E27FC236}">
                  <a16:creationId xmlns:a16="http://schemas.microsoft.com/office/drawing/2014/main" id="{71442350-D84D-4506-A162-971F988FB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7025" y="9823451"/>
              <a:ext cx="323850" cy="217488"/>
            </a:xfrm>
            <a:custGeom>
              <a:avLst/>
              <a:gdLst>
                <a:gd name="T0" fmla="*/ 101 w 102"/>
                <a:gd name="T1" fmla="*/ 36 h 68"/>
                <a:gd name="T2" fmla="*/ 55 w 102"/>
                <a:gd name="T3" fmla="*/ 21 h 68"/>
                <a:gd name="T4" fmla="*/ 53 w 102"/>
                <a:gd name="T5" fmla="*/ 22 h 68"/>
                <a:gd name="T6" fmla="*/ 58 w 102"/>
                <a:gd name="T7" fmla="*/ 12 h 68"/>
                <a:gd name="T8" fmla="*/ 55 w 102"/>
                <a:gd name="T9" fmla="*/ 2 h 68"/>
                <a:gd name="T10" fmla="*/ 53 w 102"/>
                <a:gd name="T11" fmla="*/ 2 h 68"/>
                <a:gd name="T12" fmla="*/ 43 w 102"/>
                <a:gd name="T13" fmla="*/ 5 h 68"/>
                <a:gd name="T14" fmla="*/ 30 w 102"/>
                <a:gd name="T15" fmla="*/ 30 h 68"/>
                <a:gd name="T16" fmla="*/ 23 w 102"/>
                <a:gd name="T17" fmla="*/ 37 h 68"/>
                <a:gd name="T18" fmla="*/ 0 w 102"/>
                <a:gd name="T19" fmla="*/ 43 h 68"/>
                <a:gd name="T20" fmla="*/ 6 w 102"/>
                <a:gd name="T21" fmla="*/ 68 h 68"/>
                <a:gd name="T22" fmla="*/ 30 w 102"/>
                <a:gd name="T23" fmla="*/ 62 h 68"/>
                <a:gd name="T24" fmla="*/ 35 w 102"/>
                <a:gd name="T25" fmla="*/ 62 h 68"/>
                <a:gd name="T26" fmla="*/ 96 w 102"/>
                <a:gd name="T27" fmla="*/ 45 h 68"/>
                <a:gd name="T28" fmla="*/ 101 w 102"/>
                <a:gd name="T29" fmla="*/ 3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" h="68">
                  <a:moveTo>
                    <a:pt x="101" y="36"/>
                  </a:moveTo>
                  <a:cubicBezTo>
                    <a:pt x="97" y="22"/>
                    <a:pt x="71" y="17"/>
                    <a:pt x="55" y="21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60" y="9"/>
                    <a:pt x="58" y="4"/>
                    <a:pt x="55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9" y="0"/>
                    <a:pt x="45" y="1"/>
                    <a:pt x="43" y="5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7" y="32"/>
                    <a:pt x="24" y="34"/>
                    <a:pt x="23" y="3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2" y="63"/>
                    <a:pt x="33" y="63"/>
                    <a:pt x="35" y="62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9" y="43"/>
                    <a:pt x="102" y="40"/>
                    <a:pt x="101" y="36"/>
                  </a:cubicBez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6" name="Freeform 237">
              <a:extLst>
                <a:ext uri="{FF2B5EF4-FFF2-40B4-BE49-F238E27FC236}">
                  <a16:creationId xmlns:a16="http://schemas.microsoft.com/office/drawing/2014/main" id="{978DA8CB-F89F-4BFE-BC08-5DEB1102B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1163" y="9623426"/>
              <a:ext cx="1227138" cy="860425"/>
            </a:xfrm>
            <a:custGeom>
              <a:avLst/>
              <a:gdLst>
                <a:gd name="T0" fmla="*/ 118 w 385"/>
                <a:gd name="T1" fmla="*/ 256 h 270"/>
                <a:gd name="T2" fmla="*/ 385 w 385"/>
                <a:gd name="T3" fmla="*/ 135 h 270"/>
                <a:gd name="T4" fmla="*/ 373 w 385"/>
                <a:gd name="T5" fmla="*/ 101 h 270"/>
                <a:gd name="T6" fmla="*/ 144 w 385"/>
                <a:gd name="T7" fmla="*/ 151 h 270"/>
                <a:gd name="T8" fmla="*/ 81 w 385"/>
                <a:gd name="T9" fmla="*/ 22 h 270"/>
                <a:gd name="T10" fmla="*/ 62 w 385"/>
                <a:gd name="T11" fmla="*/ 8 h 270"/>
                <a:gd name="T12" fmla="*/ 51 w 385"/>
                <a:gd name="T13" fmla="*/ 5 h 270"/>
                <a:gd name="T14" fmla="*/ 4 w 385"/>
                <a:gd name="T15" fmla="*/ 50 h 270"/>
                <a:gd name="T16" fmla="*/ 56 w 385"/>
                <a:gd name="T17" fmla="*/ 266 h 270"/>
                <a:gd name="T18" fmla="*/ 66 w 385"/>
                <a:gd name="T19" fmla="*/ 267 h 270"/>
                <a:gd name="T20" fmla="*/ 66 w 385"/>
                <a:gd name="T21" fmla="*/ 267 h 270"/>
                <a:gd name="T22" fmla="*/ 91 w 385"/>
                <a:gd name="T23" fmla="*/ 266 h 270"/>
                <a:gd name="T24" fmla="*/ 118 w 385"/>
                <a:gd name="T25" fmla="*/ 25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5" h="270">
                  <a:moveTo>
                    <a:pt x="118" y="256"/>
                  </a:moveTo>
                  <a:cubicBezTo>
                    <a:pt x="178" y="231"/>
                    <a:pt x="279" y="175"/>
                    <a:pt x="385" y="135"/>
                  </a:cubicBezTo>
                  <a:cubicBezTo>
                    <a:pt x="373" y="101"/>
                    <a:pt x="373" y="101"/>
                    <a:pt x="373" y="101"/>
                  </a:cubicBezTo>
                  <a:cubicBezTo>
                    <a:pt x="297" y="124"/>
                    <a:pt x="210" y="137"/>
                    <a:pt x="144" y="151"/>
                  </a:cubicBezTo>
                  <a:cubicBezTo>
                    <a:pt x="137" y="115"/>
                    <a:pt x="117" y="72"/>
                    <a:pt x="81" y="22"/>
                  </a:cubicBezTo>
                  <a:cubicBezTo>
                    <a:pt x="76" y="16"/>
                    <a:pt x="70" y="11"/>
                    <a:pt x="62" y="8"/>
                  </a:cubicBezTo>
                  <a:cubicBezTo>
                    <a:pt x="58" y="6"/>
                    <a:pt x="54" y="5"/>
                    <a:pt x="51" y="5"/>
                  </a:cubicBezTo>
                  <a:cubicBezTo>
                    <a:pt x="24" y="0"/>
                    <a:pt x="0" y="23"/>
                    <a:pt x="4" y="50"/>
                  </a:cubicBezTo>
                  <a:cubicBezTo>
                    <a:pt x="15" y="138"/>
                    <a:pt x="29" y="217"/>
                    <a:pt x="56" y="266"/>
                  </a:cubicBezTo>
                  <a:cubicBezTo>
                    <a:pt x="60" y="266"/>
                    <a:pt x="63" y="266"/>
                    <a:pt x="66" y="267"/>
                  </a:cubicBezTo>
                  <a:cubicBezTo>
                    <a:pt x="66" y="267"/>
                    <a:pt x="66" y="267"/>
                    <a:pt x="66" y="267"/>
                  </a:cubicBezTo>
                  <a:cubicBezTo>
                    <a:pt x="71" y="270"/>
                    <a:pt x="80" y="269"/>
                    <a:pt x="91" y="266"/>
                  </a:cubicBezTo>
                  <a:cubicBezTo>
                    <a:pt x="101" y="264"/>
                    <a:pt x="110" y="261"/>
                    <a:pt x="118" y="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7" name="Freeform 238">
              <a:extLst>
                <a:ext uri="{FF2B5EF4-FFF2-40B4-BE49-F238E27FC236}">
                  <a16:creationId xmlns:a16="http://schemas.microsoft.com/office/drawing/2014/main" id="{8B06E8D9-704C-4AC9-8599-EAF00BAC1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3675" y="9496426"/>
              <a:ext cx="379413" cy="855663"/>
            </a:xfrm>
            <a:custGeom>
              <a:avLst/>
              <a:gdLst>
                <a:gd name="T0" fmla="*/ 81 w 119"/>
                <a:gd name="T1" fmla="*/ 265 h 269"/>
                <a:gd name="T2" fmla="*/ 71 w 119"/>
                <a:gd name="T3" fmla="*/ 266 h 269"/>
                <a:gd name="T4" fmla="*/ 25 w 119"/>
                <a:gd name="T5" fmla="*/ 230 h 269"/>
                <a:gd name="T6" fmla="*/ 3 w 119"/>
                <a:gd name="T7" fmla="*/ 49 h 269"/>
                <a:gd name="T8" fmla="*/ 39 w 119"/>
                <a:gd name="T9" fmla="*/ 4 h 269"/>
                <a:gd name="T10" fmla="*/ 49 w 119"/>
                <a:gd name="T11" fmla="*/ 3 h 269"/>
                <a:gd name="T12" fmla="*/ 95 w 119"/>
                <a:gd name="T13" fmla="*/ 38 h 269"/>
                <a:gd name="T14" fmla="*/ 116 w 119"/>
                <a:gd name="T15" fmla="*/ 219 h 269"/>
                <a:gd name="T16" fmla="*/ 81 w 119"/>
                <a:gd name="T17" fmla="*/ 26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69">
                  <a:moveTo>
                    <a:pt x="81" y="265"/>
                  </a:moveTo>
                  <a:cubicBezTo>
                    <a:pt x="71" y="266"/>
                    <a:pt x="71" y="266"/>
                    <a:pt x="71" y="266"/>
                  </a:cubicBezTo>
                  <a:cubicBezTo>
                    <a:pt x="48" y="269"/>
                    <a:pt x="28" y="253"/>
                    <a:pt x="25" y="230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0" y="27"/>
                    <a:pt x="16" y="6"/>
                    <a:pt x="39" y="4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71" y="0"/>
                    <a:pt x="92" y="16"/>
                    <a:pt x="95" y="38"/>
                  </a:cubicBezTo>
                  <a:cubicBezTo>
                    <a:pt x="116" y="219"/>
                    <a:pt x="116" y="219"/>
                    <a:pt x="116" y="219"/>
                  </a:cubicBezTo>
                  <a:cubicBezTo>
                    <a:pt x="119" y="242"/>
                    <a:pt x="103" y="262"/>
                    <a:pt x="81" y="265"/>
                  </a:cubicBezTo>
                  <a:close/>
                </a:path>
              </a:pathLst>
            </a:custGeom>
            <a:solidFill>
              <a:srgbClr val="4C3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8" name="Freeform 239">
              <a:extLst>
                <a:ext uri="{FF2B5EF4-FFF2-40B4-BE49-F238E27FC236}">
                  <a16:creationId xmlns:a16="http://schemas.microsoft.com/office/drawing/2014/main" id="{8B4DF5B6-4B6B-4348-AF57-BF5DCDBAE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625" y="9674226"/>
              <a:ext cx="458788" cy="1509713"/>
            </a:xfrm>
            <a:custGeom>
              <a:avLst/>
              <a:gdLst>
                <a:gd name="T0" fmla="*/ 105 w 144"/>
                <a:gd name="T1" fmla="*/ 470 h 474"/>
                <a:gd name="T2" fmla="*/ 96 w 144"/>
                <a:gd name="T3" fmla="*/ 471 h 474"/>
                <a:gd name="T4" fmla="*/ 50 w 144"/>
                <a:gd name="T5" fmla="*/ 436 h 474"/>
                <a:gd name="T6" fmla="*/ 3 w 144"/>
                <a:gd name="T7" fmla="*/ 49 h 474"/>
                <a:gd name="T8" fmla="*/ 39 w 144"/>
                <a:gd name="T9" fmla="*/ 4 h 474"/>
                <a:gd name="T10" fmla="*/ 49 w 144"/>
                <a:gd name="T11" fmla="*/ 2 h 474"/>
                <a:gd name="T12" fmla="*/ 94 w 144"/>
                <a:gd name="T13" fmla="*/ 38 h 474"/>
                <a:gd name="T14" fmla="*/ 141 w 144"/>
                <a:gd name="T15" fmla="*/ 424 h 474"/>
                <a:gd name="T16" fmla="*/ 105 w 144"/>
                <a:gd name="T17" fmla="*/ 47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474">
                  <a:moveTo>
                    <a:pt x="105" y="470"/>
                  </a:moveTo>
                  <a:cubicBezTo>
                    <a:pt x="96" y="471"/>
                    <a:pt x="96" y="471"/>
                    <a:pt x="96" y="471"/>
                  </a:cubicBezTo>
                  <a:cubicBezTo>
                    <a:pt x="73" y="474"/>
                    <a:pt x="53" y="458"/>
                    <a:pt x="50" y="436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0" y="27"/>
                    <a:pt x="16" y="6"/>
                    <a:pt x="39" y="4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71" y="0"/>
                    <a:pt x="92" y="16"/>
                    <a:pt x="94" y="38"/>
                  </a:cubicBezTo>
                  <a:cubicBezTo>
                    <a:pt x="141" y="424"/>
                    <a:pt x="141" y="424"/>
                    <a:pt x="141" y="424"/>
                  </a:cubicBezTo>
                  <a:cubicBezTo>
                    <a:pt x="144" y="447"/>
                    <a:pt x="128" y="467"/>
                    <a:pt x="105" y="470"/>
                  </a:cubicBezTo>
                  <a:close/>
                </a:path>
              </a:pathLst>
            </a:custGeom>
            <a:solidFill>
              <a:srgbClr val="382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9" name="Freeform 240">
              <a:extLst>
                <a:ext uri="{FF2B5EF4-FFF2-40B4-BE49-F238E27FC236}">
                  <a16:creationId xmlns:a16="http://schemas.microsoft.com/office/drawing/2014/main" id="{9CCC994B-00E9-471D-9194-6F70B0147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1075" y="10477501"/>
              <a:ext cx="293688" cy="919163"/>
            </a:xfrm>
            <a:custGeom>
              <a:avLst/>
              <a:gdLst>
                <a:gd name="T0" fmla="*/ 45 w 92"/>
                <a:gd name="T1" fmla="*/ 1 h 289"/>
                <a:gd name="T2" fmla="*/ 45 w 92"/>
                <a:gd name="T3" fmla="*/ 1 h 289"/>
                <a:gd name="T4" fmla="*/ 92 w 92"/>
                <a:gd name="T5" fmla="*/ 46 h 289"/>
                <a:gd name="T6" fmla="*/ 69 w 92"/>
                <a:gd name="T7" fmla="*/ 243 h 289"/>
                <a:gd name="T8" fmla="*/ 51 w 92"/>
                <a:gd name="T9" fmla="*/ 289 h 289"/>
                <a:gd name="T10" fmla="*/ 51 w 92"/>
                <a:gd name="T11" fmla="*/ 289 h 289"/>
                <a:gd name="T12" fmla="*/ 32 w 92"/>
                <a:gd name="T13" fmla="*/ 243 h 289"/>
                <a:gd name="T14" fmla="*/ 0 w 92"/>
                <a:gd name="T15" fmla="*/ 48 h 289"/>
                <a:gd name="T16" fmla="*/ 45 w 92"/>
                <a:gd name="T17" fmla="*/ 1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289">
                  <a:moveTo>
                    <a:pt x="45" y="1"/>
                  </a:moveTo>
                  <a:cubicBezTo>
                    <a:pt x="45" y="1"/>
                    <a:pt x="45" y="1"/>
                    <a:pt x="45" y="1"/>
                  </a:cubicBezTo>
                  <a:cubicBezTo>
                    <a:pt x="71" y="0"/>
                    <a:pt x="92" y="20"/>
                    <a:pt x="92" y="46"/>
                  </a:cubicBezTo>
                  <a:cubicBezTo>
                    <a:pt x="69" y="243"/>
                    <a:pt x="69" y="243"/>
                    <a:pt x="69" y="243"/>
                  </a:cubicBezTo>
                  <a:cubicBezTo>
                    <a:pt x="69" y="268"/>
                    <a:pt x="61" y="289"/>
                    <a:pt x="51" y="289"/>
                  </a:cubicBezTo>
                  <a:cubicBezTo>
                    <a:pt x="51" y="289"/>
                    <a:pt x="51" y="289"/>
                    <a:pt x="51" y="289"/>
                  </a:cubicBezTo>
                  <a:cubicBezTo>
                    <a:pt x="41" y="289"/>
                    <a:pt x="32" y="269"/>
                    <a:pt x="32" y="24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0" y="1"/>
                    <a:pt x="45" y="1"/>
                  </a:cubicBezTo>
                  <a:close/>
                </a:path>
              </a:pathLst>
            </a:custGeom>
            <a:solidFill>
              <a:srgbClr val="382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60" name="Freeform 241">
              <a:extLst>
                <a:ext uri="{FF2B5EF4-FFF2-40B4-BE49-F238E27FC236}">
                  <a16:creationId xmlns:a16="http://schemas.microsoft.com/office/drawing/2014/main" id="{40622E31-59EF-4315-85EE-76773425E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5788" y="10393363"/>
              <a:ext cx="1470025" cy="369888"/>
            </a:xfrm>
            <a:custGeom>
              <a:avLst/>
              <a:gdLst>
                <a:gd name="T0" fmla="*/ 3 w 461"/>
                <a:gd name="T1" fmla="*/ 26 h 116"/>
                <a:gd name="T2" fmla="*/ 3 w 461"/>
                <a:gd name="T3" fmla="*/ 26 h 116"/>
                <a:gd name="T4" fmla="*/ 50 w 461"/>
                <a:gd name="T5" fmla="*/ 13 h 116"/>
                <a:gd name="T6" fmla="*/ 417 w 461"/>
                <a:gd name="T7" fmla="*/ 21 h 116"/>
                <a:gd name="T8" fmla="*/ 458 w 461"/>
                <a:gd name="T9" fmla="*/ 72 h 116"/>
                <a:gd name="T10" fmla="*/ 458 w 461"/>
                <a:gd name="T11" fmla="*/ 72 h 116"/>
                <a:gd name="T12" fmla="*/ 408 w 461"/>
                <a:gd name="T13" fmla="*/ 113 h 116"/>
                <a:gd name="T14" fmla="*/ 47 w 461"/>
                <a:gd name="T15" fmla="*/ 48 h 116"/>
                <a:gd name="T16" fmla="*/ 3 w 461"/>
                <a:gd name="T17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" h="116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5" y="0"/>
                    <a:pt x="25" y="10"/>
                    <a:pt x="50" y="13"/>
                  </a:cubicBezTo>
                  <a:cubicBezTo>
                    <a:pt x="417" y="21"/>
                    <a:pt x="417" y="21"/>
                    <a:pt x="417" y="21"/>
                  </a:cubicBezTo>
                  <a:cubicBezTo>
                    <a:pt x="443" y="24"/>
                    <a:pt x="461" y="47"/>
                    <a:pt x="458" y="72"/>
                  </a:cubicBezTo>
                  <a:cubicBezTo>
                    <a:pt x="458" y="72"/>
                    <a:pt x="458" y="72"/>
                    <a:pt x="458" y="72"/>
                  </a:cubicBezTo>
                  <a:cubicBezTo>
                    <a:pt x="456" y="97"/>
                    <a:pt x="433" y="116"/>
                    <a:pt x="408" y="113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21" y="45"/>
                    <a:pt x="0" y="51"/>
                    <a:pt x="3" y="26"/>
                  </a:cubicBezTo>
                  <a:close/>
                </a:path>
              </a:pathLst>
            </a:custGeom>
            <a:solidFill>
              <a:srgbClr val="382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1A5F73EF-1794-4601-B011-D3E006CF0836}"/>
              </a:ext>
            </a:extLst>
          </p:cNvPr>
          <p:cNvGrpSpPr/>
          <p:nvPr/>
        </p:nvGrpSpPr>
        <p:grpSpPr>
          <a:xfrm>
            <a:off x="6910056" y="3470269"/>
            <a:ext cx="3007921" cy="830155"/>
            <a:chOff x="6015038" y="12055475"/>
            <a:chExt cx="6016625" cy="1660526"/>
          </a:xfrm>
        </p:grpSpPr>
        <p:sp>
          <p:nvSpPr>
            <p:cNvPr id="13" name="Freeform 213">
              <a:extLst>
                <a:ext uri="{FF2B5EF4-FFF2-40B4-BE49-F238E27FC236}">
                  <a16:creationId xmlns:a16="http://schemas.microsoft.com/office/drawing/2014/main" id="{CCC2AA33-989C-4053-8121-E99CE4B52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5038" y="12055475"/>
              <a:ext cx="6016625" cy="179388"/>
            </a:xfrm>
            <a:custGeom>
              <a:avLst/>
              <a:gdLst>
                <a:gd name="T0" fmla="*/ 2058 w 2085"/>
                <a:gd name="T1" fmla="*/ 62 h 62"/>
                <a:gd name="T2" fmla="*/ 27 w 2085"/>
                <a:gd name="T3" fmla="*/ 62 h 62"/>
                <a:gd name="T4" fmla="*/ 0 w 2085"/>
                <a:gd name="T5" fmla="*/ 34 h 62"/>
                <a:gd name="T6" fmla="*/ 0 w 2085"/>
                <a:gd name="T7" fmla="*/ 27 h 62"/>
                <a:gd name="T8" fmla="*/ 27 w 2085"/>
                <a:gd name="T9" fmla="*/ 0 h 62"/>
                <a:gd name="T10" fmla="*/ 2058 w 2085"/>
                <a:gd name="T11" fmla="*/ 0 h 62"/>
                <a:gd name="T12" fmla="*/ 2085 w 2085"/>
                <a:gd name="T13" fmla="*/ 27 h 62"/>
                <a:gd name="T14" fmla="*/ 2085 w 2085"/>
                <a:gd name="T15" fmla="*/ 34 h 62"/>
                <a:gd name="T16" fmla="*/ 2058 w 2085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5" h="62">
                  <a:moveTo>
                    <a:pt x="2058" y="62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12" y="62"/>
                    <a:pt x="0" y="49"/>
                    <a:pt x="0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2058" y="0"/>
                    <a:pt x="2058" y="0"/>
                    <a:pt x="2058" y="0"/>
                  </a:cubicBezTo>
                  <a:cubicBezTo>
                    <a:pt x="2073" y="0"/>
                    <a:pt x="2085" y="12"/>
                    <a:pt x="2085" y="27"/>
                  </a:cubicBezTo>
                  <a:cubicBezTo>
                    <a:pt x="2085" y="34"/>
                    <a:pt x="2085" y="34"/>
                    <a:pt x="2085" y="34"/>
                  </a:cubicBezTo>
                  <a:cubicBezTo>
                    <a:pt x="2085" y="49"/>
                    <a:pt x="2073" y="62"/>
                    <a:pt x="2058" y="62"/>
                  </a:cubicBezTo>
                  <a:close/>
                </a:path>
              </a:pathLst>
            </a:custGeom>
            <a:solidFill>
              <a:srgbClr val="6E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" name="Freeform 214">
              <a:extLst>
                <a:ext uri="{FF2B5EF4-FFF2-40B4-BE49-F238E27FC236}">
                  <a16:creationId xmlns:a16="http://schemas.microsoft.com/office/drawing/2014/main" id="{596D079C-ED53-4313-802B-4598A7F89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0" y="12234863"/>
              <a:ext cx="219075" cy="1481138"/>
            </a:xfrm>
            <a:custGeom>
              <a:avLst/>
              <a:gdLst>
                <a:gd name="T0" fmla="*/ 72 w 138"/>
                <a:gd name="T1" fmla="*/ 933 h 933"/>
                <a:gd name="T2" fmla="*/ 0 w 138"/>
                <a:gd name="T3" fmla="*/ 933 h 933"/>
                <a:gd name="T4" fmla="*/ 65 w 138"/>
                <a:gd name="T5" fmla="*/ 0 h 933"/>
                <a:gd name="T6" fmla="*/ 138 w 138"/>
                <a:gd name="T7" fmla="*/ 0 h 933"/>
                <a:gd name="T8" fmla="*/ 72 w 138"/>
                <a:gd name="T9" fmla="*/ 933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933">
                  <a:moveTo>
                    <a:pt x="72" y="933"/>
                  </a:moveTo>
                  <a:lnTo>
                    <a:pt x="0" y="933"/>
                  </a:lnTo>
                  <a:lnTo>
                    <a:pt x="65" y="0"/>
                  </a:lnTo>
                  <a:lnTo>
                    <a:pt x="138" y="0"/>
                  </a:lnTo>
                  <a:lnTo>
                    <a:pt x="72" y="933"/>
                  </a:lnTo>
                  <a:close/>
                </a:path>
              </a:pathLst>
            </a:custGeom>
            <a:solidFill>
              <a:srgbClr val="6E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" name="Freeform 215">
              <a:extLst>
                <a:ext uri="{FF2B5EF4-FFF2-40B4-BE49-F238E27FC236}">
                  <a16:creationId xmlns:a16="http://schemas.microsoft.com/office/drawing/2014/main" id="{C8119B79-E6D8-41DC-B7A1-1D65DBAFF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4125" y="12234863"/>
              <a:ext cx="219075" cy="1481138"/>
            </a:xfrm>
            <a:custGeom>
              <a:avLst/>
              <a:gdLst>
                <a:gd name="T0" fmla="*/ 66 w 138"/>
                <a:gd name="T1" fmla="*/ 933 h 933"/>
                <a:gd name="T2" fmla="*/ 138 w 138"/>
                <a:gd name="T3" fmla="*/ 933 h 933"/>
                <a:gd name="T4" fmla="*/ 73 w 138"/>
                <a:gd name="T5" fmla="*/ 0 h 933"/>
                <a:gd name="T6" fmla="*/ 0 w 138"/>
                <a:gd name="T7" fmla="*/ 0 h 933"/>
                <a:gd name="T8" fmla="*/ 66 w 138"/>
                <a:gd name="T9" fmla="*/ 933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933">
                  <a:moveTo>
                    <a:pt x="66" y="933"/>
                  </a:moveTo>
                  <a:lnTo>
                    <a:pt x="138" y="933"/>
                  </a:lnTo>
                  <a:lnTo>
                    <a:pt x="73" y="0"/>
                  </a:lnTo>
                  <a:lnTo>
                    <a:pt x="0" y="0"/>
                  </a:lnTo>
                  <a:lnTo>
                    <a:pt x="66" y="933"/>
                  </a:lnTo>
                  <a:close/>
                </a:path>
              </a:pathLst>
            </a:custGeom>
            <a:solidFill>
              <a:srgbClr val="6E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96090CF-4BA7-4638-9C2C-3883A686603C}"/>
              </a:ext>
            </a:extLst>
          </p:cNvPr>
          <p:cNvGrpSpPr/>
          <p:nvPr/>
        </p:nvGrpSpPr>
        <p:grpSpPr>
          <a:xfrm>
            <a:off x="2941567" y="3166371"/>
            <a:ext cx="2319152" cy="631578"/>
            <a:chOff x="16726829" y="8109466"/>
            <a:chExt cx="4638908" cy="1263322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DF1F9E54-3953-40C0-93D0-3974A8D67878}"/>
                </a:ext>
              </a:extLst>
            </p:cNvPr>
            <p:cNvSpPr txBox="1"/>
            <p:nvPr/>
          </p:nvSpPr>
          <p:spPr>
            <a:xfrm>
              <a:off x="16726829" y="8109466"/>
              <a:ext cx="3210272" cy="554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28554"/>
              <a:r>
                <a:rPr lang="en-US" sz="1200" dirty="0">
                  <a:solidFill>
                    <a:srgbClr val="4A86FF"/>
                  </a:solidFill>
                  <a:latin typeface="Century Gothic"/>
                </a:rPr>
                <a:t>Md. Mutasim Halim</a:t>
              </a:r>
              <a:endParaRPr lang="en-US" sz="1200" b="1" dirty="0">
                <a:solidFill>
                  <a:srgbClr val="4A86FF"/>
                </a:solidFill>
                <a:latin typeface="Century Gothic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17C69C6-F84D-4D9E-BE96-204C11E138EC}"/>
                </a:ext>
              </a:extLst>
            </p:cNvPr>
            <p:cNvSpPr txBox="1"/>
            <p:nvPr/>
          </p:nvSpPr>
          <p:spPr>
            <a:xfrm>
              <a:off x="16726829" y="8757153"/>
              <a:ext cx="4638908" cy="61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r>
                <a:rPr lang="en-US" sz="1400" b="1" i="0" dirty="0">
                  <a:effectLst/>
                </a:rPr>
                <a:t>011183025</a:t>
              </a:r>
              <a:endParaRPr lang="en-US" sz="1100" b="1" dirty="0">
                <a:solidFill>
                  <a:srgbClr val="283147"/>
                </a:solidFill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77E62D7-EFA5-49AF-8377-8B9F5FC0DFF3}"/>
              </a:ext>
            </a:extLst>
          </p:cNvPr>
          <p:cNvGrpSpPr/>
          <p:nvPr/>
        </p:nvGrpSpPr>
        <p:grpSpPr>
          <a:xfrm>
            <a:off x="958336" y="3924526"/>
            <a:ext cx="2319152" cy="631578"/>
            <a:chOff x="16726829" y="8109466"/>
            <a:chExt cx="4638908" cy="1263322"/>
          </a:xfrm>
        </p:grpSpPr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71BB5DFE-3BA3-4F63-AF5D-F6B990BD42A4}"/>
                </a:ext>
              </a:extLst>
            </p:cNvPr>
            <p:cNvSpPr txBox="1"/>
            <p:nvPr/>
          </p:nvSpPr>
          <p:spPr>
            <a:xfrm>
              <a:off x="16726829" y="8109466"/>
              <a:ext cx="2886424" cy="554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28554"/>
              <a:r>
                <a:rPr lang="en-US" sz="1200" dirty="0">
                  <a:solidFill>
                    <a:srgbClr val="4A86FF"/>
                  </a:solidFill>
                  <a:latin typeface="Century Gothic"/>
                </a:rPr>
                <a:t>Md. </a:t>
              </a:r>
              <a:r>
                <a:rPr lang="en-US" sz="1200" dirty="0" err="1">
                  <a:solidFill>
                    <a:srgbClr val="4A86FF"/>
                  </a:solidFill>
                  <a:latin typeface="Century Gothic"/>
                </a:rPr>
                <a:t>Araphat</a:t>
              </a:r>
              <a:r>
                <a:rPr lang="en-US" sz="1200" dirty="0">
                  <a:solidFill>
                    <a:srgbClr val="4A86FF"/>
                  </a:solidFill>
                  <a:latin typeface="Century Gothic"/>
                </a:rPr>
                <a:t> Pial</a:t>
              </a:r>
              <a:endParaRPr lang="en-US" sz="1200" b="1" dirty="0">
                <a:solidFill>
                  <a:srgbClr val="4A86FF"/>
                </a:solidFill>
                <a:latin typeface="Century Gothic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44C209E9-75A1-4001-8CD7-E4531D5D4FA2}"/>
                </a:ext>
              </a:extLst>
            </p:cNvPr>
            <p:cNvSpPr txBox="1"/>
            <p:nvPr/>
          </p:nvSpPr>
          <p:spPr>
            <a:xfrm>
              <a:off x="16726829" y="8757153"/>
              <a:ext cx="4638908" cy="61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r>
                <a:rPr lang="en-US" sz="1400" b="1" i="0" dirty="0">
                  <a:effectLst/>
                </a:rPr>
                <a:t>011163089</a:t>
              </a:r>
              <a:endParaRPr lang="en-US" sz="1100" b="1" dirty="0">
                <a:solidFill>
                  <a:srgbClr val="283147"/>
                </a:solidFill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071D714-4E18-48CF-9F48-0BABB7ECCDFD}"/>
              </a:ext>
            </a:extLst>
          </p:cNvPr>
          <p:cNvGrpSpPr/>
          <p:nvPr/>
        </p:nvGrpSpPr>
        <p:grpSpPr>
          <a:xfrm>
            <a:off x="3006003" y="4574267"/>
            <a:ext cx="2319152" cy="631578"/>
            <a:chOff x="16726829" y="8109466"/>
            <a:chExt cx="4638908" cy="1263322"/>
          </a:xfrm>
        </p:grpSpPr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913AFCE8-DD10-41C7-8AD8-B109887D34FF}"/>
                </a:ext>
              </a:extLst>
            </p:cNvPr>
            <p:cNvSpPr txBox="1"/>
            <p:nvPr/>
          </p:nvSpPr>
          <p:spPr>
            <a:xfrm>
              <a:off x="16726829" y="8109466"/>
              <a:ext cx="2674800" cy="554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28554"/>
              <a:r>
                <a:rPr lang="en-US" sz="1200" dirty="0">
                  <a:solidFill>
                    <a:srgbClr val="4A86FF"/>
                  </a:solidFill>
                  <a:latin typeface="Century Gothic"/>
                </a:rPr>
                <a:t>Md. </a:t>
              </a:r>
              <a:r>
                <a:rPr lang="en-US" sz="1200" dirty="0" err="1">
                  <a:solidFill>
                    <a:srgbClr val="4A86FF"/>
                  </a:solidFill>
                  <a:latin typeface="Century Gothic"/>
                </a:rPr>
                <a:t>Rafiul</a:t>
              </a:r>
              <a:r>
                <a:rPr lang="en-US" sz="1200" dirty="0">
                  <a:solidFill>
                    <a:srgbClr val="4A86FF"/>
                  </a:solidFill>
                  <a:latin typeface="Century Gothic"/>
                </a:rPr>
                <a:t> Islam</a:t>
              </a:r>
              <a:endParaRPr lang="en-US" sz="1200" b="1" dirty="0">
                <a:solidFill>
                  <a:srgbClr val="4A86FF"/>
                </a:solidFill>
                <a:latin typeface="Century Gothic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2D548322-8FE3-442A-A824-9D1981A49B2F}"/>
                </a:ext>
              </a:extLst>
            </p:cNvPr>
            <p:cNvSpPr txBox="1"/>
            <p:nvPr/>
          </p:nvSpPr>
          <p:spPr>
            <a:xfrm>
              <a:off x="16726829" y="8757153"/>
              <a:ext cx="4638908" cy="61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r>
                <a:rPr lang="en-US" sz="1400" b="1" i="0" dirty="0">
                  <a:effectLst/>
                </a:rPr>
                <a:t>011191089</a:t>
              </a:r>
              <a:endParaRPr lang="en-US" sz="1100" b="1" dirty="0">
                <a:solidFill>
                  <a:srgbClr val="28314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3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4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1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4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9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1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225;p29">
            <a:extLst>
              <a:ext uri="{FF2B5EF4-FFF2-40B4-BE49-F238E27FC236}">
                <a16:creationId xmlns:a16="http://schemas.microsoft.com/office/drawing/2014/main" id="{2ADCC833-0DC6-47E0-838E-1EDFA7EC8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417870"/>
              </p:ext>
            </p:extLst>
          </p:nvPr>
        </p:nvGraphicFramePr>
        <p:xfrm>
          <a:off x="952474" y="682125"/>
          <a:ext cx="10217275" cy="54530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0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4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6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</a:rPr>
                        <a:t>Id</a:t>
                      </a:r>
                      <a:endParaRPr sz="16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</a:rPr>
                        <a:t>As a</a:t>
                      </a:r>
                      <a:endParaRPr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</a:rPr>
                        <a:t>I want to be able to</a:t>
                      </a:r>
                      <a:endParaRPr sz="16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</a:rPr>
                        <a:t>So that</a:t>
                      </a:r>
                      <a:endParaRPr sz="16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</a:rPr>
                        <a:t>Priority</a:t>
                      </a:r>
                      <a:endParaRPr sz="16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</a:rPr>
                        <a:t>Sprint</a:t>
                      </a:r>
                      <a:endParaRPr sz="16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Admin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Check registered members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To monitor site visits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Done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Admin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Can add, remove or edit  doctors/users/medical hub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To maintain the unethical events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Done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Admin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Can manage the list of prescriptions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To track disease and medicines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Done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Admin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Setup permission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For users both doctor and patient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In progress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Admin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Can manage role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For managing the roles of the maintenance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Should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In progress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Admin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See the reports 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To keep track of different section 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Could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In progress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Admin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Track the booking histories 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To keep the telemedicine service record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Could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In progress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Admin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Generate the google analytics on the admin panel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Generate views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Could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To be started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979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616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9FAFD46E-2B42-4C0E-BFA5-0714E41D7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707" y="2278966"/>
            <a:ext cx="7009294" cy="4593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353F58-4076-4576-9D08-CC9900653171}"/>
              </a:ext>
            </a:extLst>
          </p:cNvPr>
          <p:cNvSpPr txBox="1"/>
          <p:nvPr/>
        </p:nvSpPr>
        <p:spPr>
          <a:xfrm>
            <a:off x="5705004" y="1243786"/>
            <a:ext cx="3080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Telemedicine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E7B53-84F2-442D-B3D3-38ED2A37E1CD}"/>
              </a:ext>
            </a:extLst>
          </p:cNvPr>
          <p:cNvSpPr txBox="1"/>
          <p:nvPr/>
        </p:nvSpPr>
        <p:spPr>
          <a:xfrm>
            <a:off x="682838" y="1951672"/>
            <a:ext cx="8004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So, The patient booked the doctor,got an appointment and enter to the online meeting link that he/she received earlier. And then they are able to consult with the doctor.</a:t>
            </a:r>
          </a:p>
          <a:p>
            <a:pPr algn="just"/>
            <a:endParaRPr lang="en" sz="1800" dirty="0">
              <a:latin typeface="Arial"/>
              <a:ea typeface="Arial"/>
              <a:cs typeface="Arial"/>
              <a:sym typeface="Arial"/>
            </a:endParaRPr>
          </a:p>
          <a:p>
            <a:pPr algn="just"/>
            <a:r>
              <a:rPr lang="en" dirty="0">
                <a:latin typeface="Arial"/>
                <a:cs typeface="Arial"/>
                <a:sym typeface="Arial"/>
              </a:rPr>
              <a:t>In case of rural people, they will be assisted by a duty doctor of the diagonstic center from where they booked the appointment.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95C0777-4770-4111-81DD-9A518BE8F714}"/>
              </a:ext>
            </a:extLst>
          </p:cNvPr>
          <p:cNvSpPr/>
          <p:nvPr/>
        </p:nvSpPr>
        <p:spPr>
          <a:xfrm>
            <a:off x="14068" y="-70338"/>
            <a:ext cx="11873132" cy="6258639"/>
          </a:xfrm>
          <a:custGeom>
            <a:avLst/>
            <a:gdLst>
              <a:gd name="connsiteX0" fmla="*/ 0 w 11873132"/>
              <a:gd name="connsiteY0" fmla="*/ 4459458 h 6258639"/>
              <a:gd name="connsiteX1" fmla="*/ 3010486 w 11873132"/>
              <a:gd name="connsiteY1" fmla="*/ 4937760 h 6258639"/>
              <a:gd name="connsiteX2" fmla="*/ 4093698 w 11873132"/>
              <a:gd name="connsiteY2" fmla="*/ 6246055 h 6258639"/>
              <a:gd name="connsiteX3" fmla="*/ 5809957 w 11873132"/>
              <a:gd name="connsiteY3" fmla="*/ 4065563 h 6258639"/>
              <a:gd name="connsiteX4" fmla="*/ 6274190 w 11873132"/>
              <a:gd name="connsiteY4" fmla="*/ 4149969 h 6258639"/>
              <a:gd name="connsiteX5" fmla="*/ 7610621 w 11873132"/>
              <a:gd name="connsiteY5" fmla="*/ 2926080 h 6258639"/>
              <a:gd name="connsiteX6" fmla="*/ 8482818 w 11873132"/>
              <a:gd name="connsiteY6" fmla="*/ 2940147 h 6258639"/>
              <a:gd name="connsiteX7" fmla="*/ 9425354 w 11873132"/>
              <a:gd name="connsiteY7" fmla="*/ 1814732 h 6258639"/>
              <a:gd name="connsiteX8" fmla="*/ 10972800 w 11873132"/>
              <a:gd name="connsiteY8" fmla="*/ 1012873 h 6258639"/>
              <a:gd name="connsiteX9" fmla="*/ 11873132 w 11873132"/>
              <a:gd name="connsiteY9" fmla="*/ 0 h 6258639"/>
              <a:gd name="connsiteX10" fmla="*/ 11873132 w 11873132"/>
              <a:gd name="connsiteY10" fmla="*/ 0 h 625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73132" h="6258639">
                <a:moveTo>
                  <a:pt x="0" y="4459458"/>
                </a:moveTo>
                <a:cubicBezTo>
                  <a:pt x="1164101" y="4549726"/>
                  <a:pt x="2328203" y="4639994"/>
                  <a:pt x="3010486" y="4937760"/>
                </a:cubicBezTo>
                <a:cubicBezTo>
                  <a:pt x="3692769" y="5235526"/>
                  <a:pt x="3627120" y="6391421"/>
                  <a:pt x="4093698" y="6246055"/>
                </a:cubicBezTo>
                <a:cubicBezTo>
                  <a:pt x="4560277" y="6100689"/>
                  <a:pt x="5446542" y="4414911"/>
                  <a:pt x="5809957" y="4065563"/>
                </a:cubicBezTo>
                <a:cubicBezTo>
                  <a:pt x="6173372" y="3716215"/>
                  <a:pt x="5974079" y="4339883"/>
                  <a:pt x="6274190" y="4149969"/>
                </a:cubicBezTo>
                <a:cubicBezTo>
                  <a:pt x="6574301" y="3960055"/>
                  <a:pt x="7242516" y="3127717"/>
                  <a:pt x="7610621" y="2926080"/>
                </a:cubicBezTo>
                <a:cubicBezTo>
                  <a:pt x="7978726" y="2724443"/>
                  <a:pt x="8180363" y="3125372"/>
                  <a:pt x="8482818" y="2940147"/>
                </a:cubicBezTo>
                <a:cubicBezTo>
                  <a:pt x="8785273" y="2754922"/>
                  <a:pt x="9010357" y="2135944"/>
                  <a:pt x="9425354" y="1814732"/>
                </a:cubicBezTo>
                <a:cubicBezTo>
                  <a:pt x="9840351" y="1493520"/>
                  <a:pt x="10564837" y="1315328"/>
                  <a:pt x="10972800" y="1012873"/>
                </a:cubicBezTo>
                <a:cubicBezTo>
                  <a:pt x="11380763" y="710418"/>
                  <a:pt x="11873132" y="0"/>
                  <a:pt x="11873132" y="0"/>
                </a:cubicBezTo>
                <a:lnTo>
                  <a:pt x="11873132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1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237;p31">
            <a:extLst>
              <a:ext uri="{FF2B5EF4-FFF2-40B4-BE49-F238E27FC236}">
                <a16:creationId xmlns:a16="http://schemas.microsoft.com/office/drawing/2014/main" id="{994A564B-1475-4965-9ED3-271992EF4F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031221"/>
              </p:ext>
            </p:extLst>
          </p:nvPr>
        </p:nvGraphicFramePr>
        <p:xfrm>
          <a:off x="839932" y="472509"/>
          <a:ext cx="10231340" cy="56047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5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6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2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86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4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</a:rPr>
                        <a:t>As a</a:t>
                      </a:r>
                      <a:endParaRPr sz="16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</a:rPr>
                        <a:t>I want to be able to</a:t>
                      </a:r>
                      <a:endParaRPr sz="16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</a:rPr>
                        <a:t>So that</a:t>
                      </a:r>
                      <a:endParaRPr sz="16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</a:rPr>
                        <a:t>Priority</a:t>
                      </a:r>
                      <a:endParaRPr sz="16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</a:rPr>
                        <a:t>Sprint</a:t>
                      </a:r>
                      <a:endParaRPr sz="16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1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Admin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Access doctor database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Get doctor list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Done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Admin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Access user database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Get user list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Done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1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Admin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Notify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Notify users and doctors about appointments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In progress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User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Search doctors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Get the list of doctors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Done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1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User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Select doctor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Select their preferred doctor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In progress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1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Doctor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Provide User feedback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Provide feedback to patient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In progress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71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Doctor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Provide Prescription 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Provide medicine authorization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Could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To be started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38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User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Make payment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Pay for the service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To be started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681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822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1A17497-16D9-48D7-87EE-F7A749684156}"/>
              </a:ext>
            </a:extLst>
          </p:cNvPr>
          <p:cNvGrpSpPr/>
          <p:nvPr/>
        </p:nvGrpSpPr>
        <p:grpSpPr>
          <a:xfrm>
            <a:off x="7459461" y="2925353"/>
            <a:ext cx="3745717" cy="2483004"/>
            <a:chOff x="14920864" y="5850574"/>
            <a:chExt cx="7492410" cy="4966655"/>
          </a:xfrm>
        </p:grpSpPr>
        <p:sp>
          <p:nvSpPr>
            <p:cNvPr id="199" name="Freeform 6">
              <a:extLst>
                <a:ext uri="{FF2B5EF4-FFF2-40B4-BE49-F238E27FC236}">
                  <a16:creationId xmlns:a16="http://schemas.microsoft.com/office/drawing/2014/main" id="{06C0EF24-B95A-4B39-9BAB-81CE6E79B4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20864" y="5850574"/>
              <a:ext cx="7492410" cy="4966655"/>
            </a:xfrm>
            <a:custGeom>
              <a:avLst/>
              <a:gdLst>
                <a:gd name="T0" fmla="*/ 757 w 784"/>
                <a:gd name="T1" fmla="*/ 170 h 519"/>
                <a:gd name="T2" fmla="*/ 721 w 784"/>
                <a:gd name="T3" fmla="*/ 129 h 519"/>
                <a:gd name="T4" fmla="*/ 669 w 784"/>
                <a:gd name="T5" fmla="*/ 102 h 519"/>
                <a:gd name="T6" fmla="*/ 643 w 784"/>
                <a:gd name="T7" fmla="*/ 86 h 519"/>
                <a:gd name="T8" fmla="*/ 626 w 784"/>
                <a:gd name="T9" fmla="*/ 78 h 519"/>
                <a:gd name="T10" fmla="*/ 601 w 784"/>
                <a:gd name="T11" fmla="*/ 65 h 519"/>
                <a:gd name="T12" fmla="*/ 556 w 784"/>
                <a:gd name="T13" fmla="*/ 54 h 519"/>
                <a:gd name="T14" fmla="*/ 530 w 784"/>
                <a:gd name="T15" fmla="*/ 45 h 519"/>
                <a:gd name="T16" fmla="*/ 484 w 784"/>
                <a:gd name="T17" fmla="*/ 18 h 519"/>
                <a:gd name="T18" fmla="*/ 455 w 784"/>
                <a:gd name="T19" fmla="*/ 14 h 519"/>
                <a:gd name="T20" fmla="*/ 378 w 784"/>
                <a:gd name="T21" fmla="*/ 5 h 519"/>
                <a:gd name="T22" fmla="*/ 320 w 784"/>
                <a:gd name="T23" fmla="*/ 6 h 519"/>
                <a:gd name="T24" fmla="*/ 239 w 784"/>
                <a:gd name="T25" fmla="*/ 14 h 519"/>
                <a:gd name="T26" fmla="*/ 191 w 784"/>
                <a:gd name="T27" fmla="*/ 31 h 519"/>
                <a:gd name="T28" fmla="*/ 119 w 784"/>
                <a:gd name="T29" fmla="*/ 53 h 519"/>
                <a:gd name="T30" fmla="*/ 67 w 784"/>
                <a:gd name="T31" fmla="*/ 91 h 519"/>
                <a:gd name="T32" fmla="*/ 55 w 784"/>
                <a:gd name="T33" fmla="*/ 122 h 519"/>
                <a:gd name="T34" fmla="*/ 30 w 784"/>
                <a:gd name="T35" fmla="*/ 147 h 519"/>
                <a:gd name="T36" fmla="*/ 7 w 784"/>
                <a:gd name="T37" fmla="*/ 177 h 519"/>
                <a:gd name="T38" fmla="*/ 28 w 784"/>
                <a:gd name="T39" fmla="*/ 185 h 519"/>
                <a:gd name="T40" fmla="*/ 134 w 784"/>
                <a:gd name="T41" fmla="*/ 283 h 519"/>
                <a:gd name="T42" fmla="*/ 360 w 784"/>
                <a:gd name="T43" fmla="*/ 414 h 519"/>
                <a:gd name="T44" fmla="*/ 656 w 784"/>
                <a:gd name="T45" fmla="*/ 238 h 519"/>
                <a:gd name="T46" fmla="*/ 765 w 784"/>
                <a:gd name="T47" fmla="*/ 203 h 519"/>
                <a:gd name="T48" fmla="*/ 670 w 784"/>
                <a:gd name="T49" fmla="*/ 169 h 519"/>
                <a:gd name="T50" fmla="*/ 628 w 784"/>
                <a:gd name="T51" fmla="*/ 162 h 519"/>
                <a:gd name="T52" fmla="*/ 601 w 784"/>
                <a:gd name="T53" fmla="*/ 144 h 519"/>
                <a:gd name="T54" fmla="*/ 506 w 784"/>
                <a:gd name="T55" fmla="*/ 130 h 519"/>
                <a:gd name="T56" fmla="*/ 470 w 784"/>
                <a:gd name="T57" fmla="*/ 159 h 519"/>
                <a:gd name="T58" fmla="*/ 449 w 784"/>
                <a:gd name="T59" fmla="*/ 167 h 519"/>
                <a:gd name="T60" fmla="*/ 436 w 784"/>
                <a:gd name="T61" fmla="*/ 128 h 519"/>
                <a:gd name="T62" fmla="*/ 420 w 784"/>
                <a:gd name="T63" fmla="*/ 179 h 519"/>
                <a:gd name="T64" fmla="*/ 401 w 784"/>
                <a:gd name="T65" fmla="*/ 132 h 519"/>
                <a:gd name="T66" fmla="*/ 339 w 784"/>
                <a:gd name="T67" fmla="*/ 132 h 519"/>
                <a:gd name="T68" fmla="*/ 264 w 784"/>
                <a:gd name="T69" fmla="*/ 131 h 519"/>
                <a:gd name="T70" fmla="*/ 324 w 784"/>
                <a:gd name="T71" fmla="*/ 133 h 519"/>
                <a:gd name="T72" fmla="*/ 119 w 784"/>
                <a:gd name="T73" fmla="*/ 162 h 519"/>
                <a:gd name="T74" fmla="*/ 143 w 784"/>
                <a:gd name="T75" fmla="*/ 141 h 519"/>
                <a:gd name="T76" fmla="*/ 93 w 784"/>
                <a:gd name="T77" fmla="*/ 170 h 519"/>
                <a:gd name="T78" fmla="*/ 49 w 784"/>
                <a:gd name="T79" fmla="*/ 186 h 519"/>
                <a:gd name="T80" fmla="*/ 37 w 784"/>
                <a:gd name="T81" fmla="*/ 188 h 519"/>
                <a:gd name="T82" fmla="*/ 130 w 784"/>
                <a:gd name="T83" fmla="*/ 243 h 519"/>
                <a:gd name="T84" fmla="*/ 148 w 784"/>
                <a:gd name="T85" fmla="*/ 174 h 519"/>
                <a:gd name="T86" fmla="*/ 244 w 784"/>
                <a:gd name="T87" fmla="*/ 286 h 519"/>
                <a:gd name="T88" fmla="*/ 198 w 784"/>
                <a:gd name="T89" fmla="*/ 264 h 519"/>
                <a:gd name="T90" fmla="*/ 215 w 784"/>
                <a:gd name="T91" fmla="*/ 263 h 519"/>
                <a:gd name="T92" fmla="*/ 264 w 784"/>
                <a:gd name="T93" fmla="*/ 243 h 519"/>
                <a:gd name="T94" fmla="*/ 270 w 784"/>
                <a:gd name="T95" fmla="*/ 254 h 519"/>
                <a:gd name="T96" fmla="*/ 277 w 784"/>
                <a:gd name="T97" fmla="*/ 248 h 519"/>
                <a:gd name="T98" fmla="*/ 377 w 784"/>
                <a:gd name="T99" fmla="*/ 135 h 519"/>
                <a:gd name="T100" fmla="*/ 345 w 784"/>
                <a:gd name="T101" fmla="*/ 309 h 519"/>
                <a:gd name="T102" fmla="*/ 464 w 784"/>
                <a:gd name="T103" fmla="*/ 170 h 519"/>
                <a:gd name="T104" fmla="*/ 470 w 784"/>
                <a:gd name="T105" fmla="*/ 192 h 519"/>
                <a:gd name="T106" fmla="*/ 603 w 784"/>
                <a:gd name="T107" fmla="*/ 144 h 519"/>
                <a:gd name="T108" fmla="*/ 549 w 784"/>
                <a:gd name="T109" fmla="*/ 228 h 519"/>
                <a:gd name="T110" fmla="*/ 581 w 784"/>
                <a:gd name="T111" fmla="*/ 21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84" h="519">
                  <a:moveTo>
                    <a:pt x="784" y="190"/>
                  </a:moveTo>
                  <a:cubicBezTo>
                    <a:pt x="778" y="192"/>
                    <a:pt x="778" y="192"/>
                    <a:pt x="778" y="192"/>
                  </a:cubicBezTo>
                  <a:cubicBezTo>
                    <a:pt x="777" y="193"/>
                    <a:pt x="776" y="194"/>
                    <a:pt x="774" y="194"/>
                  </a:cubicBezTo>
                  <a:cubicBezTo>
                    <a:pt x="778" y="192"/>
                    <a:pt x="778" y="192"/>
                    <a:pt x="778" y="192"/>
                  </a:cubicBezTo>
                  <a:cubicBezTo>
                    <a:pt x="779" y="190"/>
                    <a:pt x="778" y="186"/>
                    <a:pt x="777" y="181"/>
                  </a:cubicBezTo>
                  <a:cubicBezTo>
                    <a:pt x="770" y="183"/>
                    <a:pt x="770" y="183"/>
                    <a:pt x="770" y="183"/>
                  </a:cubicBezTo>
                  <a:cubicBezTo>
                    <a:pt x="772" y="177"/>
                    <a:pt x="763" y="170"/>
                    <a:pt x="758" y="170"/>
                  </a:cubicBezTo>
                  <a:cubicBezTo>
                    <a:pt x="757" y="171"/>
                    <a:pt x="757" y="172"/>
                    <a:pt x="756" y="172"/>
                  </a:cubicBezTo>
                  <a:cubicBezTo>
                    <a:pt x="757" y="170"/>
                    <a:pt x="757" y="170"/>
                    <a:pt x="757" y="170"/>
                  </a:cubicBezTo>
                  <a:cubicBezTo>
                    <a:pt x="757" y="170"/>
                    <a:pt x="757" y="170"/>
                    <a:pt x="758" y="170"/>
                  </a:cubicBezTo>
                  <a:cubicBezTo>
                    <a:pt x="759" y="167"/>
                    <a:pt x="758" y="164"/>
                    <a:pt x="756" y="161"/>
                  </a:cubicBezTo>
                  <a:cubicBezTo>
                    <a:pt x="755" y="161"/>
                    <a:pt x="755" y="161"/>
                    <a:pt x="755" y="161"/>
                  </a:cubicBezTo>
                  <a:cubicBezTo>
                    <a:pt x="752" y="157"/>
                    <a:pt x="749" y="153"/>
                    <a:pt x="746" y="150"/>
                  </a:cubicBezTo>
                  <a:cubicBezTo>
                    <a:pt x="746" y="149"/>
                    <a:pt x="746" y="149"/>
                    <a:pt x="746" y="149"/>
                  </a:cubicBezTo>
                  <a:cubicBezTo>
                    <a:pt x="743" y="144"/>
                    <a:pt x="739" y="141"/>
                    <a:pt x="734" y="141"/>
                  </a:cubicBezTo>
                  <a:cubicBezTo>
                    <a:pt x="735" y="140"/>
                    <a:pt x="735" y="140"/>
                    <a:pt x="735" y="140"/>
                  </a:cubicBezTo>
                  <a:cubicBezTo>
                    <a:pt x="732" y="134"/>
                    <a:pt x="726" y="130"/>
                    <a:pt x="719" y="129"/>
                  </a:cubicBezTo>
                  <a:cubicBezTo>
                    <a:pt x="721" y="129"/>
                    <a:pt x="721" y="129"/>
                    <a:pt x="721" y="129"/>
                  </a:cubicBezTo>
                  <a:cubicBezTo>
                    <a:pt x="715" y="127"/>
                    <a:pt x="709" y="123"/>
                    <a:pt x="704" y="120"/>
                  </a:cubicBezTo>
                  <a:cubicBezTo>
                    <a:pt x="706" y="119"/>
                    <a:pt x="707" y="116"/>
                    <a:pt x="708" y="115"/>
                  </a:cubicBezTo>
                  <a:cubicBezTo>
                    <a:pt x="705" y="115"/>
                    <a:pt x="702" y="113"/>
                    <a:pt x="699" y="114"/>
                  </a:cubicBezTo>
                  <a:cubicBezTo>
                    <a:pt x="695" y="118"/>
                    <a:pt x="695" y="118"/>
                    <a:pt x="695" y="118"/>
                  </a:cubicBezTo>
                  <a:cubicBezTo>
                    <a:pt x="696" y="109"/>
                    <a:pt x="688" y="104"/>
                    <a:pt x="679" y="109"/>
                  </a:cubicBezTo>
                  <a:cubicBezTo>
                    <a:pt x="682" y="107"/>
                    <a:pt x="682" y="107"/>
                    <a:pt x="682" y="107"/>
                  </a:cubicBezTo>
                  <a:cubicBezTo>
                    <a:pt x="681" y="103"/>
                    <a:pt x="678" y="101"/>
                    <a:pt x="674" y="101"/>
                  </a:cubicBezTo>
                  <a:cubicBezTo>
                    <a:pt x="673" y="101"/>
                    <a:pt x="672" y="102"/>
                    <a:pt x="671" y="103"/>
                  </a:cubicBezTo>
                  <a:cubicBezTo>
                    <a:pt x="669" y="102"/>
                    <a:pt x="669" y="102"/>
                    <a:pt x="669" y="102"/>
                  </a:cubicBezTo>
                  <a:cubicBezTo>
                    <a:pt x="671" y="101"/>
                    <a:pt x="672" y="101"/>
                    <a:pt x="674" y="101"/>
                  </a:cubicBezTo>
                  <a:cubicBezTo>
                    <a:pt x="679" y="96"/>
                    <a:pt x="670" y="91"/>
                    <a:pt x="663" y="92"/>
                  </a:cubicBezTo>
                  <a:cubicBezTo>
                    <a:pt x="664" y="97"/>
                    <a:pt x="664" y="97"/>
                    <a:pt x="664" y="97"/>
                  </a:cubicBezTo>
                  <a:cubicBezTo>
                    <a:pt x="662" y="93"/>
                    <a:pt x="650" y="90"/>
                    <a:pt x="650" y="90"/>
                  </a:cubicBezTo>
                  <a:cubicBezTo>
                    <a:pt x="648" y="91"/>
                    <a:pt x="648" y="91"/>
                    <a:pt x="648" y="91"/>
                  </a:cubicBezTo>
                  <a:cubicBezTo>
                    <a:pt x="648" y="89"/>
                    <a:pt x="648" y="86"/>
                    <a:pt x="648" y="85"/>
                  </a:cubicBezTo>
                  <a:cubicBezTo>
                    <a:pt x="646" y="83"/>
                    <a:pt x="645" y="84"/>
                    <a:pt x="644" y="85"/>
                  </a:cubicBezTo>
                  <a:cubicBezTo>
                    <a:pt x="644" y="86"/>
                    <a:pt x="644" y="86"/>
                    <a:pt x="645" y="87"/>
                  </a:cubicBezTo>
                  <a:cubicBezTo>
                    <a:pt x="643" y="86"/>
                    <a:pt x="643" y="86"/>
                    <a:pt x="643" y="86"/>
                  </a:cubicBezTo>
                  <a:cubicBezTo>
                    <a:pt x="643" y="85"/>
                    <a:pt x="643" y="85"/>
                    <a:pt x="644" y="85"/>
                  </a:cubicBezTo>
                  <a:cubicBezTo>
                    <a:pt x="643" y="82"/>
                    <a:pt x="640" y="82"/>
                    <a:pt x="637" y="83"/>
                  </a:cubicBezTo>
                  <a:cubicBezTo>
                    <a:pt x="637" y="83"/>
                    <a:pt x="637" y="83"/>
                    <a:pt x="637" y="84"/>
                  </a:cubicBezTo>
                  <a:cubicBezTo>
                    <a:pt x="635" y="84"/>
                    <a:pt x="635" y="84"/>
                    <a:pt x="635" y="84"/>
                  </a:cubicBezTo>
                  <a:cubicBezTo>
                    <a:pt x="636" y="83"/>
                    <a:pt x="636" y="83"/>
                    <a:pt x="637" y="83"/>
                  </a:cubicBezTo>
                  <a:cubicBezTo>
                    <a:pt x="636" y="76"/>
                    <a:pt x="631" y="75"/>
                    <a:pt x="626" y="78"/>
                  </a:cubicBezTo>
                  <a:cubicBezTo>
                    <a:pt x="626" y="79"/>
                    <a:pt x="626" y="80"/>
                    <a:pt x="626" y="81"/>
                  </a:cubicBezTo>
                  <a:cubicBezTo>
                    <a:pt x="624" y="79"/>
                    <a:pt x="624" y="79"/>
                    <a:pt x="624" y="79"/>
                  </a:cubicBezTo>
                  <a:cubicBezTo>
                    <a:pt x="625" y="78"/>
                    <a:pt x="625" y="78"/>
                    <a:pt x="626" y="78"/>
                  </a:cubicBezTo>
                  <a:cubicBezTo>
                    <a:pt x="625" y="76"/>
                    <a:pt x="624" y="73"/>
                    <a:pt x="623" y="72"/>
                  </a:cubicBezTo>
                  <a:cubicBezTo>
                    <a:pt x="622" y="72"/>
                    <a:pt x="621" y="72"/>
                    <a:pt x="619" y="73"/>
                  </a:cubicBezTo>
                  <a:cubicBezTo>
                    <a:pt x="618" y="74"/>
                    <a:pt x="618" y="74"/>
                    <a:pt x="618" y="74"/>
                  </a:cubicBezTo>
                  <a:cubicBezTo>
                    <a:pt x="616" y="71"/>
                    <a:pt x="613" y="69"/>
                    <a:pt x="610" y="68"/>
                  </a:cubicBezTo>
                  <a:cubicBezTo>
                    <a:pt x="612" y="68"/>
                    <a:pt x="612" y="68"/>
                    <a:pt x="612" y="68"/>
                  </a:cubicBezTo>
                  <a:cubicBezTo>
                    <a:pt x="608" y="65"/>
                    <a:pt x="602" y="65"/>
                    <a:pt x="599" y="69"/>
                  </a:cubicBezTo>
                  <a:cubicBezTo>
                    <a:pt x="597" y="71"/>
                    <a:pt x="597" y="71"/>
                    <a:pt x="597" y="71"/>
                  </a:cubicBezTo>
                  <a:cubicBezTo>
                    <a:pt x="598" y="70"/>
                    <a:pt x="598" y="70"/>
                    <a:pt x="599" y="69"/>
                  </a:cubicBezTo>
                  <a:cubicBezTo>
                    <a:pt x="601" y="65"/>
                    <a:pt x="601" y="65"/>
                    <a:pt x="601" y="65"/>
                  </a:cubicBezTo>
                  <a:cubicBezTo>
                    <a:pt x="595" y="63"/>
                    <a:pt x="591" y="61"/>
                    <a:pt x="585" y="60"/>
                  </a:cubicBezTo>
                  <a:cubicBezTo>
                    <a:pt x="586" y="61"/>
                    <a:pt x="586" y="61"/>
                    <a:pt x="586" y="61"/>
                  </a:cubicBezTo>
                  <a:cubicBezTo>
                    <a:pt x="585" y="61"/>
                    <a:pt x="584" y="61"/>
                    <a:pt x="583" y="60"/>
                  </a:cubicBezTo>
                  <a:cubicBezTo>
                    <a:pt x="583" y="60"/>
                    <a:pt x="583" y="60"/>
                    <a:pt x="583" y="60"/>
                  </a:cubicBezTo>
                  <a:cubicBezTo>
                    <a:pt x="582" y="59"/>
                    <a:pt x="582" y="59"/>
                    <a:pt x="582" y="59"/>
                  </a:cubicBezTo>
                  <a:cubicBezTo>
                    <a:pt x="582" y="60"/>
                    <a:pt x="582" y="60"/>
                    <a:pt x="583" y="60"/>
                  </a:cubicBezTo>
                  <a:cubicBezTo>
                    <a:pt x="581" y="56"/>
                    <a:pt x="578" y="55"/>
                    <a:pt x="573" y="53"/>
                  </a:cubicBezTo>
                  <a:cubicBezTo>
                    <a:pt x="573" y="52"/>
                    <a:pt x="573" y="52"/>
                    <a:pt x="573" y="52"/>
                  </a:cubicBezTo>
                  <a:cubicBezTo>
                    <a:pt x="567" y="50"/>
                    <a:pt x="561" y="51"/>
                    <a:pt x="556" y="54"/>
                  </a:cubicBezTo>
                  <a:cubicBezTo>
                    <a:pt x="559" y="52"/>
                    <a:pt x="559" y="52"/>
                    <a:pt x="559" y="52"/>
                  </a:cubicBezTo>
                  <a:cubicBezTo>
                    <a:pt x="556" y="49"/>
                    <a:pt x="552" y="47"/>
                    <a:pt x="548" y="48"/>
                  </a:cubicBezTo>
                  <a:cubicBezTo>
                    <a:pt x="548" y="48"/>
                    <a:pt x="548" y="49"/>
                    <a:pt x="548" y="49"/>
                  </a:cubicBezTo>
                  <a:cubicBezTo>
                    <a:pt x="545" y="49"/>
                    <a:pt x="545" y="49"/>
                    <a:pt x="545" y="49"/>
                  </a:cubicBezTo>
                  <a:cubicBezTo>
                    <a:pt x="546" y="49"/>
                    <a:pt x="547" y="48"/>
                    <a:pt x="548" y="48"/>
                  </a:cubicBezTo>
                  <a:cubicBezTo>
                    <a:pt x="543" y="43"/>
                    <a:pt x="536" y="41"/>
                    <a:pt x="530" y="45"/>
                  </a:cubicBezTo>
                  <a:cubicBezTo>
                    <a:pt x="531" y="46"/>
                    <a:pt x="531" y="47"/>
                    <a:pt x="532" y="48"/>
                  </a:cubicBezTo>
                  <a:cubicBezTo>
                    <a:pt x="528" y="46"/>
                    <a:pt x="528" y="46"/>
                    <a:pt x="528" y="46"/>
                  </a:cubicBezTo>
                  <a:cubicBezTo>
                    <a:pt x="528" y="45"/>
                    <a:pt x="529" y="45"/>
                    <a:pt x="530" y="45"/>
                  </a:cubicBezTo>
                  <a:cubicBezTo>
                    <a:pt x="528" y="43"/>
                    <a:pt x="524" y="42"/>
                    <a:pt x="521" y="43"/>
                  </a:cubicBezTo>
                  <a:cubicBezTo>
                    <a:pt x="523" y="46"/>
                    <a:pt x="523" y="46"/>
                    <a:pt x="523" y="46"/>
                  </a:cubicBezTo>
                  <a:cubicBezTo>
                    <a:pt x="521" y="44"/>
                    <a:pt x="518" y="42"/>
                    <a:pt x="515" y="43"/>
                  </a:cubicBezTo>
                  <a:cubicBezTo>
                    <a:pt x="504" y="47"/>
                    <a:pt x="504" y="47"/>
                    <a:pt x="504" y="47"/>
                  </a:cubicBezTo>
                  <a:cubicBezTo>
                    <a:pt x="509" y="41"/>
                    <a:pt x="507" y="34"/>
                    <a:pt x="499" y="35"/>
                  </a:cubicBezTo>
                  <a:cubicBezTo>
                    <a:pt x="502" y="32"/>
                    <a:pt x="502" y="32"/>
                    <a:pt x="502" y="32"/>
                  </a:cubicBezTo>
                  <a:cubicBezTo>
                    <a:pt x="499" y="28"/>
                    <a:pt x="495" y="24"/>
                    <a:pt x="495" y="26"/>
                  </a:cubicBezTo>
                  <a:cubicBezTo>
                    <a:pt x="492" y="25"/>
                    <a:pt x="492" y="25"/>
                    <a:pt x="492" y="25"/>
                  </a:cubicBezTo>
                  <a:cubicBezTo>
                    <a:pt x="491" y="19"/>
                    <a:pt x="484" y="12"/>
                    <a:pt x="484" y="18"/>
                  </a:cubicBezTo>
                  <a:cubicBezTo>
                    <a:pt x="483" y="15"/>
                    <a:pt x="483" y="15"/>
                    <a:pt x="483" y="15"/>
                  </a:cubicBezTo>
                  <a:cubicBezTo>
                    <a:pt x="482" y="15"/>
                    <a:pt x="480" y="15"/>
                    <a:pt x="478" y="16"/>
                  </a:cubicBezTo>
                  <a:cubicBezTo>
                    <a:pt x="479" y="18"/>
                    <a:pt x="479" y="18"/>
                    <a:pt x="479" y="18"/>
                  </a:cubicBezTo>
                  <a:cubicBezTo>
                    <a:pt x="477" y="14"/>
                    <a:pt x="473" y="13"/>
                    <a:pt x="468" y="15"/>
                  </a:cubicBezTo>
                  <a:cubicBezTo>
                    <a:pt x="466" y="14"/>
                    <a:pt x="466" y="14"/>
                    <a:pt x="466" y="14"/>
                  </a:cubicBezTo>
                  <a:cubicBezTo>
                    <a:pt x="463" y="15"/>
                    <a:pt x="459" y="14"/>
                    <a:pt x="456" y="14"/>
                  </a:cubicBezTo>
                  <a:cubicBezTo>
                    <a:pt x="456" y="14"/>
                    <a:pt x="456" y="15"/>
                    <a:pt x="457" y="15"/>
                  </a:cubicBezTo>
                  <a:cubicBezTo>
                    <a:pt x="456" y="15"/>
                    <a:pt x="456" y="15"/>
                    <a:pt x="456" y="15"/>
                  </a:cubicBezTo>
                  <a:cubicBezTo>
                    <a:pt x="455" y="14"/>
                    <a:pt x="455" y="14"/>
                    <a:pt x="455" y="14"/>
                  </a:cubicBezTo>
                  <a:cubicBezTo>
                    <a:pt x="455" y="14"/>
                    <a:pt x="455" y="14"/>
                    <a:pt x="456" y="14"/>
                  </a:cubicBezTo>
                  <a:cubicBezTo>
                    <a:pt x="452" y="10"/>
                    <a:pt x="446" y="8"/>
                    <a:pt x="439" y="10"/>
                  </a:cubicBezTo>
                  <a:cubicBezTo>
                    <a:pt x="441" y="13"/>
                    <a:pt x="441" y="13"/>
                    <a:pt x="441" y="13"/>
                  </a:cubicBezTo>
                  <a:cubicBezTo>
                    <a:pt x="436" y="9"/>
                    <a:pt x="429" y="8"/>
                    <a:pt x="422" y="10"/>
                  </a:cubicBezTo>
                  <a:cubicBezTo>
                    <a:pt x="426" y="8"/>
                    <a:pt x="426" y="8"/>
                    <a:pt x="426" y="8"/>
                  </a:cubicBezTo>
                  <a:cubicBezTo>
                    <a:pt x="423" y="5"/>
                    <a:pt x="417" y="5"/>
                    <a:pt x="412" y="6"/>
                  </a:cubicBezTo>
                  <a:cubicBezTo>
                    <a:pt x="416" y="9"/>
                    <a:pt x="416" y="9"/>
                    <a:pt x="416" y="9"/>
                  </a:cubicBezTo>
                  <a:cubicBezTo>
                    <a:pt x="410" y="5"/>
                    <a:pt x="403" y="5"/>
                    <a:pt x="396" y="6"/>
                  </a:cubicBezTo>
                  <a:cubicBezTo>
                    <a:pt x="391" y="2"/>
                    <a:pt x="384" y="2"/>
                    <a:pt x="378" y="5"/>
                  </a:cubicBezTo>
                  <a:cubicBezTo>
                    <a:pt x="379" y="4"/>
                    <a:pt x="379" y="4"/>
                    <a:pt x="379" y="4"/>
                  </a:cubicBezTo>
                  <a:cubicBezTo>
                    <a:pt x="374" y="2"/>
                    <a:pt x="367" y="0"/>
                    <a:pt x="363" y="3"/>
                  </a:cubicBezTo>
                  <a:cubicBezTo>
                    <a:pt x="364" y="3"/>
                    <a:pt x="366" y="3"/>
                    <a:pt x="367" y="4"/>
                  </a:cubicBezTo>
                  <a:cubicBezTo>
                    <a:pt x="359" y="6"/>
                    <a:pt x="359" y="6"/>
                    <a:pt x="359" y="6"/>
                  </a:cubicBezTo>
                  <a:cubicBezTo>
                    <a:pt x="360" y="5"/>
                    <a:pt x="361" y="3"/>
                    <a:pt x="363" y="3"/>
                  </a:cubicBezTo>
                  <a:cubicBezTo>
                    <a:pt x="358" y="2"/>
                    <a:pt x="352" y="3"/>
                    <a:pt x="347" y="3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34" y="4"/>
                    <a:pt x="327" y="4"/>
                    <a:pt x="320" y="6"/>
                  </a:cubicBezTo>
                  <a:cubicBezTo>
                    <a:pt x="320" y="6"/>
                    <a:pt x="320" y="6"/>
                    <a:pt x="320" y="6"/>
                  </a:cubicBezTo>
                  <a:cubicBezTo>
                    <a:pt x="321" y="6"/>
                    <a:pt x="323" y="7"/>
                    <a:pt x="324" y="7"/>
                  </a:cubicBezTo>
                  <a:cubicBezTo>
                    <a:pt x="320" y="6"/>
                    <a:pt x="320" y="6"/>
                    <a:pt x="320" y="6"/>
                  </a:cubicBezTo>
                  <a:cubicBezTo>
                    <a:pt x="317" y="7"/>
                    <a:pt x="314" y="8"/>
                    <a:pt x="313" y="11"/>
                  </a:cubicBezTo>
                  <a:cubicBezTo>
                    <a:pt x="311" y="13"/>
                    <a:pt x="311" y="13"/>
                    <a:pt x="311" y="13"/>
                  </a:cubicBezTo>
                  <a:cubicBezTo>
                    <a:pt x="309" y="12"/>
                    <a:pt x="307" y="10"/>
                    <a:pt x="305" y="8"/>
                  </a:cubicBezTo>
                  <a:cubicBezTo>
                    <a:pt x="300" y="7"/>
                    <a:pt x="300" y="7"/>
                    <a:pt x="300" y="7"/>
                  </a:cubicBezTo>
                  <a:cubicBezTo>
                    <a:pt x="292" y="12"/>
                    <a:pt x="279" y="6"/>
                    <a:pt x="269" y="8"/>
                  </a:cubicBezTo>
                  <a:cubicBezTo>
                    <a:pt x="259" y="9"/>
                    <a:pt x="259" y="9"/>
                    <a:pt x="259" y="9"/>
                  </a:cubicBezTo>
                  <a:cubicBezTo>
                    <a:pt x="252" y="7"/>
                    <a:pt x="245" y="12"/>
                    <a:pt x="239" y="14"/>
                  </a:cubicBezTo>
                  <a:cubicBezTo>
                    <a:pt x="238" y="18"/>
                    <a:pt x="238" y="18"/>
                    <a:pt x="238" y="18"/>
                  </a:cubicBezTo>
                  <a:cubicBezTo>
                    <a:pt x="236" y="18"/>
                    <a:pt x="233" y="18"/>
                    <a:pt x="230" y="18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1" y="19"/>
                    <a:pt x="219" y="18"/>
                    <a:pt x="217" y="16"/>
                  </a:cubicBezTo>
                  <a:cubicBezTo>
                    <a:pt x="215" y="16"/>
                    <a:pt x="215" y="16"/>
                    <a:pt x="215" y="16"/>
                  </a:cubicBezTo>
                  <a:cubicBezTo>
                    <a:pt x="210" y="17"/>
                    <a:pt x="205" y="19"/>
                    <a:pt x="200" y="21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194" y="20"/>
                    <a:pt x="190" y="23"/>
                    <a:pt x="189" y="27"/>
                  </a:cubicBezTo>
                  <a:cubicBezTo>
                    <a:pt x="191" y="31"/>
                    <a:pt x="191" y="31"/>
                    <a:pt x="191" y="31"/>
                  </a:cubicBezTo>
                  <a:cubicBezTo>
                    <a:pt x="186" y="27"/>
                    <a:pt x="179" y="28"/>
                    <a:pt x="173" y="30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69" y="32"/>
                    <a:pt x="164" y="34"/>
                    <a:pt x="160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49" y="39"/>
                    <a:pt x="142" y="41"/>
                    <a:pt x="137" y="45"/>
                  </a:cubicBezTo>
                  <a:cubicBezTo>
                    <a:pt x="138" y="46"/>
                    <a:pt x="139" y="48"/>
                    <a:pt x="138" y="50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7" y="46"/>
                    <a:pt x="137" y="45"/>
                    <a:pt x="137" y="45"/>
                  </a:cubicBezTo>
                  <a:cubicBezTo>
                    <a:pt x="133" y="41"/>
                    <a:pt x="122" y="48"/>
                    <a:pt x="119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9" y="54"/>
                    <a:pt x="118" y="55"/>
                    <a:pt x="117" y="56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97" y="61"/>
                    <a:pt x="101" y="77"/>
                    <a:pt x="88" y="82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3" y="84"/>
                    <a:pt x="69" y="86"/>
                    <a:pt x="67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100"/>
                    <a:pt x="80" y="99"/>
                    <a:pt x="84" y="103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9" y="105"/>
                    <a:pt x="76" y="108"/>
                    <a:pt x="78" y="113"/>
                  </a:cubicBezTo>
                  <a:cubicBezTo>
                    <a:pt x="75" y="112"/>
                    <a:pt x="72" y="114"/>
                    <a:pt x="71" y="114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67" y="114"/>
                    <a:pt x="63" y="115"/>
                    <a:pt x="59" y="119"/>
                  </a:cubicBezTo>
                  <a:cubicBezTo>
                    <a:pt x="61" y="120"/>
                    <a:pt x="61" y="120"/>
                    <a:pt x="61" y="120"/>
                  </a:cubicBezTo>
                  <a:cubicBezTo>
                    <a:pt x="59" y="120"/>
                    <a:pt x="58" y="121"/>
                    <a:pt x="56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2" y="124"/>
                    <a:pt x="48" y="126"/>
                    <a:pt x="48" y="129"/>
                  </a:cubicBezTo>
                  <a:cubicBezTo>
                    <a:pt x="48" y="129"/>
                    <a:pt x="48" y="129"/>
                    <a:pt x="49" y="129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7" y="130"/>
                    <a:pt x="47" y="130"/>
                    <a:pt x="48" y="129"/>
                  </a:cubicBezTo>
                  <a:cubicBezTo>
                    <a:pt x="43" y="129"/>
                    <a:pt x="40" y="132"/>
                    <a:pt x="42" y="13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1"/>
                    <a:pt x="33" y="142"/>
                    <a:pt x="35" y="146"/>
                  </a:cubicBezTo>
                  <a:cubicBezTo>
                    <a:pt x="31" y="145"/>
                    <a:pt x="30" y="150"/>
                    <a:pt x="29" y="151"/>
                  </a:cubicBezTo>
                  <a:cubicBezTo>
                    <a:pt x="30" y="147"/>
                    <a:pt x="30" y="147"/>
                    <a:pt x="30" y="147"/>
                  </a:cubicBezTo>
                  <a:cubicBezTo>
                    <a:pt x="28" y="152"/>
                    <a:pt x="25" y="155"/>
                    <a:pt x="21" y="156"/>
                  </a:cubicBezTo>
                  <a:cubicBezTo>
                    <a:pt x="18" y="157"/>
                    <a:pt x="18" y="157"/>
                    <a:pt x="18" y="157"/>
                  </a:cubicBezTo>
                  <a:cubicBezTo>
                    <a:pt x="16" y="159"/>
                    <a:pt x="12" y="160"/>
                    <a:pt x="8" y="161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9" y="162"/>
                    <a:pt x="6" y="163"/>
                    <a:pt x="4" y="167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0" y="165"/>
                    <a:pt x="0" y="167"/>
                    <a:pt x="2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73"/>
                    <a:pt x="3" y="176"/>
                    <a:pt x="7" y="177"/>
                  </a:cubicBezTo>
                  <a:cubicBezTo>
                    <a:pt x="11" y="177"/>
                    <a:pt x="11" y="177"/>
                    <a:pt x="11" y="177"/>
                  </a:cubicBezTo>
                  <a:cubicBezTo>
                    <a:pt x="10" y="177"/>
                    <a:pt x="8" y="177"/>
                    <a:pt x="7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" y="183"/>
                    <a:pt x="12" y="186"/>
                    <a:pt x="19" y="182"/>
                  </a:cubicBezTo>
                  <a:cubicBezTo>
                    <a:pt x="14" y="185"/>
                    <a:pt x="14" y="185"/>
                    <a:pt x="14" y="185"/>
                  </a:cubicBezTo>
                  <a:cubicBezTo>
                    <a:pt x="18" y="187"/>
                    <a:pt x="23" y="187"/>
                    <a:pt x="28" y="185"/>
                  </a:cubicBezTo>
                  <a:cubicBezTo>
                    <a:pt x="28" y="185"/>
                    <a:pt x="27" y="185"/>
                    <a:pt x="27" y="18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9" y="188"/>
                    <a:pt x="31" y="188"/>
                    <a:pt x="34" y="188"/>
                  </a:cubicBezTo>
                  <a:cubicBezTo>
                    <a:pt x="39" y="196"/>
                    <a:pt x="36" y="203"/>
                    <a:pt x="43" y="212"/>
                  </a:cubicBezTo>
                  <a:cubicBezTo>
                    <a:pt x="49" y="220"/>
                    <a:pt x="62" y="224"/>
                    <a:pt x="72" y="227"/>
                  </a:cubicBezTo>
                  <a:cubicBezTo>
                    <a:pt x="82" y="241"/>
                    <a:pt x="94" y="255"/>
                    <a:pt x="104" y="256"/>
                  </a:cubicBezTo>
                  <a:cubicBezTo>
                    <a:pt x="110" y="257"/>
                    <a:pt x="117" y="253"/>
                    <a:pt x="124" y="253"/>
                  </a:cubicBezTo>
                  <a:cubicBezTo>
                    <a:pt x="129" y="253"/>
                    <a:pt x="137" y="254"/>
                    <a:pt x="143" y="255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6" y="256"/>
                    <a:pt x="156" y="275"/>
                    <a:pt x="164" y="281"/>
                  </a:cubicBezTo>
                  <a:cubicBezTo>
                    <a:pt x="154" y="282"/>
                    <a:pt x="144" y="283"/>
                    <a:pt x="134" y="283"/>
                  </a:cubicBezTo>
                  <a:cubicBezTo>
                    <a:pt x="144" y="290"/>
                    <a:pt x="155" y="286"/>
                    <a:pt x="165" y="285"/>
                  </a:cubicBezTo>
                  <a:cubicBezTo>
                    <a:pt x="178" y="284"/>
                    <a:pt x="184" y="285"/>
                    <a:pt x="196" y="290"/>
                  </a:cubicBezTo>
                  <a:cubicBezTo>
                    <a:pt x="206" y="294"/>
                    <a:pt x="218" y="302"/>
                    <a:pt x="229" y="302"/>
                  </a:cubicBezTo>
                  <a:cubicBezTo>
                    <a:pt x="238" y="301"/>
                    <a:pt x="247" y="295"/>
                    <a:pt x="256" y="293"/>
                  </a:cubicBezTo>
                  <a:cubicBezTo>
                    <a:pt x="259" y="296"/>
                    <a:pt x="259" y="296"/>
                    <a:pt x="259" y="296"/>
                  </a:cubicBezTo>
                  <a:cubicBezTo>
                    <a:pt x="293" y="316"/>
                    <a:pt x="319" y="336"/>
                    <a:pt x="322" y="378"/>
                  </a:cubicBezTo>
                  <a:cubicBezTo>
                    <a:pt x="323" y="412"/>
                    <a:pt x="326" y="483"/>
                    <a:pt x="325" y="518"/>
                  </a:cubicBezTo>
                  <a:cubicBezTo>
                    <a:pt x="370" y="519"/>
                    <a:pt x="370" y="519"/>
                    <a:pt x="370" y="519"/>
                  </a:cubicBezTo>
                  <a:cubicBezTo>
                    <a:pt x="361" y="508"/>
                    <a:pt x="362" y="431"/>
                    <a:pt x="360" y="414"/>
                  </a:cubicBezTo>
                  <a:cubicBezTo>
                    <a:pt x="358" y="390"/>
                    <a:pt x="354" y="367"/>
                    <a:pt x="350" y="344"/>
                  </a:cubicBezTo>
                  <a:cubicBezTo>
                    <a:pt x="348" y="321"/>
                    <a:pt x="370" y="290"/>
                    <a:pt x="386" y="271"/>
                  </a:cubicBezTo>
                  <a:cubicBezTo>
                    <a:pt x="401" y="254"/>
                    <a:pt x="416" y="252"/>
                    <a:pt x="437" y="259"/>
                  </a:cubicBezTo>
                  <a:cubicBezTo>
                    <a:pt x="464" y="269"/>
                    <a:pt x="488" y="270"/>
                    <a:pt x="512" y="243"/>
                  </a:cubicBezTo>
                  <a:cubicBezTo>
                    <a:pt x="519" y="239"/>
                    <a:pt x="527" y="232"/>
                    <a:pt x="536" y="232"/>
                  </a:cubicBezTo>
                  <a:cubicBezTo>
                    <a:pt x="542" y="233"/>
                    <a:pt x="549" y="241"/>
                    <a:pt x="557" y="239"/>
                  </a:cubicBezTo>
                  <a:cubicBezTo>
                    <a:pt x="561" y="240"/>
                    <a:pt x="566" y="240"/>
                    <a:pt x="570" y="239"/>
                  </a:cubicBezTo>
                  <a:cubicBezTo>
                    <a:pt x="581" y="238"/>
                    <a:pt x="588" y="240"/>
                    <a:pt x="596" y="240"/>
                  </a:cubicBezTo>
                  <a:cubicBezTo>
                    <a:pt x="619" y="241"/>
                    <a:pt x="634" y="242"/>
                    <a:pt x="656" y="238"/>
                  </a:cubicBezTo>
                  <a:cubicBezTo>
                    <a:pt x="668" y="236"/>
                    <a:pt x="671" y="235"/>
                    <a:pt x="681" y="230"/>
                  </a:cubicBezTo>
                  <a:cubicBezTo>
                    <a:pt x="693" y="224"/>
                    <a:pt x="692" y="228"/>
                    <a:pt x="703" y="228"/>
                  </a:cubicBezTo>
                  <a:cubicBezTo>
                    <a:pt x="717" y="227"/>
                    <a:pt x="732" y="210"/>
                    <a:pt x="736" y="195"/>
                  </a:cubicBezTo>
                  <a:cubicBezTo>
                    <a:pt x="741" y="197"/>
                    <a:pt x="741" y="197"/>
                    <a:pt x="741" y="197"/>
                  </a:cubicBezTo>
                  <a:cubicBezTo>
                    <a:pt x="738" y="197"/>
                    <a:pt x="743" y="198"/>
                    <a:pt x="749" y="199"/>
                  </a:cubicBezTo>
                  <a:cubicBezTo>
                    <a:pt x="749" y="199"/>
                    <a:pt x="748" y="199"/>
                    <a:pt x="748" y="198"/>
                  </a:cubicBezTo>
                  <a:cubicBezTo>
                    <a:pt x="752" y="198"/>
                    <a:pt x="754" y="198"/>
                    <a:pt x="757" y="199"/>
                  </a:cubicBezTo>
                  <a:cubicBezTo>
                    <a:pt x="755" y="200"/>
                    <a:pt x="752" y="199"/>
                    <a:pt x="749" y="199"/>
                  </a:cubicBezTo>
                  <a:cubicBezTo>
                    <a:pt x="755" y="203"/>
                    <a:pt x="762" y="208"/>
                    <a:pt x="765" y="203"/>
                  </a:cubicBezTo>
                  <a:cubicBezTo>
                    <a:pt x="767" y="202"/>
                    <a:pt x="767" y="202"/>
                    <a:pt x="767" y="202"/>
                  </a:cubicBezTo>
                  <a:cubicBezTo>
                    <a:pt x="773" y="206"/>
                    <a:pt x="778" y="206"/>
                    <a:pt x="782" y="200"/>
                  </a:cubicBezTo>
                  <a:cubicBezTo>
                    <a:pt x="780" y="200"/>
                    <a:pt x="780" y="200"/>
                    <a:pt x="780" y="200"/>
                  </a:cubicBezTo>
                  <a:cubicBezTo>
                    <a:pt x="784" y="199"/>
                    <a:pt x="784" y="195"/>
                    <a:pt x="784" y="190"/>
                  </a:cubicBezTo>
                  <a:close/>
                  <a:moveTo>
                    <a:pt x="670" y="169"/>
                  </a:moveTo>
                  <a:cubicBezTo>
                    <a:pt x="668" y="169"/>
                    <a:pt x="666" y="169"/>
                    <a:pt x="664" y="169"/>
                  </a:cubicBezTo>
                  <a:cubicBezTo>
                    <a:pt x="661" y="171"/>
                    <a:pt x="661" y="171"/>
                    <a:pt x="661" y="171"/>
                  </a:cubicBezTo>
                  <a:cubicBezTo>
                    <a:pt x="663" y="170"/>
                    <a:pt x="664" y="169"/>
                    <a:pt x="666" y="167"/>
                  </a:cubicBezTo>
                  <a:lnTo>
                    <a:pt x="670" y="169"/>
                  </a:lnTo>
                  <a:close/>
                  <a:moveTo>
                    <a:pt x="663" y="166"/>
                  </a:moveTo>
                  <a:cubicBezTo>
                    <a:pt x="652" y="175"/>
                    <a:pt x="640" y="171"/>
                    <a:pt x="624" y="176"/>
                  </a:cubicBezTo>
                  <a:cubicBezTo>
                    <a:pt x="625" y="174"/>
                    <a:pt x="626" y="171"/>
                    <a:pt x="627" y="168"/>
                  </a:cubicBezTo>
                  <a:cubicBezTo>
                    <a:pt x="627" y="169"/>
                    <a:pt x="627" y="169"/>
                    <a:pt x="627" y="169"/>
                  </a:cubicBezTo>
                  <a:cubicBezTo>
                    <a:pt x="631" y="165"/>
                    <a:pt x="635" y="161"/>
                    <a:pt x="639" y="157"/>
                  </a:cubicBezTo>
                  <a:cubicBezTo>
                    <a:pt x="641" y="159"/>
                    <a:pt x="642" y="160"/>
                    <a:pt x="640" y="157"/>
                  </a:cubicBezTo>
                  <a:lnTo>
                    <a:pt x="663" y="166"/>
                  </a:lnTo>
                  <a:close/>
                  <a:moveTo>
                    <a:pt x="633" y="157"/>
                  </a:moveTo>
                  <a:cubicBezTo>
                    <a:pt x="631" y="159"/>
                    <a:pt x="630" y="161"/>
                    <a:pt x="628" y="162"/>
                  </a:cubicBezTo>
                  <a:cubicBezTo>
                    <a:pt x="628" y="160"/>
                    <a:pt x="629" y="158"/>
                    <a:pt x="629" y="156"/>
                  </a:cubicBezTo>
                  <a:cubicBezTo>
                    <a:pt x="630" y="157"/>
                    <a:pt x="632" y="157"/>
                    <a:pt x="633" y="157"/>
                  </a:cubicBezTo>
                  <a:close/>
                  <a:moveTo>
                    <a:pt x="525" y="134"/>
                  </a:moveTo>
                  <a:cubicBezTo>
                    <a:pt x="525" y="134"/>
                    <a:pt x="526" y="134"/>
                    <a:pt x="527" y="134"/>
                  </a:cubicBezTo>
                  <a:cubicBezTo>
                    <a:pt x="526" y="132"/>
                    <a:pt x="526" y="132"/>
                    <a:pt x="526" y="132"/>
                  </a:cubicBezTo>
                  <a:cubicBezTo>
                    <a:pt x="529" y="133"/>
                    <a:pt x="530" y="134"/>
                    <a:pt x="531" y="135"/>
                  </a:cubicBezTo>
                  <a:cubicBezTo>
                    <a:pt x="560" y="140"/>
                    <a:pt x="560" y="140"/>
                    <a:pt x="560" y="140"/>
                  </a:cubicBezTo>
                  <a:cubicBezTo>
                    <a:pt x="568" y="143"/>
                    <a:pt x="584" y="144"/>
                    <a:pt x="593" y="143"/>
                  </a:cubicBezTo>
                  <a:cubicBezTo>
                    <a:pt x="601" y="144"/>
                    <a:pt x="601" y="144"/>
                    <a:pt x="601" y="144"/>
                  </a:cubicBezTo>
                  <a:cubicBezTo>
                    <a:pt x="600" y="150"/>
                    <a:pt x="597" y="155"/>
                    <a:pt x="593" y="159"/>
                  </a:cubicBezTo>
                  <a:cubicBezTo>
                    <a:pt x="585" y="157"/>
                    <a:pt x="577" y="156"/>
                    <a:pt x="570" y="156"/>
                  </a:cubicBezTo>
                  <a:cubicBezTo>
                    <a:pt x="545" y="157"/>
                    <a:pt x="524" y="151"/>
                    <a:pt x="502" y="149"/>
                  </a:cubicBezTo>
                  <a:cubicBezTo>
                    <a:pt x="507" y="145"/>
                    <a:pt x="512" y="139"/>
                    <a:pt x="515" y="133"/>
                  </a:cubicBezTo>
                  <a:cubicBezTo>
                    <a:pt x="517" y="134"/>
                    <a:pt x="519" y="134"/>
                    <a:pt x="521" y="134"/>
                  </a:cubicBezTo>
                  <a:cubicBezTo>
                    <a:pt x="520" y="134"/>
                    <a:pt x="519" y="133"/>
                    <a:pt x="518" y="133"/>
                  </a:cubicBezTo>
                  <a:lnTo>
                    <a:pt x="525" y="134"/>
                  </a:lnTo>
                  <a:close/>
                  <a:moveTo>
                    <a:pt x="503" y="134"/>
                  </a:moveTo>
                  <a:cubicBezTo>
                    <a:pt x="506" y="130"/>
                    <a:pt x="506" y="130"/>
                    <a:pt x="506" y="130"/>
                  </a:cubicBezTo>
                  <a:cubicBezTo>
                    <a:pt x="506" y="130"/>
                    <a:pt x="507" y="130"/>
                    <a:pt x="507" y="131"/>
                  </a:cubicBezTo>
                  <a:cubicBezTo>
                    <a:pt x="504" y="135"/>
                    <a:pt x="500" y="138"/>
                    <a:pt x="496" y="141"/>
                  </a:cubicBezTo>
                  <a:cubicBezTo>
                    <a:pt x="495" y="138"/>
                    <a:pt x="494" y="134"/>
                    <a:pt x="493" y="131"/>
                  </a:cubicBezTo>
                  <a:cubicBezTo>
                    <a:pt x="496" y="132"/>
                    <a:pt x="499" y="133"/>
                    <a:pt x="503" y="134"/>
                  </a:cubicBezTo>
                  <a:close/>
                  <a:moveTo>
                    <a:pt x="486" y="127"/>
                  </a:moveTo>
                  <a:cubicBezTo>
                    <a:pt x="486" y="127"/>
                    <a:pt x="487" y="127"/>
                    <a:pt x="487" y="127"/>
                  </a:cubicBezTo>
                  <a:cubicBezTo>
                    <a:pt x="488" y="133"/>
                    <a:pt x="490" y="140"/>
                    <a:pt x="490" y="146"/>
                  </a:cubicBezTo>
                  <a:cubicBezTo>
                    <a:pt x="484" y="150"/>
                    <a:pt x="478" y="154"/>
                    <a:pt x="474" y="159"/>
                  </a:cubicBezTo>
                  <a:cubicBezTo>
                    <a:pt x="470" y="159"/>
                    <a:pt x="470" y="159"/>
                    <a:pt x="470" y="159"/>
                  </a:cubicBezTo>
                  <a:cubicBezTo>
                    <a:pt x="471" y="155"/>
                    <a:pt x="472" y="151"/>
                    <a:pt x="474" y="147"/>
                  </a:cubicBezTo>
                  <a:cubicBezTo>
                    <a:pt x="467" y="148"/>
                    <a:pt x="467" y="148"/>
                    <a:pt x="467" y="148"/>
                  </a:cubicBezTo>
                  <a:cubicBezTo>
                    <a:pt x="467" y="151"/>
                    <a:pt x="466" y="155"/>
                    <a:pt x="466" y="160"/>
                  </a:cubicBezTo>
                  <a:cubicBezTo>
                    <a:pt x="462" y="160"/>
                    <a:pt x="462" y="160"/>
                    <a:pt x="462" y="160"/>
                  </a:cubicBezTo>
                  <a:cubicBezTo>
                    <a:pt x="461" y="161"/>
                    <a:pt x="459" y="162"/>
                    <a:pt x="456" y="163"/>
                  </a:cubicBezTo>
                  <a:cubicBezTo>
                    <a:pt x="457" y="163"/>
                    <a:pt x="457" y="163"/>
                    <a:pt x="457" y="163"/>
                  </a:cubicBezTo>
                  <a:cubicBezTo>
                    <a:pt x="450" y="155"/>
                    <a:pt x="450" y="143"/>
                    <a:pt x="453" y="134"/>
                  </a:cubicBezTo>
                  <a:cubicBezTo>
                    <a:pt x="450" y="130"/>
                    <a:pt x="450" y="130"/>
                    <a:pt x="450" y="130"/>
                  </a:cubicBezTo>
                  <a:cubicBezTo>
                    <a:pt x="444" y="138"/>
                    <a:pt x="444" y="156"/>
                    <a:pt x="449" y="167"/>
                  </a:cubicBezTo>
                  <a:cubicBezTo>
                    <a:pt x="447" y="168"/>
                    <a:pt x="445" y="169"/>
                    <a:pt x="443" y="170"/>
                  </a:cubicBezTo>
                  <a:cubicBezTo>
                    <a:pt x="430" y="155"/>
                    <a:pt x="434" y="145"/>
                    <a:pt x="436" y="130"/>
                  </a:cubicBezTo>
                  <a:cubicBezTo>
                    <a:pt x="440" y="130"/>
                    <a:pt x="452" y="128"/>
                    <a:pt x="452" y="128"/>
                  </a:cubicBezTo>
                  <a:cubicBezTo>
                    <a:pt x="463" y="125"/>
                    <a:pt x="475" y="127"/>
                    <a:pt x="486" y="127"/>
                  </a:cubicBezTo>
                  <a:close/>
                  <a:moveTo>
                    <a:pt x="442" y="126"/>
                  </a:moveTo>
                  <a:cubicBezTo>
                    <a:pt x="458" y="124"/>
                    <a:pt x="458" y="124"/>
                    <a:pt x="458" y="124"/>
                  </a:cubicBezTo>
                  <a:cubicBezTo>
                    <a:pt x="458" y="124"/>
                    <a:pt x="451" y="125"/>
                    <a:pt x="442" y="126"/>
                  </a:cubicBezTo>
                  <a:cubicBezTo>
                    <a:pt x="437" y="127"/>
                    <a:pt x="437" y="127"/>
                    <a:pt x="437" y="127"/>
                  </a:cubicBezTo>
                  <a:cubicBezTo>
                    <a:pt x="437" y="127"/>
                    <a:pt x="436" y="127"/>
                    <a:pt x="436" y="128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8" y="127"/>
                    <a:pt x="440" y="126"/>
                    <a:pt x="442" y="126"/>
                  </a:cubicBezTo>
                  <a:close/>
                  <a:moveTo>
                    <a:pt x="426" y="130"/>
                  </a:moveTo>
                  <a:cubicBezTo>
                    <a:pt x="421" y="126"/>
                    <a:pt x="421" y="126"/>
                    <a:pt x="421" y="126"/>
                  </a:cubicBezTo>
                  <a:cubicBezTo>
                    <a:pt x="424" y="127"/>
                    <a:pt x="427" y="127"/>
                    <a:pt x="431" y="127"/>
                  </a:cubicBezTo>
                  <a:cubicBezTo>
                    <a:pt x="430" y="135"/>
                    <a:pt x="427" y="143"/>
                    <a:pt x="428" y="152"/>
                  </a:cubicBezTo>
                  <a:cubicBezTo>
                    <a:pt x="429" y="159"/>
                    <a:pt x="433" y="167"/>
                    <a:pt x="434" y="174"/>
                  </a:cubicBezTo>
                  <a:cubicBezTo>
                    <a:pt x="430" y="176"/>
                    <a:pt x="425" y="177"/>
                    <a:pt x="422" y="178"/>
                  </a:cubicBezTo>
                  <a:cubicBezTo>
                    <a:pt x="420" y="179"/>
                    <a:pt x="420" y="179"/>
                    <a:pt x="420" y="179"/>
                  </a:cubicBezTo>
                  <a:cubicBezTo>
                    <a:pt x="417" y="177"/>
                    <a:pt x="415" y="173"/>
                    <a:pt x="413" y="168"/>
                  </a:cubicBezTo>
                  <a:cubicBezTo>
                    <a:pt x="410" y="167"/>
                    <a:pt x="410" y="167"/>
                    <a:pt x="410" y="167"/>
                  </a:cubicBezTo>
                  <a:cubicBezTo>
                    <a:pt x="411" y="173"/>
                    <a:pt x="413" y="178"/>
                    <a:pt x="415" y="182"/>
                  </a:cubicBezTo>
                  <a:cubicBezTo>
                    <a:pt x="411" y="184"/>
                    <a:pt x="411" y="184"/>
                    <a:pt x="411" y="184"/>
                  </a:cubicBezTo>
                  <a:cubicBezTo>
                    <a:pt x="406" y="188"/>
                    <a:pt x="401" y="193"/>
                    <a:pt x="398" y="199"/>
                  </a:cubicBezTo>
                  <a:cubicBezTo>
                    <a:pt x="390" y="190"/>
                    <a:pt x="385" y="171"/>
                    <a:pt x="385" y="154"/>
                  </a:cubicBezTo>
                  <a:cubicBezTo>
                    <a:pt x="394" y="148"/>
                    <a:pt x="401" y="139"/>
                    <a:pt x="407" y="130"/>
                  </a:cubicBezTo>
                  <a:cubicBezTo>
                    <a:pt x="414" y="131"/>
                    <a:pt x="420" y="131"/>
                    <a:pt x="426" y="130"/>
                  </a:cubicBezTo>
                  <a:close/>
                  <a:moveTo>
                    <a:pt x="401" y="132"/>
                  </a:moveTo>
                  <a:cubicBezTo>
                    <a:pt x="397" y="139"/>
                    <a:pt x="393" y="146"/>
                    <a:pt x="386" y="150"/>
                  </a:cubicBezTo>
                  <a:cubicBezTo>
                    <a:pt x="386" y="143"/>
                    <a:pt x="388" y="138"/>
                    <a:pt x="391" y="133"/>
                  </a:cubicBezTo>
                  <a:cubicBezTo>
                    <a:pt x="394" y="133"/>
                    <a:pt x="397" y="133"/>
                    <a:pt x="401" y="132"/>
                  </a:cubicBezTo>
                  <a:close/>
                  <a:moveTo>
                    <a:pt x="403" y="129"/>
                  </a:moveTo>
                  <a:cubicBezTo>
                    <a:pt x="402" y="130"/>
                    <a:pt x="402" y="131"/>
                    <a:pt x="401" y="132"/>
                  </a:cubicBezTo>
                  <a:cubicBezTo>
                    <a:pt x="392" y="127"/>
                    <a:pt x="392" y="127"/>
                    <a:pt x="392" y="127"/>
                  </a:cubicBezTo>
                  <a:cubicBezTo>
                    <a:pt x="396" y="128"/>
                    <a:pt x="399" y="128"/>
                    <a:pt x="403" y="129"/>
                  </a:cubicBezTo>
                  <a:close/>
                  <a:moveTo>
                    <a:pt x="338" y="132"/>
                  </a:moveTo>
                  <a:cubicBezTo>
                    <a:pt x="338" y="132"/>
                    <a:pt x="339" y="132"/>
                    <a:pt x="339" y="132"/>
                  </a:cubicBezTo>
                  <a:cubicBezTo>
                    <a:pt x="339" y="132"/>
                    <a:pt x="340" y="134"/>
                    <a:pt x="344" y="135"/>
                  </a:cubicBezTo>
                  <a:cubicBezTo>
                    <a:pt x="343" y="143"/>
                    <a:pt x="335" y="148"/>
                    <a:pt x="329" y="152"/>
                  </a:cubicBezTo>
                  <a:cubicBezTo>
                    <a:pt x="328" y="147"/>
                    <a:pt x="328" y="140"/>
                    <a:pt x="327" y="134"/>
                  </a:cubicBezTo>
                  <a:cubicBezTo>
                    <a:pt x="331" y="134"/>
                    <a:pt x="335" y="134"/>
                    <a:pt x="338" y="132"/>
                  </a:cubicBezTo>
                  <a:close/>
                  <a:moveTo>
                    <a:pt x="254" y="134"/>
                  </a:moveTo>
                  <a:cubicBezTo>
                    <a:pt x="254" y="134"/>
                    <a:pt x="263" y="133"/>
                    <a:pt x="269" y="130"/>
                  </a:cubicBezTo>
                  <a:cubicBezTo>
                    <a:pt x="264" y="131"/>
                    <a:pt x="264" y="131"/>
                    <a:pt x="264" y="131"/>
                  </a:cubicBezTo>
                  <a:cubicBezTo>
                    <a:pt x="262" y="132"/>
                    <a:pt x="261" y="133"/>
                    <a:pt x="264" y="131"/>
                  </a:cubicBezTo>
                  <a:cubicBezTo>
                    <a:pt x="264" y="131"/>
                    <a:pt x="264" y="131"/>
                    <a:pt x="264" y="131"/>
                  </a:cubicBezTo>
                  <a:cubicBezTo>
                    <a:pt x="265" y="130"/>
                    <a:pt x="268" y="128"/>
                    <a:pt x="268" y="128"/>
                  </a:cubicBezTo>
                  <a:cubicBezTo>
                    <a:pt x="270" y="126"/>
                    <a:pt x="274" y="126"/>
                    <a:pt x="277" y="127"/>
                  </a:cubicBezTo>
                  <a:cubicBezTo>
                    <a:pt x="281" y="126"/>
                    <a:pt x="284" y="125"/>
                    <a:pt x="288" y="125"/>
                  </a:cubicBezTo>
                  <a:cubicBezTo>
                    <a:pt x="287" y="125"/>
                    <a:pt x="287" y="125"/>
                    <a:pt x="286" y="124"/>
                  </a:cubicBezTo>
                  <a:cubicBezTo>
                    <a:pt x="297" y="127"/>
                    <a:pt x="297" y="127"/>
                    <a:pt x="297" y="127"/>
                  </a:cubicBezTo>
                  <a:cubicBezTo>
                    <a:pt x="294" y="126"/>
                    <a:pt x="291" y="126"/>
                    <a:pt x="288" y="125"/>
                  </a:cubicBezTo>
                  <a:cubicBezTo>
                    <a:pt x="294" y="129"/>
                    <a:pt x="302" y="126"/>
                    <a:pt x="310" y="126"/>
                  </a:cubicBezTo>
                  <a:cubicBezTo>
                    <a:pt x="308" y="129"/>
                    <a:pt x="308" y="129"/>
                    <a:pt x="308" y="129"/>
                  </a:cubicBezTo>
                  <a:cubicBezTo>
                    <a:pt x="313" y="130"/>
                    <a:pt x="318" y="132"/>
                    <a:pt x="324" y="133"/>
                  </a:cubicBezTo>
                  <a:cubicBezTo>
                    <a:pt x="325" y="140"/>
                    <a:pt x="324" y="148"/>
                    <a:pt x="325" y="155"/>
                  </a:cubicBezTo>
                  <a:cubicBezTo>
                    <a:pt x="311" y="164"/>
                    <a:pt x="298" y="174"/>
                    <a:pt x="284" y="184"/>
                  </a:cubicBezTo>
                  <a:cubicBezTo>
                    <a:pt x="264" y="197"/>
                    <a:pt x="261" y="191"/>
                    <a:pt x="244" y="181"/>
                  </a:cubicBezTo>
                  <a:cubicBezTo>
                    <a:pt x="249" y="167"/>
                    <a:pt x="255" y="159"/>
                    <a:pt x="255" y="142"/>
                  </a:cubicBezTo>
                  <a:cubicBezTo>
                    <a:pt x="250" y="140"/>
                    <a:pt x="250" y="140"/>
                    <a:pt x="250" y="140"/>
                  </a:cubicBezTo>
                  <a:cubicBezTo>
                    <a:pt x="254" y="152"/>
                    <a:pt x="247" y="169"/>
                    <a:pt x="237" y="178"/>
                  </a:cubicBezTo>
                  <a:cubicBezTo>
                    <a:pt x="227" y="174"/>
                    <a:pt x="214" y="170"/>
                    <a:pt x="214" y="158"/>
                  </a:cubicBezTo>
                  <a:cubicBezTo>
                    <a:pt x="229" y="150"/>
                    <a:pt x="249" y="136"/>
                    <a:pt x="254" y="134"/>
                  </a:cubicBezTo>
                  <a:close/>
                  <a:moveTo>
                    <a:pt x="119" y="162"/>
                  </a:moveTo>
                  <a:cubicBezTo>
                    <a:pt x="120" y="160"/>
                    <a:pt x="123" y="157"/>
                    <a:pt x="126" y="156"/>
                  </a:cubicBezTo>
                  <a:cubicBezTo>
                    <a:pt x="129" y="151"/>
                    <a:pt x="132" y="146"/>
                    <a:pt x="138" y="143"/>
                  </a:cubicBezTo>
                  <a:cubicBezTo>
                    <a:pt x="137" y="143"/>
                    <a:pt x="135" y="143"/>
                    <a:pt x="134" y="143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9" y="147"/>
                    <a:pt x="131" y="145"/>
                    <a:pt x="134" y="143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6" y="142"/>
                    <a:pt x="138" y="142"/>
                    <a:pt x="140" y="141"/>
                  </a:cubicBezTo>
                  <a:cubicBezTo>
                    <a:pt x="141" y="141"/>
                    <a:pt x="141" y="141"/>
                    <a:pt x="142" y="140"/>
                  </a:cubicBezTo>
                  <a:cubicBezTo>
                    <a:pt x="143" y="141"/>
                    <a:pt x="143" y="141"/>
                    <a:pt x="143" y="141"/>
                  </a:cubicBezTo>
                  <a:cubicBezTo>
                    <a:pt x="143" y="141"/>
                    <a:pt x="144" y="141"/>
                    <a:pt x="144" y="141"/>
                  </a:cubicBezTo>
                  <a:cubicBezTo>
                    <a:pt x="146" y="142"/>
                    <a:pt x="147" y="143"/>
                    <a:pt x="148" y="144"/>
                  </a:cubicBezTo>
                  <a:cubicBezTo>
                    <a:pt x="142" y="158"/>
                    <a:pt x="140" y="165"/>
                    <a:pt x="145" y="177"/>
                  </a:cubicBezTo>
                  <a:cubicBezTo>
                    <a:pt x="139" y="188"/>
                    <a:pt x="130" y="198"/>
                    <a:pt x="123" y="207"/>
                  </a:cubicBezTo>
                  <a:cubicBezTo>
                    <a:pt x="119" y="191"/>
                    <a:pt x="118" y="178"/>
                    <a:pt x="105" y="167"/>
                  </a:cubicBezTo>
                  <a:cubicBezTo>
                    <a:pt x="109" y="165"/>
                    <a:pt x="114" y="164"/>
                    <a:pt x="119" y="162"/>
                  </a:cubicBezTo>
                  <a:close/>
                  <a:moveTo>
                    <a:pt x="99" y="169"/>
                  </a:moveTo>
                  <a:cubicBezTo>
                    <a:pt x="99" y="169"/>
                    <a:pt x="99" y="169"/>
                    <a:pt x="99" y="169"/>
                  </a:cubicBezTo>
                  <a:cubicBezTo>
                    <a:pt x="93" y="170"/>
                    <a:pt x="93" y="170"/>
                    <a:pt x="93" y="170"/>
                  </a:cubicBezTo>
                  <a:cubicBezTo>
                    <a:pt x="95" y="170"/>
                    <a:pt x="97" y="169"/>
                    <a:pt x="99" y="169"/>
                  </a:cubicBezTo>
                  <a:close/>
                  <a:moveTo>
                    <a:pt x="130" y="243"/>
                  </a:moveTo>
                  <a:cubicBezTo>
                    <a:pt x="127" y="243"/>
                    <a:pt x="125" y="243"/>
                    <a:pt x="123" y="243"/>
                  </a:cubicBezTo>
                  <a:cubicBezTo>
                    <a:pt x="115" y="243"/>
                    <a:pt x="111" y="248"/>
                    <a:pt x="103" y="245"/>
                  </a:cubicBezTo>
                  <a:cubicBezTo>
                    <a:pt x="93" y="241"/>
                    <a:pt x="89" y="229"/>
                    <a:pt x="82" y="222"/>
                  </a:cubicBezTo>
                  <a:cubicBezTo>
                    <a:pt x="74" y="212"/>
                    <a:pt x="64" y="206"/>
                    <a:pt x="60" y="192"/>
                  </a:cubicBezTo>
                  <a:cubicBezTo>
                    <a:pt x="60" y="192"/>
                    <a:pt x="60" y="192"/>
                    <a:pt x="60" y="192"/>
                  </a:cubicBezTo>
                  <a:cubicBezTo>
                    <a:pt x="58" y="190"/>
                    <a:pt x="56" y="189"/>
                    <a:pt x="53" y="187"/>
                  </a:cubicBezTo>
                  <a:cubicBezTo>
                    <a:pt x="52" y="187"/>
                    <a:pt x="50" y="186"/>
                    <a:pt x="49" y="186"/>
                  </a:cubicBezTo>
                  <a:cubicBezTo>
                    <a:pt x="52" y="187"/>
                    <a:pt x="52" y="187"/>
                    <a:pt x="52" y="187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9" y="188"/>
                    <a:pt x="64" y="186"/>
                    <a:pt x="69" y="182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39" y="188"/>
                    <a:pt x="39" y="188"/>
                    <a:pt x="39" y="188"/>
                  </a:cubicBezTo>
                  <a:cubicBezTo>
                    <a:pt x="44" y="189"/>
                    <a:pt x="49" y="190"/>
                    <a:pt x="53" y="190"/>
                  </a:cubicBezTo>
                  <a:cubicBezTo>
                    <a:pt x="57" y="194"/>
                    <a:pt x="57" y="194"/>
                    <a:pt x="57" y="194"/>
                  </a:cubicBezTo>
                  <a:cubicBezTo>
                    <a:pt x="58" y="201"/>
                    <a:pt x="62" y="209"/>
                    <a:pt x="67" y="218"/>
                  </a:cubicBezTo>
                  <a:cubicBezTo>
                    <a:pt x="46" y="210"/>
                    <a:pt x="44" y="211"/>
                    <a:pt x="37" y="188"/>
                  </a:cubicBezTo>
                  <a:cubicBezTo>
                    <a:pt x="34" y="188"/>
                    <a:pt x="34" y="188"/>
                    <a:pt x="34" y="188"/>
                  </a:cubicBezTo>
                  <a:cubicBezTo>
                    <a:pt x="35" y="188"/>
                    <a:pt x="36" y="187"/>
                    <a:pt x="37" y="187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73" y="181"/>
                    <a:pt x="73" y="181"/>
                    <a:pt x="73" y="181"/>
                  </a:cubicBezTo>
                  <a:cubicBezTo>
                    <a:pt x="73" y="185"/>
                    <a:pt x="76" y="185"/>
                    <a:pt x="81" y="183"/>
                  </a:cubicBezTo>
                  <a:cubicBezTo>
                    <a:pt x="87" y="180"/>
                    <a:pt x="96" y="174"/>
                    <a:pt x="100" y="170"/>
                  </a:cubicBezTo>
                  <a:cubicBezTo>
                    <a:pt x="106" y="174"/>
                    <a:pt x="112" y="178"/>
                    <a:pt x="114" y="186"/>
                  </a:cubicBezTo>
                  <a:cubicBezTo>
                    <a:pt x="117" y="196"/>
                    <a:pt x="113" y="204"/>
                    <a:pt x="118" y="214"/>
                  </a:cubicBezTo>
                  <a:cubicBezTo>
                    <a:pt x="125" y="228"/>
                    <a:pt x="130" y="228"/>
                    <a:pt x="130" y="243"/>
                  </a:cubicBezTo>
                  <a:cubicBezTo>
                    <a:pt x="130" y="243"/>
                    <a:pt x="130" y="243"/>
                    <a:pt x="130" y="243"/>
                  </a:cubicBezTo>
                  <a:close/>
                  <a:moveTo>
                    <a:pt x="139" y="246"/>
                  </a:moveTo>
                  <a:cubicBezTo>
                    <a:pt x="140" y="232"/>
                    <a:pt x="128" y="222"/>
                    <a:pt x="130" y="209"/>
                  </a:cubicBezTo>
                  <a:cubicBezTo>
                    <a:pt x="131" y="202"/>
                    <a:pt x="143" y="189"/>
                    <a:pt x="147" y="181"/>
                  </a:cubicBezTo>
                  <a:cubicBezTo>
                    <a:pt x="147" y="181"/>
                    <a:pt x="147" y="181"/>
                    <a:pt x="147" y="181"/>
                  </a:cubicBezTo>
                  <a:cubicBezTo>
                    <a:pt x="154" y="194"/>
                    <a:pt x="168" y="215"/>
                    <a:pt x="186" y="215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75" y="208"/>
                    <a:pt x="169" y="203"/>
                    <a:pt x="163" y="195"/>
                  </a:cubicBezTo>
                  <a:cubicBezTo>
                    <a:pt x="160" y="190"/>
                    <a:pt x="152" y="180"/>
                    <a:pt x="148" y="174"/>
                  </a:cubicBezTo>
                  <a:cubicBezTo>
                    <a:pt x="142" y="163"/>
                    <a:pt x="154" y="150"/>
                    <a:pt x="152" y="143"/>
                  </a:cubicBezTo>
                  <a:cubicBezTo>
                    <a:pt x="156" y="144"/>
                    <a:pt x="160" y="146"/>
                    <a:pt x="162" y="148"/>
                  </a:cubicBezTo>
                  <a:cubicBezTo>
                    <a:pt x="176" y="162"/>
                    <a:pt x="176" y="162"/>
                    <a:pt x="176" y="162"/>
                  </a:cubicBezTo>
                  <a:cubicBezTo>
                    <a:pt x="179" y="167"/>
                    <a:pt x="182" y="170"/>
                    <a:pt x="187" y="172"/>
                  </a:cubicBezTo>
                  <a:cubicBezTo>
                    <a:pt x="190" y="195"/>
                    <a:pt x="185" y="213"/>
                    <a:pt x="185" y="235"/>
                  </a:cubicBezTo>
                  <a:cubicBezTo>
                    <a:pt x="185" y="242"/>
                    <a:pt x="186" y="247"/>
                    <a:pt x="188" y="252"/>
                  </a:cubicBezTo>
                  <a:cubicBezTo>
                    <a:pt x="180" y="251"/>
                    <a:pt x="172" y="251"/>
                    <a:pt x="164" y="251"/>
                  </a:cubicBezTo>
                  <a:cubicBezTo>
                    <a:pt x="155" y="251"/>
                    <a:pt x="147" y="248"/>
                    <a:pt x="139" y="246"/>
                  </a:cubicBezTo>
                  <a:close/>
                  <a:moveTo>
                    <a:pt x="244" y="286"/>
                  </a:moveTo>
                  <a:cubicBezTo>
                    <a:pt x="239" y="290"/>
                    <a:pt x="227" y="296"/>
                    <a:pt x="219" y="295"/>
                  </a:cubicBezTo>
                  <a:cubicBezTo>
                    <a:pt x="211" y="294"/>
                    <a:pt x="205" y="285"/>
                    <a:pt x="194" y="282"/>
                  </a:cubicBezTo>
                  <a:cubicBezTo>
                    <a:pt x="187" y="280"/>
                    <a:pt x="180" y="280"/>
                    <a:pt x="172" y="280"/>
                  </a:cubicBezTo>
                  <a:cubicBezTo>
                    <a:pt x="163" y="275"/>
                    <a:pt x="154" y="263"/>
                    <a:pt x="148" y="256"/>
                  </a:cubicBezTo>
                  <a:cubicBezTo>
                    <a:pt x="148" y="256"/>
                    <a:pt x="149" y="256"/>
                    <a:pt x="150" y="256"/>
                  </a:cubicBezTo>
                  <a:cubicBezTo>
                    <a:pt x="159" y="257"/>
                    <a:pt x="188" y="257"/>
                    <a:pt x="197" y="263"/>
                  </a:cubicBezTo>
                  <a:cubicBezTo>
                    <a:pt x="197" y="263"/>
                    <a:pt x="197" y="264"/>
                    <a:pt x="198" y="264"/>
                  </a:cubicBezTo>
                  <a:cubicBezTo>
                    <a:pt x="198" y="264"/>
                    <a:pt x="198" y="264"/>
                    <a:pt x="199" y="265"/>
                  </a:cubicBezTo>
                  <a:cubicBezTo>
                    <a:pt x="198" y="264"/>
                    <a:pt x="198" y="264"/>
                    <a:pt x="198" y="264"/>
                  </a:cubicBezTo>
                  <a:cubicBezTo>
                    <a:pt x="201" y="266"/>
                    <a:pt x="205" y="269"/>
                    <a:pt x="210" y="271"/>
                  </a:cubicBezTo>
                  <a:cubicBezTo>
                    <a:pt x="220" y="276"/>
                    <a:pt x="242" y="276"/>
                    <a:pt x="247" y="286"/>
                  </a:cubicBezTo>
                  <a:lnTo>
                    <a:pt x="244" y="286"/>
                  </a:lnTo>
                  <a:close/>
                  <a:moveTo>
                    <a:pt x="277" y="296"/>
                  </a:moveTo>
                  <a:cubicBezTo>
                    <a:pt x="274" y="294"/>
                    <a:pt x="271" y="293"/>
                    <a:pt x="269" y="291"/>
                  </a:cubicBezTo>
                  <a:cubicBezTo>
                    <a:pt x="269" y="291"/>
                    <a:pt x="269" y="291"/>
                    <a:pt x="269" y="291"/>
                  </a:cubicBezTo>
                  <a:cubicBezTo>
                    <a:pt x="268" y="291"/>
                    <a:pt x="268" y="291"/>
                    <a:pt x="268" y="291"/>
                  </a:cubicBezTo>
                  <a:cubicBezTo>
                    <a:pt x="268" y="291"/>
                    <a:pt x="268" y="291"/>
                    <a:pt x="269" y="291"/>
                  </a:cubicBezTo>
                  <a:cubicBezTo>
                    <a:pt x="261" y="266"/>
                    <a:pt x="234" y="267"/>
                    <a:pt x="215" y="263"/>
                  </a:cubicBezTo>
                  <a:cubicBezTo>
                    <a:pt x="170" y="255"/>
                    <a:pt x="203" y="199"/>
                    <a:pt x="195" y="173"/>
                  </a:cubicBezTo>
                  <a:cubicBezTo>
                    <a:pt x="196" y="173"/>
                    <a:pt x="198" y="172"/>
                    <a:pt x="199" y="17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202" y="163"/>
                    <a:pt x="204" y="162"/>
                    <a:pt x="207" y="161"/>
                  </a:cubicBezTo>
                  <a:cubicBezTo>
                    <a:pt x="207" y="190"/>
                    <a:pt x="253" y="193"/>
                    <a:pt x="269" y="208"/>
                  </a:cubicBezTo>
                  <a:cubicBezTo>
                    <a:pt x="269" y="217"/>
                    <a:pt x="272" y="228"/>
                    <a:pt x="269" y="236"/>
                  </a:cubicBezTo>
                  <a:cubicBezTo>
                    <a:pt x="261" y="229"/>
                    <a:pt x="259" y="218"/>
                    <a:pt x="253" y="211"/>
                  </a:cubicBezTo>
                  <a:cubicBezTo>
                    <a:pt x="257" y="219"/>
                    <a:pt x="263" y="235"/>
                    <a:pt x="264" y="243"/>
                  </a:cubicBezTo>
                  <a:cubicBezTo>
                    <a:pt x="264" y="243"/>
                    <a:pt x="264" y="243"/>
                    <a:pt x="264" y="243"/>
                  </a:cubicBezTo>
                  <a:cubicBezTo>
                    <a:pt x="263" y="241"/>
                    <a:pt x="263" y="241"/>
                    <a:pt x="263" y="241"/>
                  </a:cubicBezTo>
                  <a:cubicBezTo>
                    <a:pt x="253" y="232"/>
                    <a:pt x="239" y="232"/>
                    <a:pt x="230" y="223"/>
                  </a:cubicBezTo>
                  <a:cubicBezTo>
                    <a:pt x="224" y="218"/>
                    <a:pt x="224" y="203"/>
                    <a:pt x="224" y="201"/>
                  </a:cubicBezTo>
                  <a:cubicBezTo>
                    <a:pt x="218" y="199"/>
                    <a:pt x="218" y="199"/>
                    <a:pt x="218" y="199"/>
                  </a:cubicBezTo>
                  <a:cubicBezTo>
                    <a:pt x="219" y="206"/>
                    <a:pt x="219" y="216"/>
                    <a:pt x="222" y="222"/>
                  </a:cubicBezTo>
                  <a:cubicBezTo>
                    <a:pt x="228" y="237"/>
                    <a:pt x="235" y="235"/>
                    <a:pt x="246" y="240"/>
                  </a:cubicBezTo>
                  <a:cubicBezTo>
                    <a:pt x="251" y="243"/>
                    <a:pt x="263" y="247"/>
                    <a:pt x="268" y="253"/>
                  </a:cubicBezTo>
                  <a:cubicBezTo>
                    <a:pt x="267" y="250"/>
                    <a:pt x="267" y="250"/>
                    <a:pt x="267" y="250"/>
                  </a:cubicBezTo>
                  <a:cubicBezTo>
                    <a:pt x="268" y="251"/>
                    <a:pt x="269" y="253"/>
                    <a:pt x="270" y="254"/>
                  </a:cubicBezTo>
                  <a:cubicBezTo>
                    <a:pt x="269" y="254"/>
                    <a:pt x="269" y="253"/>
                    <a:pt x="268" y="253"/>
                  </a:cubicBezTo>
                  <a:cubicBezTo>
                    <a:pt x="271" y="259"/>
                    <a:pt x="271" y="259"/>
                    <a:pt x="271" y="259"/>
                  </a:cubicBezTo>
                  <a:cubicBezTo>
                    <a:pt x="277" y="275"/>
                    <a:pt x="281" y="275"/>
                    <a:pt x="277" y="296"/>
                  </a:cubicBezTo>
                  <a:close/>
                  <a:moveTo>
                    <a:pt x="317" y="317"/>
                  </a:moveTo>
                  <a:cubicBezTo>
                    <a:pt x="317" y="317"/>
                    <a:pt x="317" y="317"/>
                    <a:pt x="317" y="317"/>
                  </a:cubicBezTo>
                  <a:cubicBezTo>
                    <a:pt x="314" y="315"/>
                    <a:pt x="311" y="313"/>
                    <a:pt x="307" y="311"/>
                  </a:cubicBezTo>
                  <a:cubicBezTo>
                    <a:pt x="301" y="308"/>
                    <a:pt x="295" y="305"/>
                    <a:pt x="290" y="302"/>
                  </a:cubicBezTo>
                  <a:cubicBezTo>
                    <a:pt x="288" y="295"/>
                    <a:pt x="287" y="287"/>
                    <a:pt x="286" y="280"/>
                  </a:cubicBezTo>
                  <a:cubicBezTo>
                    <a:pt x="283" y="270"/>
                    <a:pt x="280" y="258"/>
                    <a:pt x="277" y="248"/>
                  </a:cubicBezTo>
                  <a:cubicBezTo>
                    <a:pt x="274" y="233"/>
                    <a:pt x="279" y="218"/>
                    <a:pt x="277" y="201"/>
                  </a:cubicBezTo>
                  <a:cubicBezTo>
                    <a:pt x="277" y="201"/>
                    <a:pt x="277" y="201"/>
                    <a:pt x="277" y="201"/>
                  </a:cubicBezTo>
                  <a:cubicBezTo>
                    <a:pt x="287" y="194"/>
                    <a:pt x="299" y="177"/>
                    <a:pt x="308" y="170"/>
                  </a:cubicBezTo>
                  <a:cubicBezTo>
                    <a:pt x="324" y="157"/>
                    <a:pt x="341" y="156"/>
                    <a:pt x="348" y="135"/>
                  </a:cubicBezTo>
                  <a:cubicBezTo>
                    <a:pt x="349" y="136"/>
                    <a:pt x="352" y="135"/>
                    <a:pt x="354" y="135"/>
                  </a:cubicBezTo>
                  <a:cubicBezTo>
                    <a:pt x="353" y="135"/>
                    <a:pt x="352" y="135"/>
                    <a:pt x="350" y="135"/>
                  </a:cubicBezTo>
                  <a:cubicBezTo>
                    <a:pt x="355" y="135"/>
                    <a:pt x="355" y="135"/>
                    <a:pt x="355" y="135"/>
                  </a:cubicBezTo>
                  <a:cubicBezTo>
                    <a:pt x="355" y="135"/>
                    <a:pt x="354" y="135"/>
                    <a:pt x="354" y="135"/>
                  </a:cubicBezTo>
                  <a:cubicBezTo>
                    <a:pt x="362" y="136"/>
                    <a:pt x="369" y="140"/>
                    <a:pt x="377" y="135"/>
                  </a:cubicBezTo>
                  <a:cubicBezTo>
                    <a:pt x="367" y="132"/>
                    <a:pt x="367" y="132"/>
                    <a:pt x="367" y="132"/>
                  </a:cubicBezTo>
                  <a:cubicBezTo>
                    <a:pt x="373" y="131"/>
                    <a:pt x="379" y="132"/>
                    <a:pt x="385" y="133"/>
                  </a:cubicBezTo>
                  <a:cubicBezTo>
                    <a:pt x="370" y="158"/>
                    <a:pt x="394" y="185"/>
                    <a:pt x="390" y="210"/>
                  </a:cubicBezTo>
                  <a:cubicBezTo>
                    <a:pt x="389" y="213"/>
                    <a:pt x="388" y="215"/>
                    <a:pt x="386" y="217"/>
                  </a:cubicBezTo>
                  <a:cubicBezTo>
                    <a:pt x="375" y="232"/>
                    <a:pt x="360" y="234"/>
                    <a:pt x="344" y="244"/>
                  </a:cubicBezTo>
                  <a:cubicBezTo>
                    <a:pt x="321" y="258"/>
                    <a:pt x="308" y="291"/>
                    <a:pt x="317" y="317"/>
                  </a:cubicBezTo>
                  <a:close/>
                  <a:moveTo>
                    <a:pt x="417" y="240"/>
                  </a:moveTo>
                  <a:cubicBezTo>
                    <a:pt x="419" y="240"/>
                    <a:pt x="419" y="240"/>
                    <a:pt x="419" y="240"/>
                  </a:cubicBezTo>
                  <a:cubicBezTo>
                    <a:pt x="384" y="241"/>
                    <a:pt x="358" y="278"/>
                    <a:pt x="345" y="309"/>
                  </a:cubicBezTo>
                  <a:cubicBezTo>
                    <a:pt x="343" y="306"/>
                    <a:pt x="343" y="306"/>
                    <a:pt x="343" y="306"/>
                  </a:cubicBezTo>
                  <a:cubicBezTo>
                    <a:pt x="328" y="290"/>
                    <a:pt x="331" y="270"/>
                    <a:pt x="349" y="257"/>
                  </a:cubicBezTo>
                  <a:cubicBezTo>
                    <a:pt x="359" y="249"/>
                    <a:pt x="372" y="246"/>
                    <a:pt x="381" y="237"/>
                  </a:cubicBezTo>
                  <a:cubicBezTo>
                    <a:pt x="391" y="227"/>
                    <a:pt x="398" y="215"/>
                    <a:pt x="408" y="205"/>
                  </a:cubicBezTo>
                  <a:cubicBezTo>
                    <a:pt x="414" y="200"/>
                    <a:pt x="419" y="195"/>
                    <a:pt x="424" y="191"/>
                  </a:cubicBezTo>
                  <a:cubicBezTo>
                    <a:pt x="429" y="196"/>
                    <a:pt x="433" y="201"/>
                    <a:pt x="435" y="207"/>
                  </a:cubicBezTo>
                  <a:cubicBezTo>
                    <a:pt x="439" y="219"/>
                    <a:pt x="429" y="239"/>
                    <a:pt x="417" y="240"/>
                  </a:cubicBezTo>
                  <a:close/>
                  <a:moveTo>
                    <a:pt x="431" y="186"/>
                  </a:moveTo>
                  <a:cubicBezTo>
                    <a:pt x="441" y="180"/>
                    <a:pt x="452" y="175"/>
                    <a:pt x="464" y="170"/>
                  </a:cubicBezTo>
                  <a:cubicBezTo>
                    <a:pt x="462" y="183"/>
                    <a:pt x="458" y="195"/>
                    <a:pt x="448" y="198"/>
                  </a:cubicBezTo>
                  <a:cubicBezTo>
                    <a:pt x="447" y="197"/>
                    <a:pt x="447" y="196"/>
                    <a:pt x="446" y="195"/>
                  </a:cubicBezTo>
                  <a:cubicBezTo>
                    <a:pt x="441" y="191"/>
                    <a:pt x="436" y="189"/>
                    <a:pt x="431" y="186"/>
                  </a:cubicBezTo>
                  <a:close/>
                  <a:moveTo>
                    <a:pt x="549" y="228"/>
                  </a:moveTo>
                  <a:cubicBezTo>
                    <a:pt x="534" y="223"/>
                    <a:pt x="532" y="217"/>
                    <a:pt x="516" y="226"/>
                  </a:cubicBezTo>
                  <a:cubicBezTo>
                    <a:pt x="501" y="235"/>
                    <a:pt x="498" y="237"/>
                    <a:pt x="486" y="246"/>
                  </a:cubicBezTo>
                  <a:cubicBezTo>
                    <a:pt x="469" y="259"/>
                    <a:pt x="461" y="248"/>
                    <a:pt x="443" y="245"/>
                  </a:cubicBezTo>
                  <a:cubicBezTo>
                    <a:pt x="446" y="238"/>
                    <a:pt x="450" y="229"/>
                    <a:pt x="451" y="220"/>
                  </a:cubicBezTo>
                  <a:cubicBezTo>
                    <a:pt x="458" y="211"/>
                    <a:pt x="468" y="204"/>
                    <a:pt x="470" y="192"/>
                  </a:cubicBezTo>
                  <a:cubicBezTo>
                    <a:pt x="471" y="183"/>
                    <a:pt x="470" y="175"/>
                    <a:pt x="470" y="168"/>
                  </a:cubicBezTo>
                  <a:cubicBezTo>
                    <a:pt x="470" y="168"/>
                    <a:pt x="471" y="168"/>
                    <a:pt x="471" y="167"/>
                  </a:cubicBezTo>
                  <a:cubicBezTo>
                    <a:pt x="477" y="165"/>
                    <a:pt x="484" y="162"/>
                    <a:pt x="491" y="157"/>
                  </a:cubicBezTo>
                  <a:cubicBezTo>
                    <a:pt x="507" y="154"/>
                    <a:pt x="526" y="163"/>
                    <a:pt x="542" y="164"/>
                  </a:cubicBezTo>
                  <a:cubicBezTo>
                    <a:pt x="556" y="165"/>
                    <a:pt x="569" y="158"/>
                    <a:pt x="584" y="159"/>
                  </a:cubicBezTo>
                  <a:cubicBezTo>
                    <a:pt x="596" y="161"/>
                    <a:pt x="605" y="168"/>
                    <a:pt x="617" y="168"/>
                  </a:cubicBezTo>
                  <a:cubicBezTo>
                    <a:pt x="616" y="166"/>
                    <a:pt x="616" y="166"/>
                    <a:pt x="616" y="166"/>
                  </a:cubicBezTo>
                  <a:cubicBezTo>
                    <a:pt x="610" y="165"/>
                    <a:pt x="604" y="163"/>
                    <a:pt x="597" y="160"/>
                  </a:cubicBezTo>
                  <a:cubicBezTo>
                    <a:pt x="600" y="155"/>
                    <a:pt x="602" y="150"/>
                    <a:pt x="603" y="144"/>
                  </a:cubicBezTo>
                  <a:cubicBezTo>
                    <a:pt x="611" y="145"/>
                    <a:pt x="611" y="145"/>
                    <a:pt x="611" y="145"/>
                  </a:cubicBezTo>
                  <a:cubicBezTo>
                    <a:pt x="603" y="150"/>
                    <a:pt x="616" y="142"/>
                    <a:pt x="621" y="150"/>
                  </a:cubicBezTo>
                  <a:cubicBezTo>
                    <a:pt x="613" y="153"/>
                    <a:pt x="613" y="153"/>
                    <a:pt x="613" y="153"/>
                  </a:cubicBezTo>
                  <a:cubicBezTo>
                    <a:pt x="617" y="154"/>
                    <a:pt x="621" y="155"/>
                    <a:pt x="625" y="156"/>
                  </a:cubicBezTo>
                  <a:cubicBezTo>
                    <a:pt x="625" y="156"/>
                    <a:pt x="625" y="156"/>
                    <a:pt x="625" y="156"/>
                  </a:cubicBezTo>
                  <a:cubicBezTo>
                    <a:pt x="621" y="169"/>
                    <a:pt x="612" y="181"/>
                    <a:pt x="609" y="194"/>
                  </a:cubicBezTo>
                  <a:cubicBezTo>
                    <a:pt x="599" y="204"/>
                    <a:pt x="585" y="194"/>
                    <a:pt x="575" y="205"/>
                  </a:cubicBezTo>
                  <a:cubicBezTo>
                    <a:pt x="575" y="206"/>
                    <a:pt x="575" y="206"/>
                    <a:pt x="575" y="206"/>
                  </a:cubicBezTo>
                  <a:cubicBezTo>
                    <a:pt x="567" y="217"/>
                    <a:pt x="562" y="231"/>
                    <a:pt x="549" y="228"/>
                  </a:cubicBezTo>
                  <a:close/>
                  <a:moveTo>
                    <a:pt x="713" y="221"/>
                  </a:moveTo>
                  <a:cubicBezTo>
                    <a:pt x="705" y="225"/>
                    <a:pt x="702" y="221"/>
                    <a:pt x="693" y="221"/>
                  </a:cubicBezTo>
                  <a:cubicBezTo>
                    <a:pt x="687" y="222"/>
                    <a:pt x="686" y="223"/>
                    <a:pt x="679" y="227"/>
                  </a:cubicBezTo>
                  <a:cubicBezTo>
                    <a:pt x="660" y="236"/>
                    <a:pt x="633" y="241"/>
                    <a:pt x="611" y="234"/>
                  </a:cubicBezTo>
                  <a:cubicBezTo>
                    <a:pt x="615" y="228"/>
                    <a:pt x="620" y="223"/>
                    <a:pt x="624" y="219"/>
                  </a:cubicBezTo>
                  <a:cubicBezTo>
                    <a:pt x="617" y="220"/>
                    <a:pt x="610" y="231"/>
                    <a:pt x="601" y="233"/>
                  </a:cubicBezTo>
                  <a:cubicBezTo>
                    <a:pt x="596" y="234"/>
                    <a:pt x="585" y="235"/>
                    <a:pt x="579" y="235"/>
                  </a:cubicBezTo>
                  <a:cubicBezTo>
                    <a:pt x="574" y="235"/>
                    <a:pt x="568" y="232"/>
                    <a:pt x="563" y="235"/>
                  </a:cubicBezTo>
                  <a:cubicBezTo>
                    <a:pt x="569" y="228"/>
                    <a:pt x="576" y="218"/>
                    <a:pt x="581" y="213"/>
                  </a:cubicBezTo>
                  <a:cubicBezTo>
                    <a:pt x="580" y="214"/>
                    <a:pt x="580" y="214"/>
                    <a:pt x="580" y="214"/>
                  </a:cubicBezTo>
                  <a:cubicBezTo>
                    <a:pt x="590" y="203"/>
                    <a:pt x="602" y="213"/>
                    <a:pt x="613" y="200"/>
                  </a:cubicBezTo>
                  <a:cubicBezTo>
                    <a:pt x="616" y="197"/>
                    <a:pt x="618" y="192"/>
                    <a:pt x="621" y="187"/>
                  </a:cubicBezTo>
                  <a:cubicBezTo>
                    <a:pt x="621" y="187"/>
                    <a:pt x="621" y="187"/>
                    <a:pt x="621" y="187"/>
                  </a:cubicBezTo>
                  <a:cubicBezTo>
                    <a:pt x="630" y="177"/>
                    <a:pt x="645" y="177"/>
                    <a:pt x="657" y="172"/>
                  </a:cubicBezTo>
                  <a:cubicBezTo>
                    <a:pt x="664" y="172"/>
                    <a:pt x="669" y="172"/>
                    <a:pt x="674" y="171"/>
                  </a:cubicBezTo>
                  <a:cubicBezTo>
                    <a:pt x="733" y="194"/>
                    <a:pt x="733" y="194"/>
                    <a:pt x="733" y="194"/>
                  </a:cubicBezTo>
                  <a:cubicBezTo>
                    <a:pt x="728" y="203"/>
                    <a:pt x="724" y="216"/>
                    <a:pt x="713" y="221"/>
                  </a:cubicBezTo>
                  <a:close/>
                </a:path>
              </a:pathLst>
            </a:custGeom>
            <a:solidFill>
              <a:schemeClr val="accent5">
                <a:alpha val="68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algn="ctr" defTabSz="2285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73B0DD7-9764-4757-B9D4-7BE5E5FE0B45}"/>
                </a:ext>
              </a:extLst>
            </p:cNvPr>
            <p:cNvSpPr txBox="1"/>
            <p:nvPr/>
          </p:nvSpPr>
          <p:spPr>
            <a:xfrm>
              <a:off x="18482314" y="6153701"/>
              <a:ext cx="369508" cy="738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228554"/>
              <a:endParaRPr lang="en-US" dirty="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900634-1FE1-44D9-8D0E-508BD1BC33E4}"/>
              </a:ext>
            </a:extLst>
          </p:cNvPr>
          <p:cNvGrpSpPr/>
          <p:nvPr/>
        </p:nvGrpSpPr>
        <p:grpSpPr>
          <a:xfrm>
            <a:off x="2637018" y="2270409"/>
            <a:ext cx="5398385" cy="3577759"/>
            <a:chOff x="5274722" y="4540517"/>
            <a:chExt cx="10798176" cy="7156450"/>
          </a:xfrm>
        </p:grpSpPr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5274722" y="4540517"/>
              <a:ext cx="10798176" cy="7156450"/>
            </a:xfrm>
            <a:custGeom>
              <a:avLst/>
              <a:gdLst>
                <a:gd name="T0" fmla="*/ 1387 w 1438"/>
                <a:gd name="T1" fmla="*/ 312 h 952"/>
                <a:gd name="T2" fmla="*/ 1321 w 1438"/>
                <a:gd name="T3" fmla="*/ 236 h 952"/>
                <a:gd name="T4" fmla="*/ 1226 w 1438"/>
                <a:gd name="T5" fmla="*/ 187 h 952"/>
                <a:gd name="T6" fmla="*/ 1178 w 1438"/>
                <a:gd name="T7" fmla="*/ 157 h 952"/>
                <a:gd name="T8" fmla="*/ 1147 w 1438"/>
                <a:gd name="T9" fmla="*/ 143 h 952"/>
                <a:gd name="T10" fmla="*/ 1102 w 1438"/>
                <a:gd name="T11" fmla="*/ 120 h 952"/>
                <a:gd name="T12" fmla="*/ 1019 w 1438"/>
                <a:gd name="T13" fmla="*/ 98 h 952"/>
                <a:gd name="T14" fmla="*/ 971 w 1438"/>
                <a:gd name="T15" fmla="*/ 82 h 952"/>
                <a:gd name="T16" fmla="*/ 886 w 1438"/>
                <a:gd name="T17" fmla="*/ 33 h 952"/>
                <a:gd name="T18" fmla="*/ 833 w 1438"/>
                <a:gd name="T19" fmla="*/ 26 h 952"/>
                <a:gd name="T20" fmla="*/ 693 w 1438"/>
                <a:gd name="T21" fmla="*/ 10 h 952"/>
                <a:gd name="T22" fmla="*/ 586 w 1438"/>
                <a:gd name="T23" fmla="*/ 12 h 952"/>
                <a:gd name="T24" fmla="*/ 437 w 1438"/>
                <a:gd name="T25" fmla="*/ 26 h 952"/>
                <a:gd name="T26" fmla="*/ 350 w 1438"/>
                <a:gd name="T27" fmla="*/ 56 h 952"/>
                <a:gd name="T28" fmla="*/ 217 w 1438"/>
                <a:gd name="T29" fmla="*/ 97 h 952"/>
                <a:gd name="T30" fmla="*/ 122 w 1438"/>
                <a:gd name="T31" fmla="*/ 167 h 952"/>
                <a:gd name="T32" fmla="*/ 101 w 1438"/>
                <a:gd name="T33" fmla="*/ 224 h 952"/>
                <a:gd name="T34" fmla="*/ 55 w 1438"/>
                <a:gd name="T35" fmla="*/ 270 h 952"/>
                <a:gd name="T36" fmla="*/ 12 w 1438"/>
                <a:gd name="T37" fmla="*/ 325 h 952"/>
                <a:gd name="T38" fmla="*/ 50 w 1438"/>
                <a:gd name="T39" fmla="*/ 339 h 952"/>
                <a:gd name="T40" fmla="*/ 246 w 1438"/>
                <a:gd name="T41" fmla="*/ 519 h 952"/>
                <a:gd name="T42" fmla="*/ 660 w 1438"/>
                <a:gd name="T43" fmla="*/ 760 h 952"/>
                <a:gd name="T44" fmla="*/ 1203 w 1438"/>
                <a:gd name="T45" fmla="*/ 436 h 952"/>
                <a:gd name="T46" fmla="*/ 1403 w 1438"/>
                <a:gd name="T47" fmla="*/ 373 h 952"/>
                <a:gd name="T48" fmla="*/ 1228 w 1438"/>
                <a:gd name="T49" fmla="*/ 310 h 952"/>
                <a:gd name="T50" fmla="*/ 1151 w 1438"/>
                <a:gd name="T51" fmla="*/ 297 h 952"/>
                <a:gd name="T52" fmla="*/ 1102 w 1438"/>
                <a:gd name="T53" fmla="*/ 265 h 952"/>
                <a:gd name="T54" fmla="*/ 927 w 1438"/>
                <a:gd name="T55" fmla="*/ 238 h 952"/>
                <a:gd name="T56" fmla="*/ 862 w 1438"/>
                <a:gd name="T57" fmla="*/ 292 h 952"/>
                <a:gd name="T58" fmla="*/ 823 w 1438"/>
                <a:gd name="T59" fmla="*/ 305 h 952"/>
                <a:gd name="T60" fmla="*/ 799 w 1438"/>
                <a:gd name="T61" fmla="*/ 234 h 952"/>
                <a:gd name="T62" fmla="*/ 769 w 1438"/>
                <a:gd name="T63" fmla="*/ 329 h 952"/>
                <a:gd name="T64" fmla="*/ 735 w 1438"/>
                <a:gd name="T65" fmla="*/ 242 h 952"/>
                <a:gd name="T66" fmla="*/ 621 w 1438"/>
                <a:gd name="T67" fmla="*/ 242 h 952"/>
                <a:gd name="T68" fmla="*/ 483 w 1438"/>
                <a:gd name="T69" fmla="*/ 240 h 952"/>
                <a:gd name="T70" fmla="*/ 593 w 1438"/>
                <a:gd name="T71" fmla="*/ 244 h 952"/>
                <a:gd name="T72" fmla="*/ 217 w 1438"/>
                <a:gd name="T73" fmla="*/ 298 h 952"/>
                <a:gd name="T74" fmla="*/ 261 w 1438"/>
                <a:gd name="T75" fmla="*/ 259 h 952"/>
                <a:gd name="T76" fmla="*/ 170 w 1438"/>
                <a:gd name="T77" fmla="*/ 312 h 952"/>
                <a:gd name="T78" fmla="*/ 88 w 1438"/>
                <a:gd name="T79" fmla="*/ 341 h 952"/>
                <a:gd name="T80" fmla="*/ 68 w 1438"/>
                <a:gd name="T81" fmla="*/ 344 h 952"/>
                <a:gd name="T82" fmla="*/ 237 w 1438"/>
                <a:gd name="T83" fmla="*/ 446 h 952"/>
                <a:gd name="T84" fmla="*/ 270 w 1438"/>
                <a:gd name="T85" fmla="*/ 319 h 952"/>
                <a:gd name="T86" fmla="*/ 447 w 1438"/>
                <a:gd name="T87" fmla="*/ 525 h 952"/>
                <a:gd name="T88" fmla="*/ 363 w 1438"/>
                <a:gd name="T89" fmla="*/ 484 h 952"/>
                <a:gd name="T90" fmla="*/ 393 w 1438"/>
                <a:gd name="T91" fmla="*/ 482 h 952"/>
                <a:gd name="T92" fmla="*/ 483 w 1438"/>
                <a:gd name="T93" fmla="*/ 445 h 952"/>
                <a:gd name="T94" fmla="*/ 494 w 1438"/>
                <a:gd name="T95" fmla="*/ 466 h 952"/>
                <a:gd name="T96" fmla="*/ 508 w 1438"/>
                <a:gd name="T97" fmla="*/ 454 h 952"/>
                <a:gd name="T98" fmla="*/ 690 w 1438"/>
                <a:gd name="T99" fmla="*/ 247 h 952"/>
                <a:gd name="T100" fmla="*/ 631 w 1438"/>
                <a:gd name="T101" fmla="*/ 567 h 952"/>
                <a:gd name="T102" fmla="*/ 850 w 1438"/>
                <a:gd name="T103" fmla="*/ 312 h 952"/>
                <a:gd name="T104" fmla="*/ 861 w 1438"/>
                <a:gd name="T105" fmla="*/ 351 h 952"/>
                <a:gd name="T106" fmla="*/ 1105 w 1438"/>
                <a:gd name="T107" fmla="*/ 265 h 952"/>
                <a:gd name="T108" fmla="*/ 1006 w 1438"/>
                <a:gd name="T109" fmla="*/ 419 h 952"/>
                <a:gd name="T110" fmla="*/ 1065 w 1438"/>
                <a:gd name="T111" fmla="*/ 39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38" h="952">
                  <a:moveTo>
                    <a:pt x="1436" y="348"/>
                  </a:moveTo>
                  <a:cubicBezTo>
                    <a:pt x="1426" y="352"/>
                    <a:pt x="1426" y="352"/>
                    <a:pt x="1426" y="352"/>
                  </a:cubicBezTo>
                  <a:cubicBezTo>
                    <a:pt x="1425" y="354"/>
                    <a:pt x="1423" y="355"/>
                    <a:pt x="1419" y="355"/>
                  </a:cubicBezTo>
                  <a:cubicBezTo>
                    <a:pt x="1426" y="352"/>
                    <a:pt x="1426" y="352"/>
                    <a:pt x="1426" y="352"/>
                  </a:cubicBezTo>
                  <a:cubicBezTo>
                    <a:pt x="1429" y="348"/>
                    <a:pt x="1426" y="340"/>
                    <a:pt x="1424" y="332"/>
                  </a:cubicBezTo>
                  <a:cubicBezTo>
                    <a:pt x="1412" y="335"/>
                    <a:pt x="1412" y="335"/>
                    <a:pt x="1412" y="335"/>
                  </a:cubicBezTo>
                  <a:cubicBezTo>
                    <a:pt x="1415" y="324"/>
                    <a:pt x="1398" y="312"/>
                    <a:pt x="1389" y="312"/>
                  </a:cubicBezTo>
                  <a:cubicBezTo>
                    <a:pt x="1388" y="313"/>
                    <a:pt x="1388" y="315"/>
                    <a:pt x="1387" y="316"/>
                  </a:cubicBezTo>
                  <a:cubicBezTo>
                    <a:pt x="1387" y="312"/>
                    <a:pt x="1387" y="312"/>
                    <a:pt x="1387" y="312"/>
                  </a:cubicBezTo>
                  <a:cubicBezTo>
                    <a:pt x="1388" y="312"/>
                    <a:pt x="1388" y="312"/>
                    <a:pt x="1389" y="312"/>
                  </a:cubicBezTo>
                  <a:cubicBezTo>
                    <a:pt x="1391" y="306"/>
                    <a:pt x="1389" y="301"/>
                    <a:pt x="1385" y="295"/>
                  </a:cubicBezTo>
                  <a:cubicBezTo>
                    <a:pt x="1383" y="295"/>
                    <a:pt x="1383" y="295"/>
                    <a:pt x="1383" y="295"/>
                  </a:cubicBezTo>
                  <a:cubicBezTo>
                    <a:pt x="1378" y="288"/>
                    <a:pt x="1373" y="281"/>
                    <a:pt x="1367" y="275"/>
                  </a:cubicBezTo>
                  <a:cubicBezTo>
                    <a:pt x="1367" y="273"/>
                    <a:pt x="1367" y="273"/>
                    <a:pt x="1367" y="273"/>
                  </a:cubicBezTo>
                  <a:cubicBezTo>
                    <a:pt x="1362" y="265"/>
                    <a:pt x="1355" y="259"/>
                    <a:pt x="1346" y="259"/>
                  </a:cubicBezTo>
                  <a:cubicBezTo>
                    <a:pt x="1348" y="256"/>
                    <a:pt x="1348" y="256"/>
                    <a:pt x="1348" y="256"/>
                  </a:cubicBezTo>
                  <a:cubicBezTo>
                    <a:pt x="1343" y="245"/>
                    <a:pt x="1330" y="238"/>
                    <a:pt x="1318" y="236"/>
                  </a:cubicBezTo>
                  <a:cubicBezTo>
                    <a:pt x="1321" y="236"/>
                    <a:pt x="1321" y="236"/>
                    <a:pt x="1321" y="236"/>
                  </a:cubicBezTo>
                  <a:cubicBezTo>
                    <a:pt x="1311" y="233"/>
                    <a:pt x="1300" y="226"/>
                    <a:pt x="1291" y="220"/>
                  </a:cubicBezTo>
                  <a:cubicBezTo>
                    <a:pt x="1295" y="219"/>
                    <a:pt x="1297" y="213"/>
                    <a:pt x="1298" y="212"/>
                  </a:cubicBezTo>
                  <a:cubicBezTo>
                    <a:pt x="1293" y="212"/>
                    <a:pt x="1286" y="208"/>
                    <a:pt x="1281" y="210"/>
                  </a:cubicBezTo>
                  <a:cubicBezTo>
                    <a:pt x="1274" y="217"/>
                    <a:pt x="1274" y="217"/>
                    <a:pt x="1274" y="217"/>
                  </a:cubicBezTo>
                  <a:cubicBezTo>
                    <a:pt x="1275" y="199"/>
                    <a:pt x="1261" y="190"/>
                    <a:pt x="1245" y="199"/>
                  </a:cubicBezTo>
                  <a:cubicBezTo>
                    <a:pt x="1251" y="196"/>
                    <a:pt x="1251" y="196"/>
                    <a:pt x="1251" y="196"/>
                  </a:cubicBezTo>
                  <a:cubicBezTo>
                    <a:pt x="1248" y="189"/>
                    <a:pt x="1242" y="185"/>
                    <a:pt x="1235" y="185"/>
                  </a:cubicBezTo>
                  <a:cubicBezTo>
                    <a:pt x="1234" y="186"/>
                    <a:pt x="1232" y="187"/>
                    <a:pt x="1229" y="189"/>
                  </a:cubicBezTo>
                  <a:cubicBezTo>
                    <a:pt x="1226" y="187"/>
                    <a:pt x="1226" y="187"/>
                    <a:pt x="1226" y="187"/>
                  </a:cubicBezTo>
                  <a:cubicBezTo>
                    <a:pt x="1229" y="185"/>
                    <a:pt x="1232" y="185"/>
                    <a:pt x="1235" y="185"/>
                  </a:cubicBezTo>
                  <a:cubicBezTo>
                    <a:pt x="1244" y="176"/>
                    <a:pt x="1229" y="166"/>
                    <a:pt x="1215" y="169"/>
                  </a:cubicBezTo>
                  <a:cubicBezTo>
                    <a:pt x="1217" y="178"/>
                    <a:pt x="1217" y="178"/>
                    <a:pt x="1217" y="178"/>
                  </a:cubicBezTo>
                  <a:cubicBezTo>
                    <a:pt x="1213" y="171"/>
                    <a:pt x="1192" y="166"/>
                    <a:pt x="1192" y="166"/>
                  </a:cubicBezTo>
                  <a:cubicBezTo>
                    <a:pt x="1189" y="167"/>
                    <a:pt x="1189" y="167"/>
                    <a:pt x="1189" y="167"/>
                  </a:cubicBezTo>
                  <a:cubicBezTo>
                    <a:pt x="1189" y="164"/>
                    <a:pt x="1189" y="158"/>
                    <a:pt x="1189" y="155"/>
                  </a:cubicBezTo>
                  <a:cubicBezTo>
                    <a:pt x="1184" y="152"/>
                    <a:pt x="1182" y="154"/>
                    <a:pt x="1180" y="155"/>
                  </a:cubicBezTo>
                  <a:cubicBezTo>
                    <a:pt x="1181" y="157"/>
                    <a:pt x="1181" y="158"/>
                    <a:pt x="1182" y="160"/>
                  </a:cubicBezTo>
                  <a:cubicBezTo>
                    <a:pt x="1178" y="157"/>
                    <a:pt x="1178" y="157"/>
                    <a:pt x="1178" y="157"/>
                  </a:cubicBezTo>
                  <a:cubicBezTo>
                    <a:pt x="1179" y="156"/>
                    <a:pt x="1179" y="156"/>
                    <a:pt x="1180" y="155"/>
                  </a:cubicBezTo>
                  <a:cubicBezTo>
                    <a:pt x="1178" y="151"/>
                    <a:pt x="1174" y="149"/>
                    <a:pt x="1167" y="152"/>
                  </a:cubicBezTo>
                  <a:cubicBezTo>
                    <a:pt x="1167" y="152"/>
                    <a:pt x="1167" y="153"/>
                    <a:pt x="1167" y="153"/>
                  </a:cubicBezTo>
                  <a:cubicBezTo>
                    <a:pt x="1164" y="153"/>
                    <a:pt x="1164" y="153"/>
                    <a:pt x="1164" y="153"/>
                  </a:cubicBezTo>
                  <a:cubicBezTo>
                    <a:pt x="1165" y="153"/>
                    <a:pt x="1166" y="152"/>
                    <a:pt x="1167" y="152"/>
                  </a:cubicBezTo>
                  <a:cubicBezTo>
                    <a:pt x="1165" y="140"/>
                    <a:pt x="1156" y="138"/>
                    <a:pt x="1147" y="143"/>
                  </a:cubicBezTo>
                  <a:cubicBezTo>
                    <a:pt x="1148" y="144"/>
                    <a:pt x="1148" y="146"/>
                    <a:pt x="1148" y="148"/>
                  </a:cubicBezTo>
                  <a:cubicBezTo>
                    <a:pt x="1144" y="144"/>
                    <a:pt x="1144" y="144"/>
                    <a:pt x="1144" y="144"/>
                  </a:cubicBezTo>
                  <a:cubicBezTo>
                    <a:pt x="1145" y="144"/>
                    <a:pt x="1146" y="143"/>
                    <a:pt x="1147" y="143"/>
                  </a:cubicBezTo>
                  <a:cubicBezTo>
                    <a:pt x="1146" y="139"/>
                    <a:pt x="1144" y="134"/>
                    <a:pt x="1143" y="132"/>
                  </a:cubicBezTo>
                  <a:cubicBezTo>
                    <a:pt x="1141" y="132"/>
                    <a:pt x="1137" y="132"/>
                    <a:pt x="1134" y="134"/>
                  </a:cubicBezTo>
                  <a:cubicBezTo>
                    <a:pt x="1132" y="135"/>
                    <a:pt x="1132" y="135"/>
                    <a:pt x="1132" y="135"/>
                  </a:cubicBezTo>
                  <a:cubicBezTo>
                    <a:pt x="1129" y="130"/>
                    <a:pt x="1123" y="127"/>
                    <a:pt x="1118" y="125"/>
                  </a:cubicBezTo>
                  <a:cubicBezTo>
                    <a:pt x="1121" y="125"/>
                    <a:pt x="1121" y="125"/>
                    <a:pt x="1121" y="125"/>
                  </a:cubicBezTo>
                  <a:cubicBezTo>
                    <a:pt x="1114" y="119"/>
                    <a:pt x="1104" y="119"/>
                    <a:pt x="1098" y="126"/>
                  </a:cubicBezTo>
                  <a:cubicBezTo>
                    <a:pt x="1095" y="130"/>
                    <a:pt x="1095" y="130"/>
                    <a:pt x="1095" y="130"/>
                  </a:cubicBezTo>
                  <a:cubicBezTo>
                    <a:pt x="1096" y="129"/>
                    <a:pt x="1097" y="127"/>
                    <a:pt x="1098" y="126"/>
                  </a:cubicBezTo>
                  <a:cubicBezTo>
                    <a:pt x="1102" y="120"/>
                    <a:pt x="1102" y="120"/>
                    <a:pt x="1102" y="120"/>
                  </a:cubicBezTo>
                  <a:cubicBezTo>
                    <a:pt x="1091" y="116"/>
                    <a:pt x="1083" y="112"/>
                    <a:pt x="1072" y="111"/>
                  </a:cubicBezTo>
                  <a:cubicBezTo>
                    <a:pt x="1074" y="112"/>
                    <a:pt x="1074" y="112"/>
                    <a:pt x="1074" y="112"/>
                  </a:cubicBezTo>
                  <a:cubicBezTo>
                    <a:pt x="1072" y="112"/>
                    <a:pt x="1071" y="111"/>
                    <a:pt x="1068" y="110"/>
                  </a:cubicBezTo>
                  <a:cubicBezTo>
                    <a:pt x="1068" y="110"/>
                    <a:pt x="1068" y="110"/>
                    <a:pt x="1068" y="111"/>
                  </a:cubicBezTo>
                  <a:cubicBezTo>
                    <a:pt x="1067" y="109"/>
                    <a:pt x="1067" y="109"/>
                    <a:pt x="1067" y="109"/>
                  </a:cubicBezTo>
                  <a:cubicBezTo>
                    <a:pt x="1067" y="109"/>
                    <a:pt x="1067" y="109"/>
                    <a:pt x="1068" y="110"/>
                  </a:cubicBezTo>
                  <a:cubicBezTo>
                    <a:pt x="1064" y="103"/>
                    <a:pt x="1059" y="100"/>
                    <a:pt x="1051" y="97"/>
                  </a:cubicBezTo>
                  <a:cubicBezTo>
                    <a:pt x="1051" y="95"/>
                    <a:pt x="1051" y="95"/>
                    <a:pt x="1051" y="95"/>
                  </a:cubicBezTo>
                  <a:cubicBezTo>
                    <a:pt x="1040" y="91"/>
                    <a:pt x="1028" y="93"/>
                    <a:pt x="1019" y="98"/>
                  </a:cubicBezTo>
                  <a:cubicBezTo>
                    <a:pt x="1024" y="95"/>
                    <a:pt x="1024" y="95"/>
                    <a:pt x="1024" y="95"/>
                  </a:cubicBezTo>
                  <a:cubicBezTo>
                    <a:pt x="1018" y="89"/>
                    <a:pt x="1011" y="87"/>
                    <a:pt x="1004" y="88"/>
                  </a:cubicBezTo>
                  <a:cubicBezTo>
                    <a:pt x="1004" y="89"/>
                    <a:pt x="1004" y="89"/>
                    <a:pt x="1005" y="89"/>
                  </a:cubicBezTo>
                  <a:cubicBezTo>
                    <a:pt x="999" y="89"/>
                    <a:pt x="999" y="89"/>
                    <a:pt x="999" y="89"/>
                  </a:cubicBezTo>
                  <a:cubicBezTo>
                    <a:pt x="1001" y="89"/>
                    <a:pt x="1002" y="88"/>
                    <a:pt x="1004" y="88"/>
                  </a:cubicBezTo>
                  <a:cubicBezTo>
                    <a:pt x="995" y="78"/>
                    <a:pt x="982" y="74"/>
                    <a:pt x="971" y="82"/>
                  </a:cubicBezTo>
                  <a:cubicBezTo>
                    <a:pt x="973" y="83"/>
                    <a:pt x="974" y="85"/>
                    <a:pt x="975" y="88"/>
                  </a:cubicBezTo>
                  <a:cubicBezTo>
                    <a:pt x="968" y="84"/>
                    <a:pt x="968" y="84"/>
                    <a:pt x="968" y="84"/>
                  </a:cubicBezTo>
                  <a:cubicBezTo>
                    <a:pt x="969" y="83"/>
                    <a:pt x="970" y="82"/>
                    <a:pt x="971" y="82"/>
                  </a:cubicBezTo>
                  <a:cubicBezTo>
                    <a:pt x="967" y="79"/>
                    <a:pt x="961" y="78"/>
                    <a:pt x="955" y="79"/>
                  </a:cubicBezTo>
                  <a:cubicBezTo>
                    <a:pt x="959" y="84"/>
                    <a:pt x="959" y="84"/>
                    <a:pt x="959" y="84"/>
                  </a:cubicBezTo>
                  <a:cubicBezTo>
                    <a:pt x="955" y="81"/>
                    <a:pt x="950" y="77"/>
                    <a:pt x="945" y="79"/>
                  </a:cubicBezTo>
                  <a:cubicBezTo>
                    <a:pt x="923" y="86"/>
                    <a:pt x="923" y="86"/>
                    <a:pt x="923" y="86"/>
                  </a:cubicBezTo>
                  <a:cubicBezTo>
                    <a:pt x="932" y="75"/>
                    <a:pt x="929" y="63"/>
                    <a:pt x="914" y="65"/>
                  </a:cubicBezTo>
                  <a:cubicBezTo>
                    <a:pt x="920" y="58"/>
                    <a:pt x="920" y="58"/>
                    <a:pt x="920" y="58"/>
                  </a:cubicBezTo>
                  <a:cubicBezTo>
                    <a:pt x="914" y="51"/>
                    <a:pt x="907" y="43"/>
                    <a:pt x="907" y="47"/>
                  </a:cubicBezTo>
                  <a:cubicBezTo>
                    <a:pt x="902" y="45"/>
                    <a:pt x="902" y="45"/>
                    <a:pt x="902" y="45"/>
                  </a:cubicBezTo>
                  <a:cubicBezTo>
                    <a:pt x="900" y="35"/>
                    <a:pt x="886" y="22"/>
                    <a:pt x="886" y="33"/>
                  </a:cubicBezTo>
                  <a:cubicBezTo>
                    <a:pt x="884" y="28"/>
                    <a:pt x="884" y="28"/>
                    <a:pt x="884" y="28"/>
                  </a:cubicBezTo>
                  <a:cubicBezTo>
                    <a:pt x="883" y="28"/>
                    <a:pt x="879" y="28"/>
                    <a:pt x="876" y="29"/>
                  </a:cubicBezTo>
                  <a:cubicBezTo>
                    <a:pt x="877" y="33"/>
                    <a:pt x="877" y="33"/>
                    <a:pt x="877" y="33"/>
                  </a:cubicBezTo>
                  <a:cubicBezTo>
                    <a:pt x="874" y="26"/>
                    <a:pt x="867" y="24"/>
                    <a:pt x="858" y="28"/>
                  </a:cubicBezTo>
                  <a:cubicBezTo>
                    <a:pt x="854" y="26"/>
                    <a:pt x="854" y="26"/>
                    <a:pt x="854" y="26"/>
                  </a:cubicBezTo>
                  <a:cubicBezTo>
                    <a:pt x="848" y="27"/>
                    <a:pt x="842" y="26"/>
                    <a:pt x="835" y="26"/>
                  </a:cubicBezTo>
                  <a:cubicBezTo>
                    <a:pt x="836" y="26"/>
                    <a:pt x="836" y="27"/>
                    <a:pt x="837" y="28"/>
                  </a:cubicBezTo>
                  <a:cubicBezTo>
                    <a:pt x="835" y="28"/>
                    <a:pt x="835" y="28"/>
                    <a:pt x="835" y="28"/>
                  </a:cubicBezTo>
                  <a:cubicBezTo>
                    <a:pt x="833" y="26"/>
                    <a:pt x="833" y="26"/>
                    <a:pt x="833" y="26"/>
                  </a:cubicBezTo>
                  <a:cubicBezTo>
                    <a:pt x="834" y="26"/>
                    <a:pt x="834" y="26"/>
                    <a:pt x="835" y="26"/>
                  </a:cubicBezTo>
                  <a:cubicBezTo>
                    <a:pt x="828" y="18"/>
                    <a:pt x="816" y="15"/>
                    <a:pt x="805" y="19"/>
                  </a:cubicBezTo>
                  <a:cubicBezTo>
                    <a:pt x="808" y="24"/>
                    <a:pt x="808" y="24"/>
                    <a:pt x="808" y="24"/>
                  </a:cubicBezTo>
                  <a:cubicBezTo>
                    <a:pt x="799" y="17"/>
                    <a:pt x="785" y="15"/>
                    <a:pt x="773" y="19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5" y="10"/>
                    <a:pt x="764" y="8"/>
                    <a:pt x="755" y="12"/>
                  </a:cubicBezTo>
                  <a:cubicBezTo>
                    <a:pt x="762" y="17"/>
                    <a:pt x="762" y="17"/>
                    <a:pt x="762" y="17"/>
                  </a:cubicBezTo>
                  <a:cubicBezTo>
                    <a:pt x="752" y="10"/>
                    <a:pt x="738" y="8"/>
                    <a:pt x="725" y="12"/>
                  </a:cubicBezTo>
                  <a:cubicBezTo>
                    <a:pt x="716" y="3"/>
                    <a:pt x="704" y="3"/>
                    <a:pt x="693" y="10"/>
                  </a:cubicBezTo>
                  <a:cubicBezTo>
                    <a:pt x="695" y="6"/>
                    <a:pt x="695" y="6"/>
                    <a:pt x="695" y="6"/>
                  </a:cubicBezTo>
                  <a:cubicBezTo>
                    <a:pt x="686" y="4"/>
                    <a:pt x="673" y="0"/>
                    <a:pt x="664" y="5"/>
                  </a:cubicBezTo>
                  <a:cubicBezTo>
                    <a:pt x="667" y="5"/>
                    <a:pt x="670" y="6"/>
                    <a:pt x="672" y="6"/>
                  </a:cubicBezTo>
                  <a:cubicBezTo>
                    <a:pt x="658" y="12"/>
                    <a:pt x="658" y="12"/>
                    <a:pt x="658" y="12"/>
                  </a:cubicBezTo>
                  <a:cubicBezTo>
                    <a:pt x="660" y="8"/>
                    <a:pt x="662" y="6"/>
                    <a:pt x="664" y="5"/>
                  </a:cubicBezTo>
                  <a:cubicBezTo>
                    <a:pt x="655" y="3"/>
                    <a:pt x="645" y="5"/>
                    <a:pt x="635" y="5"/>
                  </a:cubicBezTo>
                  <a:cubicBezTo>
                    <a:pt x="624" y="12"/>
                    <a:pt x="624" y="12"/>
                    <a:pt x="624" y="12"/>
                  </a:cubicBezTo>
                  <a:cubicBezTo>
                    <a:pt x="612" y="6"/>
                    <a:pt x="600" y="6"/>
                    <a:pt x="585" y="12"/>
                  </a:cubicBezTo>
                  <a:cubicBezTo>
                    <a:pt x="586" y="12"/>
                    <a:pt x="586" y="12"/>
                    <a:pt x="586" y="12"/>
                  </a:cubicBezTo>
                  <a:cubicBezTo>
                    <a:pt x="588" y="12"/>
                    <a:pt x="591" y="12"/>
                    <a:pt x="594" y="13"/>
                  </a:cubicBezTo>
                  <a:cubicBezTo>
                    <a:pt x="586" y="12"/>
                    <a:pt x="586" y="12"/>
                    <a:pt x="586" y="12"/>
                  </a:cubicBezTo>
                  <a:cubicBezTo>
                    <a:pt x="580" y="12"/>
                    <a:pt x="575" y="14"/>
                    <a:pt x="573" y="20"/>
                  </a:cubicBezTo>
                  <a:cubicBezTo>
                    <a:pt x="569" y="24"/>
                    <a:pt x="569" y="24"/>
                    <a:pt x="569" y="24"/>
                  </a:cubicBezTo>
                  <a:cubicBezTo>
                    <a:pt x="566" y="22"/>
                    <a:pt x="562" y="19"/>
                    <a:pt x="559" y="15"/>
                  </a:cubicBezTo>
                  <a:cubicBezTo>
                    <a:pt x="550" y="13"/>
                    <a:pt x="550" y="13"/>
                    <a:pt x="550" y="13"/>
                  </a:cubicBezTo>
                  <a:cubicBezTo>
                    <a:pt x="534" y="22"/>
                    <a:pt x="511" y="12"/>
                    <a:pt x="492" y="15"/>
                  </a:cubicBezTo>
                  <a:cubicBezTo>
                    <a:pt x="474" y="17"/>
                    <a:pt x="474" y="17"/>
                    <a:pt x="474" y="17"/>
                  </a:cubicBezTo>
                  <a:cubicBezTo>
                    <a:pt x="462" y="13"/>
                    <a:pt x="449" y="22"/>
                    <a:pt x="437" y="26"/>
                  </a:cubicBezTo>
                  <a:cubicBezTo>
                    <a:pt x="435" y="33"/>
                    <a:pt x="435" y="33"/>
                    <a:pt x="435" y="33"/>
                  </a:cubicBezTo>
                  <a:cubicBezTo>
                    <a:pt x="431" y="33"/>
                    <a:pt x="426" y="33"/>
                    <a:pt x="421" y="33"/>
                  </a:cubicBezTo>
                  <a:cubicBezTo>
                    <a:pt x="408" y="35"/>
                    <a:pt x="408" y="35"/>
                    <a:pt x="408" y="35"/>
                  </a:cubicBezTo>
                  <a:cubicBezTo>
                    <a:pt x="405" y="35"/>
                    <a:pt x="401" y="33"/>
                    <a:pt x="398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84" y="31"/>
                    <a:pt x="375" y="35"/>
                    <a:pt x="366" y="38"/>
                  </a:cubicBezTo>
                  <a:cubicBezTo>
                    <a:pt x="366" y="36"/>
                    <a:pt x="366" y="36"/>
                    <a:pt x="366" y="36"/>
                  </a:cubicBezTo>
                  <a:cubicBezTo>
                    <a:pt x="355" y="36"/>
                    <a:pt x="348" y="42"/>
                    <a:pt x="347" y="49"/>
                  </a:cubicBezTo>
                  <a:cubicBezTo>
                    <a:pt x="350" y="56"/>
                    <a:pt x="350" y="56"/>
                    <a:pt x="350" y="56"/>
                  </a:cubicBezTo>
                  <a:cubicBezTo>
                    <a:pt x="339" y="49"/>
                    <a:pt x="327" y="51"/>
                    <a:pt x="316" y="54"/>
                  </a:cubicBezTo>
                  <a:cubicBezTo>
                    <a:pt x="316" y="52"/>
                    <a:pt x="316" y="52"/>
                    <a:pt x="316" y="52"/>
                  </a:cubicBezTo>
                  <a:cubicBezTo>
                    <a:pt x="309" y="59"/>
                    <a:pt x="301" y="63"/>
                    <a:pt x="292" y="65"/>
                  </a:cubicBezTo>
                  <a:cubicBezTo>
                    <a:pt x="285" y="66"/>
                    <a:pt x="285" y="66"/>
                    <a:pt x="285" y="66"/>
                  </a:cubicBezTo>
                  <a:cubicBezTo>
                    <a:pt x="273" y="71"/>
                    <a:pt x="260" y="75"/>
                    <a:pt x="251" y="83"/>
                  </a:cubicBezTo>
                  <a:cubicBezTo>
                    <a:pt x="252" y="84"/>
                    <a:pt x="253" y="87"/>
                    <a:pt x="253" y="91"/>
                  </a:cubicBezTo>
                  <a:cubicBezTo>
                    <a:pt x="249" y="84"/>
                    <a:pt x="249" y="84"/>
                    <a:pt x="249" y="84"/>
                  </a:cubicBezTo>
                  <a:cubicBezTo>
                    <a:pt x="250" y="84"/>
                    <a:pt x="250" y="83"/>
                    <a:pt x="251" y="83"/>
                  </a:cubicBezTo>
                  <a:cubicBezTo>
                    <a:pt x="244" y="76"/>
                    <a:pt x="223" y="88"/>
                    <a:pt x="217" y="97"/>
                  </a:cubicBezTo>
                  <a:cubicBezTo>
                    <a:pt x="219" y="97"/>
                    <a:pt x="219" y="97"/>
                    <a:pt x="219" y="97"/>
                  </a:cubicBezTo>
                  <a:cubicBezTo>
                    <a:pt x="217" y="98"/>
                    <a:pt x="216" y="100"/>
                    <a:pt x="214" y="102"/>
                  </a:cubicBezTo>
                  <a:cubicBezTo>
                    <a:pt x="196" y="109"/>
                    <a:pt x="196" y="109"/>
                    <a:pt x="196" y="109"/>
                  </a:cubicBezTo>
                  <a:cubicBezTo>
                    <a:pt x="177" y="112"/>
                    <a:pt x="184" y="141"/>
                    <a:pt x="161" y="150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7" y="153"/>
                    <a:pt x="145" y="153"/>
                    <a:pt x="145" y="153"/>
                  </a:cubicBezTo>
                  <a:cubicBezTo>
                    <a:pt x="140" y="151"/>
                    <a:pt x="140" y="151"/>
                    <a:pt x="140" y="151"/>
                  </a:cubicBezTo>
                  <a:cubicBezTo>
                    <a:pt x="132" y="153"/>
                    <a:pt x="125" y="158"/>
                    <a:pt x="122" y="166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0" y="183"/>
                    <a:pt x="147" y="181"/>
                    <a:pt x="154" y="189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92"/>
                    <a:pt x="138" y="197"/>
                    <a:pt x="141" y="206"/>
                  </a:cubicBezTo>
                  <a:cubicBezTo>
                    <a:pt x="136" y="204"/>
                    <a:pt x="131" y="210"/>
                    <a:pt x="129" y="210"/>
                  </a:cubicBezTo>
                  <a:cubicBezTo>
                    <a:pt x="129" y="217"/>
                    <a:pt x="129" y="217"/>
                    <a:pt x="129" y="217"/>
                  </a:cubicBezTo>
                  <a:cubicBezTo>
                    <a:pt x="122" y="210"/>
                    <a:pt x="115" y="212"/>
                    <a:pt x="108" y="219"/>
                  </a:cubicBezTo>
                  <a:cubicBezTo>
                    <a:pt x="111" y="220"/>
                    <a:pt x="111" y="220"/>
                    <a:pt x="111" y="220"/>
                  </a:cubicBezTo>
                  <a:cubicBezTo>
                    <a:pt x="108" y="220"/>
                    <a:pt x="106" y="222"/>
                    <a:pt x="102" y="224"/>
                  </a:cubicBezTo>
                  <a:cubicBezTo>
                    <a:pt x="101" y="224"/>
                    <a:pt x="101" y="224"/>
                    <a:pt x="101" y="224"/>
                  </a:cubicBezTo>
                  <a:cubicBezTo>
                    <a:pt x="94" y="227"/>
                    <a:pt x="88" y="232"/>
                    <a:pt x="86" y="236"/>
                  </a:cubicBezTo>
                  <a:cubicBezTo>
                    <a:pt x="87" y="236"/>
                    <a:pt x="88" y="236"/>
                    <a:pt x="88" y="236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86" y="239"/>
                    <a:pt x="86" y="238"/>
                    <a:pt x="86" y="236"/>
                  </a:cubicBezTo>
                  <a:cubicBezTo>
                    <a:pt x="77" y="237"/>
                    <a:pt x="73" y="242"/>
                    <a:pt x="76" y="252"/>
                  </a:cubicBezTo>
                  <a:cubicBezTo>
                    <a:pt x="65" y="256"/>
                    <a:pt x="65" y="256"/>
                    <a:pt x="65" y="256"/>
                  </a:cubicBezTo>
                  <a:cubicBezTo>
                    <a:pt x="65" y="259"/>
                    <a:pt x="60" y="261"/>
                    <a:pt x="63" y="268"/>
                  </a:cubicBezTo>
                  <a:cubicBezTo>
                    <a:pt x="56" y="266"/>
                    <a:pt x="55" y="275"/>
                    <a:pt x="53" y="277"/>
                  </a:cubicBezTo>
                  <a:cubicBezTo>
                    <a:pt x="55" y="270"/>
                    <a:pt x="55" y="270"/>
                    <a:pt x="55" y="270"/>
                  </a:cubicBezTo>
                  <a:cubicBezTo>
                    <a:pt x="51" y="279"/>
                    <a:pt x="46" y="284"/>
                    <a:pt x="37" y="286"/>
                  </a:cubicBezTo>
                  <a:cubicBezTo>
                    <a:pt x="32" y="288"/>
                    <a:pt x="32" y="288"/>
                    <a:pt x="32" y="288"/>
                  </a:cubicBezTo>
                  <a:cubicBezTo>
                    <a:pt x="28" y="291"/>
                    <a:pt x="21" y="293"/>
                    <a:pt x="14" y="295"/>
                  </a:cubicBezTo>
                  <a:cubicBezTo>
                    <a:pt x="17" y="298"/>
                    <a:pt x="17" y="298"/>
                    <a:pt x="17" y="298"/>
                  </a:cubicBezTo>
                  <a:cubicBezTo>
                    <a:pt x="16" y="296"/>
                    <a:pt x="10" y="298"/>
                    <a:pt x="7" y="305"/>
                  </a:cubicBezTo>
                  <a:cubicBezTo>
                    <a:pt x="3" y="298"/>
                    <a:pt x="3" y="298"/>
                    <a:pt x="3" y="298"/>
                  </a:cubicBezTo>
                  <a:cubicBezTo>
                    <a:pt x="0" y="302"/>
                    <a:pt x="0" y="305"/>
                    <a:pt x="3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7"/>
                    <a:pt x="4" y="323"/>
                    <a:pt x="12" y="325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17" y="325"/>
                    <a:pt x="14" y="325"/>
                    <a:pt x="12" y="325"/>
                  </a:cubicBezTo>
                  <a:cubicBezTo>
                    <a:pt x="12" y="325"/>
                    <a:pt x="12" y="325"/>
                    <a:pt x="12" y="325"/>
                  </a:cubicBezTo>
                  <a:cubicBezTo>
                    <a:pt x="12" y="335"/>
                    <a:pt x="21" y="341"/>
                    <a:pt x="33" y="334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33" y="342"/>
                    <a:pt x="41" y="342"/>
                    <a:pt x="50" y="339"/>
                  </a:cubicBezTo>
                  <a:cubicBezTo>
                    <a:pt x="50" y="339"/>
                    <a:pt x="49" y="339"/>
                    <a:pt x="49" y="339"/>
                  </a:cubicBezTo>
                  <a:cubicBezTo>
                    <a:pt x="51" y="339"/>
                    <a:pt x="51" y="339"/>
                    <a:pt x="51" y="339"/>
                  </a:cubicBezTo>
                  <a:cubicBezTo>
                    <a:pt x="51" y="339"/>
                    <a:pt x="50" y="339"/>
                    <a:pt x="50" y="339"/>
                  </a:cubicBezTo>
                  <a:cubicBezTo>
                    <a:pt x="52" y="344"/>
                    <a:pt x="56" y="345"/>
                    <a:pt x="61" y="344"/>
                  </a:cubicBezTo>
                  <a:cubicBezTo>
                    <a:pt x="71" y="359"/>
                    <a:pt x="66" y="373"/>
                    <a:pt x="78" y="388"/>
                  </a:cubicBezTo>
                  <a:cubicBezTo>
                    <a:pt x="88" y="403"/>
                    <a:pt x="113" y="410"/>
                    <a:pt x="131" y="416"/>
                  </a:cubicBezTo>
                  <a:cubicBezTo>
                    <a:pt x="149" y="443"/>
                    <a:pt x="172" y="467"/>
                    <a:pt x="189" y="470"/>
                  </a:cubicBezTo>
                  <a:cubicBezTo>
                    <a:pt x="201" y="472"/>
                    <a:pt x="214" y="465"/>
                    <a:pt x="226" y="465"/>
                  </a:cubicBezTo>
                  <a:cubicBezTo>
                    <a:pt x="236" y="465"/>
                    <a:pt x="249" y="466"/>
                    <a:pt x="261" y="468"/>
                  </a:cubicBezTo>
                  <a:cubicBezTo>
                    <a:pt x="256" y="468"/>
                    <a:pt x="256" y="468"/>
                    <a:pt x="256" y="468"/>
                  </a:cubicBezTo>
                  <a:cubicBezTo>
                    <a:pt x="266" y="470"/>
                    <a:pt x="285" y="503"/>
                    <a:pt x="301" y="515"/>
                  </a:cubicBezTo>
                  <a:cubicBezTo>
                    <a:pt x="282" y="517"/>
                    <a:pt x="263" y="519"/>
                    <a:pt x="246" y="519"/>
                  </a:cubicBezTo>
                  <a:cubicBezTo>
                    <a:pt x="263" y="532"/>
                    <a:pt x="283" y="525"/>
                    <a:pt x="302" y="523"/>
                  </a:cubicBezTo>
                  <a:cubicBezTo>
                    <a:pt x="325" y="521"/>
                    <a:pt x="336" y="523"/>
                    <a:pt x="359" y="532"/>
                  </a:cubicBezTo>
                  <a:cubicBezTo>
                    <a:pt x="377" y="539"/>
                    <a:pt x="400" y="553"/>
                    <a:pt x="419" y="553"/>
                  </a:cubicBezTo>
                  <a:cubicBezTo>
                    <a:pt x="435" y="551"/>
                    <a:pt x="453" y="541"/>
                    <a:pt x="469" y="537"/>
                  </a:cubicBezTo>
                  <a:cubicBezTo>
                    <a:pt x="474" y="542"/>
                    <a:pt x="474" y="542"/>
                    <a:pt x="474" y="542"/>
                  </a:cubicBezTo>
                  <a:cubicBezTo>
                    <a:pt x="536" y="580"/>
                    <a:pt x="584" y="617"/>
                    <a:pt x="589" y="693"/>
                  </a:cubicBezTo>
                  <a:cubicBezTo>
                    <a:pt x="592" y="756"/>
                    <a:pt x="598" y="885"/>
                    <a:pt x="596" y="951"/>
                  </a:cubicBezTo>
                  <a:cubicBezTo>
                    <a:pt x="677" y="952"/>
                    <a:pt x="677" y="952"/>
                    <a:pt x="677" y="952"/>
                  </a:cubicBezTo>
                  <a:cubicBezTo>
                    <a:pt x="661" y="931"/>
                    <a:pt x="663" y="790"/>
                    <a:pt x="660" y="760"/>
                  </a:cubicBezTo>
                  <a:cubicBezTo>
                    <a:pt x="656" y="716"/>
                    <a:pt x="649" y="673"/>
                    <a:pt x="642" y="631"/>
                  </a:cubicBezTo>
                  <a:cubicBezTo>
                    <a:pt x="637" y="588"/>
                    <a:pt x="678" y="531"/>
                    <a:pt x="708" y="497"/>
                  </a:cubicBezTo>
                  <a:cubicBezTo>
                    <a:pt x="735" y="466"/>
                    <a:pt x="762" y="461"/>
                    <a:pt x="801" y="475"/>
                  </a:cubicBezTo>
                  <a:cubicBezTo>
                    <a:pt x="851" y="493"/>
                    <a:pt x="895" y="495"/>
                    <a:pt x="937" y="445"/>
                  </a:cubicBezTo>
                  <a:cubicBezTo>
                    <a:pt x="952" y="438"/>
                    <a:pt x="966" y="426"/>
                    <a:pt x="982" y="426"/>
                  </a:cubicBezTo>
                  <a:cubicBezTo>
                    <a:pt x="994" y="427"/>
                    <a:pt x="1006" y="441"/>
                    <a:pt x="1020" y="438"/>
                  </a:cubicBezTo>
                  <a:cubicBezTo>
                    <a:pt x="1028" y="440"/>
                    <a:pt x="1037" y="439"/>
                    <a:pt x="1045" y="438"/>
                  </a:cubicBezTo>
                  <a:cubicBezTo>
                    <a:pt x="1065" y="436"/>
                    <a:pt x="1077" y="440"/>
                    <a:pt x="1093" y="440"/>
                  </a:cubicBezTo>
                  <a:cubicBezTo>
                    <a:pt x="1134" y="442"/>
                    <a:pt x="1162" y="443"/>
                    <a:pt x="1203" y="436"/>
                  </a:cubicBezTo>
                  <a:cubicBezTo>
                    <a:pt x="1224" y="433"/>
                    <a:pt x="1229" y="431"/>
                    <a:pt x="1249" y="422"/>
                  </a:cubicBezTo>
                  <a:cubicBezTo>
                    <a:pt x="1270" y="411"/>
                    <a:pt x="1268" y="419"/>
                    <a:pt x="1290" y="419"/>
                  </a:cubicBezTo>
                  <a:cubicBezTo>
                    <a:pt x="1315" y="417"/>
                    <a:pt x="1342" y="385"/>
                    <a:pt x="1348" y="358"/>
                  </a:cubicBezTo>
                  <a:cubicBezTo>
                    <a:pt x="1359" y="362"/>
                    <a:pt x="1359" y="362"/>
                    <a:pt x="1359" y="362"/>
                  </a:cubicBezTo>
                  <a:cubicBezTo>
                    <a:pt x="1352" y="361"/>
                    <a:pt x="1362" y="364"/>
                    <a:pt x="1373" y="365"/>
                  </a:cubicBezTo>
                  <a:cubicBezTo>
                    <a:pt x="1372" y="365"/>
                    <a:pt x="1372" y="364"/>
                    <a:pt x="1371" y="364"/>
                  </a:cubicBezTo>
                  <a:cubicBezTo>
                    <a:pt x="1378" y="364"/>
                    <a:pt x="1382" y="364"/>
                    <a:pt x="1389" y="365"/>
                  </a:cubicBezTo>
                  <a:cubicBezTo>
                    <a:pt x="1384" y="366"/>
                    <a:pt x="1378" y="366"/>
                    <a:pt x="1373" y="365"/>
                  </a:cubicBezTo>
                  <a:cubicBezTo>
                    <a:pt x="1384" y="372"/>
                    <a:pt x="1398" y="381"/>
                    <a:pt x="1403" y="373"/>
                  </a:cubicBezTo>
                  <a:cubicBezTo>
                    <a:pt x="1406" y="371"/>
                    <a:pt x="1406" y="371"/>
                    <a:pt x="1406" y="371"/>
                  </a:cubicBezTo>
                  <a:cubicBezTo>
                    <a:pt x="1417" y="378"/>
                    <a:pt x="1426" y="378"/>
                    <a:pt x="1433" y="367"/>
                  </a:cubicBezTo>
                  <a:cubicBezTo>
                    <a:pt x="1429" y="367"/>
                    <a:pt x="1429" y="367"/>
                    <a:pt x="1429" y="367"/>
                  </a:cubicBezTo>
                  <a:cubicBezTo>
                    <a:pt x="1436" y="365"/>
                    <a:pt x="1438" y="358"/>
                    <a:pt x="1436" y="348"/>
                  </a:cubicBezTo>
                  <a:close/>
                  <a:moveTo>
                    <a:pt x="1228" y="310"/>
                  </a:moveTo>
                  <a:cubicBezTo>
                    <a:pt x="1224" y="310"/>
                    <a:pt x="1221" y="310"/>
                    <a:pt x="1217" y="311"/>
                  </a:cubicBezTo>
                  <a:cubicBezTo>
                    <a:pt x="1211" y="313"/>
                    <a:pt x="1211" y="313"/>
                    <a:pt x="1211" y="313"/>
                  </a:cubicBezTo>
                  <a:cubicBezTo>
                    <a:pt x="1215" y="311"/>
                    <a:pt x="1218" y="309"/>
                    <a:pt x="1221" y="307"/>
                  </a:cubicBezTo>
                  <a:lnTo>
                    <a:pt x="1228" y="310"/>
                  </a:lnTo>
                  <a:close/>
                  <a:moveTo>
                    <a:pt x="1215" y="305"/>
                  </a:moveTo>
                  <a:cubicBezTo>
                    <a:pt x="1196" y="320"/>
                    <a:pt x="1172" y="314"/>
                    <a:pt x="1145" y="323"/>
                  </a:cubicBezTo>
                  <a:cubicBezTo>
                    <a:pt x="1146" y="318"/>
                    <a:pt x="1147" y="313"/>
                    <a:pt x="1149" y="309"/>
                  </a:cubicBezTo>
                  <a:cubicBezTo>
                    <a:pt x="1150" y="311"/>
                    <a:pt x="1150" y="311"/>
                    <a:pt x="1150" y="311"/>
                  </a:cubicBezTo>
                  <a:cubicBezTo>
                    <a:pt x="1156" y="303"/>
                    <a:pt x="1164" y="295"/>
                    <a:pt x="1171" y="287"/>
                  </a:cubicBezTo>
                  <a:cubicBezTo>
                    <a:pt x="1174" y="291"/>
                    <a:pt x="1177" y="293"/>
                    <a:pt x="1173" y="288"/>
                  </a:cubicBezTo>
                  <a:lnTo>
                    <a:pt x="1215" y="305"/>
                  </a:lnTo>
                  <a:close/>
                  <a:moveTo>
                    <a:pt x="1160" y="288"/>
                  </a:moveTo>
                  <a:cubicBezTo>
                    <a:pt x="1157" y="291"/>
                    <a:pt x="1155" y="295"/>
                    <a:pt x="1151" y="297"/>
                  </a:cubicBezTo>
                  <a:cubicBezTo>
                    <a:pt x="1152" y="294"/>
                    <a:pt x="1153" y="290"/>
                    <a:pt x="1153" y="287"/>
                  </a:cubicBezTo>
                  <a:cubicBezTo>
                    <a:pt x="1155" y="287"/>
                    <a:pt x="1158" y="288"/>
                    <a:pt x="1160" y="288"/>
                  </a:cubicBezTo>
                  <a:close/>
                  <a:moveTo>
                    <a:pt x="962" y="246"/>
                  </a:moveTo>
                  <a:cubicBezTo>
                    <a:pt x="963" y="245"/>
                    <a:pt x="964" y="245"/>
                    <a:pt x="966" y="245"/>
                  </a:cubicBezTo>
                  <a:cubicBezTo>
                    <a:pt x="964" y="242"/>
                    <a:pt x="964" y="242"/>
                    <a:pt x="964" y="242"/>
                  </a:cubicBezTo>
                  <a:cubicBezTo>
                    <a:pt x="969" y="244"/>
                    <a:pt x="972" y="246"/>
                    <a:pt x="973" y="248"/>
                  </a:cubicBezTo>
                  <a:cubicBezTo>
                    <a:pt x="1026" y="258"/>
                    <a:pt x="1026" y="258"/>
                    <a:pt x="1026" y="258"/>
                  </a:cubicBezTo>
                  <a:cubicBezTo>
                    <a:pt x="1042" y="263"/>
                    <a:pt x="1070" y="265"/>
                    <a:pt x="1086" y="263"/>
                  </a:cubicBezTo>
                  <a:cubicBezTo>
                    <a:pt x="1102" y="265"/>
                    <a:pt x="1102" y="265"/>
                    <a:pt x="1102" y="265"/>
                  </a:cubicBezTo>
                  <a:cubicBezTo>
                    <a:pt x="1100" y="275"/>
                    <a:pt x="1094" y="284"/>
                    <a:pt x="1087" y="292"/>
                  </a:cubicBezTo>
                  <a:cubicBezTo>
                    <a:pt x="1073" y="288"/>
                    <a:pt x="1058" y="285"/>
                    <a:pt x="1044" y="286"/>
                  </a:cubicBezTo>
                  <a:cubicBezTo>
                    <a:pt x="999" y="288"/>
                    <a:pt x="961" y="278"/>
                    <a:pt x="919" y="274"/>
                  </a:cubicBezTo>
                  <a:cubicBezTo>
                    <a:pt x="929" y="265"/>
                    <a:pt x="938" y="255"/>
                    <a:pt x="943" y="244"/>
                  </a:cubicBezTo>
                  <a:cubicBezTo>
                    <a:pt x="947" y="245"/>
                    <a:pt x="950" y="246"/>
                    <a:pt x="954" y="246"/>
                  </a:cubicBezTo>
                  <a:cubicBezTo>
                    <a:pt x="953" y="245"/>
                    <a:pt x="951" y="244"/>
                    <a:pt x="950" y="243"/>
                  </a:cubicBezTo>
                  <a:lnTo>
                    <a:pt x="962" y="246"/>
                  </a:lnTo>
                  <a:close/>
                  <a:moveTo>
                    <a:pt x="922" y="245"/>
                  </a:moveTo>
                  <a:cubicBezTo>
                    <a:pt x="927" y="238"/>
                    <a:pt x="927" y="238"/>
                    <a:pt x="927" y="238"/>
                  </a:cubicBezTo>
                  <a:cubicBezTo>
                    <a:pt x="928" y="239"/>
                    <a:pt x="929" y="239"/>
                    <a:pt x="930" y="240"/>
                  </a:cubicBezTo>
                  <a:cubicBezTo>
                    <a:pt x="924" y="247"/>
                    <a:pt x="917" y="253"/>
                    <a:pt x="910" y="258"/>
                  </a:cubicBezTo>
                  <a:cubicBezTo>
                    <a:pt x="908" y="253"/>
                    <a:pt x="905" y="246"/>
                    <a:pt x="904" y="240"/>
                  </a:cubicBezTo>
                  <a:cubicBezTo>
                    <a:pt x="909" y="242"/>
                    <a:pt x="915" y="244"/>
                    <a:pt x="922" y="245"/>
                  </a:cubicBezTo>
                  <a:close/>
                  <a:moveTo>
                    <a:pt x="891" y="233"/>
                  </a:moveTo>
                  <a:cubicBezTo>
                    <a:pt x="891" y="233"/>
                    <a:pt x="892" y="233"/>
                    <a:pt x="892" y="233"/>
                  </a:cubicBezTo>
                  <a:cubicBezTo>
                    <a:pt x="894" y="245"/>
                    <a:pt x="897" y="256"/>
                    <a:pt x="897" y="267"/>
                  </a:cubicBezTo>
                  <a:cubicBezTo>
                    <a:pt x="886" y="275"/>
                    <a:pt x="875" y="282"/>
                    <a:pt x="868" y="291"/>
                  </a:cubicBezTo>
                  <a:cubicBezTo>
                    <a:pt x="862" y="292"/>
                    <a:pt x="862" y="292"/>
                    <a:pt x="862" y="292"/>
                  </a:cubicBezTo>
                  <a:cubicBezTo>
                    <a:pt x="863" y="285"/>
                    <a:pt x="865" y="278"/>
                    <a:pt x="868" y="270"/>
                  </a:cubicBezTo>
                  <a:cubicBezTo>
                    <a:pt x="856" y="272"/>
                    <a:pt x="856" y="272"/>
                    <a:pt x="856" y="272"/>
                  </a:cubicBezTo>
                  <a:cubicBezTo>
                    <a:pt x="855" y="277"/>
                    <a:pt x="854" y="285"/>
                    <a:pt x="853" y="292"/>
                  </a:cubicBezTo>
                  <a:cubicBezTo>
                    <a:pt x="847" y="293"/>
                    <a:pt x="847" y="293"/>
                    <a:pt x="847" y="293"/>
                  </a:cubicBezTo>
                  <a:cubicBezTo>
                    <a:pt x="844" y="295"/>
                    <a:pt x="840" y="297"/>
                    <a:pt x="836" y="299"/>
                  </a:cubicBezTo>
                  <a:cubicBezTo>
                    <a:pt x="837" y="298"/>
                    <a:pt x="837" y="298"/>
                    <a:pt x="837" y="298"/>
                  </a:cubicBezTo>
                  <a:cubicBezTo>
                    <a:pt x="824" y="284"/>
                    <a:pt x="824" y="263"/>
                    <a:pt x="830" y="245"/>
                  </a:cubicBezTo>
                  <a:cubicBezTo>
                    <a:pt x="824" y="238"/>
                    <a:pt x="824" y="238"/>
                    <a:pt x="824" y="238"/>
                  </a:cubicBezTo>
                  <a:cubicBezTo>
                    <a:pt x="813" y="253"/>
                    <a:pt x="814" y="287"/>
                    <a:pt x="823" y="305"/>
                  </a:cubicBezTo>
                  <a:cubicBezTo>
                    <a:pt x="819" y="307"/>
                    <a:pt x="815" y="310"/>
                    <a:pt x="811" y="311"/>
                  </a:cubicBezTo>
                  <a:cubicBezTo>
                    <a:pt x="789" y="284"/>
                    <a:pt x="796" y="265"/>
                    <a:pt x="799" y="238"/>
                  </a:cubicBezTo>
                  <a:cubicBezTo>
                    <a:pt x="806" y="238"/>
                    <a:pt x="828" y="235"/>
                    <a:pt x="828" y="235"/>
                  </a:cubicBezTo>
                  <a:cubicBezTo>
                    <a:pt x="849" y="229"/>
                    <a:pt x="870" y="233"/>
                    <a:pt x="891" y="233"/>
                  </a:cubicBezTo>
                  <a:close/>
                  <a:moveTo>
                    <a:pt x="810" y="231"/>
                  </a:moveTo>
                  <a:cubicBezTo>
                    <a:pt x="838" y="227"/>
                    <a:pt x="838" y="227"/>
                    <a:pt x="838" y="227"/>
                  </a:cubicBezTo>
                  <a:cubicBezTo>
                    <a:pt x="838" y="227"/>
                    <a:pt x="826" y="230"/>
                    <a:pt x="810" y="231"/>
                  </a:cubicBezTo>
                  <a:cubicBezTo>
                    <a:pt x="801" y="233"/>
                    <a:pt x="801" y="233"/>
                    <a:pt x="801" y="233"/>
                  </a:cubicBezTo>
                  <a:cubicBezTo>
                    <a:pt x="800" y="233"/>
                    <a:pt x="800" y="234"/>
                    <a:pt x="799" y="234"/>
                  </a:cubicBezTo>
                  <a:cubicBezTo>
                    <a:pt x="799" y="233"/>
                    <a:pt x="799" y="233"/>
                    <a:pt x="799" y="232"/>
                  </a:cubicBezTo>
                  <a:cubicBezTo>
                    <a:pt x="803" y="232"/>
                    <a:pt x="807" y="232"/>
                    <a:pt x="810" y="231"/>
                  </a:cubicBezTo>
                  <a:close/>
                  <a:moveTo>
                    <a:pt x="780" y="238"/>
                  </a:moveTo>
                  <a:cubicBezTo>
                    <a:pt x="771" y="231"/>
                    <a:pt x="771" y="231"/>
                    <a:pt x="771" y="231"/>
                  </a:cubicBezTo>
                  <a:cubicBezTo>
                    <a:pt x="776" y="232"/>
                    <a:pt x="783" y="233"/>
                    <a:pt x="790" y="233"/>
                  </a:cubicBezTo>
                  <a:cubicBezTo>
                    <a:pt x="789" y="248"/>
                    <a:pt x="782" y="262"/>
                    <a:pt x="784" y="279"/>
                  </a:cubicBezTo>
                  <a:cubicBezTo>
                    <a:pt x="785" y="291"/>
                    <a:pt x="794" y="306"/>
                    <a:pt x="796" y="319"/>
                  </a:cubicBezTo>
                  <a:cubicBezTo>
                    <a:pt x="787" y="322"/>
                    <a:pt x="779" y="325"/>
                    <a:pt x="773" y="327"/>
                  </a:cubicBezTo>
                  <a:cubicBezTo>
                    <a:pt x="769" y="329"/>
                    <a:pt x="769" y="329"/>
                    <a:pt x="769" y="329"/>
                  </a:cubicBezTo>
                  <a:cubicBezTo>
                    <a:pt x="764" y="324"/>
                    <a:pt x="760" y="318"/>
                    <a:pt x="757" y="309"/>
                  </a:cubicBezTo>
                  <a:cubicBezTo>
                    <a:pt x="752" y="307"/>
                    <a:pt x="752" y="307"/>
                    <a:pt x="752" y="307"/>
                  </a:cubicBezTo>
                  <a:cubicBezTo>
                    <a:pt x="753" y="318"/>
                    <a:pt x="756" y="326"/>
                    <a:pt x="761" y="333"/>
                  </a:cubicBezTo>
                  <a:cubicBezTo>
                    <a:pt x="753" y="337"/>
                    <a:pt x="753" y="337"/>
                    <a:pt x="753" y="337"/>
                  </a:cubicBezTo>
                  <a:cubicBezTo>
                    <a:pt x="743" y="345"/>
                    <a:pt x="736" y="355"/>
                    <a:pt x="729" y="365"/>
                  </a:cubicBezTo>
                  <a:cubicBezTo>
                    <a:pt x="715" y="348"/>
                    <a:pt x="705" y="313"/>
                    <a:pt x="706" y="283"/>
                  </a:cubicBezTo>
                  <a:cubicBezTo>
                    <a:pt x="722" y="271"/>
                    <a:pt x="735" y="255"/>
                    <a:pt x="746" y="238"/>
                  </a:cubicBezTo>
                  <a:cubicBezTo>
                    <a:pt x="758" y="239"/>
                    <a:pt x="769" y="240"/>
                    <a:pt x="780" y="238"/>
                  </a:cubicBezTo>
                  <a:close/>
                  <a:moveTo>
                    <a:pt x="735" y="242"/>
                  </a:moveTo>
                  <a:cubicBezTo>
                    <a:pt x="728" y="255"/>
                    <a:pt x="720" y="268"/>
                    <a:pt x="706" y="275"/>
                  </a:cubicBezTo>
                  <a:cubicBezTo>
                    <a:pt x="708" y="263"/>
                    <a:pt x="711" y="252"/>
                    <a:pt x="716" y="244"/>
                  </a:cubicBezTo>
                  <a:cubicBezTo>
                    <a:pt x="722" y="244"/>
                    <a:pt x="728" y="244"/>
                    <a:pt x="735" y="242"/>
                  </a:cubicBezTo>
                  <a:close/>
                  <a:moveTo>
                    <a:pt x="738" y="236"/>
                  </a:moveTo>
                  <a:cubicBezTo>
                    <a:pt x="737" y="238"/>
                    <a:pt x="736" y="240"/>
                    <a:pt x="735" y="241"/>
                  </a:cubicBezTo>
                  <a:cubicBezTo>
                    <a:pt x="718" y="233"/>
                    <a:pt x="718" y="233"/>
                    <a:pt x="718" y="233"/>
                  </a:cubicBezTo>
                  <a:cubicBezTo>
                    <a:pt x="725" y="234"/>
                    <a:pt x="731" y="235"/>
                    <a:pt x="738" y="236"/>
                  </a:cubicBezTo>
                  <a:close/>
                  <a:moveTo>
                    <a:pt x="619" y="242"/>
                  </a:moveTo>
                  <a:cubicBezTo>
                    <a:pt x="620" y="242"/>
                    <a:pt x="620" y="242"/>
                    <a:pt x="621" y="242"/>
                  </a:cubicBezTo>
                  <a:cubicBezTo>
                    <a:pt x="621" y="242"/>
                    <a:pt x="624" y="245"/>
                    <a:pt x="630" y="247"/>
                  </a:cubicBezTo>
                  <a:cubicBezTo>
                    <a:pt x="629" y="262"/>
                    <a:pt x="614" y="272"/>
                    <a:pt x="603" y="280"/>
                  </a:cubicBezTo>
                  <a:cubicBezTo>
                    <a:pt x="602" y="269"/>
                    <a:pt x="600" y="257"/>
                    <a:pt x="598" y="245"/>
                  </a:cubicBezTo>
                  <a:cubicBezTo>
                    <a:pt x="606" y="246"/>
                    <a:pt x="614" y="245"/>
                    <a:pt x="619" y="242"/>
                  </a:cubicBezTo>
                  <a:close/>
                  <a:moveTo>
                    <a:pt x="465" y="245"/>
                  </a:moveTo>
                  <a:cubicBezTo>
                    <a:pt x="465" y="245"/>
                    <a:pt x="481" y="243"/>
                    <a:pt x="493" y="238"/>
                  </a:cubicBezTo>
                  <a:cubicBezTo>
                    <a:pt x="483" y="240"/>
                    <a:pt x="483" y="240"/>
                    <a:pt x="483" y="240"/>
                  </a:cubicBezTo>
                  <a:cubicBezTo>
                    <a:pt x="480" y="242"/>
                    <a:pt x="478" y="243"/>
                    <a:pt x="483" y="240"/>
                  </a:cubicBezTo>
                  <a:cubicBezTo>
                    <a:pt x="483" y="240"/>
                    <a:pt x="483" y="240"/>
                    <a:pt x="483" y="240"/>
                  </a:cubicBezTo>
                  <a:cubicBezTo>
                    <a:pt x="486" y="238"/>
                    <a:pt x="490" y="235"/>
                    <a:pt x="490" y="235"/>
                  </a:cubicBezTo>
                  <a:cubicBezTo>
                    <a:pt x="495" y="231"/>
                    <a:pt x="501" y="231"/>
                    <a:pt x="508" y="232"/>
                  </a:cubicBezTo>
                  <a:cubicBezTo>
                    <a:pt x="514" y="230"/>
                    <a:pt x="520" y="230"/>
                    <a:pt x="527" y="230"/>
                  </a:cubicBezTo>
                  <a:cubicBezTo>
                    <a:pt x="526" y="229"/>
                    <a:pt x="525" y="228"/>
                    <a:pt x="523" y="227"/>
                  </a:cubicBezTo>
                  <a:cubicBezTo>
                    <a:pt x="545" y="233"/>
                    <a:pt x="545" y="233"/>
                    <a:pt x="545" y="233"/>
                  </a:cubicBezTo>
                  <a:cubicBezTo>
                    <a:pt x="539" y="231"/>
                    <a:pt x="533" y="230"/>
                    <a:pt x="527" y="230"/>
                  </a:cubicBezTo>
                  <a:cubicBezTo>
                    <a:pt x="539" y="237"/>
                    <a:pt x="553" y="231"/>
                    <a:pt x="568" y="231"/>
                  </a:cubicBezTo>
                  <a:cubicBezTo>
                    <a:pt x="564" y="236"/>
                    <a:pt x="564" y="236"/>
                    <a:pt x="564" y="236"/>
                  </a:cubicBezTo>
                  <a:cubicBezTo>
                    <a:pt x="573" y="239"/>
                    <a:pt x="583" y="242"/>
                    <a:pt x="593" y="244"/>
                  </a:cubicBezTo>
                  <a:cubicBezTo>
                    <a:pt x="595" y="257"/>
                    <a:pt x="593" y="272"/>
                    <a:pt x="595" y="284"/>
                  </a:cubicBezTo>
                  <a:cubicBezTo>
                    <a:pt x="570" y="301"/>
                    <a:pt x="546" y="319"/>
                    <a:pt x="520" y="337"/>
                  </a:cubicBezTo>
                  <a:cubicBezTo>
                    <a:pt x="484" y="362"/>
                    <a:pt x="478" y="350"/>
                    <a:pt x="446" y="332"/>
                  </a:cubicBezTo>
                  <a:cubicBezTo>
                    <a:pt x="457" y="306"/>
                    <a:pt x="467" y="291"/>
                    <a:pt x="467" y="260"/>
                  </a:cubicBezTo>
                  <a:cubicBezTo>
                    <a:pt x="458" y="257"/>
                    <a:pt x="458" y="257"/>
                    <a:pt x="458" y="257"/>
                  </a:cubicBezTo>
                  <a:cubicBezTo>
                    <a:pt x="464" y="279"/>
                    <a:pt x="452" y="310"/>
                    <a:pt x="435" y="327"/>
                  </a:cubicBezTo>
                  <a:cubicBezTo>
                    <a:pt x="415" y="318"/>
                    <a:pt x="392" y="312"/>
                    <a:pt x="392" y="289"/>
                  </a:cubicBezTo>
                  <a:cubicBezTo>
                    <a:pt x="420" y="274"/>
                    <a:pt x="456" y="249"/>
                    <a:pt x="465" y="245"/>
                  </a:cubicBezTo>
                  <a:close/>
                  <a:moveTo>
                    <a:pt x="217" y="298"/>
                  </a:moveTo>
                  <a:cubicBezTo>
                    <a:pt x="220" y="293"/>
                    <a:pt x="224" y="288"/>
                    <a:pt x="230" y="286"/>
                  </a:cubicBezTo>
                  <a:cubicBezTo>
                    <a:pt x="236" y="277"/>
                    <a:pt x="242" y="268"/>
                    <a:pt x="252" y="262"/>
                  </a:cubicBezTo>
                  <a:cubicBezTo>
                    <a:pt x="250" y="262"/>
                    <a:pt x="248" y="262"/>
                    <a:pt x="246" y="263"/>
                  </a:cubicBezTo>
                  <a:cubicBezTo>
                    <a:pt x="232" y="275"/>
                    <a:pt x="232" y="275"/>
                    <a:pt x="232" y="275"/>
                  </a:cubicBezTo>
                  <a:cubicBezTo>
                    <a:pt x="235" y="269"/>
                    <a:pt x="240" y="265"/>
                    <a:pt x="246" y="263"/>
                  </a:cubicBezTo>
                  <a:cubicBezTo>
                    <a:pt x="246" y="263"/>
                    <a:pt x="246" y="263"/>
                    <a:pt x="246" y="263"/>
                  </a:cubicBezTo>
                  <a:cubicBezTo>
                    <a:pt x="249" y="261"/>
                    <a:pt x="252" y="260"/>
                    <a:pt x="256" y="259"/>
                  </a:cubicBezTo>
                  <a:cubicBezTo>
                    <a:pt x="257" y="259"/>
                    <a:pt x="259" y="258"/>
                    <a:pt x="260" y="258"/>
                  </a:cubicBezTo>
                  <a:cubicBezTo>
                    <a:pt x="261" y="259"/>
                    <a:pt x="261" y="259"/>
                    <a:pt x="261" y="259"/>
                  </a:cubicBezTo>
                  <a:cubicBezTo>
                    <a:pt x="262" y="259"/>
                    <a:pt x="262" y="259"/>
                    <a:pt x="263" y="259"/>
                  </a:cubicBezTo>
                  <a:cubicBezTo>
                    <a:pt x="266" y="261"/>
                    <a:pt x="269" y="263"/>
                    <a:pt x="270" y="265"/>
                  </a:cubicBezTo>
                  <a:cubicBezTo>
                    <a:pt x="259" y="289"/>
                    <a:pt x="257" y="303"/>
                    <a:pt x="266" y="325"/>
                  </a:cubicBezTo>
                  <a:cubicBezTo>
                    <a:pt x="255" y="345"/>
                    <a:pt x="237" y="362"/>
                    <a:pt x="224" y="380"/>
                  </a:cubicBezTo>
                  <a:cubicBezTo>
                    <a:pt x="218" y="350"/>
                    <a:pt x="215" y="326"/>
                    <a:pt x="191" y="306"/>
                  </a:cubicBezTo>
                  <a:cubicBezTo>
                    <a:pt x="200" y="303"/>
                    <a:pt x="208" y="301"/>
                    <a:pt x="217" y="298"/>
                  </a:cubicBezTo>
                  <a:close/>
                  <a:moveTo>
                    <a:pt x="180" y="309"/>
                  </a:moveTo>
                  <a:cubicBezTo>
                    <a:pt x="180" y="310"/>
                    <a:pt x="180" y="310"/>
                    <a:pt x="181" y="310"/>
                  </a:cubicBezTo>
                  <a:cubicBezTo>
                    <a:pt x="170" y="312"/>
                    <a:pt x="170" y="312"/>
                    <a:pt x="170" y="312"/>
                  </a:cubicBezTo>
                  <a:cubicBezTo>
                    <a:pt x="173" y="311"/>
                    <a:pt x="176" y="310"/>
                    <a:pt x="180" y="309"/>
                  </a:cubicBezTo>
                  <a:close/>
                  <a:moveTo>
                    <a:pt x="237" y="446"/>
                  </a:moveTo>
                  <a:cubicBezTo>
                    <a:pt x="233" y="445"/>
                    <a:pt x="229" y="445"/>
                    <a:pt x="224" y="445"/>
                  </a:cubicBezTo>
                  <a:cubicBezTo>
                    <a:pt x="210" y="445"/>
                    <a:pt x="203" y="456"/>
                    <a:pt x="187" y="449"/>
                  </a:cubicBezTo>
                  <a:cubicBezTo>
                    <a:pt x="170" y="442"/>
                    <a:pt x="163" y="420"/>
                    <a:pt x="150" y="408"/>
                  </a:cubicBezTo>
                  <a:cubicBezTo>
                    <a:pt x="134" y="388"/>
                    <a:pt x="117" y="378"/>
                    <a:pt x="109" y="351"/>
                  </a:cubicBezTo>
                  <a:cubicBezTo>
                    <a:pt x="108" y="352"/>
                    <a:pt x="108" y="352"/>
                    <a:pt x="108" y="352"/>
                  </a:cubicBezTo>
                  <a:cubicBezTo>
                    <a:pt x="106" y="349"/>
                    <a:pt x="102" y="346"/>
                    <a:pt x="97" y="343"/>
                  </a:cubicBezTo>
                  <a:cubicBezTo>
                    <a:pt x="94" y="343"/>
                    <a:pt x="91" y="342"/>
                    <a:pt x="88" y="341"/>
                  </a:cubicBezTo>
                  <a:cubicBezTo>
                    <a:pt x="95" y="342"/>
                    <a:pt x="95" y="342"/>
                    <a:pt x="95" y="342"/>
                  </a:cubicBezTo>
                  <a:cubicBezTo>
                    <a:pt x="96" y="343"/>
                    <a:pt x="96" y="343"/>
                    <a:pt x="97" y="343"/>
                  </a:cubicBezTo>
                  <a:cubicBezTo>
                    <a:pt x="107" y="345"/>
                    <a:pt x="117" y="342"/>
                    <a:pt x="125" y="334"/>
                  </a:cubicBezTo>
                  <a:cubicBezTo>
                    <a:pt x="118" y="335"/>
                    <a:pt x="118" y="335"/>
                    <a:pt x="118" y="335"/>
                  </a:cubicBezTo>
                  <a:cubicBezTo>
                    <a:pt x="71" y="344"/>
                    <a:pt x="71" y="344"/>
                    <a:pt x="71" y="344"/>
                  </a:cubicBezTo>
                  <a:cubicBezTo>
                    <a:pt x="79" y="346"/>
                    <a:pt x="88" y="348"/>
                    <a:pt x="97" y="348"/>
                  </a:cubicBezTo>
                  <a:cubicBezTo>
                    <a:pt x="103" y="356"/>
                    <a:pt x="103" y="356"/>
                    <a:pt x="103" y="356"/>
                  </a:cubicBezTo>
                  <a:cubicBezTo>
                    <a:pt x="105" y="368"/>
                    <a:pt x="112" y="384"/>
                    <a:pt x="121" y="400"/>
                  </a:cubicBezTo>
                  <a:cubicBezTo>
                    <a:pt x="83" y="385"/>
                    <a:pt x="80" y="386"/>
                    <a:pt x="68" y="344"/>
                  </a:cubicBezTo>
                  <a:cubicBezTo>
                    <a:pt x="62" y="344"/>
                    <a:pt x="62" y="344"/>
                    <a:pt x="62" y="344"/>
                  </a:cubicBezTo>
                  <a:cubicBezTo>
                    <a:pt x="63" y="344"/>
                    <a:pt x="65" y="343"/>
                    <a:pt x="67" y="342"/>
                  </a:cubicBezTo>
                  <a:cubicBezTo>
                    <a:pt x="118" y="335"/>
                    <a:pt x="118" y="335"/>
                    <a:pt x="118" y="335"/>
                  </a:cubicBezTo>
                  <a:cubicBezTo>
                    <a:pt x="132" y="332"/>
                    <a:pt x="132" y="332"/>
                    <a:pt x="132" y="332"/>
                  </a:cubicBezTo>
                  <a:cubicBezTo>
                    <a:pt x="132" y="339"/>
                    <a:pt x="139" y="339"/>
                    <a:pt x="147" y="335"/>
                  </a:cubicBezTo>
                  <a:cubicBezTo>
                    <a:pt x="159" y="330"/>
                    <a:pt x="175" y="318"/>
                    <a:pt x="183" y="312"/>
                  </a:cubicBezTo>
                  <a:cubicBezTo>
                    <a:pt x="194" y="320"/>
                    <a:pt x="204" y="326"/>
                    <a:pt x="209" y="341"/>
                  </a:cubicBezTo>
                  <a:cubicBezTo>
                    <a:pt x="214" y="359"/>
                    <a:pt x="207" y="375"/>
                    <a:pt x="216" y="393"/>
                  </a:cubicBezTo>
                  <a:cubicBezTo>
                    <a:pt x="228" y="417"/>
                    <a:pt x="237" y="417"/>
                    <a:pt x="237" y="446"/>
                  </a:cubicBezTo>
                  <a:cubicBezTo>
                    <a:pt x="237" y="446"/>
                    <a:pt x="237" y="446"/>
                    <a:pt x="237" y="446"/>
                  </a:cubicBezTo>
                  <a:close/>
                  <a:moveTo>
                    <a:pt x="255" y="451"/>
                  </a:moveTo>
                  <a:cubicBezTo>
                    <a:pt x="255" y="425"/>
                    <a:pt x="233" y="408"/>
                    <a:pt x="237" y="384"/>
                  </a:cubicBezTo>
                  <a:cubicBezTo>
                    <a:pt x="239" y="370"/>
                    <a:pt x="262" y="347"/>
                    <a:pt x="269" y="332"/>
                  </a:cubicBezTo>
                  <a:cubicBezTo>
                    <a:pt x="269" y="332"/>
                    <a:pt x="269" y="332"/>
                    <a:pt x="269" y="332"/>
                  </a:cubicBezTo>
                  <a:cubicBezTo>
                    <a:pt x="281" y="357"/>
                    <a:pt x="308" y="394"/>
                    <a:pt x="339" y="394"/>
                  </a:cubicBezTo>
                  <a:cubicBezTo>
                    <a:pt x="339" y="383"/>
                    <a:pt x="339" y="383"/>
                    <a:pt x="339" y="383"/>
                  </a:cubicBezTo>
                  <a:cubicBezTo>
                    <a:pt x="320" y="381"/>
                    <a:pt x="309" y="373"/>
                    <a:pt x="299" y="358"/>
                  </a:cubicBezTo>
                  <a:cubicBezTo>
                    <a:pt x="292" y="348"/>
                    <a:pt x="278" y="330"/>
                    <a:pt x="270" y="319"/>
                  </a:cubicBezTo>
                  <a:cubicBezTo>
                    <a:pt x="259" y="300"/>
                    <a:pt x="282" y="275"/>
                    <a:pt x="277" y="261"/>
                  </a:cubicBezTo>
                  <a:cubicBezTo>
                    <a:pt x="285" y="264"/>
                    <a:pt x="292" y="267"/>
                    <a:pt x="297" y="272"/>
                  </a:cubicBezTo>
                  <a:cubicBezTo>
                    <a:pt x="322" y="297"/>
                    <a:pt x="322" y="297"/>
                    <a:pt x="322" y="297"/>
                  </a:cubicBezTo>
                  <a:cubicBezTo>
                    <a:pt x="327" y="306"/>
                    <a:pt x="333" y="312"/>
                    <a:pt x="342" y="315"/>
                  </a:cubicBezTo>
                  <a:cubicBezTo>
                    <a:pt x="348" y="357"/>
                    <a:pt x="338" y="390"/>
                    <a:pt x="338" y="431"/>
                  </a:cubicBezTo>
                  <a:cubicBezTo>
                    <a:pt x="338" y="443"/>
                    <a:pt x="339" y="454"/>
                    <a:pt x="343" y="462"/>
                  </a:cubicBezTo>
                  <a:cubicBezTo>
                    <a:pt x="330" y="459"/>
                    <a:pt x="315" y="461"/>
                    <a:pt x="301" y="461"/>
                  </a:cubicBezTo>
                  <a:cubicBezTo>
                    <a:pt x="284" y="461"/>
                    <a:pt x="269" y="455"/>
                    <a:pt x="255" y="451"/>
                  </a:cubicBezTo>
                  <a:close/>
                  <a:moveTo>
                    <a:pt x="447" y="525"/>
                  </a:moveTo>
                  <a:cubicBezTo>
                    <a:pt x="437" y="532"/>
                    <a:pt x="416" y="542"/>
                    <a:pt x="401" y="541"/>
                  </a:cubicBezTo>
                  <a:cubicBezTo>
                    <a:pt x="385" y="539"/>
                    <a:pt x="375" y="523"/>
                    <a:pt x="355" y="518"/>
                  </a:cubicBezTo>
                  <a:cubicBezTo>
                    <a:pt x="342" y="514"/>
                    <a:pt x="328" y="514"/>
                    <a:pt x="314" y="514"/>
                  </a:cubicBezTo>
                  <a:cubicBezTo>
                    <a:pt x="298" y="505"/>
                    <a:pt x="282" y="482"/>
                    <a:pt x="270" y="469"/>
                  </a:cubicBezTo>
                  <a:cubicBezTo>
                    <a:pt x="271" y="469"/>
                    <a:pt x="273" y="470"/>
                    <a:pt x="274" y="470"/>
                  </a:cubicBezTo>
                  <a:cubicBezTo>
                    <a:pt x="290" y="471"/>
                    <a:pt x="344" y="471"/>
                    <a:pt x="360" y="483"/>
                  </a:cubicBezTo>
                  <a:cubicBezTo>
                    <a:pt x="361" y="483"/>
                    <a:pt x="361" y="483"/>
                    <a:pt x="361" y="483"/>
                  </a:cubicBezTo>
                  <a:cubicBezTo>
                    <a:pt x="362" y="484"/>
                    <a:pt x="363" y="485"/>
                    <a:pt x="364" y="486"/>
                  </a:cubicBezTo>
                  <a:cubicBezTo>
                    <a:pt x="363" y="484"/>
                    <a:pt x="363" y="484"/>
                    <a:pt x="363" y="484"/>
                  </a:cubicBezTo>
                  <a:cubicBezTo>
                    <a:pt x="368" y="489"/>
                    <a:pt x="375" y="492"/>
                    <a:pt x="384" y="496"/>
                  </a:cubicBezTo>
                  <a:cubicBezTo>
                    <a:pt x="403" y="507"/>
                    <a:pt x="442" y="507"/>
                    <a:pt x="453" y="525"/>
                  </a:cubicBezTo>
                  <a:lnTo>
                    <a:pt x="447" y="525"/>
                  </a:lnTo>
                  <a:close/>
                  <a:moveTo>
                    <a:pt x="508" y="543"/>
                  </a:moveTo>
                  <a:cubicBezTo>
                    <a:pt x="502" y="540"/>
                    <a:pt x="497" y="537"/>
                    <a:pt x="492" y="533"/>
                  </a:cubicBezTo>
                  <a:cubicBezTo>
                    <a:pt x="492" y="534"/>
                    <a:pt x="492" y="534"/>
                    <a:pt x="492" y="534"/>
                  </a:cubicBezTo>
                  <a:cubicBezTo>
                    <a:pt x="491" y="533"/>
                    <a:pt x="491" y="533"/>
                    <a:pt x="491" y="533"/>
                  </a:cubicBezTo>
                  <a:cubicBezTo>
                    <a:pt x="491" y="533"/>
                    <a:pt x="491" y="533"/>
                    <a:pt x="492" y="533"/>
                  </a:cubicBezTo>
                  <a:cubicBezTo>
                    <a:pt x="477" y="488"/>
                    <a:pt x="428" y="489"/>
                    <a:pt x="393" y="482"/>
                  </a:cubicBezTo>
                  <a:cubicBezTo>
                    <a:pt x="310" y="467"/>
                    <a:pt x="371" y="365"/>
                    <a:pt x="357" y="317"/>
                  </a:cubicBezTo>
                  <a:cubicBezTo>
                    <a:pt x="359" y="316"/>
                    <a:pt x="362" y="316"/>
                    <a:pt x="364" y="315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69" y="299"/>
                    <a:pt x="373" y="298"/>
                    <a:pt x="378" y="296"/>
                  </a:cubicBezTo>
                  <a:cubicBezTo>
                    <a:pt x="378" y="348"/>
                    <a:pt x="462" y="354"/>
                    <a:pt x="493" y="381"/>
                  </a:cubicBezTo>
                  <a:cubicBezTo>
                    <a:pt x="493" y="397"/>
                    <a:pt x="498" y="418"/>
                    <a:pt x="492" y="433"/>
                  </a:cubicBezTo>
                  <a:cubicBezTo>
                    <a:pt x="477" y="420"/>
                    <a:pt x="474" y="399"/>
                    <a:pt x="463" y="387"/>
                  </a:cubicBezTo>
                  <a:cubicBezTo>
                    <a:pt x="470" y="401"/>
                    <a:pt x="481" y="431"/>
                    <a:pt x="483" y="445"/>
                  </a:cubicBezTo>
                  <a:cubicBezTo>
                    <a:pt x="483" y="445"/>
                    <a:pt x="483" y="445"/>
                    <a:pt x="483" y="445"/>
                  </a:cubicBezTo>
                  <a:cubicBezTo>
                    <a:pt x="481" y="442"/>
                    <a:pt x="481" y="442"/>
                    <a:pt x="481" y="442"/>
                  </a:cubicBezTo>
                  <a:cubicBezTo>
                    <a:pt x="463" y="426"/>
                    <a:pt x="437" y="426"/>
                    <a:pt x="421" y="410"/>
                  </a:cubicBezTo>
                  <a:cubicBezTo>
                    <a:pt x="410" y="399"/>
                    <a:pt x="410" y="373"/>
                    <a:pt x="410" y="369"/>
                  </a:cubicBezTo>
                  <a:cubicBezTo>
                    <a:pt x="400" y="365"/>
                    <a:pt x="400" y="365"/>
                    <a:pt x="400" y="365"/>
                  </a:cubicBezTo>
                  <a:cubicBezTo>
                    <a:pt x="401" y="378"/>
                    <a:pt x="401" y="396"/>
                    <a:pt x="407" y="408"/>
                  </a:cubicBezTo>
                  <a:cubicBezTo>
                    <a:pt x="417" y="434"/>
                    <a:pt x="430" y="431"/>
                    <a:pt x="451" y="440"/>
                  </a:cubicBezTo>
                  <a:cubicBezTo>
                    <a:pt x="460" y="445"/>
                    <a:pt x="482" y="453"/>
                    <a:pt x="492" y="463"/>
                  </a:cubicBezTo>
                  <a:cubicBezTo>
                    <a:pt x="489" y="459"/>
                    <a:pt x="489" y="459"/>
                    <a:pt x="489" y="459"/>
                  </a:cubicBezTo>
                  <a:cubicBezTo>
                    <a:pt x="491" y="461"/>
                    <a:pt x="492" y="463"/>
                    <a:pt x="494" y="466"/>
                  </a:cubicBezTo>
                  <a:cubicBezTo>
                    <a:pt x="493" y="465"/>
                    <a:pt x="492" y="464"/>
                    <a:pt x="492" y="463"/>
                  </a:cubicBezTo>
                  <a:cubicBezTo>
                    <a:pt x="497" y="474"/>
                    <a:pt x="497" y="474"/>
                    <a:pt x="497" y="474"/>
                  </a:cubicBezTo>
                  <a:cubicBezTo>
                    <a:pt x="507" y="504"/>
                    <a:pt x="514" y="505"/>
                    <a:pt x="508" y="543"/>
                  </a:cubicBezTo>
                  <a:close/>
                  <a:moveTo>
                    <a:pt x="580" y="581"/>
                  </a:moveTo>
                  <a:cubicBezTo>
                    <a:pt x="580" y="582"/>
                    <a:pt x="580" y="582"/>
                    <a:pt x="580" y="582"/>
                  </a:cubicBezTo>
                  <a:cubicBezTo>
                    <a:pt x="575" y="578"/>
                    <a:pt x="569" y="575"/>
                    <a:pt x="562" y="571"/>
                  </a:cubicBezTo>
                  <a:cubicBezTo>
                    <a:pt x="552" y="565"/>
                    <a:pt x="541" y="559"/>
                    <a:pt x="530" y="554"/>
                  </a:cubicBezTo>
                  <a:cubicBezTo>
                    <a:pt x="528" y="541"/>
                    <a:pt x="526" y="526"/>
                    <a:pt x="523" y="514"/>
                  </a:cubicBezTo>
                  <a:cubicBezTo>
                    <a:pt x="518" y="495"/>
                    <a:pt x="513" y="473"/>
                    <a:pt x="508" y="454"/>
                  </a:cubicBezTo>
                  <a:cubicBezTo>
                    <a:pt x="501" y="426"/>
                    <a:pt x="511" y="400"/>
                    <a:pt x="507" y="369"/>
                  </a:cubicBezTo>
                  <a:cubicBezTo>
                    <a:pt x="508" y="369"/>
                    <a:pt x="508" y="369"/>
                    <a:pt x="508" y="369"/>
                  </a:cubicBezTo>
                  <a:cubicBezTo>
                    <a:pt x="525" y="357"/>
                    <a:pt x="548" y="325"/>
                    <a:pt x="564" y="312"/>
                  </a:cubicBezTo>
                  <a:cubicBezTo>
                    <a:pt x="594" y="287"/>
                    <a:pt x="624" y="286"/>
                    <a:pt x="637" y="248"/>
                  </a:cubicBezTo>
                  <a:cubicBezTo>
                    <a:pt x="640" y="249"/>
                    <a:pt x="644" y="248"/>
                    <a:pt x="649" y="247"/>
                  </a:cubicBezTo>
                  <a:cubicBezTo>
                    <a:pt x="646" y="247"/>
                    <a:pt x="644" y="247"/>
                    <a:pt x="642" y="247"/>
                  </a:cubicBezTo>
                  <a:cubicBezTo>
                    <a:pt x="651" y="247"/>
                    <a:pt x="651" y="247"/>
                    <a:pt x="651" y="247"/>
                  </a:cubicBezTo>
                  <a:cubicBezTo>
                    <a:pt x="650" y="247"/>
                    <a:pt x="649" y="247"/>
                    <a:pt x="649" y="247"/>
                  </a:cubicBezTo>
                  <a:cubicBezTo>
                    <a:pt x="662" y="249"/>
                    <a:pt x="676" y="256"/>
                    <a:pt x="690" y="24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84" y="240"/>
                    <a:pt x="695" y="242"/>
                    <a:pt x="706" y="243"/>
                  </a:cubicBezTo>
                  <a:cubicBezTo>
                    <a:pt x="679" y="289"/>
                    <a:pt x="722" y="340"/>
                    <a:pt x="715" y="386"/>
                  </a:cubicBezTo>
                  <a:cubicBezTo>
                    <a:pt x="713" y="390"/>
                    <a:pt x="710" y="394"/>
                    <a:pt x="707" y="397"/>
                  </a:cubicBezTo>
                  <a:cubicBezTo>
                    <a:pt x="686" y="426"/>
                    <a:pt x="660" y="429"/>
                    <a:pt x="630" y="447"/>
                  </a:cubicBezTo>
                  <a:cubicBezTo>
                    <a:pt x="587" y="473"/>
                    <a:pt x="564" y="534"/>
                    <a:pt x="580" y="581"/>
                  </a:cubicBezTo>
                  <a:close/>
                  <a:moveTo>
                    <a:pt x="764" y="440"/>
                  </a:moveTo>
                  <a:cubicBezTo>
                    <a:pt x="768" y="440"/>
                    <a:pt x="768" y="440"/>
                    <a:pt x="768" y="440"/>
                  </a:cubicBezTo>
                  <a:cubicBezTo>
                    <a:pt x="704" y="442"/>
                    <a:pt x="656" y="510"/>
                    <a:pt x="631" y="567"/>
                  </a:cubicBezTo>
                  <a:cubicBezTo>
                    <a:pt x="628" y="562"/>
                    <a:pt x="628" y="562"/>
                    <a:pt x="628" y="562"/>
                  </a:cubicBezTo>
                  <a:cubicBezTo>
                    <a:pt x="601" y="532"/>
                    <a:pt x="607" y="495"/>
                    <a:pt x="638" y="472"/>
                  </a:cubicBezTo>
                  <a:cubicBezTo>
                    <a:pt x="658" y="457"/>
                    <a:pt x="681" y="450"/>
                    <a:pt x="699" y="434"/>
                  </a:cubicBezTo>
                  <a:cubicBezTo>
                    <a:pt x="716" y="417"/>
                    <a:pt x="729" y="394"/>
                    <a:pt x="748" y="376"/>
                  </a:cubicBezTo>
                  <a:cubicBezTo>
                    <a:pt x="758" y="366"/>
                    <a:pt x="767" y="358"/>
                    <a:pt x="777" y="351"/>
                  </a:cubicBezTo>
                  <a:cubicBezTo>
                    <a:pt x="785" y="359"/>
                    <a:pt x="793" y="368"/>
                    <a:pt x="798" y="380"/>
                  </a:cubicBezTo>
                  <a:cubicBezTo>
                    <a:pt x="805" y="401"/>
                    <a:pt x="785" y="438"/>
                    <a:pt x="764" y="440"/>
                  </a:cubicBezTo>
                  <a:close/>
                  <a:moveTo>
                    <a:pt x="790" y="342"/>
                  </a:moveTo>
                  <a:cubicBezTo>
                    <a:pt x="809" y="330"/>
                    <a:pt x="828" y="321"/>
                    <a:pt x="850" y="312"/>
                  </a:cubicBezTo>
                  <a:cubicBezTo>
                    <a:pt x="847" y="335"/>
                    <a:pt x="839" y="358"/>
                    <a:pt x="821" y="363"/>
                  </a:cubicBezTo>
                  <a:cubicBezTo>
                    <a:pt x="820" y="361"/>
                    <a:pt x="819" y="360"/>
                    <a:pt x="817" y="358"/>
                  </a:cubicBezTo>
                  <a:cubicBezTo>
                    <a:pt x="809" y="351"/>
                    <a:pt x="799" y="346"/>
                    <a:pt x="790" y="342"/>
                  </a:cubicBezTo>
                  <a:close/>
                  <a:moveTo>
                    <a:pt x="1006" y="419"/>
                  </a:moveTo>
                  <a:cubicBezTo>
                    <a:pt x="978" y="410"/>
                    <a:pt x="976" y="399"/>
                    <a:pt x="946" y="415"/>
                  </a:cubicBezTo>
                  <a:cubicBezTo>
                    <a:pt x="918" y="431"/>
                    <a:pt x="913" y="434"/>
                    <a:pt x="891" y="450"/>
                  </a:cubicBezTo>
                  <a:cubicBezTo>
                    <a:pt x="860" y="475"/>
                    <a:pt x="845" y="456"/>
                    <a:pt x="812" y="449"/>
                  </a:cubicBezTo>
                  <a:cubicBezTo>
                    <a:pt x="817" y="436"/>
                    <a:pt x="824" y="419"/>
                    <a:pt x="827" y="403"/>
                  </a:cubicBezTo>
                  <a:cubicBezTo>
                    <a:pt x="839" y="386"/>
                    <a:pt x="858" y="374"/>
                    <a:pt x="861" y="351"/>
                  </a:cubicBezTo>
                  <a:cubicBezTo>
                    <a:pt x="863" y="335"/>
                    <a:pt x="861" y="322"/>
                    <a:pt x="861" y="308"/>
                  </a:cubicBezTo>
                  <a:cubicBezTo>
                    <a:pt x="862" y="308"/>
                    <a:pt x="862" y="307"/>
                    <a:pt x="863" y="307"/>
                  </a:cubicBezTo>
                  <a:cubicBezTo>
                    <a:pt x="875" y="303"/>
                    <a:pt x="888" y="296"/>
                    <a:pt x="900" y="288"/>
                  </a:cubicBezTo>
                  <a:cubicBezTo>
                    <a:pt x="929" y="283"/>
                    <a:pt x="963" y="299"/>
                    <a:pt x="993" y="300"/>
                  </a:cubicBezTo>
                  <a:cubicBezTo>
                    <a:pt x="1019" y="302"/>
                    <a:pt x="1042" y="290"/>
                    <a:pt x="1071" y="291"/>
                  </a:cubicBezTo>
                  <a:cubicBezTo>
                    <a:pt x="1092" y="295"/>
                    <a:pt x="1109" y="307"/>
                    <a:pt x="1131" y="307"/>
                  </a:cubicBezTo>
                  <a:cubicBezTo>
                    <a:pt x="1129" y="304"/>
                    <a:pt x="1129" y="304"/>
                    <a:pt x="1129" y="304"/>
                  </a:cubicBezTo>
                  <a:cubicBezTo>
                    <a:pt x="1119" y="302"/>
                    <a:pt x="1106" y="298"/>
                    <a:pt x="1094" y="294"/>
                  </a:cubicBezTo>
                  <a:cubicBezTo>
                    <a:pt x="1100" y="284"/>
                    <a:pt x="1103" y="275"/>
                    <a:pt x="1105" y="265"/>
                  </a:cubicBezTo>
                  <a:cubicBezTo>
                    <a:pt x="1120" y="266"/>
                    <a:pt x="1120" y="266"/>
                    <a:pt x="1120" y="266"/>
                  </a:cubicBezTo>
                  <a:cubicBezTo>
                    <a:pt x="1106" y="275"/>
                    <a:pt x="1129" y="261"/>
                    <a:pt x="1139" y="275"/>
                  </a:cubicBezTo>
                  <a:cubicBezTo>
                    <a:pt x="1123" y="281"/>
                    <a:pt x="1123" y="281"/>
                    <a:pt x="1123" y="281"/>
                  </a:cubicBezTo>
                  <a:cubicBezTo>
                    <a:pt x="1131" y="282"/>
                    <a:pt x="1139" y="284"/>
                    <a:pt x="1147" y="285"/>
                  </a:cubicBezTo>
                  <a:cubicBezTo>
                    <a:pt x="1146" y="285"/>
                    <a:pt x="1146" y="286"/>
                    <a:pt x="1146" y="286"/>
                  </a:cubicBezTo>
                  <a:cubicBezTo>
                    <a:pt x="1139" y="311"/>
                    <a:pt x="1121" y="332"/>
                    <a:pt x="1116" y="357"/>
                  </a:cubicBezTo>
                  <a:cubicBezTo>
                    <a:pt x="1098" y="374"/>
                    <a:pt x="1072" y="357"/>
                    <a:pt x="1054" y="376"/>
                  </a:cubicBezTo>
                  <a:cubicBezTo>
                    <a:pt x="1054" y="378"/>
                    <a:pt x="1054" y="378"/>
                    <a:pt x="1054" y="378"/>
                  </a:cubicBezTo>
                  <a:cubicBezTo>
                    <a:pt x="1038" y="397"/>
                    <a:pt x="1029" y="424"/>
                    <a:pt x="1006" y="419"/>
                  </a:cubicBezTo>
                  <a:close/>
                  <a:moveTo>
                    <a:pt x="1307" y="406"/>
                  </a:moveTo>
                  <a:cubicBezTo>
                    <a:pt x="1293" y="413"/>
                    <a:pt x="1286" y="404"/>
                    <a:pt x="1270" y="406"/>
                  </a:cubicBezTo>
                  <a:cubicBezTo>
                    <a:pt x="1259" y="408"/>
                    <a:pt x="1258" y="410"/>
                    <a:pt x="1245" y="417"/>
                  </a:cubicBezTo>
                  <a:cubicBezTo>
                    <a:pt x="1210" y="433"/>
                    <a:pt x="1160" y="442"/>
                    <a:pt x="1120" y="429"/>
                  </a:cubicBezTo>
                  <a:cubicBezTo>
                    <a:pt x="1127" y="419"/>
                    <a:pt x="1136" y="410"/>
                    <a:pt x="1144" y="401"/>
                  </a:cubicBezTo>
                  <a:cubicBezTo>
                    <a:pt x="1130" y="403"/>
                    <a:pt x="1118" y="424"/>
                    <a:pt x="1102" y="427"/>
                  </a:cubicBezTo>
                  <a:cubicBezTo>
                    <a:pt x="1093" y="429"/>
                    <a:pt x="1072" y="431"/>
                    <a:pt x="1061" y="431"/>
                  </a:cubicBezTo>
                  <a:cubicBezTo>
                    <a:pt x="1052" y="431"/>
                    <a:pt x="1041" y="425"/>
                    <a:pt x="1032" y="430"/>
                  </a:cubicBezTo>
                  <a:cubicBezTo>
                    <a:pt x="1043" y="419"/>
                    <a:pt x="1056" y="400"/>
                    <a:pt x="1065" y="390"/>
                  </a:cubicBezTo>
                  <a:cubicBezTo>
                    <a:pt x="1063" y="392"/>
                    <a:pt x="1063" y="392"/>
                    <a:pt x="1063" y="392"/>
                  </a:cubicBezTo>
                  <a:cubicBezTo>
                    <a:pt x="1081" y="373"/>
                    <a:pt x="1104" y="390"/>
                    <a:pt x="1123" y="367"/>
                  </a:cubicBezTo>
                  <a:cubicBezTo>
                    <a:pt x="1129" y="361"/>
                    <a:pt x="1133" y="352"/>
                    <a:pt x="1137" y="342"/>
                  </a:cubicBezTo>
                  <a:cubicBezTo>
                    <a:pt x="1137" y="342"/>
                    <a:pt x="1137" y="342"/>
                    <a:pt x="1137" y="342"/>
                  </a:cubicBezTo>
                  <a:cubicBezTo>
                    <a:pt x="1155" y="325"/>
                    <a:pt x="1183" y="325"/>
                    <a:pt x="1205" y="316"/>
                  </a:cubicBezTo>
                  <a:cubicBezTo>
                    <a:pt x="1217" y="316"/>
                    <a:pt x="1227" y="315"/>
                    <a:pt x="1236" y="313"/>
                  </a:cubicBezTo>
                  <a:cubicBezTo>
                    <a:pt x="1345" y="356"/>
                    <a:pt x="1345" y="356"/>
                    <a:pt x="1345" y="356"/>
                  </a:cubicBezTo>
                  <a:cubicBezTo>
                    <a:pt x="1334" y="373"/>
                    <a:pt x="1327" y="397"/>
                    <a:pt x="1307" y="406"/>
                  </a:cubicBezTo>
                  <a:close/>
                </a:path>
              </a:pathLst>
            </a:custGeom>
            <a:solidFill>
              <a:schemeClr val="accent3">
                <a:alpha val="90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108739" y="5019185"/>
              <a:ext cx="369510" cy="1169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28554"/>
              <a:endParaRPr lang="en-US" sz="3199" dirty="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EFD224-428A-4C37-8294-AC4BB0910F7F}"/>
              </a:ext>
            </a:extLst>
          </p:cNvPr>
          <p:cNvGrpSpPr/>
          <p:nvPr/>
        </p:nvGrpSpPr>
        <p:grpSpPr>
          <a:xfrm>
            <a:off x="766461" y="3457572"/>
            <a:ext cx="2942842" cy="1950785"/>
            <a:chOff x="1533121" y="6915151"/>
            <a:chExt cx="5886450" cy="3902078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533121" y="6915151"/>
              <a:ext cx="5886450" cy="3902078"/>
            </a:xfrm>
            <a:custGeom>
              <a:avLst/>
              <a:gdLst>
                <a:gd name="T0" fmla="*/ 757 w 784"/>
                <a:gd name="T1" fmla="*/ 170 h 519"/>
                <a:gd name="T2" fmla="*/ 721 w 784"/>
                <a:gd name="T3" fmla="*/ 129 h 519"/>
                <a:gd name="T4" fmla="*/ 669 w 784"/>
                <a:gd name="T5" fmla="*/ 102 h 519"/>
                <a:gd name="T6" fmla="*/ 643 w 784"/>
                <a:gd name="T7" fmla="*/ 86 h 519"/>
                <a:gd name="T8" fmla="*/ 626 w 784"/>
                <a:gd name="T9" fmla="*/ 78 h 519"/>
                <a:gd name="T10" fmla="*/ 601 w 784"/>
                <a:gd name="T11" fmla="*/ 65 h 519"/>
                <a:gd name="T12" fmla="*/ 556 w 784"/>
                <a:gd name="T13" fmla="*/ 54 h 519"/>
                <a:gd name="T14" fmla="*/ 530 w 784"/>
                <a:gd name="T15" fmla="*/ 45 h 519"/>
                <a:gd name="T16" fmla="*/ 484 w 784"/>
                <a:gd name="T17" fmla="*/ 18 h 519"/>
                <a:gd name="T18" fmla="*/ 455 w 784"/>
                <a:gd name="T19" fmla="*/ 14 h 519"/>
                <a:gd name="T20" fmla="*/ 378 w 784"/>
                <a:gd name="T21" fmla="*/ 5 h 519"/>
                <a:gd name="T22" fmla="*/ 320 w 784"/>
                <a:gd name="T23" fmla="*/ 6 h 519"/>
                <a:gd name="T24" fmla="*/ 239 w 784"/>
                <a:gd name="T25" fmla="*/ 14 h 519"/>
                <a:gd name="T26" fmla="*/ 191 w 784"/>
                <a:gd name="T27" fmla="*/ 31 h 519"/>
                <a:gd name="T28" fmla="*/ 119 w 784"/>
                <a:gd name="T29" fmla="*/ 53 h 519"/>
                <a:gd name="T30" fmla="*/ 67 w 784"/>
                <a:gd name="T31" fmla="*/ 91 h 519"/>
                <a:gd name="T32" fmla="*/ 55 w 784"/>
                <a:gd name="T33" fmla="*/ 122 h 519"/>
                <a:gd name="T34" fmla="*/ 30 w 784"/>
                <a:gd name="T35" fmla="*/ 147 h 519"/>
                <a:gd name="T36" fmla="*/ 7 w 784"/>
                <a:gd name="T37" fmla="*/ 177 h 519"/>
                <a:gd name="T38" fmla="*/ 28 w 784"/>
                <a:gd name="T39" fmla="*/ 185 h 519"/>
                <a:gd name="T40" fmla="*/ 134 w 784"/>
                <a:gd name="T41" fmla="*/ 283 h 519"/>
                <a:gd name="T42" fmla="*/ 360 w 784"/>
                <a:gd name="T43" fmla="*/ 414 h 519"/>
                <a:gd name="T44" fmla="*/ 656 w 784"/>
                <a:gd name="T45" fmla="*/ 238 h 519"/>
                <a:gd name="T46" fmla="*/ 765 w 784"/>
                <a:gd name="T47" fmla="*/ 203 h 519"/>
                <a:gd name="T48" fmla="*/ 670 w 784"/>
                <a:gd name="T49" fmla="*/ 169 h 519"/>
                <a:gd name="T50" fmla="*/ 628 w 784"/>
                <a:gd name="T51" fmla="*/ 162 h 519"/>
                <a:gd name="T52" fmla="*/ 601 w 784"/>
                <a:gd name="T53" fmla="*/ 144 h 519"/>
                <a:gd name="T54" fmla="*/ 506 w 784"/>
                <a:gd name="T55" fmla="*/ 130 h 519"/>
                <a:gd name="T56" fmla="*/ 470 w 784"/>
                <a:gd name="T57" fmla="*/ 159 h 519"/>
                <a:gd name="T58" fmla="*/ 449 w 784"/>
                <a:gd name="T59" fmla="*/ 167 h 519"/>
                <a:gd name="T60" fmla="*/ 436 w 784"/>
                <a:gd name="T61" fmla="*/ 128 h 519"/>
                <a:gd name="T62" fmla="*/ 420 w 784"/>
                <a:gd name="T63" fmla="*/ 179 h 519"/>
                <a:gd name="T64" fmla="*/ 401 w 784"/>
                <a:gd name="T65" fmla="*/ 132 h 519"/>
                <a:gd name="T66" fmla="*/ 339 w 784"/>
                <a:gd name="T67" fmla="*/ 132 h 519"/>
                <a:gd name="T68" fmla="*/ 264 w 784"/>
                <a:gd name="T69" fmla="*/ 131 h 519"/>
                <a:gd name="T70" fmla="*/ 324 w 784"/>
                <a:gd name="T71" fmla="*/ 133 h 519"/>
                <a:gd name="T72" fmla="*/ 119 w 784"/>
                <a:gd name="T73" fmla="*/ 162 h 519"/>
                <a:gd name="T74" fmla="*/ 143 w 784"/>
                <a:gd name="T75" fmla="*/ 141 h 519"/>
                <a:gd name="T76" fmla="*/ 93 w 784"/>
                <a:gd name="T77" fmla="*/ 170 h 519"/>
                <a:gd name="T78" fmla="*/ 49 w 784"/>
                <a:gd name="T79" fmla="*/ 186 h 519"/>
                <a:gd name="T80" fmla="*/ 37 w 784"/>
                <a:gd name="T81" fmla="*/ 188 h 519"/>
                <a:gd name="T82" fmla="*/ 130 w 784"/>
                <a:gd name="T83" fmla="*/ 243 h 519"/>
                <a:gd name="T84" fmla="*/ 148 w 784"/>
                <a:gd name="T85" fmla="*/ 174 h 519"/>
                <a:gd name="T86" fmla="*/ 244 w 784"/>
                <a:gd name="T87" fmla="*/ 286 h 519"/>
                <a:gd name="T88" fmla="*/ 198 w 784"/>
                <a:gd name="T89" fmla="*/ 264 h 519"/>
                <a:gd name="T90" fmla="*/ 215 w 784"/>
                <a:gd name="T91" fmla="*/ 263 h 519"/>
                <a:gd name="T92" fmla="*/ 264 w 784"/>
                <a:gd name="T93" fmla="*/ 243 h 519"/>
                <a:gd name="T94" fmla="*/ 270 w 784"/>
                <a:gd name="T95" fmla="*/ 254 h 519"/>
                <a:gd name="T96" fmla="*/ 277 w 784"/>
                <a:gd name="T97" fmla="*/ 248 h 519"/>
                <a:gd name="T98" fmla="*/ 377 w 784"/>
                <a:gd name="T99" fmla="*/ 135 h 519"/>
                <a:gd name="T100" fmla="*/ 345 w 784"/>
                <a:gd name="T101" fmla="*/ 309 h 519"/>
                <a:gd name="T102" fmla="*/ 464 w 784"/>
                <a:gd name="T103" fmla="*/ 170 h 519"/>
                <a:gd name="T104" fmla="*/ 470 w 784"/>
                <a:gd name="T105" fmla="*/ 192 h 519"/>
                <a:gd name="T106" fmla="*/ 603 w 784"/>
                <a:gd name="T107" fmla="*/ 144 h 519"/>
                <a:gd name="T108" fmla="*/ 549 w 784"/>
                <a:gd name="T109" fmla="*/ 228 h 519"/>
                <a:gd name="T110" fmla="*/ 581 w 784"/>
                <a:gd name="T111" fmla="*/ 21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84" h="519">
                  <a:moveTo>
                    <a:pt x="784" y="190"/>
                  </a:moveTo>
                  <a:cubicBezTo>
                    <a:pt x="778" y="192"/>
                    <a:pt x="778" y="192"/>
                    <a:pt x="778" y="192"/>
                  </a:cubicBezTo>
                  <a:cubicBezTo>
                    <a:pt x="777" y="193"/>
                    <a:pt x="776" y="194"/>
                    <a:pt x="774" y="194"/>
                  </a:cubicBezTo>
                  <a:cubicBezTo>
                    <a:pt x="778" y="192"/>
                    <a:pt x="778" y="192"/>
                    <a:pt x="778" y="192"/>
                  </a:cubicBezTo>
                  <a:cubicBezTo>
                    <a:pt x="779" y="190"/>
                    <a:pt x="778" y="186"/>
                    <a:pt x="777" y="181"/>
                  </a:cubicBezTo>
                  <a:cubicBezTo>
                    <a:pt x="770" y="183"/>
                    <a:pt x="770" y="183"/>
                    <a:pt x="770" y="183"/>
                  </a:cubicBezTo>
                  <a:cubicBezTo>
                    <a:pt x="772" y="177"/>
                    <a:pt x="763" y="170"/>
                    <a:pt x="758" y="170"/>
                  </a:cubicBezTo>
                  <a:cubicBezTo>
                    <a:pt x="757" y="171"/>
                    <a:pt x="757" y="172"/>
                    <a:pt x="756" y="172"/>
                  </a:cubicBezTo>
                  <a:cubicBezTo>
                    <a:pt x="757" y="170"/>
                    <a:pt x="757" y="170"/>
                    <a:pt x="757" y="170"/>
                  </a:cubicBezTo>
                  <a:cubicBezTo>
                    <a:pt x="757" y="170"/>
                    <a:pt x="757" y="170"/>
                    <a:pt x="758" y="170"/>
                  </a:cubicBezTo>
                  <a:cubicBezTo>
                    <a:pt x="759" y="167"/>
                    <a:pt x="758" y="164"/>
                    <a:pt x="756" y="161"/>
                  </a:cubicBezTo>
                  <a:cubicBezTo>
                    <a:pt x="755" y="161"/>
                    <a:pt x="755" y="161"/>
                    <a:pt x="755" y="161"/>
                  </a:cubicBezTo>
                  <a:cubicBezTo>
                    <a:pt x="752" y="157"/>
                    <a:pt x="749" y="153"/>
                    <a:pt x="746" y="150"/>
                  </a:cubicBezTo>
                  <a:cubicBezTo>
                    <a:pt x="746" y="149"/>
                    <a:pt x="746" y="149"/>
                    <a:pt x="746" y="149"/>
                  </a:cubicBezTo>
                  <a:cubicBezTo>
                    <a:pt x="743" y="144"/>
                    <a:pt x="739" y="141"/>
                    <a:pt x="734" y="141"/>
                  </a:cubicBezTo>
                  <a:cubicBezTo>
                    <a:pt x="735" y="140"/>
                    <a:pt x="735" y="140"/>
                    <a:pt x="735" y="140"/>
                  </a:cubicBezTo>
                  <a:cubicBezTo>
                    <a:pt x="732" y="134"/>
                    <a:pt x="726" y="130"/>
                    <a:pt x="719" y="129"/>
                  </a:cubicBezTo>
                  <a:cubicBezTo>
                    <a:pt x="721" y="129"/>
                    <a:pt x="721" y="129"/>
                    <a:pt x="721" y="129"/>
                  </a:cubicBezTo>
                  <a:cubicBezTo>
                    <a:pt x="715" y="127"/>
                    <a:pt x="709" y="123"/>
                    <a:pt x="704" y="120"/>
                  </a:cubicBezTo>
                  <a:cubicBezTo>
                    <a:pt x="706" y="119"/>
                    <a:pt x="707" y="116"/>
                    <a:pt x="708" y="115"/>
                  </a:cubicBezTo>
                  <a:cubicBezTo>
                    <a:pt x="705" y="115"/>
                    <a:pt x="702" y="113"/>
                    <a:pt x="699" y="114"/>
                  </a:cubicBezTo>
                  <a:cubicBezTo>
                    <a:pt x="695" y="118"/>
                    <a:pt x="695" y="118"/>
                    <a:pt x="695" y="118"/>
                  </a:cubicBezTo>
                  <a:cubicBezTo>
                    <a:pt x="696" y="109"/>
                    <a:pt x="688" y="104"/>
                    <a:pt x="679" y="109"/>
                  </a:cubicBezTo>
                  <a:cubicBezTo>
                    <a:pt x="682" y="107"/>
                    <a:pt x="682" y="107"/>
                    <a:pt x="682" y="107"/>
                  </a:cubicBezTo>
                  <a:cubicBezTo>
                    <a:pt x="681" y="103"/>
                    <a:pt x="678" y="101"/>
                    <a:pt x="674" y="101"/>
                  </a:cubicBezTo>
                  <a:cubicBezTo>
                    <a:pt x="673" y="101"/>
                    <a:pt x="672" y="102"/>
                    <a:pt x="671" y="103"/>
                  </a:cubicBezTo>
                  <a:cubicBezTo>
                    <a:pt x="669" y="102"/>
                    <a:pt x="669" y="102"/>
                    <a:pt x="669" y="102"/>
                  </a:cubicBezTo>
                  <a:cubicBezTo>
                    <a:pt x="671" y="101"/>
                    <a:pt x="672" y="101"/>
                    <a:pt x="674" y="101"/>
                  </a:cubicBezTo>
                  <a:cubicBezTo>
                    <a:pt x="679" y="96"/>
                    <a:pt x="670" y="91"/>
                    <a:pt x="663" y="92"/>
                  </a:cubicBezTo>
                  <a:cubicBezTo>
                    <a:pt x="664" y="97"/>
                    <a:pt x="664" y="97"/>
                    <a:pt x="664" y="97"/>
                  </a:cubicBezTo>
                  <a:cubicBezTo>
                    <a:pt x="662" y="93"/>
                    <a:pt x="650" y="90"/>
                    <a:pt x="650" y="90"/>
                  </a:cubicBezTo>
                  <a:cubicBezTo>
                    <a:pt x="648" y="91"/>
                    <a:pt x="648" y="91"/>
                    <a:pt x="648" y="91"/>
                  </a:cubicBezTo>
                  <a:cubicBezTo>
                    <a:pt x="648" y="89"/>
                    <a:pt x="648" y="86"/>
                    <a:pt x="648" y="85"/>
                  </a:cubicBezTo>
                  <a:cubicBezTo>
                    <a:pt x="646" y="83"/>
                    <a:pt x="645" y="84"/>
                    <a:pt x="644" y="85"/>
                  </a:cubicBezTo>
                  <a:cubicBezTo>
                    <a:pt x="644" y="86"/>
                    <a:pt x="644" y="86"/>
                    <a:pt x="645" y="87"/>
                  </a:cubicBezTo>
                  <a:cubicBezTo>
                    <a:pt x="643" y="86"/>
                    <a:pt x="643" y="86"/>
                    <a:pt x="643" y="86"/>
                  </a:cubicBezTo>
                  <a:cubicBezTo>
                    <a:pt x="643" y="85"/>
                    <a:pt x="643" y="85"/>
                    <a:pt x="644" y="85"/>
                  </a:cubicBezTo>
                  <a:cubicBezTo>
                    <a:pt x="643" y="82"/>
                    <a:pt x="640" y="82"/>
                    <a:pt x="637" y="83"/>
                  </a:cubicBezTo>
                  <a:cubicBezTo>
                    <a:pt x="637" y="83"/>
                    <a:pt x="637" y="83"/>
                    <a:pt x="637" y="84"/>
                  </a:cubicBezTo>
                  <a:cubicBezTo>
                    <a:pt x="635" y="84"/>
                    <a:pt x="635" y="84"/>
                    <a:pt x="635" y="84"/>
                  </a:cubicBezTo>
                  <a:cubicBezTo>
                    <a:pt x="636" y="83"/>
                    <a:pt x="636" y="83"/>
                    <a:pt x="637" y="83"/>
                  </a:cubicBezTo>
                  <a:cubicBezTo>
                    <a:pt x="636" y="76"/>
                    <a:pt x="631" y="75"/>
                    <a:pt x="626" y="78"/>
                  </a:cubicBezTo>
                  <a:cubicBezTo>
                    <a:pt x="626" y="79"/>
                    <a:pt x="626" y="80"/>
                    <a:pt x="626" y="81"/>
                  </a:cubicBezTo>
                  <a:cubicBezTo>
                    <a:pt x="624" y="79"/>
                    <a:pt x="624" y="79"/>
                    <a:pt x="624" y="79"/>
                  </a:cubicBezTo>
                  <a:cubicBezTo>
                    <a:pt x="625" y="78"/>
                    <a:pt x="625" y="78"/>
                    <a:pt x="626" y="78"/>
                  </a:cubicBezTo>
                  <a:cubicBezTo>
                    <a:pt x="625" y="76"/>
                    <a:pt x="624" y="73"/>
                    <a:pt x="623" y="72"/>
                  </a:cubicBezTo>
                  <a:cubicBezTo>
                    <a:pt x="622" y="72"/>
                    <a:pt x="621" y="72"/>
                    <a:pt x="619" y="73"/>
                  </a:cubicBezTo>
                  <a:cubicBezTo>
                    <a:pt x="618" y="74"/>
                    <a:pt x="618" y="74"/>
                    <a:pt x="618" y="74"/>
                  </a:cubicBezTo>
                  <a:cubicBezTo>
                    <a:pt x="616" y="71"/>
                    <a:pt x="613" y="69"/>
                    <a:pt x="610" y="68"/>
                  </a:cubicBezTo>
                  <a:cubicBezTo>
                    <a:pt x="612" y="68"/>
                    <a:pt x="612" y="68"/>
                    <a:pt x="612" y="68"/>
                  </a:cubicBezTo>
                  <a:cubicBezTo>
                    <a:pt x="608" y="65"/>
                    <a:pt x="602" y="65"/>
                    <a:pt x="599" y="69"/>
                  </a:cubicBezTo>
                  <a:cubicBezTo>
                    <a:pt x="597" y="71"/>
                    <a:pt x="597" y="71"/>
                    <a:pt x="597" y="71"/>
                  </a:cubicBezTo>
                  <a:cubicBezTo>
                    <a:pt x="598" y="70"/>
                    <a:pt x="598" y="70"/>
                    <a:pt x="599" y="69"/>
                  </a:cubicBezTo>
                  <a:cubicBezTo>
                    <a:pt x="601" y="65"/>
                    <a:pt x="601" y="65"/>
                    <a:pt x="601" y="65"/>
                  </a:cubicBezTo>
                  <a:cubicBezTo>
                    <a:pt x="595" y="63"/>
                    <a:pt x="591" y="61"/>
                    <a:pt x="585" y="60"/>
                  </a:cubicBezTo>
                  <a:cubicBezTo>
                    <a:pt x="586" y="61"/>
                    <a:pt x="586" y="61"/>
                    <a:pt x="586" y="61"/>
                  </a:cubicBezTo>
                  <a:cubicBezTo>
                    <a:pt x="585" y="61"/>
                    <a:pt x="584" y="61"/>
                    <a:pt x="583" y="60"/>
                  </a:cubicBezTo>
                  <a:cubicBezTo>
                    <a:pt x="583" y="60"/>
                    <a:pt x="583" y="60"/>
                    <a:pt x="583" y="60"/>
                  </a:cubicBezTo>
                  <a:cubicBezTo>
                    <a:pt x="582" y="59"/>
                    <a:pt x="582" y="59"/>
                    <a:pt x="582" y="59"/>
                  </a:cubicBezTo>
                  <a:cubicBezTo>
                    <a:pt x="582" y="60"/>
                    <a:pt x="582" y="60"/>
                    <a:pt x="583" y="60"/>
                  </a:cubicBezTo>
                  <a:cubicBezTo>
                    <a:pt x="581" y="56"/>
                    <a:pt x="578" y="55"/>
                    <a:pt x="573" y="53"/>
                  </a:cubicBezTo>
                  <a:cubicBezTo>
                    <a:pt x="573" y="52"/>
                    <a:pt x="573" y="52"/>
                    <a:pt x="573" y="52"/>
                  </a:cubicBezTo>
                  <a:cubicBezTo>
                    <a:pt x="567" y="50"/>
                    <a:pt x="561" y="51"/>
                    <a:pt x="556" y="54"/>
                  </a:cubicBezTo>
                  <a:cubicBezTo>
                    <a:pt x="559" y="52"/>
                    <a:pt x="559" y="52"/>
                    <a:pt x="559" y="52"/>
                  </a:cubicBezTo>
                  <a:cubicBezTo>
                    <a:pt x="556" y="49"/>
                    <a:pt x="552" y="47"/>
                    <a:pt x="548" y="48"/>
                  </a:cubicBezTo>
                  <a:cubicBezTo>
                    <a:pt x="548" y="48"/>
                    <a:pt x="548" y="49"/>
                    <a:pt x="548" y="49"/>
                  </a:cubicBezTo>
                  <a:cubicBezTo>
                    <a:pt x="545" y="49"/>
                    <a:pt x="545" y="49"/>
                    <a:pt x="545" y="49"/>
                  </a:cubicBezTo>
                  <a:cubicBezTo>
                    <a:pt x="546" y="49"/>
                    <a:pt x="547" y="48"/>
                    <a:pt x="548" y="48"/>
                  </a:cubicBezTo>
                  <a:cubicBezTo>
                    <a:pt x="543" y="43"/>
                    <a:pt x="536" y="41"/>
                    <a:pt x="530" y="45"/>
                  </a:cubicBezTo>
                  <a:cubicBezTo>
                    <a:pt x="531" y="46"/>
                    <a:pt x="531" y="47"/>
                    <a:pt x="532" y="48"/>
                  </a:cubicBezTo>
                  <a:cubicBezTo>
                    <a:pt x="528" y="46"/>
                    <a:pt x="528" y="46"/>
                    <a:pt x="528" y="46"/>
                  </a:cubicBezTo>
                  <a:cubicBezTo>
                    <a:pt x="528" y="45"/>
                    <a:pt x="529" y="45"/>
                    <a:pt x="530" y="45"/>
                  </a:cubicBezTo>
                  <a:cubicBezTo>
                    <a:pt x="528" y="43"/>
                    <a:pt x="524" y="42"/>
                    <a:pt x="521" y="43"/>
                  </a:cubicBezTo>
                  <a:cubicBezTo>
                    <a:pt x="523" y="46"/>
                    <a:pt x="523" y="46"/>
                    <a:pt x="523" y="46"/>
                  </a:cubicBezTo>
                  <a:cubicBezTo>
                    <a:pt x="521" y="44"/>
                    <a:pt x="518" y="42"/>
                    <a:pt x="515" y="43"/>
                  </a:cubicBezTo>
                  <a:cubicBezTo>
                    <a:pt x="504" y="47"/>
                    <a:pt x="504" y="47"/>
                    <a:pt x="504" y="47"/>
                  </a:cubicBezTo>
                  <a:cubicBezTo>
                    <a:pt x="509" y="41"/>
                    <a:pt x="507" y="34"/>
                    <a:pt x="499" y="35"/>
                  </a:cubicBezTo>
                  <a:cubicBezTo>
                    <a:pt x="502" y="32"/>
                    <a:pt x="502" y="32"/>
                    <a:pt x="502" y="32"/>
                  </a:cubicBezTo>
                  <a:cubicBezTo>
                    <a:pt x="499" y="28"/>
                    <a:pt x="495" y="24"/>
                    <a:pt x="495" y="26"/>
                  </a:cubicBezTo>
                  <a:cubicBezTo>
                    <a:pt x="492" y="25"/>
                    <a:pt x="492" y="25"/>
                    <a:pt x="492" y="25"/>
                  </a:cubicBezTo>
                  <a:cubicBezTo>
                    <a:pt x="491" y="19"/>
                    <a:pt x="484" y="12"/>
                    <a:pt x="484" y="18"/>
                  </a:cubicBezTo>
                  <a:cubicBezTo>
                    <a:pt x="483" y="15"/>
                    <a:pt x="483" y="15"/>
                    <a:pt x="483" y="15"/>
                  </a:cubicBezTo>
                  <a:cubicBezTo>
                    <a:pt x="482" y="15"/>
                    <a:pt x="480" y="15"/>
                    <a:pt x="478" y="16"/>
                  </a:cubicBezTo>
                  <a:cubicBezTo>
                    <a:pt x="479" y="18"/>
                    <a:pt x="479" y="18"/>
                    <a:pt x="479" y="18"/>
                  </a:cubicBezTo>
                  <a:cubicBezTo>
                    <a:pt x="477" y="14"/>
                    <a:pt x="473" y="13"/>
                    <a:pt x="468" y="15"/>
                  </a:cubicBezTo>
                  <a:cubicBezTo>
                    <a:pt x="466" y="14"/>
                    <a:pt x="466" y="14"/>
                    <a:pt x="466" y="14"/>
                  </a:cubicBezTo>
                  <a:cubicBezTo>
                    <a:pt x="463" y="15"/>
                    <a:pt x="459" y="14"/>
                    <a:pt x="456" y="14"/>
                  </a:cubicBezTo>
                  <a:cubicBezTo>
                    <a:pt x="456" y="14"/>
                    <a:pt x="456" y="15"/>
                    <a:pt x="457" y="15"/>
                  </a:cubicBezTo>
                  <a:cubicBezTo>
                    <a:pt x="456" y="15"/>
                    <a:pt x="456" y="15"/>
                    <a:pt x="456" y="15"/>
                  </a:cubicBezTo>
                  <a:cubicBezTo>
                    <a:pt x="455" y="14"/>
                    <a:pt x="455" y="14"/>
                    <a:pt x="455" y="14"/>
                  </a:cubicBezTo>
                  <a:cubicBezTo>
                    <a:pt x="455" y="14"/>
                    <a:pt x="455" y="14"/>
                    <a:pt x="456" y="14"/>
                  </a:cubicBezTo>
                  <a:cubicBezTo>
                    <a:pt x="452" y="10"/>
                    <a:pt x="446" y="8"/>
                    <a:pt x="439" y="10"/>
                  </a:cubicBezTo>
                  <a:cubicBezTo>
                    <a:pt x="441" y="13"/>
                    <a:pt x="441" y="13"/>
                    <a:pt x="441" y="13"/>
                  </a:cubicBezTo>
                  <a:cubicBezTo>
                    <a:pt x="436" y="9"/>
                    <a:pt x="429" y="8"/>
                    <a:pt x="422" y="10"/>
                  </a:cubicBezTo>
                  <a:cubicBezTo>
                    <a:pt x="426" y="8"/>
                    <a:pt x="426" y="8"/>
                    <a:pt x="426" y="8"/>
                  </a:cubicBezTo>
                  <a:cubicBezTo>
                    <a:pt x="423" y="5"/>
                    <a:pt x="417" y="5"/>
                    <a:pt x="412" y="6"/>
                  </a:cubicBezTo>
                  <a:cubicBezTo>
                    <a:pt x="416" y="9"/>
                    <a:pt x="416" y="9"/>
                    <a:pt x="416" y="9"/>
                  </a:cubicBezTo>
                  <a:cubicBezTo>
                    <a:pt x="410" y="5"/>
                    <a:pt x="403" y="5"/>
                    <a:pt x="396" y="6"/>
                  </a:cubicBezTo>
                  <a:cubicBezTo>
                    <a:pt x="391" y="2"/>
                    <a:pt x="384" y="2"/>
                    <a:pt x="378" y="5"/>
                  </a:cubicBezTo>
                  <a:cubicBezTo>
                    <a:pt x="379" y="4"/>
                    <a:pt x="379" y="4"/>
                    <a:pt x="379" y="4"/>
                  </a:cubicBezTo>
                  <a:cubicBezTo>
                    <a:pt x="374" y="2"/>
                    <a:pt x="367" y="0"/>
                    <a:pt x="363" y="3"/>
                  </a:cubicBezTo>
                  <a:cubicBezTo>
                    <a:pt x="364" y="3"/>
                    <a:pt x="366" y="3"/>
                    <a:pt x="367" y="4"/>
                  </a:cubicBezTo>
                  <a:cubicBezTo>
                    <a:pt x="359" y="6"/>
                    <a:pt x="359" y="6"/>
                    <a:pt x="359" y="6"/>
                  </a:cubicBezTo>
                  <a:cubicBezTo>
                    <a:pt x="360" y="5"/>
                    <a:pt x="361" y="3"/>
                    <a:pt x="363" y="3"/>
                  </a:cubicBezTo>
                  <a:cubicBezTo>
                    <a:pt x="358" y="2"/>
                    <a:pt x="352" y="3"/>
                    <a:pt x="347" y="3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34" y="4"/>
                    <a:pt x="327" y="4"/>
                    <a:pt x="320" y="6"/>
                  </a:cubicBezTo>
                  <a:cubicBezTo>
                    <a:pt x="320" y="6"/>
                    <a:pt x="320" y="6"/>
                    <a:pt x="320" y="6"/>
                  </a:cubicBezTo>
                  <a:cubicBezTo>
                    <a:pt x="321" y="6"/>
                    <a:pt x="323" y="7"/>
                    <a:pt x="324" y="7"/>
                  </a:cubicBezTo>
                  <a:cubicBezTo>
                    <a:pt x="320" y="6"/>
                    <a:pt x="320" y="6"/>
                    <a:pt x="320" y="6"/>
                  </a:cubicBezTo>
                  <a:cubicBezTo>
                    <a:pt x="317" y="7"/>
                    <a:pt x="314" y="8"/>
                    <a:pt x="313" y="11"/>
                  </a:cubicBezTo>
                  <a:cubicBezTo>
                    <a:pt x="311" y="13"/>
                    <a:pt x="311" y="13"/>
                    <a:pt x="311" y="13"/>
                  </a:cubicBezTo>
                  <a:cubicBezTo>
                    <a:pt x="309" y="12"/>
                    <a:pt x="307" y="10"/>
                    <a:pt x="305" y="8"/>
                  </a:cubicBezTo>
                  <a:cubicBezTo>
                    <a:pt x="300" y="7"/>
                    <a:pt x="300" y="7"/>
                    <a:pt x="300" y="7"/>
                  </a:cubicBezTo>
                  <a:cubicBezTo>
                    <a:pt x="292" y="12"/>
                    <a:pt x="279" y="6"/>
                    <a:pt x="269" y="8"/>
                  </a:cubicBezTo>
                  <a:cubicBezTo>
                    <a:pt x="259" y="9"/>
                    <a:pt x="259" y="9"/>
                    <a:pt x="259" y="9"/>
                  </a:cubicBezTo>
                  <a:cubicBezTo>
                    <a:pt x="252" y="7"/>
                    <a:pt x="245" y="12"/>
                    <a:pt x="239" y="14"/>
                  </a:cubicBezTo>
                  <a:cubicBezTo>
                    <a:pt x="238" y="18"/>
                    <a:pt x="238" y="18"/>
                    <a:pt x="238" y="18"/>
                  </a:cubicBezTo>
                  <a:cubicBezTo>
                    <a:pt x="236" y="18"/>
                    <a:pt x="233" y="18"/>
                    <a:pt x="230" y="18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1" y="19"/>
                    <a:pt x="219" y="18"/>
                    <a:pt x="217" y="16"/>
                  </a:cubicBezTo>
                  <a:cubicBezTo>
                    <a:pt x="215" y="16"/>
                    <a:pt x="215" y="16"/>
                    <a:pt x="215" y="16"/>
                  </a:cubicBezTo>
                  <a:cubicBezTo>
                    <a:pt x="210" y="17"/>
                    <a:pt x="205" y="19"/>
                    <a:pt x="200" y="21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194" y="20"/>
                    <a:pt x="190" y="23"/>
                    <a:pt x="189" y="27"/>
                  </a:cubicBezTo>
                  <a:cubicBezTo>
                    <a:pt x="191" y="31"/>
                    <a:pt x="191" y="31"/>
                    <a:pt x="191" y="31"/>
                  </a:cubicBezTo>
                  <a:cubicBezTo>
                    <a:pt x="186" y="27"/>
                    <a:pt x="179" y="28"/>
                    <a:pt x="173" y="30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69" y="32"/>
                    <a:pt x="164" y="34"/>
                    <a:pt x="160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49" y="39"/>
                    <a:pt x="142" y="41"/>
                    <a:pt x="137" y="45"/>
                  </a:cubicBezTo>
                  <a:cubicBezTo>
                    <a:pt x="138" y="46"/>
                    <a:pt x="139" y="48"/>
                    <a:pt x="138" y="50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7" y="46"/>
                    <a:pt x="137" y="45"/>
                    <a:pt x="137" y="45"/>
                  </a:cubicBezTo>
                  <a:cubicBezTo>
                    <a:pt x="133" y="41"/>
                    <a:pt x="122" y="48"/>
                    <a:pt x="119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9" y="54"/>
                    <a:pt x="118" y="55"/>
                    <a:pt x="117" y="56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97" y="61"/>
                    <a:pt x="101" y="77"/>
                    <a:pt x="88" y="82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3" y="84"/>
                    <a:pt x="69" y="86"/>
                    <a:pt x="67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100"/>
                    <a:pt x="80" y="99"/>
                    <a:pt x="84" y="103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9" y="105"/>
                    <a:pt x="76" y="108"/>
                    <a:pt x="78" y="113"/>
                  </a:cubicBezTo>
                  <a:cubicBezTo>
                    <a:pt x="75" y="112"/>
                    <a:pt x="72" y="114"/>
                    <a:pt x="71" y="114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67" y="114"/>
                    <a:pt x="63" y="115"/>
                    <a:pt x="59" y="119"/>
                  </a:cubicBezTo>
                  <a:cubicBezTo>
                    <a:pt x="61" y="120"/>
                    <a:pt x="61" y="120"/>
                    <a:pt x="61" y="120"/>
                  </a:cubicBezTo>
                  <a:cubicBezTo>
                    <a:pt x="59" y="120"/>
                    <a:pt x="58" y="121"/>
                    <a:pt x="56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2" y="124"/>
                    <a:pt x="48" y="126"/>
                    <a:pt x="48" y="129"/>
                  </a:cubicBezTo>
                  <a:cubicBezTo>
                    <a:pt x="48" y="129"/>
                    <a:pt x="48" y="129"/>
                    <a:pt x="49" y="129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47" y="130"/>
                    <a:pt x="47" y="130"/>
                    <a:pt x="48" y="129"/>
                  </a:cubicBezTo>
                  <a:cubicBezTo>
                    <a:pt x="43" y="129"/>
                    <a:pt x="40" y="132"/>
                    <a:pt x="42" y="13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1"/>
                    <a:pt x="33" y="142"/>
                    <a:pt x="35" y="146"/>
                  </a:cubicBezTo>
                  <a:cubicBezTo>
                    <a:pt x="31" y="145"/>
                    <a:pt x="30" y="150"/>
                    <a:pt x="29" y="151"/>
                  </a:cubicBezTo>
                  <a:cubicBezTo>
                    <a:pt x="30" y="147"/>
                    <a:pt x="30" y="147"/>
                    <a:pt x="30" y="147"/>
                  </a:cubicBezTo>
                  <a:cubicBezTo>
                    <a:pt x="28" y="152"/>
                    <a:pt x="25" y="155"/>
                    <a:pt x="21" y="156"/>
                  </a:cubicBezTo>
                  <a:cubicBezTo>
                    <a:pt x="18" y="157"/>
                    <a:pt x="18" y="157"/>
                    <a:pt x="18" y="157"/>
                  </a:cubicBezTo>
                  <a:cubicBezTo>
                    <a:pt x="16" y="159"/>
                    <a:pt x="12" y="160"/>
                    <a:pt x="8" y="161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9" y="162"/>
                    <a:pt x="6" y="163"/>
                    <a:pt x="4" y="167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0" y="165"/>
                    <a:pt x="0" y="167"/>
                    <a:pt x="2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73"/>
                    <a:pt x="3" y="176"/>
                    <a:pt x="7" y="177"/>
                  </a:cubicBezTo>
                  <a:cubicBezTo>
                    <a:pt x="11" y="177"/>
                    <a:pt x="11" y="177"/>
                    <a:pt x="11" y="177"/>
                  </a:cubicBezTo>
                  <a:cubicBezTo>
                    <a:pt x="10" y="177"/>
                    <a:pt x="8" y="177"/>
                    <a:pt x="7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" y="183"/>
                    <a:pt x="12" y="186"/>
                    <a:pt x="19" y="182"/>
                  </a:cubicBezTo>
                  <a:cubicBezTo>
                    <a:pt x="14" y="185"/>
                    <a:pt x="14" y="185"/>
                    <a:pt x="14" y="185"/>
                  </a:cubicBezTo>
                  <a:cubicBezTo>
                    <a:pt x="18" y="187"/>
                    <a:pt x="23" y="187"/>
                    <a:pt x="28" y="185"/>
                  </a:cubicBezTo>
                  <a:cubicBezTo>
                    <a:pt x="28" y="185"/>
                    <a:pt x="27" y="185"/>
                    <a:pt x="27" y="18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9" y="188"/>
                    <a:pt x="31" y="188"/>
                    <a:pt x="34" y="188"/>
                  </a:cubicBezTo>
                  <a:cubicBezTo>
                    <a:pt x="39" y="196"/>
                    <a:pt x="36" y="203"/>
                    <a:pt x="43" y="212"/>
                  </a:cubicBezTo>
                  <a:cubicBezTo>
                    <a:pt x="49" y="220"/>
                    <a:pt x="62" y="224"/>
                    <a:pt x="72" y="227"/>
                  </a:cubicBezTo>
                  <a:cubicBezTo>
                    <a:pt x="82" y="241"/>
                    <a:pt x="94" y="255"/>
                    <a:pt x="104" y="256"/>
                  </a:cubicBezTo>
                  <a:cubicBezTo>
                    <a:pt x="110" y="257"/>
                    <a:pt x="117" y="253"/>
                    <a:pt x="124" y="253"/>
                  </a:cubicBezTo>
                  <a:cubicBezTo>
                    <a:pt x="129" y="253"/>
                    <a:pt x="137" y="254"/>
                    <a:pt x="143" y="255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6" y="256"/>
                    <a:pt x="156" y="275"/>
                    <a:pt x="164" y="281"/>
                  </a:cubicBezTo>
                  <a:cubicBezTo>
                    <a:pt x="154" y="282"/>
                    <a:pt x="144" y="283"/>
                    <a:pt x="134" y="283"/>
                  </a:cubicBezTo>
                  <a:cubicBezTo>
                    <a:pt x="144" y="290"/>
                    <a:pt x="155" y="286"/>
                    <a:pt x="165" y="285"/>
                  </a:cubicBezTo>
                  <a:cubicBezTo>
                    <a:pt x="178" y="284"/>
                    <a:pt x="184" y="285"/>
                    <a:pt x="196" y="290"/>
                  </a:cubicBezTo>
                  <a:cubicBezTo>
                    <a:pt x="206" y="294"/>
                    <a:pt x="218" y="302"/>
                    <a:pt x="229" y="302"/>
                  </a:cubicBezTo>
                  <a:cubicBezTo>
                    <a:pt x="238" y="301"/>
                    <a:pt x="247" y="295"/>
                    <a:pt x="256" y="293"/>
                  </a:cubicBezTo>
                  <a:cubicBezTo>
                    <a:pt x="259" y="296"/>
                    <a:pt x="259" y="296"/>
                    <a:pt x="259" y="296"/>
                  </a:cubicBezTo>
                  <a:cubicBezTo>
                    <a:pt x="293" y="316"/>
                    <a:pt x="319" y="336"/>
                    <a:pt x="322" y="378"/>
                  </a:cubicBezTo>
                  <a:cubicBezTo>
                    <a:pt x="323" y="412"/>
                    <a:pt x="326" y="483"/>
                    <a:pt x="325" y="518"/>
                  </a:cubicBezTo>
                  <a:cubicBezTo>
                    <a:pt x="370" y="519"/>
                    <a:pt x="370" y="519"/>
                    <a:pt x="370" y="519"/>
                  </a:cubicBezTo>
                  <a:cubicBezTo>
                    <a:pt x="361" y="508"/>
                    <a:pt x="362" y="431"/>
                    <a:pt x="360" y="414"/>
                  </a:cubicBezTo>
                  <a:cubicBezTo>
                    <a:pt x="358" y="390"/>
                    <a:pt x="354" y="367"/>
                    <a:pt x="350" y="344"/>
                  </a:cubicBezTo>
                  <a:cubicBezTo>
                    <a:pt x="348" y="321"/>
                    <a:pt x="370" y="290"/>
                    <a:pt x="386" y="271"/>
                  </a:cubicBezTo>
                  <a:cubicBezTo>
                    <a:pt x="401" y="254"/>
                    <a:pt x="416" y="252"/>
                    <a:pt x="437" y="259"/>
                  </a:cubicBezTo>
                  <a:cubicBezTo>
                    <a:pt x="464" y="269"/>
                    <a:pt x="488" y="270"/>
                    <a:pt x="512" y="243"/>
                  </a:cubicBezTo>
                  <a:cubicBezTo>
                    <a:pt x="519" y="239"/>
                    <a:pt x="527" y="232"/>
                    <a:pt x="536" y="232"/>
                  </a:cubicBezTo>
                  <a:cubicBezTo>
                    <a:pt x="542" y="233"/>
                    <a:pt x="549" y="241"/>
                    <a:pt x="557" y="239"/>
                  </a:cubicBezTo>
                  <a:cubicBezTo>
                    <a:pt x="561" y="240"/>
                    <a:pt x="566" y="240"/>
                    <a:pt x="570" y="239"/>
                  </a:cubicBezTo>
                  <a:cubicBezTo>
                    <a:pt x="581" y="238"/>
                    <a:pt x="588" y="240"/>
                    <a:pt x="596" y="240"/>
                  </a:cubicBezTo>
                  <a:cubicBezTo>
                    <a:pt x="619" y="241"/>
                    <a:pt x="634" y="242"/>
                    <a:pt x="656" y="238"/>
                  </a:cubicBezTo>
                  <a:cubicBezTo>
                    <a:pt x="668" y="236"/>
                    <a:pt x="671" y="235"/>
                    <a:pt x="681" y="230"/>
                  </a:cubicBezTo>
                  <a:cubicBezTo>
                    <a:pt x="693" y="224"/>
                    <a:pt x="692" y="228"/>
                    <a:pt x="703" y="228"/>
                  </a:cubicBezTo>
                  <a:cubicBezTo>
                    <a:pt x="717" y="227"/>
                    <a:pt x="732" y="210"/>
                    <a:pt x="736" y="195"/>
                  </a:cubicBezTo>
                  <a:cubicBezTo>
                    <a:pt x="741" y="197"/>
                    <a:pt x="741" y="197"/>
                    <a:pt x="741" y="197"/>
                  </a:cubicBezTo>
                  <a:cubicBezTo>
                    <a:pt x="738" y="197"/>
                    <a:pt x="743" y="198"/>
                    <a:pt x="749" y="199"/>
                  </a:cubicBezTo>
                  <a:cubicBezTo>
                    <a:pt x="749" y="199"/>
                    <a:pt x="748" y="199"/>
                    <a:pt x="748" y="198"/>
                  </a:cubicBezTo>
                  <a:cubicBezTo>
                    <a:pt x="752" y="198"/>
                    <a:pt x="754" y="198"/>
                    <a:pt x="757" y="199"/>
                  </a:cubicBezTo>
                  <a:cubicBezTo>
                    <a:pt x="755" y="200"/>
                    <a:pt x="752" y="199"/>
                    <a:pt x="749" y="199"/>
                  </a:cubicBezTo>
                  <a:cubicBezTo>
                    <a:pt x="755" y="203"/>
                    <a:pt x="762" y="208"/>
                    <a:pt x="765" y="203"/>
                  </a:cubicBezTo>
                  <a:cubicBezTo>
                    <a:pt x="767" y="202"/>
                    <a:pt x="767" y="202"/>
                    <a:pt x="767" y="202"/>
                  </a:cubicBezTo>
                  <a:cubicBezTo>
                    <a:pt x="773" y="206"/>
                    <a:pt x="778" y="206"/>
                    <a:pt x="782" y="200"/>
                  </a:cubicBezTo>
                  <a:cubicBezTo>
                    <a:pt x="780" y="200"/>
                    <a:pt x="780" y="200"/>
                    <a:pt x="780" y="200"/>
                  </a:cubicBezTo>
                  <a:cubicBezTo>
                    <a:pt x="784" y="199"/>
                    <a:pt x="784" y="195"/>
                    <a:pt x="784" y="190"/>
                  </a:cubicBezTo>
                  <a:close/>
                  <a:moveTo>
                    <a:pt x="670" y="169"/>
                  </a:moveTo>
                  <a:cubicBezTo>
                    <a:pt x="668" y="169"/>
                    <a:pt x="666" y="169"/>
                    <a:pt x="664" y="169"/>
                  </a:cubicBezTo>
                  <a:cubicBezTo>
                    <a:pt x="661" y="171"/>
                    <a:pt x="661" y="171"/>
                    <a:pt x="661" y="171"/>
                  </a:cubicBezTo>
                  <a:cubicBezTo>
                    <a:pt x="663" y="170"/>
                    <a:pt x="664" y="169"/>
                    <a:pt x="666" y="167"/>
                  </a:cubicBezTo>
                  <a:lnTo>
                    <a:pt x="670" y="169"/>
                  </a:lnTo>
                  <a:close/>
                  <a:moveTo>
                    <a:pt x="663" y="166"/>
                  </a:moveTo>
                  <a:cubicBezTo>
                    <a:pt x="652" y="175"/>
                    <a:pt x="640" y="171"/>
                    <a:pt x="624" y="176"/>
                  </a:cubicBezTo>
                  <a:cubicBezTo>
                    <a:pt x="625" y="174"/>
                    <a:pt x="626" y="171"/>
                    <a:pt x="627" y="168"/>
                  </a:cubicBezTo>
                  <a:cubicBezTo>
                    <a:pt x="627" y="169"/>
                    <a:pt x="627" y="169"/>
                    <a:pt x="627" y="169"/>
                  </a:cubicBezTo>
                  <a:cubicBezTo>
                    <a:pt x="631" y="165"/>
                    <a:pt x="635" y="161"/>
                    <a:pt x="639" y="157"/>
                  </a:cubicBezTo>
                  <a:cubicBezTo>
                    <a:pt x="641" y="159"/>
                    <a:pt x="642" y="160"/>
                    <a:pt x="640" y="157"/>
                  </a:cubicBezTo>
                  <a:lnTo>
                    <a:pt x="663" y="166"/>
                  </a:lnTo>
                  <a:close/>
                  <a:moveTo>
                    <a:pt x="633" y="157"/>
                  </a:moveTo>
                  <a:cubicBezTo>
                    <a:pt x="631" y="159"/>
                    <a:pt x="630" y="161"/>
                    <a:pt x="628" y="162"/>
                  </a:cubicBezTo>
                  <a:cubicBezTo>
                    <a:pt x="628" y="160"/>
                    <a:pt x="629" y="158"/>
                    <a:pt x="629" y="156"/>
                  </a:cubicBezTo>
                  <a:cubicBezTo>
                    <a:pt x="630" y="157"/>
                    <a:pt x="632" y="157"/>
                    <a:pt x="633" y="157"/>
                  </a:cubicBezTo>
                  <a:close/>
                  <a:moveTo>
                    <a:pt x="525" y="134"/>
                  </a:moveTo>
                  <a:cubicBezTo>
                    <a:pt x="525" y="134"/>
                    <a:pt x="526" y="134"/>
                    <a:pt x="527" y="134"/>
                  </a:cubicBezTo>
                  <a:cubicBezTo>
                    <a:pt x="526" y="132"/>
                    <a:pt x="526" y="132"/>
                    <a:pt x="526" y="132"/>
                  </a:cubicBezTo>
                  <a:cubicBezTo>
                    <a:pt x="529" y="133"/>
                    <a:pt x="530" y="134"/>
                    <a:pt x="531" y="135"/>
                  </a:cubicBezTo>
                  <a:cubicBezTo>
                    <a:pt x="560" y="140"/>
                    <a:pt x="560" y="140"/>
                    <a:pt x="560" y="140"/>
                  </a:cubicBezTo>
                  <a:cubicBezTo>
                    <a:pt x="568" y="143"/>
                    <a:pt x="584" y="144"/>
                    <a:pt x="593" y="143"/>
                  </a:cubicBezTo>
                  <a:cubicBezTo>
                    <a:pt x="601" y="144"/>
                    <a:pt x="601" y="144"/>
                    <a:pt x="601" y="144"/>
                  </a:cubicBezTo>
                  <a:cubicBezTo>
                    <a:pt x="600" y="150"/>
                    <a:pt x="597" y="155"/>
                    <a:pt x="593" y="159"/>
                  </a:cubicBezTo>
                  <a:cubicBezTo>
                    <a:pt x="585" y="157"/>
                    <a:pt x="577" y="156"/>
                    <a:pt x="570" y="156"/>
                  </a:cubicBezTo>
                  <a:cubicBezTo>
                    <a:pt x="545" y="157"/>
                    <a:pt x="524" y="151"/>
                    <a:pt x="502" y="149"/>
                  </a:cubicBezTo>
                  <a:cubicBezTo>
                    <a:pt x="507" y="145"/>
                    <a:pt x="512" y="139"/>
                    <a:pt x="515" y="133"/>
                  </a:cubicBezTo>
                  <a:cubicBezTo>
                    <a:pt x="517" y="134"/>
                    <a:pt x="519" y="134"/>
                    <a:pt x="521" y="134"/>
                  </a:cubicBezTo>
                  <a:cubicBezTo>
                    <a:pt x="520" y="134"/>
                    <a:pt x="519" y="133"/>
                    <a:pt x="518" y="133"/>
                  </a:cubicBezTo>
                  <a:lnTo>
                    <a:pt x="525" y="134"/>
                  </a:lnTo>
                  <a:close/>
                  <a:moveTo>
                    <a:pt x="503" y="134"/>
                  </a:moveTo>
                  <a:cubicBezTo>
                    <a:pt x="506" y="130"/>
                    <a:pt x="506" y="130"/>
                    <a:pt x="506" y="130"/>
                  </a:cubicBezTo>
                  <a:cubicBezTo>
                    <a:pt x="506" y="130"/>
                    <a:pt x="507" y="130"/>
                    <a:pt x="507" y="131"/>
                  </a:cubicBezTo>
                  <a:cubicBezTo>
                    <a:pt x="504" y="135"/>
                    <a:pt x="500" y="138"/>
                    <a:pt x="496" y="141"/>
                  </a:cubicBezTo>
                  <a:cubicBezTo>
                    <a:pt x="495" y="138"/>
                    <a:pt x="494" y="134"/>
                    <a:pt x="493" y="131"/>
                  </a:cubicBezTo>
                  <a:cubicBezTo>
                    <a:pt x="496" y="132"/>
                    <a:pt x="499" y="133"/>
                    <a:pt x="503" y="134"/>
                  </a:cubicBezTo>
                  <a:close/>
                  <a:moveTo>
                    <a:pt x="486" y="127"/>
                  </a:moveTo>
                  <a:cubicBezTo>
                    <a:pt x="486" y="127"/>
                    <a:pt x="487" y="127"/>
                    <a:pt x="487" y="127"/>
                  </a:cubicBezTo>
                  <a:cubicBezTo>
                    <a:pt x="488" y="133"/>
                    <a:pt x="490" y="140"/>
                    <a:pt x="490" y="146"/>
                  </a:cubicBezTo>
                  <a:cubicBezTo>
                    <a:pt x="484" y="150"/>
                    <a:pt x="478" y="154"/>
                    <a:pt x="474" y="159"/>
                  </a:cubicBezTo>
                  <a:cubicBezTo>
                    <a:pt x="470" y="159"/>
                    <a:pt x="470" y="159"/>
                    <a:pt x="470" y="159"/>
                  </a:cubicBezTo>
                  <a:cubicBezTo>
                    <a:pt x="471" y="155"/>
                    <a:pt x="472" y="151"/>
                    <a:pt x="474" y="147"/>
                  </a:cubicBezTo>
                  <a:cubicBezTo>
                    <a:pt x="467" y="148"/>
                    <a:pt x="467" y="148"/>
                    <a:pt x="467" y="148"/>
                  </a:cubicBezTo>
                  <a:cubicBezTo>
                    <a:pt x="467" y="151"/>
                    <a:pt x="466" y="155"/>
                    <a:pt x="466" y="160"/>
                  </a:cubicBezTo>
                  <a:cubicBezTo>
                    <a:pt x="462" y="160"/>
                    <a:pt x="462" y="160"/>
                    <a:pt x="462" y="160"/>
                  </a:cubicBezTo>
                  <a:cubicBezTo>
                    <a:pt x="461" y="161"/>
                    <a:pt x="459" y="162"/>
                    <a:pt x="456" y="163"/>
                  </a:cubicBezTo>
                  <a:cubicBezTo>
                    <a:pt x="457" y="163"/>
                    <a:pt x="457" y="163"/>
                    <a:pt x="457" y="163"/>
                  </a:cubicBezTo>
                  <a:cubicBezTo>
                    <a:pt x="450" y="155"/>
                    <a:pt x="450" y="143"/>
                    <a:pt x="453" y="134"/>
                  </a:cubicBezTo>
                  <a:cubicBezTo>
                    <a:pt x="450" y="130"/>
                    <a:pt x="450" y="130"/>
                    <a:pt x="450" y="130"/>
                  </a:cubicBezTo>
                  <a:cubicBezTo>
                    <a:pt x="444" y="138"/>
                    <a:pt x="444" y="156"/>
                    <a:pt x="449" y="167"/>
                  </a:cubicBezTo>
                  <a:cubicBezTo>
                    <a:pt x="447" y="168"/>
                    <a:pt x="445" y="169"/>
                    <a:pt x="443" y="170"/>
                  </a:cubicBezTo>
                  <a:cubicBezTo>
                    <a:pt x="430" y="155"/>
                    <a:pt x="434" y="145"/>
                    <a:pt x="436" y="130"/>
                  </a:cubicBezTo>
                  <a:cubicBezTo>
                    <a:pt x="440" y="130"/>
                    <a:pt x="452" y="128"/>
                    <a:pt x="452" y="128"/>
                  </a:cubicBezTo>
                  <a:cubicBezTo>
                    <a:pt x="463" y="125"/>
                    <a:pt x="475" y="127"/>
                    <a:pt x="486" y="127"/>
                  </a:cubicBezTo>
                  <a:close/>
                  <a:moveTo>
                    <a:pt x="442" y="126"/>
                  </a:moveTo>
                  <a:cubicBezTo>
                    <a:pt x="458" y="124"/>
                    <a:pt x="458" y="124"/>
                    <a:pt x="458" y="124"/>
                  </a:cubicBezTo>
                  <a:cubicBezTo>
                    <a:pt x="458" y="124"/>
                    <a:pt x="451" y="125"/>
                    <a:pt x="442" y="126"/>
                  </a:cubicBezTo>
                  <a:cubicBezTo>
                    <a:pt x="437" y="127"/>
                    <a:pt x="437" y="127"/>
                    <a:pt x="437" y="127"/>
                  </a:cubicBezTo>
                  <a:cubicBezTo>
                    <a:pt x="437" y="127"/>
                    <a:pt x="436" y="127"/>
                    <a:pt x="436" y="128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8" y="127"/>
                    <a:pt x="440" y="126"/>
                    <a:pt x="442" y="126"/>
                  </a:cubicBezTo>
                  <a:close/>
                  <a:moveTo>
                    <a:pt x="426" y="130"/>
                  </a:moveTo>
                  <a:cubicBezTo>
                    <a:pt x="421" y="126"/>
                    <a:pt x="421" y="126"/>
                    <a:pt x="421" y="126"/>
                  </a:cubicBezTo>
                  <a:cubicBezTo>
                    <a:pt x="424" y="127"/>
                    <a:pt x="427" y="127"/>
                    <a:pt x="431" y="127"/>
                  </a:cubicBezTo>
                  <a:cubicBezTo>
                    <a:pt x="430" y="135"/>
                    <a:pt x="427" y="143"/>
                    <a:pt x="428" y="152"/>
                  </a:cubicBezTo>
                  <a:cubicBezTo>
                    <a:pt x="429" y="159"/>
                    <a:pt x="433" y="167"/>
                    <a:pt x="434" y="174"/>
                  </a:cubicBezTo>
                  <a:cubicBezTo>
                    <a:pt x="430" y="176"/>
                    <a:pt x="425" y="177"/>
                    <a:pt x="422" y="178"/>
                  </a:cubicBezTo>
                  <a:cubicBezTo>
                    <a:pt x="420" y="179"/>
                    <a:pt x="420" y="179"/>
                    <a:pt x="420" y="179"/>
                  </a:cubicBezTo>
                  <a:cubicBezTo>
                    <a:pt x="417" y="177"/>
                    <a:pt x="415" y="173"/>
                    <a:pt x="413" y="168"/>
                  </a:cubicBezTo>
                  <a:cubicBezTo>
                    <a:pt x="410" y="167"/>
                    <a:pt x="410" y="167"/>
                    <a:pt x="410" y="167"/>
                  </a:cubicBezTo>
                  <a:cubicBezTo>
                    <a:pt x="411" y="173"/>
                    <a:pt x="413" y="178"/>
                    <a:pt x="415" y="182"/>
                  </a:cubicBezTo>
                  <a:cubicBezTo>
                    <a:pt x="411" y="184"/>
                    <a:pt x="411" y="184"/>
                    <a:pt x="411" y="184"/>
                  </a:cubicBezTo>
                  <a:cubicBezTo>
                    <a:pt x="406" y="188"/>
                    <a:pt x="401" y="193"/>
                    <a:pt x="398" y="199"/>
                  </a:cubicBezTo>
                  <a:cubicBezTo>
                    <a:pt x="390" y="190"/>
                    <a:pt x="385" y="171"/>
                    <a:pt x="385" y="154"/>
                  </a:cubicBezTo>
                  <a:cubicBezTo>
                    <a:pt x="394" y="148"/>
                    <a:pt x="401" y="139"/>
                    <a:pt x="407" y="130"/>
                  </a:cubicBezTo>
                  <a:cubicBezTo>
                    <a:pt x="414" y="131"/>
                    <a:pt x="420" y="131"/>
                    <a:pt x="426" y="130"/>
                  </a:cubicBezTo>
                  <a:close/>
                  <a:moveTo>
                    <a:pt x="401" y="132"/>
                  </a:moveTo>
                  <a:cubicBezTo>
                    <a:pt x="397" y="139"/>
                    <a:pt x="393" y="146"/>
                    <a:pt x="386" y="150"/>
                  </a:cubicBezTo>
                  <a:cubicBezTo>
                    <a:pt x="386" y="143"/>
                    <a:pt x="388" y="138"/>
                    <a:pt x="391" y="133"/>
                  </a:cubicBezTo>
                  <a:cubicBezTo>
                    <a:pt x="394" y="133"/>
                    <a:pt x="397" y="133"/>
                    <a:pt x="401" y="132"/>
                  </a:cubicBezTo>
                  <a:close/>
                  <a:moveTo>
                    <a:pt x="403" y="129"/>
                  </a:moveTo>
                  <a:cubicBezTo>
                    <a:pt x="402" y="130"/>
                    <a:pt x="402" y="131"/>
                    <a:pt x="401" y="132"/>
                  </a:cubicBezTo>
                  <a:cubicBezTo>
                    <a:pt x="392" y="127"/>
                    <a:pt x="392" y="127"/>
                    <a:pt x="392" y="127"/>
                  </a:cubicBezTo>
                  <a:cubicBezTo>
                    <a:pt x="396" y="128"/>
                    <a:pt x="399" y="128"/>
                    <a:pt x="403" y="129"/>
                  </a:cubicBezTo>
                  <a:close/>
                  <a:moveTo>
                    <a:pt x="338" y="132"/>
                  </a:moveTo>
                  <a:cubicBezTo>
                    <a:pt x="338" y="132"/>
                    <a:pt x="339" y="132"/>
                    <a:pt x="339" y="132"/>
                  </a:cubicBezTo>
                  <a:cubicBezTo>
                    <a:pt x="339" y="132"/>
                    <a:pt x="340" y="134"/>
                    <a:pt x="344" y="135"/>
                  </a:cubicBezTo>
                  <a:cubicBezTo>
                    <a:pt x="343" y="143"/>
                    <a:pt x="335" y="148"/>
                    <a:pt x="329" y="152"/>
                  </a:cubicBezTo>
                  <a:cubicBezTo>
                    <a:pt x="328" y="147"/>
                    <a:pt x="328" y="140"/>
                    <a:pt x="327" y="134"/>
                  </a:cubicBezTo>
                  <a:cubicBezTo>
                    <a:pt x="331" y="134"/>
                    <a:pt x="335" y="134"/>
                    <a:pt x="338" y="132"/>
                  </a:cubicBezTo>
                  <a:close/>
                  <a:moveTo>
                    <a:pt x="254" y="134"/>
                  </a:moveTo>
                  <a:cubicBezTo>
                    <a:pt x="254" y="134"/>
                    <a:pt x="263" y="133"/>
                    <a:pt x="269" y="130"/>
                  </a:cubicBezTo>
                  <a:cubicBezTo>
                    <a:pt x="264" y="131"/>
                    <a:pt x="264" y="131"/>
                    <a:pt x="264" y="131"/>
                  </a:cubicBezTo>
                  <a:cubicBezTo>
                    <a:pt x="262" y="132"/>
                    <a:pt x="261" y="133"/>
                    <a:pt x="264" y="131"/>
                  </a:cubicBezTo>
                  <a:cubicBezTo>
                    <a:pt x="264" y="131"/>
                    <a:pt x="264" y="131"/>
                    <a:pt x="264" y="131"/>
                  </a:cubicBezTo>
                  <a:cubicBezTo>
                    <a:pt x="265" y="130"/>
                    <a:pt x="268" y="128"/>
                    <a:pt x="268" y="128"/>
                  </a:cubicBezTo>
                  <a:cubicBezTo>
                    <a:pt x="270" y="126"/>
                    <a:pt x="274" y="126"/>
                    <a:pt x="277" y="127"/>
                  </a:cubicBezTo>
                  <a:cubicBezTo>
                    <a:pt x="281" y="126"/>
                    <a:pt x="284" y="125"/>
                    <a:pt x="288" y="125"/>
                  </a:cubicBezTo>
                  <a:cubicBezTo>
                    <a:pt x="287" y="125"/>
                    <a:pt x="287" y="125"/>
                    <a:pt x="286" y="124"/>
                  </a:cubicBezTo>
                  <a:cubicBezTo>
                    <a:pt x="297" y="127"/>
                    <a:pt x="297" y="127"/>
                    <a:pt x="297" y="127"/>
                  </a:cubicBezTo>
                  <a:cubicBezTo>
                    <a:pt x="294" y="126"/>
                    <a:pt x="291" y="126"/>
                    <a:pt x="288" y="125"/>
                  </a:cubicBezTo>
                  <a:cubicBezTo>
                    <a:pt x="294" y="129"/>
                    <a:pt x="302" y="126"/>
                    <a:pt x="310" y="126"/>
                  </a:cubicBezTo>
                  <a:cubicBezTo>
                    <a:pt x="308" y="129"/>
                    <a:pt x="308" y="129"/>
                    <a:pt x="308" y="129"/>
                  </a:cubicBezTo>
                  <a:cubicBezTo>
                    <a:pt x="313" y="130"/>
                    <a:pt x="318" y="132"/>
                    <a:pt x="324" y="133"/>
                  </a:cubicBezTo>
                  <a:cubicBezTo>
                    <a:pt x="325" y="140"/>
                    <a:pt x="324" y="148"/>
                    <a:pt x="325" y="155"/>
                  </a:cubicBezTo>
                  <a:cubicBezTo>
                    <a:pt x="311" y="164"/>
                    <a:pt x="298" y="174"/>
                    <a:pt x="284" y="184"/>
                  </a:cubicBezTo>
                  <a:cubicBezTo>
                    <a:pt x="264" y="197"/>
                    <a:pt x="261" y="191"/>
                    <a:pt x="244" y="181"/>
                  </a:cubicBezTo>
                  <a:cubicBezTo>
                    <a:pt x="249" y="167"/>
                    <a:pt x="255" y="159"/>
                    <a:pt x="255" y="142"/>
                  </a:cubicBezTo>
                  <a:cubicBezTo>
                    <a:pt x="250" y="140"/>
                    <a:pt x="250" y="140"/>
                    <a:pt x="250" y="140"/>
                  </a:cubicBezTo>
                  <a:cubicBezTo>
                    <a:pt x="254" y="152"/>
                    <a:pt x="247" y="169"/>
                    <a:pt x="237" y="178"/>
                  </a:cubicBezTo>
                  <a:cubicBezTo>
                    <a:pt x="227" y="174"/>
                    <a:pt x="214" y="170"/>
                    <a:pt x="214" y="158"/>
                  </a:cubicBezTo>
                  <a:cubicBezTo>
                    <a:pt x="229" y="150"/>
                    <a:pt x="249" y="136"/>
                    <a:pt x="254" y="134"/>
                  </a:cubicBezTo>
                  <a:close/>
                  <a:moveTo>
                    <a:pt x="119" y="162"/>
                  </a:moveTo>
                  <a:cubicBezTo>
                    <a:pt x="120" y="160"/>
                    <a:pt x="123" y="157"/>
                    <a:pt x="126" y="156"/>
                  </a:cubicBezTo>
                  <a:cubicBezTo>
                    <a:pt x="129" y="151"/>
                    <a:pt x="132" y="146"/>
                    <a:pt x="138" y="143"/>
                  </a:cubicBezTo>
                  <a:cubicBezTo>
                    <a:pt x="137" y="143"/>
                    <a:pt x="135" y="143"/>
                    <a:pt x="134" y="143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9" y="147"/>
                    <a:pt x="131" y="145"/>
                    <a:pt x="134" y="143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6" y="142"/>
                    <a:pt x="138" y="142"/>
                    <a:pt x="140" y="141"/>
                  </a:cubicBezTo>
                  <a:cubicBezTo>
                    <a:pt x="141" y="141"/>
                    <a:pt x="141" y="141"/>
                    <a:pt x="142" y="140"/>
                  </a:cubicBezTo>
                  <a:cubicBezTo>
                    <a:pt x="143" y="141"/>
                    <a:pt x="143" y="141"/>
                    <a:pt x="143" y="141"/>
                  </a:cubicBezTo>
                  <a:cubicBezTo>
                    <a:pt x="143" y="141"/>
                    <a:pt x="144" y="141"/>
                    <a:pt x="144" y="141"/>
                  </a:cubicBezTo>
                  <a:cubicBezTo>
                    <a:pt x="146" y="142"/>
                    <a:pt x="147" y="143"/>
                    <a:pt x="148" y="144"/>
                  </a:cubicBezTo>
                  <a:cubicBezTo>
                    <a:pt x="142" y="158"/>
                    <a:pt x="140" y="165"/>
                    <a:pt x="145" y="177"/>
                  </a:cubicBezTo>
                  <a:cubicBezTo>
                    <a:pt x="139" y="188"/>
                    <a:pt x="130" y="198"/>
                    <a:pt x="123" y="207"/>
                  </a:cubicBezTo>
                  <a:cubicBezTo>
                    <a:pt x="119" y="191"/>
                    <a:pt x="118" y="178"/>
                    <a:pt x="105" y="167"/>
                  </a:cubicBezTo>
                  <a:cubicBezTo>
                    <a:pt x="109" y="165"/>
                    <a:pt x="114" y="164"/>
                    <a:pt x="119" y="162"/>
                  </a:cubicBezTo>
                  <a:close/>
                  <a:moveTo>
                    <a:pt x="99" y="169"/>
                  </a:moveTo>
                  <a:cubicBezTo>
                    <a:pt x="99" y="169"/>
                    <a:pt x="99" y="169"/>
                    <a:pt x="99" y="169"/>
                  </a:cubicBezTo>
                  <a:cubicBezTo>
                    <a:pt x="93" y="170"/>
                    <a:pt x="93" y="170"/>
                    <a:pt x="93" y="170"/>
                  </a:cubicBezTo>
                  <a:cubicBezTo>
                    <a:pt x="95" y="170"/>
                    <a:pt x="97" y="169"/>
                    <a:pt x="99" y="169"/>
                  </a:cubicBezTo>
                  <a:close/>
                  <a:moveTo>
                    <a:pt x="130" y="243"/>
                  </a:moveTo>
                  <a:cubicBezTo>
                    <a:pt x="127" y="243"/>
                    <a:pt x="125" y="243"/>
                    <a:pt x="123" y="243"/>
                  </a:cubicBezTo>
                  <a:cubicBezTo>
                    <a:pt x="115" y="243"/>
                    <a:pt x="111" y="248"/>
                    <a:pt x="103" y="245"/>
                  </a:cubicBezTo>
                  <a:cubicBezTo>
                    <a:pt x="93" y="241"/>
                    <a:pt x="89" y="229"/>
                    <a:pt x="82" y="222"/>
                  </a:cubicBezTo>
                  <a:cubicBezTo>
                    <a:pt x="74" y="212"/>
                    <a:pt x="64" y="206"/>
                    <a:pt x="60" y="192"/>
                  </a:cubicBezTo>
                  <a:cubicBezTo>
                    <a:pt x="60" y="192"/>
                    <a:pt x="60" y="192"/>
                    <a:pt x="60" y="192"/>
                  </a:cubicBezTo>
                  <a:cubicBezTo>
                    <a:pt x="58" y="190"/>
                    <a:pt x="56" y="189"/>
                    <a:pt x="53" y="187"/>
                  </a:cubicBezTo>
                  <a:cubicBezTo>
                    <a:pt x="52" y="187"/>
                    <a:pt x="50" y="186"/>
                    <a:pt x="49" y="186"/>
                  </a:cubicBezTo>
                  <a:cubicBezTo>
                    <a:pt x="52" y="187"/>
                    <a:pt x="52" y="187"/>
                    <a:pt x="52" y="187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9" y="188"/>
                    <a:pt x="64" y="186"/>
                    <a:pt x="69" y="182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39" y="188"/>
                    <a:pt x="39" y="188"/>
                    <a:pt x="39" y="188"/>
                  </a:cubicBezTo>
                  <a:cubicBezTo>
                    <a:pt x="44" y="189"/>
                    <a:pt x="49" y="190"/>
                    <a:pt x="53" y="190"/>
                  </a:cubicBezTo>
                  <a:cubicBezTo>
                    <a:pt x="57" y="194"/>
                    <a:pt x="57" y="194"/>
                    <a:pt x="57" y="194"/>
                  </a:cubicBezTo>
                  <a:cubicBezTo>
                    <a:pt x="58" y="201"/>
                    <a:pt x="62" y="209"/>
                    <a:pt x="67" y="218"/>
                  </a:cubicBezTo>
                  <a:cubicBezTo>
                    <a:pt x="46" y="210"/>
                    <a:pt x="44" y="211"/>
                    <a:pt x="37" y="188"/>
                  </a:cubicBezTo>
                  <a:cubicBezTo>
                    <a:pt x="34" y="188"/>
                    <a:pt x="34" y="188"/>
                    <a:pt x="34" y="188"/>
                  </a:cubicBezTo>
                  <a:cubicBezTo>
                    <a:pt x="35" y="188"/>
                    <a:pt x="36" y="187"/>
                    <a:pt x="37" y="187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73" y="181"/>
                    <a:pt x="73" y="181"/>
                    <a:pt x="73" y="181"/>
                  </a:cubicBezTo>
                  <a:cubicBezTo>
                    <a:pt x="73" y="185"/>
                    <a:pt x="76" y="185"/>
                    <a:pt x="81" y="183"/>
                  </a:cubicBezTo>
                  <a:cubicBezTo>
                    <a:pt x="87" y="180"/>
                    <a:pt x="96" y="174"/>
                    <a:pt x="100" y="170"/>
                  </a:cubicBezTo>
                  <a:cubicBezTo>
                    <a:pt x="106" y="174"/>
                    <a:pt x="112" y="178"/>
                    <a:pt x="114" y="186"/>
                  </a:cubicBezTo>
                  <a:cubicBezTo>
                    <a:pt x="117" y="196"/>
                    <a:pt x="113" y="204"/>
                    <a:pt x="118" y="214"/>
                  </a:cubicBezTo>
                  <a:cubicBezTo>
                    <a:pt x="125" y="228"/>
                    <a:pt x="130" y="228"/>
                    <a:pt x="130" y="243"/>
                  </a:cubicBezTo>
                  <a:cubicBezTo>
                    <a:pt x="130" y="243"/>
                    <a:pt x="130" y="243"/>
                    <a:pt x="130" y="243"/>
                  </a:cubicBezTo>
                  <a:close/>
                  <a:moveTo>
                    <a:pt x="139" y="246"/>
                  </a:moveTo>
                  <a:cubicBezTo>
                    <a:pt x="140" y="232"/>
                    <a:pt x="128" y="222"/>
                    <a:pt x="130" y="209"/>
                  </a:cubicBezTo>
                  <a:cubicBezTo>
                    <a:pt x="131" y="202"/>
                    <a:pt x="143" y="189"/>
                    <a:pt x="147" y="181"/>
                  </a:cubicBezTo>
                  <a:cubicBezTo>
                    <a:pt x="147" y="181"/>
                    <a:pt x="147" y="181"/>
                    <a:pt x="147" y="181"/>
                  </a:cubicBezTo>
                  <a:cubicBezTo>
                    <a:pt x="154" y="194"/>
                    <a:pt x="168" y="215"/>
                    <a:pt x="186" y="215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75" y="208"/>
                    <a:pt x="169" y="203"/>
                    <a:pt x="163" y="195"/>
                  </a:cubicBezTo>
                  <a:cubicBezTo>
                    <a:pt x="160" y="190"/>
                    <a:pt x="152" y="180"/>
                    <a:pt x="148" y="174"/>
                  </a:cubicBezTo>
                  <a:cubicBezTo>
                    <a:pt x="142" y="163"/>
                    <a:pt x="154" y="150"/>
                    <a:pt x="152" y="143"/>
                  </a:cubicBezTo>
                  <a:cubicBezTo>
                    <a:pt x="156" y="144"/>
                    <a:pt x="160" y="146"/>
                    <a:pt x="162" y="148"/>
                  </a:cubicBezTo>
                  <a:cubicBezTo>
                    <a:pt x="176" y="162"/>
                    <a:pt x="176" y="162"/>
                    <a:pt x="176" y="162"/>
                  </a:cubicBezTo>
                  <a:cubicBezTo>
                    <a:pt x="179" y="167"/>
                    <a:pt x="182" y="170"/>
                    <a:pt x="187" y="172"/>
                  </a:cubicBezTo>
                  <a:cubicBezTo>
                    <a:pt x="190" y="195"/>
                    <a:pt x="185" y="213"/>
                    <a:pt x="185" y="235"/>
                  </a:cubicBezTo>
                  <a:cubicBezTo>
                    <a:pt x="185" y="242"/>
                    <a:pt x="186" y="247"/>
                    <a:pt x="188" y="252"/>
                  </a:cubicBezTo>
                  <a:cubicBezTo>
                    <a:pt x="180" y="251"/>
                    <a:pt x="172" y="251"/>
                    <a:pt x="164" y="251"/>
                  </a:cubicBezTo>
                  <a:cubicBezTo>
                    <a:pt x="155" y="251"/>
                    <a:pt x="147" y="248"/>
                    <a:pt x="139" y="246"/>
                  </a:cubicBezTo>
                  <a:close/>
                  <a:moveTo>
                    <a:pt x="244" y="286"/>
                  </a:moveTo>
                  <a:cubicBezTo>
                    <a:pt x="239" y="290"/>
                    <a:pt x="227" y="296"/>
                    <a:pt x="219" y="295"/>
                  </a:cubicBezTo>
                  <a:cubicBezTo>
                    <a:pt x="211" y="294"/>
                    <a:pt x="205" y="285"/>
                    <a:pt x="194" y="282"/>
                  </a:cubicBezTo>
                  <a:cubicBezTo>
                    <a:pt x="187" y="280"/>
                    <a:pt x="180" y="280"/>
                    <a:pt x="172" y="280"/>
                  </a:cubicBezTo>
                  <a:cubicBezTo>
                    <a:pt x="163" y="275"/>
                    <a:pt x="154" y="263"/>
                    <a:pt x="148" y="256"/>
                  </a:cubicBezTo>
                  <a:cubicBezTo>
                    <a:pt x="148" y="256"/>
                    <a:pt x="149" y="256"/>
                    <a:pt x="150" y="256"/>
                  </a:cubicBezTo>
                  <a:cubicBezTo>
                    <a:pt x="159" y="257"/>
                    <a:pt x="188" y="257"/>
                    <a:pt x="197" y="263"/>
                  </a:cubicBezTo>
                  <a:cubicBezTo>
                    <a:pt x="197" y="263"/>
                    <a:pt x="197" y="264"/>
                    <a:pt x="198" y="264"/>
                  </a:cubicBezTo>
                  <a:cubicBezTo>
                    <a:pt x="198" y="264"/>
                    <a:pt x="198" y="264"/>
                    <a:pt x="199" y="265"/>
                  </a:cubicBezTo>
                  <a:cubicBezTo>
                    <a:pt x="198" y="264"/>
                    <a:pt x="198" y="264"/>
                    <a:pt x="198" y="264"/>
                  </a:cubicBezTo>
                  <a:cubicBezTo>
                    <a:pt x="201" y="266"/>
                    <a:pt x="205" y="269"/>
                    <a:pt x="210" y="271"/>
                  </a:cubicBezTo>
                  <a:cubicBezTo>
                    <a:pt x="220" y="276"/>
                    <a:pt x="242" y="276"/>
                    <a:pt x="247" y="286"/>
                  </a:cubicBezTo>
                  <a:lnTo>
                    <a:pt x="244" y="286"/>
                  </a:lnTo>
                  <a:close/>
                  <a:moveTo>
                    <a:pt x="277" y="296"/>
                  </a:moveTo>
                  <a:cubicBezTo>
                    <a:pt x="274" y="294"/>
                    <a:pt x="271" y="293"/>
                    <a:pt x="269" y="291"/>
                  </a:cubicBezTo>
                  <a:cubicBezTo>
                    <a:pt x="269" y="291"/>
                    <a:pt x="269" y="291"/>
                    <a:pt x="269" y="291"/>
                  </a:cubicBezTo>
                  <a:cubicBezTo>
                    <a:pt x="268" y="291"/>
                    <a:pt x="268" y="291"/>
                    <a:pt x="268" y="291"/>
                  </a:cubicBezTo>
                  <a:cubicBezTo>
                    <a:pt x="268" y="291"/>
                    <a:pt x="268" y="291"/>
                    <a:pt x="269" y="291"/>
                  </a:cubicBezTo>
                  <a:cubicBezTo>
                    <a:pt x="261" y="266"/>
                    <a:pt x="234" y="267"/>
                    <a:pt x="215" y="263"/>
                  </a:cubicBezTo>
                  <a:cubicBezTo>
                    <a:pt x="170" y="255"/>
                    <a:pt x="203" y="199"/>
                    <a:pt x="195" y="173"/>
                  </a:cubicBezTo>
                  <a:cubicBezTo>
                    <a:pt x="196" y="173"/>
                    <a:pt x="198" y="172"/>
                    <a:pt x="199" y="17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202" y="163"/>
                    <a:pt x="204" y="162"/>
                    <a:pt x="207" y="161"/>
                  </a:cubicBezTo>
                  <a:cubicBezTo>
                    <a:pt x="207" y="190"/>
                    <a:pt x="253" y="193"/>
                    <a:pt x="269" y="208"/>
                  </a:cubicBezTo>
                  <a:cubicBezTo>
                    <a:pt x="269" y="217"/>
                    <a:pt x="272" y="228"/>
                    <a:pt x="269" y="236"/>
                  </a:cubicBezTo>
                  <a:cubicBezTo>
                    <a:pt x="261" y="229"/>
                    <a:pt x="259" y="218"/>
                    <a:pt x="253" y="211"/>
                  </a:cubicBezTo>
                  <a:cubicBezTo>
                    <a:pt x="257" y="219"/>
                    <a:pt x="263" y="235"/>
                    <a:pt x="264" y="243"/>
                  </a:cubicBezTo>
                  <a:cubicBezTo>
                    <a:pt x="264" y="243"/>
                    <a:pt x="264" y="243"/>
                    <a:pt x="264" y="243"/>
                  </a:cubicBezTo>
                  <a:cubicBezTo>
                    <a:pt x="263" y="241"/>
                    <a:pt x="263" y="241"/>
                    <a:pt x="263" y="241"/>
                  </a:cubicBezTo>
                  <a:cubicBezTo>
                    <a:pt x="253" y="232"/>
                    <a:pt x="239" y="232"/>
                    <a:pt x="230" y="223"/>
                  </a:cubicBezTo>
                  <a:cubicBezTo>
                    <a:pt x="224" y="218"/>
                    <a:pt x="224" y="203"/>
                    <a:pt x="224" y="201"/>
                  </a:cubicBezTo>
                  <a:cubicBezTo>
                    <a:pt x="218" y="199"/>
                    <a:pt x="218" y="199"/>
                    <a:pt x="218" y="199"/>
                  </a:cubicBezTo>
                  <a:cubicBezTo>
                    <a:pt x="219" y="206"/>
                    <a:pt x="219" y="216"/>
                    <a:pt x="222" y="222"/>
                  </a:cubicBezTo>
                  <a:cubicBezTo>
                    <a:pt x="228" y="237"/>
                    <a:pt x="235" y="235"/>
                    <a:pt x="246" y="240"/>
                  </a:cubicBezTo>
                  <a:cubicBezTo>
                    <a:pt x="251" y="243"/>
                    <a:pt x="263" y="247"/>
                    <a:pt x="268" y="253"/>
                  </a:cubicBezTo>
                  <a:cubicBezTo>
                    <a:pt x="267" y="250"/>
                    <a:pt x="267" y="250"/>
                    <a:pt x="267" y="250"/>
                  </a:cubicBezTo>
                  <a:cubicBezTo>
                    <a:pt x="268" y="251"/>
                    <a:pt x="269" y="253"/>
                    <a:pt x="270" y="254"/>
                  </a:cubicBezTo>
                  <a:cubicBezTo>
                    <a:pt x="269" y="254"/>
                    <a:pt x="269" y="253"/>
                    <a:pt x="268" y="253"/>
                  </a:cubicBezTo>
                  <a:cubicBezTo>
                    <a:pt x="271" y="259"/>
                    <a:pt x="271" y="259"/>
                    <a:pt x="271" y="259"/>
                  </a:cubicBezTo>
                  <a:cubicBezTo>
                    <a:pt x="277" y="275"/>
                    <a:pt x="281" y="275"/>
                    <a:pt x="277" y="296"/>
                  </a:cubicBezTo>
                  <a:close/>
                  <a:moveTo>
                    <a:pt x="317" y="317"/>
                  </a:moveTo>
                  <a:cubicBezTo>
                    <a:pt x="317" y="317"/>
                    <a:pt x="317" y="317"/>
                    <a:pt x="317" y="317"/>
                  </a:cubicBezTo>
                  <a:cubicBezTo>
                    <a:pt x="314" y="315"/>
                    <a:pt x="311" y="313"/>
                    <a:pt x="307" y="311"/>
                  </a:cubicBezTo>
                  <a:cubicBezTo>
                    <a:pt x="301" y="308"/>
                    <a:pt x="295" y="305"/>
                    <a:pt x="290" y="302"/>
                  </a:cubicBezTo>
                  <a:cubicBezTo>
                    <a:pt x="288" y="295"/>
                    <a:pt x="287" y="287"/>
                    <a:pt x="286" y="280"/>
                  </a:cubicBezTo>
                  <a:cubicBezTo>
                    <a:pt x="283" y="270"/>
                    <a:pt x="280" y="258"/>
                    <a:pt x="277" y="248"/>
                  </a:cubicBezTo>
                  <a:cubicBezTo>
                    <a:pt x="274" y="233"/>
                    <a:pt x="279" y="218"/>
                    <a:pt x="277" y="201"/>
                  </a:cubicBezTo>
                  <a:cubicBezTo>
                    <a:pt x="277" y="201"/>
                    <a:pt x="277" y="201"/>
                    <a:pt x="277" y="201"/>
                  </a:cubicBezTo>
                  <a:cubicBezTo>
                    <a:pt x="287" y="194"/>
                    <a:pt x="299" y="177"/>
                    <a:pt x="308" y="170"/>
                  </a:cubicBezTo>
                  <a:cubicBezTo>
                    <a:pt x="324" y="157"/>
                    <a:pt x="341" y="156"/>
                    <a:pt x="348" y="135"/>
                  </a:cubicBezTo>
                  <a:cubicBezTo>
                    <a:pt x="349" y="136"/>
                    <a:pt x="352" y="135"/>
                    <a:pt x="354" y="135"/>
                  </a:cubicBezTo>
                  <a:cubicBezTo>
                    <a:pt x="353" y="135"/>
                    <a:pt x="352" y="135"/>
                    <a:pt x="350" y="135"/>
                  </a:cubicBezTo>
                  <a:cubicBezTo>
                    <a:pt x="355" y="135"/>
                    <a:pt x="355" y="135"/>
                    <a:pt x="355" y="135"/>
                  </a:cubicBezTo>
                  <a:cubicBezTo>
                    <a:pt x="355" y="135"/>
                    <a:pt x="354" y="135"/>
                    <a:pt x="354" y="135"/>
                  </a:cubicBezTo>
                  <a:cubicBezTo>
                    <a:pt x="362" y="136"/>
                    <a:pt x="369" y="140"/>
                    <a:pt x="377" y="135"/>
                  </a:cubicBezTo>
                  <a:cubicBezTo>
                    <a:pt x="367" y="132"/>
                    <a:pt x="367" y="132"/>
                    <a:pt x="367" y="132"/>
                  </a:cubicBezTo>
                  <a:cubicBezTo>
                    <a:pt x="373" y="131"/>
                    <a:pt x="379" y="132"/>
                    <a:pt x="385" y="133"/>
                  </a:cubicBezTo>
                  <a:cubicBezTo>
                    <a:pt x="370" y="158"/>
                    <a:pt x="394" y="185"/>
                    <a:pt x="390" y="210"/>
                  </a:cubicBezTo>
                  <a:cubicBezTo>
                    <a:pt x="389" y="213"/>
                    <a:pt x="388" y="215"/>
                    <a:pt x="386" y="217"/>
                  </a:cubicBezTo>
                  <a:cubicBezTo>
                    <a:pt x="375" y="232"/>
                    <a:pt x="360" y="234"/>
                    <a:pt x="344" y="244"/>
                  </a:cubicBezTo>
                  <a:cubicBezTo>
                    <a:pt x="321" y="258"/>
                    <a:pt x="308" y="291"/>
                    <a:pt x="317" y="317"/>
                  </a:cubicBezTo>
                  <a:close/>
                  <a:moveTo>
                    <a:pt x="417" y="240"/>
                  </a:moveTo>
                  <a:cubicBezTo>
                    <a:pt x="419" y="240"/>
                    <a:pt x="419" y="240"/>
                    <a:pt x="419" y="240"/>
                  </a:cubicBezTo>
                  <a:cubicBezTo>
                    <a:pt x="384" y="241"/>
                    <a:pt x="358" y="278"/>
                    <a:pt x="345" y="309"/>
                  </a:cubicBezTo>
                  <a:cubicBezTo>
                    <a:pt x="343" y="306"/>
                    <a:pt x="343" y="306"/>
                    <a:pt x="343" y="306"/>
                  </a:cubicBezTo>
                  <a:cubicBezTo>
                    <a:pt x="328" y="290"/>
                    <a:pt x="331" y="270"/>
                    <a:pt x="349" y="257"/>
                  </a:cubicBezTo>
                  <a:cubicBezTo>
                    <a:pt x="359" y="249"/>
                    <a:pt x="372" y="246"/>
                    <a:pt x="381" y="237"/>
                  </a:cubicBezTo>
                  <a:cubicBezTo>
                    <a:pt x="391" y="227"/>
                    <a:pt x="398" y="215"/>
                    <a:pt x="408" y="205"/>
                  </a:cubicBezTo>
                  <a:cubicBezTo>
                    <a:pt x="414" y="200"/>
                    <a:pt x="419" y="195"/>
                    <a:pt x="424" y="191"/>
                  </a:cubicBezTo>
                  <a:cubicBezTo>
                    <a:pt x="429" y="196"/>
                    <a:pt x="433" y="201"/>
                    <a:pt x="435" y="207"/>
                  </a:cubicBezTo>
                  <a:cubicBezTo>
                    <a:pt x="439" y="219"/>
                    <a:pt x="429" y="239"/>
                    <a:pt x="417" y="240"/>
                  </a:cubicBezTo>
                  <a:close/>
                  <a:moveTo>
                    <a:pt x="431" y="186"/>
                  </a:moveTo>
                  <a:cubicBezTo>
                    <a:pt x="441" y="180"/>
                    <a:pt x="452" y="175"/>
                    <a:pt x="464" y="170"/>
                  </a:cubicBezTo>
                  <a:cubicBezTo>
                    <a:pt x="462" y="183"/>
                    <a:pt x="458" y="195"/>
                    <a:pt x="448" y="198"/>
                  </a:cubicBezTo>
                  <a:cubicBezTo>
                    <a:pt x="447" y="197"/>
                    <a:pt x="447" y="196"/>
                    <a:pt x="446" y="195"/>
                  </a:cubicBezTo>
                  <a:cubicBezTo>
                    <a:pt x="441" y="191"/>
                    <a:pt x="436" y="189"/>
                    <a:pt x="431" y="186"/>
                  </a:cubicBezTo>
                  <a:close/>
                  <a:moveTo>
                    <a:pt x="549" y="228"/>
                  </a:moveTo>
                  <a:cubicBezTo>
                    <a:pt x="534" y="223"/>
                    <a:pt x="532" y="217"/>
                    <a:pt x="516" y="226"/>
                  </a:cubicBezTo>
                  <a:cubicBezTo>
                    <a:pt x="501" y="235"/>
                    <a:pt x="498" y="237"/>
                    <a:pt x="486" y="246"/>
                  </a:cubicBezTo>
                  <a:cubicBezTo>
                    <a:pt x="469" y="259"/>
                    <a:pt x="461" y="248"/>
                    <a:pt x="443" y="245"/>
                  </a:cubicBezTo>
                  <a:cubicBezTo>
                    <a:pt x="446" y="238"/>
                    <a:pt x="450" y="229"/>
                    <a:pt x="451" y="220"/>
                  </a:cubicBezTo>
                  <a:cubicBezTo>
                    <a:pt x="458" y="211"/>
                    <a:pt x="468" y="204"/>
                    <a:pt x="470" y="192"/>
                  </a:cubicBezTo>
                  <a:cubicBezTo>
                    <a:pt x="471" y="183"/>
                    <a:pt x="470" y="175"/>
                    <a:pt x="470" y="168"/>
                  </a:cubicBezTo>
                  <a:cubicBezTo>
                    <a:pt x="470" y="168"/>
                    <a:pt x="471" y="168"/>
                    <a:pt x="471" y="167"/>
                  </a:cubicBezTo>
                  <a:cubicBezTo>
                    <a:pt x="477" y="165"/>
                    <a:pt x="484" y="162"/>
                    <a:pt x="491" y="157"/>
                  </a:cubicBezTo>
                  <a:cubicBezTo>
                    <a:pt x="507" y="154"/>
                    <a:pt x="526" y="163"/>
                    <a:pt x="542" y="164"/>
                  </a:cubicBezTo>
                  <a:cubicBezTo>
                    <a:pt x="556" y="165"/>
                    <a:pt x="569" y="158"/>
                    <a:pt x="584" y="159"/>
                  </a:cubicBezTo>
                  <a:cubicBezTo>
                    <a:pt x="596" y="161"/>
                    <a:pt x="605" y="168"/>
                    <a:pt x="617" y="168"/>
                  </a:cubicBezTo>
                  <a:cubicBezTo>
                    <a:pt x="616" y="166"/>
                    <a:pt x="616" y="166"/>
                    <a:pt x="616" y="166"/>
                  </a:cubicBezTo>
                  <a:cubicBezTo>
                    <a:pt x="610" y="165"/>
                    <a:pt x="604" y="163"/>
                    <a:pt x="597" y="160"/>
                  </a:cubicBezTo>
                  <a:cubicBezTo>
                    <a:pt x="600" y="155"/>
                    <a:pt x="602" y="150"/>
                    <a:pt x="603" y="144"/>
                  </a:cubicBezTo>
                  <a:cubicBezTo>
                    <a:pt x="611" y="145"/>
                    <a:pt x="611" y="145"/>
                    <a:pt x="611" y="145"/>
                  </a:cubicBezTo>
                  <a:cubicBezTo>
                    <a:pt x="603" y="150"/>
                    <a:pt x="616" y="142"/>
                    <a:pt x="621" y="150"/>
                  </a:cubicBezTo>
                  <a:cubicBezTo>
                    <a:pt x="613" y="153"/>
                    <a:pt x="613" y="153"/>
                    <a:pt x="613" y="153"/>
                  </a:cubicBezTo>
                  <a:cubicBezTo>
                    <a:pt x="617" y="154"/>
                    <a:pt x="621" y="155"/>
                    <a:pt x="625" y="156"/>
                  </a:cubicBezTo>
                  <a:cubicBezTo>
                    <a:pt x="625" y="156"/>
                    <a:pt x="625" y="156"/>
                    <a:pt x="625" y="156"/>
                  </a:cubicBezTo>
                  <a:cubicBezTo>
                    <a:pt x="621" y="169"/>
                    <a:pt x="612" y="181"/>
                    <a:pt x="609" y="194"/>
                  </a:cubicBezTo>
                  <a:cubicBezTo>
                    <a:pt x="599" y="204"/>
                    <a:pt x="585" y="194"/>
                    <a:pt x="575" y="205"/>
                  </a:cubicBezTo>
                  <a:cubicBezTo>
                    <a:pt x="575" y="206"/>
                    <a:pt x="575" y="206"/>
                    <a:pt x="575" y="206"/>
                  </a:cubicBezTo>
                  <a:cubicBezTo>
                    <a:pt x="567" y="217"/>
                    <a:pt x="562" y="231"/>
                    <a:pt x="549" y="228"/>
                  </a:cubicBezTo>
                  <a:close/>
                  <a:moveTo>
                    <a:pt x="713" y="221"/>
                  </a:moveTo>
                  <a:cubicBezTo>
                    <a:pt x="705" y="225"/>
                    <a:pt x="702" y="221"/>
                    <a:pt x="693" y="221"/>
                  </a:cubicBezTo>
                  <a:cubicBezTo>
                    <a:pt x="687" y="222"/>
                    <a:pt x="686" y="223"/>
                    <a:pt x="679" y="227"/>
                  </a:cubicBezTo>
                  <a:cubicBezTo>
                    <a:pt x="660" y="236"/>
                    <a:pt x="633" y="241"/>
                    <a:pt x="611" y="234"/>
                  </a:cubicBezTo>
                  <a:cubicBezTo>
                    <a:pt x="615" y="228"/>
                    <a:pt x="620" y="223"/>
                    <a:pt x="624" y="219"/>
                  </a:cubicBezTo>
                  <a:cubicBezTo>
                    <a:pt x="617" y="220"/>
                    <a:pt x="610" y="231"/>
                    <a:pt x="601" y="233"/>
                  </a:cubicBezTo>
                  <a:cubicBezTo>
                    <a:pt x="596" y="234"/>
                    <a:pt x="585" y="235"/>
                    <a:pt x="579" y="235"/>
                  </a:cubicBezTo>
                  <a:cubicBezTo>
                    <a:pt x="574" y="235"/>
                    <a:pt x="568" y="232"/>
                    <a:pt x="563" y="235"/>
                  </a:cubicBezTo>
                  <a:cubicBezTo>
                    <a:pt x="569" y="228"/>
                    <a:pt x="576" y="218"/>
                    <a:pt x="581" y="213"/>
                  </a:cubicBezTo>
                  <a:cubicBezTo>
                    <a:pt x="580" y="214"/>
                    <a:pt x="580" y="214"/>
                    <a:pt x="580" y="214"/>
                  </a:cubicBezTo>
                  <a:cubicBezTo>
                    <a:pt x="590" y="203"/>
                    <a:pt x="602" y="213"/>
                    <a:pt x="613" y="200"/>
                  </a:cubicBezTo>
                  <a:cubicBezTo>
                    <a:pt x="616" y="197"/>
                    <a:pt x="618" y="192"/>
                    <a:pt x="621" y="187"/>
                  </a:cubicBezTo>
                  <a:cubicBezTo>
                    <a:pt x="621" y="187"/>
                    <a:pt x="621" y="187"/>
                    <a:pt x="621" y="187"/>
                  </a:cubicBezTo>
                  <a:cubicBezTo>
                    <a:pt x="630" y="177"/>
                    <a:pt x="645" y="177"/>
                    <a:pt x="657" y="172"/>
                  </a:cubicBezTo>
                  <a:cubicBezTo>
                    <a:pt x="664" y="172"/>
                    <a:pt x="669" y="172"/>
                    <a:pt x="674" y="171"/>
                  </a:cubicBezTo>
                  <a:cubicBezTo>
                    <a:pt x="733" y="194"/>
                    <a:pt x="733" y="194"/>
                    <a:pt x="733" y="194"/>
                  </a:cubicBezTo>
                  <a:cubicBezTo>
                    <a:pt x="728" y="203"/>
                    <a:pt x="724" y="216"/>
                    <a:pt x="713" y="221"/>
                  </a:cubicBez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>
                <a:solidFill>
                  <a:srgbClr val="272E3A"/>
                </a:solidFill>
                <a:latin typeface="Open Sans Light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421329" y="7153304"/>
              <a:ext cx="369510" cy="738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28554"/>
              <a:endParaRPr lang="en-US" dirty="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809076" y="51466"/>
            <a:ext cx="27378874" cy="1247553"/>
            <a:chOff x="-66515" y="409118"/>
            <a:chExt cx="33132751" cy="1509735"/>
          </a:xfrm>
        </p:grpSpPr>
        <p:grpSp>
          <p:nvGrpSpPr>
            <p:cNvPr id="70" name="Group 69"/>
            <p:cNvGrpSpPr/>
            <p:nvPr/>
          </p:nvGrpSpPr>
          <p:grpSpPr>
            <a:xfrm>
              <a:off x="-66515" y="409118"/>
              <a:ext cx="16483051" cy="1509735"/>
              <a:chOff x="4152358" y="173704"/>
              <a:chExt cx="19944492" cy="1826780"/>
            </a:xfrm>
          </p:grpSpPr>
          <p:sp>
            <p:nvSpPr>
              <p:cNvPr id="36" name="Freeform 154"/>
              <p:cNvSpPr>
                <a:spLocks/>
              </p:cNvSpPr>
              <p:nvPr/>
            </p:nvSpPr>
            <p:spPr bwMode="auto">
              <a:xfrm>
                <a:off x="20593872" y="776007"/>
                <a:ext cx="1409838" cy="649504"/>
              </a:xfrm>
              <a:custGeom>
                <a:avLst/>
                <a:gdLst>
                  <a:gd name="T0" fmla="*/ 51 w 463"/>
                  <a:gd name="T1" fmla="*/ 201 h 213"/>
                  <a:gd name="T2" fmla="*/ 82 w 463"/>
                  <a:gd name="T3" fmla="*/ 190 h 213"/>
                  <a:gd name="T4" fmla="*/ 128 w 463"/>
                  <a:gd name="T5" fmla="*/ 213 h 213"/>
                  <a:gd name="T6" fmla="*/ 170 w 463"/>
                  <a:gd name="T7" fmla="*/ 195 h 213"/>
                  <a:gd name="T8" fmla="*/ 215 w 463"/>
                  <a:gd name="T9" fmla="*/ 213 h 213"/>
                  <a:gd name="T10" fmla="*/ 267 w 463"/>
                  <a:gd name="T11" fmla="*/ 187 h 213"/>
                  <a:gd name="T12" fmla="*/ 322 w 463"/>
                  <a:gd name="T13" fmla="*/ 207 h 213"/>
                  <a:gd name="T14" fmla="*/ 377 w 463"/>
                  <a:gd name="T15" fmla="*/ 186 h 213"/>
                  <a:gd name="T16" fmla="*/ 413 w 463"/>
                  <a:gd name="T17" fmla="*/ 201 h 213"/>
                  <a:gd name="T18" fmla="*/ 463 w 463"/>
                  <a:gd name="T19" fmla="*/ 150 h 213"/>
                  <a:gd name="T20" fmla="*/ 460 w 463"/>
                  <a:gd name="T21" fmla="*/ 132 h 213"/>
                  <a:gd name="T22" fmla="*/ 413 w 463"/>
                  <a:gd name="T23" fmla="*/ 100 h 213"/>
                  <a:gd name="T24" fmla="*/ 405 w 463"/>
                  <a:gd name="T25" fmla="*/ 101 h 213"/>
                  <a:gd name="T26" fmla="*/ 403 w 463"/>
                  <a:gd name="T27" fmla="*/ 101 h 213"/>
                  <a:gd name="T28" fmla="*/ 397 w 463"/>
                  <a:gd name="T29" fmla="*/ 87 h 213"/>
                  <a:gd name="T30" fmla="*/ 322 w 463"/>
                  <a:gd name="T31" fmla="*/ 39 h 213"/>
                  <a:gd name="T32" fmla="*/ 276 w 463"/>
                  <a:gd name="T33" fmla="*/ 53 h 213"/>
                  <a:gd name="T34" fmla="*/ 273 w 463"/>
                  <a:gd name="T35" fmla="*/ 55 h 213"/>
                  <a:gd name="T36" fmla="*/ 268 w 463"/>
                  <a:gd name="T37" fmla="*/ 41 h 213"/>
                  <a:gd name="T38" fmla="*/ 204 w 463"/>
                  <a:gd name="T39" fmla="*/ 0 h 213"/>
                  <a:gd name="T40" fmla="*/ 137 w 463"/>
                  <a:gd name="T41" fmla="*/ 50 h 213"/>
                  <a:gd name="T42" fmla="*/ 125 w 463"/>
                  <a:gd name="T43" fmla="*/ 48 h 213"/>
                  <a:gd name="T44" fmla="*/ 73 w 463"/>
                  <a:gd name="T45" fmla="*/ 100 h 213"/>
                  <a:gd name="T46" fmla="*/ 74 w 463"/>
                  <a:gd name="T47" fmla="*/ 106 h 213"/>
                  <a:gd name="T48" fmla="*/ 51 w 463"/>
                  <a:gd name="T49" fmla="*/ 100 h 213"/>
                  <a:gd name="T50" fmla="*/ 0 w 463"/>
                  <a:gd name="T51" fmla="*/ 150 h 213"/>
                  <a:gd name="T52" fmla="*/ 12 w 463"/>
                  <a:gd name="T53" fmla="*/ 183 h 213"/>
                  <a:gd name="T54" fmla="*/ 51 w 463"/>
                  <a:gd name="T55" fmla="*/ 20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3" h="213">
                    <a:moveTo>
                      <a:pt x="51" y="201"/>
                    </a:moveTo>
                    <a:cubicBezTo>
                      <a:pt x="62" y="201"/>
                      <a:pt x="73" y="197"/>
                      <a:pt x="82" y="190"/>
                    </a:cubicBezTo>
                    <a:cubicBezTo>
                      <a:pt x="93" y="204"/>
                      <a:pt x="109" y="213"/>
                      <a:pt x="128" y="213"/>
                    </a:cubicBezTo>
                    <a:cubicBezTo>
                      <a:pt x="145" y="213"/>
                      <a:pt x="160" y="206"/>
                      <a:pt x="170" y="195"/>
                    </a:cubicBezTo>
                    <a:cubicBezTo>
                      <a:pt x="182" y="206"/>
                      <a:pt x="198" y="213"/>
                      <a:pt x="215" y="213"/>
                    </a:cubicBezTo>
                    <a:cubicBezTo>
                      <a:pt x="236" y="213"/>
                      <a:pt x="255" y="203"/>
                      <a:pt x="267" y="187"/>
                    </a:cubicBezTo>
                    <a:cubicBezTo>
                      <a:pt x="282" y="199"/>
                      <a:pt x="301" y="207"/>
                      <a:pt x="322" y="207"/>
                    </a:cubicBezTo>
                    <a:cubicBezTo>
                      <a:pt x="343" y="207"/>
                      <a:pt x="362" y="199"/>
                      <a:pt x="377" y="186"/>
                    </a:cubicBezTo>
                    <a:cubicBezTo>
                      <a:pt x="386" y="195"/>
                      <a:pt x="399" y="201"/>
                      <a:pt x="413" y="201"/>
                    </a:cubicBezTo>
                    <a:cubicBezTo>
                      <a:pt x="441" y="201"/>
                      <a:pt x="463" y="178"/>
                      <a:pt x="463" y="150"/>
                    </a:cubicBezTo>
                    <a:cubicBezTo>
                      <a:pt x="463" y="144"/>
                      <a:pt x="462" y="137"/>
                      <a:pt x="460" y="132"/>
                    </a:cubicBezTo>
                    <a:cubicBezTo>
                      <a:pt x="452" y="113"/>
                      <a:pt x="434" y="100"/>
                      <a:pt x="413" y="100"/>
                    </a:cubicBezTo>
                    <a:cubicBezTo>
                      <a:pt x="411" y="100"/>
                      <a:pt x="408" y="100"/>
                      <a:pt x="405" y="101"/>
                    </a:cubicBezTo>
                    <a:cubicBezTo>
                      <a:pt x="405" y="101"/>
                      <a:pt x="404" y="101"/>
                      <a:pt x="403" y="101"/>
                    </a:cubicBezTo>
                    <a:cubicBezTo>
                      <a:pt x="401" y="96"/>
                      <a:pt x="399" y="92"/>
                      <a:pt x="397" y="87"/>
                    </a:cubicBezTo>
                    <a:cubicBezTo>
                      <a:pt x="384" y="59"/>
                      <a:pt x="355" y="39"/>
                      <a:pt x="322" y="39"/>
                    </a:cubicBezTo>
                    <a:cubicBezTo>
                      <a:pt x="305" y="39"/>
                      <a:pt x="289" y="44"/>
                      <a:pt x="276" y="53"/>
                    </a:cubicBezTo>
                    <a:cubicBezTo>
                      <a:pt x="275" y="54"/>
                      <a:pt x="274" y="54"/>
                      <a:pt x="273" y="55"/>
                    </a:cubicBezTo>
                    <a:cubicBezTo>
                      <a:pt x="272" y="50"/>
                      <a:pt x="270" y="45"/>
                      <a:pt x="268" y="41"/>
                    </a:cubicBezTo>
                    <a:cubicBezTo>
                      <a:pt x="257" y="17"/>
                      <a:pt x="233" y="0"/>
                      <a:pt x="204" y="0"/>
                    </a:cubicBezTo>
                    <a:cubicBezTo>
                      <a:pt x="173" y="0"/>
                      <a:pt x="146" y="21"/>
                      <a:pt x="137" y="50"/>
                    </a:cubicBezTo>
                    <a:cubicBezTo>
                      <a:pt x="133" y="49"/>
                      <a:pt x="129" y="48"/>
                      <a:pt x="125" y="48"/>
                    </a:cubicBezTo>
                    <a:cubicBezTo>
                      <a:pt x="97" y="48"/>
                      <a:pt x="73" y="72"/>
                      <a:pt x="73" y="100"/>
                    </a:cubicBezTo>
                    <a:cubicBezTo>
                      <a:pt x="73" y="102"/>
                      <a:pt x="74" y="104"/>
                      <a:pt x="74" y="106"/>
                    </a:cubicBezTo>
                    <a:cubicBezTo>
                      <a:pt x="67" y="102"/>
                      <a:pt x="59" y="100"/>
                      <a:pt x="51" y="100"/>
                    </a:cubicBezTo>
                    <a:cubicBezTo>
                      <a:pt x="23" y="100"/>
                      <a:pt x="0" y="123"/>
                      <a:pt x="0" y="150"/>
                    </a:cubicBezTo>
                    <a:cubicBezTo>
                      <a:pt x="0" y="163"/>
                      <a:pt x="5" y="174"/>
                      <a:pt x="12" y="183"/>
                    </a:cubicBezTo>
                    <a:cubicBezTo>
                      <a:pt x="21" y="194"/>
                      <a:pt x="35" y="201"/>
                      <a:pt x="51" y="20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37" name="Freeform 156"/>
              <p:cNvSpPr>
                <a:spLocks/>
              </p:cNvSpPr>
              <p:nvPr/>
            </p:nvSpPr>
            <p:spPr bwMode="auto">
              <a:xfrm>
                <a:off x="22723055" y="531962"/>
                <a:ext cx="1183026" cy="618575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38" name="Freeform 157"/>
              <p:cNvSpPr>
                <a:spLocks/>
              </p:cNvSpPr>
              <p:nvPr/>
            </p:nvSpPr>
            <p:spPr bwMode="auto">
              <a:xfrm>
                <a:off x="18752626" y="1340755"/>
                <a:ext cx="1380197" cy="636617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39" name="Freeform 158"/>
              <p:cNvSpPr>
                <a:spLocks/>
              </p:cNvSpPr>
              <p:nvPr/>
            </p:nvSpPr>
            <p:spPr bwMode="auto">
              <a:xfrm>
                <a:off x="19296503" y="275665"/>
                <a:ext cx="1481376" cy="517998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40" name="Freeform 159"/>
              <p:cNvSpPr>
                <a:spLocks/>
              </p:cNvSpPr>
              <p:nvPr/>
            </p:nvSpPr>
            <p:spPr bwMode="auto">
              <a:xfrm>
                <a:off x="14462372" y="173704"/>
                <a:ext cx="2003928" cy="716517"/>
              </a:xfrm>
              <a:custGeom>
                <a:avLst/>
                <a:gdLst>
                  <a:gd name="T0" fmla="*/ 51 w 658"/>
                  <a:gd name="T1" fmla="*/ 223 h 235"/>
                  <a:gd name="T2" fmla="*/ 80 w 658"/>
                  <a:gd name="T3" fmla="*/ 214 h 235"/>
                  <a:gd name="T4" fmla="*/ 120 w 658"/>
                  <a:gd name="T5" fmla="*/ 235 h 235"/>
                  <a:gd name="T6" fmla="*/ 159 w 658"/>
                  <a:gd name="T7" fmla="*/ 216 h 235"/>
                  <a:gd name="T8" fmla="*/ 204 w 658"/>
                  <a:gd name="T9" fmla="*/ 232 h 235"/>
                  <a:gd name="T10" fmla="*/ 257 w 658"/>
                  <a:gd name="T11" fmla="*/ 209 h 235"/>
                  <a:gd name="T12" fmla="*/ 310 w 658"/>
                  <a:gd name="T13" fmla="*/ 232 h 235"/>
                  <a:gd name="T14" fmla="*/ 366 w 658"/>
                  <a:gd name="T15" fmla="*/ 206 h 235"/>
                  <a:gd name="T16" fmla="*/ 422 w 658"/>
                  <a:gd name="T17" fmla="*/ 232 h 235"/>
                  <a:gd name="T18" fmla="*/ 481 w 658"/>
                  <a:gd name="T19" fmla="*/ 201 h 235"/>
                  <a:gd name="T20" fmla="*/ 489 w 658"/>
                  <a:gd name="T21" fmla="*/ 215 h 235"/>
                  <a:gd name="T22" fmla="*/ 490 w 658"/>
                  <a:gd name="T23" fmla="*/ 217 h 235"/>
                  <a:gd name="T24" fmla="*/ 528 w 658"/>
                  <a:gd name="T25" fmla="*/ 235 h 235"/>
                  <a:gd name="T26" fmla="*/ 572 w 658"/>
                  <a:gd name="T27" fmla="*/ 210 h 235"/>
                  <a:gd name="T28" fmla="*/ 606 w 658"/>
                  <a:gd name="T29" fmla="*/ 223 h 235"/>
                  <a:gd name="T30" fmla="*/ 658 w 658"/>
                  <a:gd name="T31" fmla="*/ 171 h 235"/>
                  <a:gd name="T32" fmla="*/ 654 w 658"/>
                  <a:gd name="T33" fmla="*/ 151 h 235"/>
                  <a:gd name="T34" fmla="*/ 606 w 658"/>
                  <a:gd name="T35" fmla="*/ 119 h 235"/>
                  <a:gd name="T36" fmla="*/ 594 w 658"/>
                  <a:gd name="T37" fmla="*/ 121 h 235"/>
                  <a:gd name="T38" fmla="*/ 534 w 658"/>
                  <a:gd name="T39" fmla="*/ 83 h 235"/>
                  <a:gd name="T40" fmla="*/ 497 w 658"/>
                  <a:gd name="T41" fmla="*/ 95 h 235"/>
                  <a:gd name="T42" fmla="*/ 496 w 658"/>
                  <a:gd name="T43" fmla="*/ 95 h 235"/>
                  <a:gd name="T44" fmla="*/ 494 w 658"/>
                  <a:gd name="T45" fmla="*/ 91 h 235"/>
                  <a:gd name="T46" fmla="*/ 419 w 658"/>
                  <a:gd name="T47" fmla="*/ 43 h 235"/>
                  <a:gd name="T48" fmla="*/ 381 w 658"/>
                  <a:gd name="T49" fmla="*/ 52 h 235"/>
                  <a:gd name="T50" fmla="*/ 378 w 658"/>
                  <a:gd name="T51" fmla="*/ 53 h 235"/>
                  <a:gd name="T52" fmla="*/ 374 w 658"/>
                  <a:gd name="T53" fmla="*/ 41 h 235"/>
                  <a:gd name="T54" fmla="*/ 310 w 658"/>
                  <a:gd name="T55" fmla="*/ 0 h 235"/>
                  <a:gd name="T56" fmla="*/ 244 w 658"/>
                  <a:gd name="T57" fmla="*/ 48 h 235"/>
                  <a:gd name="T58" fmla="*/ 216 w 658"/>
                  <a:gd name="T59" fmla="*/ 43 h 235"/>
                  <a:gd name="T60" fmla="*/ 142 w 658"/>
                  <a:gd name="T61" fmla="*/ 88 h 235"/>
                  <a:gd name="T62" fmla="*/ 117 w 658"/>
                  <a:gd name="T63" fmla="*/ 83 h 235"/>
                  <a:gd name="T64" fmla="*/ 58 w 658"/>
                  <a:gd name="T65" fmla="*/ 120 h 235"/>
                  <a:gd name="T66" fmla="*/ 51 w 658"/>
                  <a:gd name="T67" fmla="*/ 119 h 235"/>
                  <a:gd name="T68" fmla="*/ 0 w 658"/>
                  <a:gd name="T69" fmla="*/ 171 h 235"/>
                  <a:gd name="T70" fmla="*/ 12 w 658"/>
                  <a:gd name="T71" fmla="*/ 204 h 235"/>
                  <a:gd name="T72" fmla="*/ 51 w 658"/>
                  <a:gd name="T73" fmla="*/ 22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58" h="235">
                    <a:moveTo>
                      <a:pt x="51" y="223"/>
                    </a:moveTo>
                    <a:cubicBezTo>
                      <a:pt x="62" y="223"/>
                      <a:pt x="71" y="220"/>
                      <a:pt x="80" y="214"/>
                    </a:cubicBezTo>
                    <a:cubicBezTo>
                      <a:pt x="89" y="227"/>
                      <a:pt x="103" y="235"/>
                      <a:pt x="120" y="235"/>
                    </a:cubicBezTo>
                    <a:cubicBezTo>
                      <a:pt x="136" y="235"/>
                      <a:pt x="150" y="228"/>
                      <a:pt x="159" y="216"/>
                    </a:cubicBezTo>
                    <a:cubicBezTo>
                      <a:pt x="171" y="226"/>
                      <a:pt x="187" y="232"/>
                      <a:pt x="204" y="232"/>
                    </a:cubicBezTo>
                    <a:cubicBezTo>
                      <a:pt x="225" y="232"/>
                      <a:pt x="244" y="223"/>
                      <a:pt x="257" y="209"/>
                    </a:cubicBezTo>
                    <a:cubicBezTo>
                      <a:pt x="270" y="223"/>
                      <a:pt x="289" y="232"/>
                      <a:pt x="310" y="232"/>
                    </a:cubicBezTo>
                    <a:cubicBezTo>
                      <a:pt x="333" y="232"/>
                      <a:pt x="353" y="222"/>
                      <a:pt x="366" y="206"/>
                    </a:cubicBezTo>
                    <a:cubicBezTo>
                      <a:pt x="379" y="222"/>
                      <a:pt x="399" y="232"/>
                      <a:pt x="422" y="232"/>
                    </a:cubicBezTo>
                    <a:cubicBezTo>
                      <a:pt x="446" y="232"/>
                      <a:pt x="468" y="220"/>
                      <a:pt x="481" y="201"/>
                    </a:cubicBezTo>
                    <a:cubicBezTo>
                      <a:pt x="483" y="207"/>
                      <a:pt x="485" y="211"/>
                      <a:pt x="489" y="215"/>
                    </a:cubicBezTo>
                    <a:cubicBezTo>
                      <a:pt x="489" y="216"/>
                      <a:pt x="489" y="216"/>
                      <a:pt x="490" y="217"/>
                    </a:cubicBezTo>
                    <a:cubicBezTo>
                      <a:pt x="499" y="228"/>
                      <a:pt x="513" y="235"/>
                      <a:pt x="528" y="235"/>
                    </a:cubicBezTo>
                    <a:cubicBezTo>
                      <a:pt x="547" y="235"/>
                      <a:pt x="563" y="225"/>
                      <a:pt x="572" y="210"/>
                    </a:cubicBezTo>
                    <a:cubicBezTo>
                      <a:pt x="581" y="218"/>
                      <a:pt x="593" y="223"/>
                      <a:pt x="606" y="223"/>
                    </a:cubicBezTo>
                    <a:cubicBezTo>
                      <a:pt x="635" y="223"/>
                      <a:pt x="658" y="200"/>
                      <a:pt x="658" y="171"/>
                    </a:cubicBezTo>
                    <a:cubicBezTo>
                      <a:pt x="658" y="164"/>
                      <a:pt x="656" y="157"/>
                      <a:pt x="654" y="151"/>
                    </a:cubicBezTo>
                    <a:cubicBezTo>
                      <a:pt x="646" y="132"/>
                      <a:pt x="628" y="119"/>
                      <a:pt x="606" y="119"/>
                    </a:cubicBezTo>
                    <a:cubicBezTo>
                      <a:pt x="602" y="119"/>
                      <a:pt x="598" y="120"/>
                      <a:pt x="594" y="121"/>
                    </a:cubicBezTo>
                    <a:cubicBezTo>
                      <a:pt x="583" y="98"/>
                      <a:pt x="561" y="83"/>
                      <a:pt x="534" y="83"/>
                    </a:cubicBezTo>
                    <a:cubicBezTo>
                      <a:pt x="520" y="83"/>
                      <a:pt x="507" y="87"/>
                      <a:pt x="497" y="95"/>
                    </a:cubicBezTo>
                    <a:cubicBezTo>
                      <a:pt x="497" y="95"/>
                      <a:pt x="496" y="95"/>
                      <a:pt x="496" y="95"/>
                    </a:cubicBezTo>
                    <a:cubicBezTo>
                      <a:pt x="496" y="94"/>
                      <a:pt x="495" y="92"/>
                      <a:pt x="494" y="91"/>
                    </a:cubicBezTo>
                    <a:cubicBezTo>
                      <a:pt x="481" y="63"/>
                      <a:pt x="452" y="43"/>
                      <a:pt x="419" y="43"/>
                    </a:cubicBezTo>
                    <a:cubicBezTo>
                      <a:pt x="405" y="43"/>
                      <a:pt x="392" y="46"/>
                      <a:pt x="381" y="52"/>
                    </a:cubicBezTo>
                    <a:cubicBezTo>
                      <a:pt x="380" y="52"/>
                      <a:pt x="379" y="53"/>
                      <a:pt x="378" y="53"/>
                    </a:cubicBezTo>
                    <a:cubicBezTo>
                      <a:pt x="377" y="49"/>
                      <a:pt x="376" y="45"/>
                      <a:pt x="374" y="41"/>
                    </a:cubicBezTo>
                    <a:cubicBezTo>
                      <a:pt x="363" y="17"/>
                      <a:pt x="339" y="0"/>
                      <a:pt x="310" y="0"/>
                    </a:cubicBezTo>
                    <a:cubicBezTo>
                      <a:pt x="280" y="0"/>
                      <a:pt x="254" y="20"/>
                      <a:pt x="244" y="48"/>
                    </a:cubicBezTo>
                    <a:cubicBezTo>
                      <a:pt x="235" y="45"/>
                      <a:pt x="226" y="43"/>
                      <a:pt x="216" y="43"/>
                    </a:cubicBezTo>
                    <a:cubicBezTo>
                      <a:pt x="184" y="43"/>
                      <a:pt x="156" y="61"/>
                      <a:pt x="142" y="88"/>
                    </a:cubicBezTo>
                    <a:cubicBezTo>
                      <a:pt x="134" y="84"/>
                      <a:pt x="126" y="83"/>
                      <a:pt x="117" y="83"/>
                    </a:cubicBezTo>
                    <a:cubicBezTo>
                      <a:pt x="91" y="83"/>
                      <a:pt x="69" y="98"/>
                      <a:pt x="58" y="120"/>
                    </a:cubicBezTo>
                    <a:cubicBezTo>
                      <a:pt x="56" y="119"/>
                      <a:pt x="54" y="119"/>
                      <a:pt x="51" y="119"/>
                    </a:cubicBezTo>
                    <a:cubicBezTo>
                      <a:pt x="23" y="119"/>
                      <a:pt x="0" y="142"/>
                      <a:pt x="0" y="171"/>
                    </a:cubicBezTo>
                    <a:cubicBezTo>
                      <a:pt x="0" y="184"/>
                      <a:pt x="4" y="195"/>
                      <a:pt x="12" y="204"/>
                    </a:cubicBezTo>
                    <a:cubicBezTo>
                      <a:pt x="21" y="215"/>
                      <a:pt x="35" y="223"/>
                      <a:pt x="51" y="22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41" name="Freeform 160"/>
              <p:cNvSpPr>
                <a:spLocks noEditPoints="1"/>
              </p:cNvSpPr>
              <p:nvPr/>
            </p:nvSpPr>
            <p:spPr bwMode="auto">
              <a:xfrm>
                <a:off x="13705764" y="766536"/>
                <a:ext cx="1210089" cy="710073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42" name="Freeform 161"/>
              <p:cNvSpPr>
                <a:spLocks/>
              </p:cNvSpPr>
              <p:nvPr/>
            </p:nvSpPr>
            <p:spPr bwMode="auto">
              <a:xfrm>
                <a:off x="21156037" y="668199"/>
                <a:ext cx="2940813" cy="1011629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43" name="Freeform 163"/>
              <p:cNvSpPr>
                <a:spLocks/>
              </p:cNvSpPr>
              <p:nvPr/>
            </p:nvSpPr>
            <p:spPr bwMode="auto">
              <a:xfrm>
                <a:off x="16436923" y="405075"/>
                <a:ext cx="2795189" cy="1011629"/>
              </a:xfrm>
              <a:custGeom>
                <a:avLst/>
                <a:gdLst>
                  <a:gd name="T0" fmla="*/ 64 w 917"/>
                  <a:gd name="T1" fmla="*/ 332 h 332"/>
                  <a:gd name="T2" fmla="*/ 120 w 917"/>
                  <a:gd name="T3" fmla="*/ 299 h 332"/>
                  <a:gd name="T4" fmla="*/ 179 w 917"/>
                  <a:gd name="T5" fmla="*/ 322 h 332"/>
                  <a:gd name="T6" fmla="*/ 230 w 917"/>
                  <a:gd name="T7" fmla="*/ 305 h 332"/>
                  <a:gd name="T8" fmla="*/ 278 w 917"/>
                  <a:gd name="T9" fmla="*/ 320 h 332"/>
                  <a:gd name="T10" fmla="*/ 338 w 917"/>
                  <a:gd name="T11" fmla="*/ 294 h 332"/>
                  <a:gd name="T12" fmla="*/ 399 w 917"/>
                  <a:gd name="T13" fmla="*/ 320 h 332"/>
                  <a:gd name="T14" fmla="*/ 450 w 917"/>
                  <a:gd name="T15" fmla="*/ 302 h 332"/>
                  <a:gd name="T16" fmla="*/ 509 w 917"/>
                  <a:gd name="T17" fmla="*/ 325 h 332"/>
                  <a:gd name="T18" fmla="*/ 564 w 917"/>
                  <a:gd name="T19" fmla="*/ 304 h 332"/>
                  <a:gd name="T20" fmla="*/ 613 w 917"/>
                  <a:gd name="T21" fmla="*/ 320 h 332"/>
                  <a:gd name="T22" fmla="*/ 669 w 917"/>
                  <a:gd name="T23" fmla="*/ 298 h 332"/>
                  <a:gd name="T24" fmla="*/ 728 w 917"/>
                  <a:gd name="T25" fmla="*/ 329 h 332"/>
                  <a:gd name="T26" fmla="*/ 773 w 917"/>
                  <a:gd name="T27" fmla="*/ 313 h 332"/>
                  <a:gd name="T28" fmla="*/ 812 w 917"/>
                  <a:gd name="T29" fmla="*/ 331 h 332"/>
                  <a:gd name="T30" fmla="*/ 852 w 917"/>
                  <a:gd name="T31" fmla="*/ 311 h 332"/>
                  <a:gd name="T32" fmla="*/ 865 w 917"/>
                  <a:gd name="T33" fmla="*/ 312 h 332"/>
                  <a:gd name="T34" fmla="*/ 917 w 917"/>
                  <a:gd name="T35" fmla="*/ 261 h 332"/>
                  <a:gd name="T36" fmla="*/ 913 w 917"/>
                  <a:gd name="T37" fmla="*/ 241 h 332"/>
                  <a:gd name="T38" fmla="*/ 865 w 917"/>
                  <a:gd name="T39" fmla="*/ 209 h 332"/>
                  <a:gd name="T40" fmla="*/ 855 w 917"/>
                  <a:gd name="T41" fmla="*/ 210 h 332"/>
                  <a:gd name="T42" fmla="*/ 850 w 917"/>
                  <a:gd name="T43" fmla="*/ 211 h 332"/>
                  <a:gd name="T44" fmla="*/ 844 w 917"/>
                  <a:gd name="T45" fmla="*/ 191 h 332"/>
                  <a:gd name="T46" fmla="*/ 778 w 917"/>
                  <a:gd name="T47" fmla="*/ 148 h 332"/>
                  <a:gd name="T48" fmla="*/ 751 w 917"/>
                  <a:gd name="T49" fmla="*/ 153 h 332"/>
                  <a:gd name="T50" fmla="*/ 746 w 917"/>
                  <a:gd name="T51" fmla="*/ 155 h 332"/>
                  <a:gd name="T52" fmla="*/ 738 w 917"/>
                  <a:gd name="T53" fmla="*/ 126 h 332"/>
                  <a:gd name="T54" fmla="*/ 663 w 917"/>
                  <a:gd name="T55" fmla="*/ 79 h 332"/>
                  <a:gd name="T56" fmla="*/ 598 w 917"/>
                  <a:gd name="T57" fmla="*/ 110 h 332"/>
                  <a:gd name="T58" fmla="*/ 596 w 917"/>
                  <a:gd name="T59" fmla="*/ 111 h 332"/>
                  <a:gd name="T60" fmla="*/ 593 w 917"/>
                  <a:gd name="T61" fmla="*/ 102 h 332"/>
                  <a:gd name="T62" fmla="*/ 517 w 917"/>
                  <a:gd name="T63" fmla="*/ 55 h 332"/>
                  <a:gd name="T64" fmla="*/ 480 w 917"/>
                  <a:gd name="T65" fmla="*/ 63 h 332"/>
                  <a:gd name="T66" fmla="*/ 479 w 917"/>
                  <a:gd name="T67" fmla="*/ 64 h 332"/>
                  <a:gd name="T68" fmla="*/ 474 w 917"/>
                  <a:gd name="T69" fmla="*/ 54 h 332"/>
                  <a:gd name="T70" fmla="*/ 387 w 917"/>
                  <a:gd name="T71" fmla="*/ 0 h 332"/>
                  <a:gd name="T72" fmla="*/ 292 w 917"/>
                  <a:gd name="T73" fmla="*/ 76 h 332"/>
                  <a:gd name="T74" fmla="*/ 271 w 917"/>
                  <a:gd name="T75" fmla="*/ 73 h 332"/>
                  <a:gd name="T76" fmla="*/ 188 w 917"/>
                  <a:gd name="T77" fmla="*/ 146 h 332"/>
                  <a:gd name="T78" fmla="*/ 160 w 917"/>
                  <a:gd name="T79" fmla="*/ 140 h 332"/>
                  <a:gd name="T80" fmla="*/ 95 w 917"/>
                  <a:gd name="T81" fmla="*/ 205 h 332"/>
                  <a:gd name="T82" fmla="*/ 95 w 917"/>
                  <a:gd name="T83" fmla="*/ 212 h 332"/>
                  <a:gd name="T84" fmla="*/ 64 w 917"/>
                  <a:gd name="T85" fmla="*/ 204 h 332"/>
                  <a:gd name="T86" fmla="*/ 0 w 917"/>
                  <a:gd name="T87" fmla="*/ 268 h 332"/>
                  <a:gd name="T88" fmla="*/ 14 w 917"/>
                  <a:gd name="T89" fmla="*/ 307 h 332"/>
                  <a:gd name="T90" fmla="*/ 64 w 917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7" h="332">
                    <a:moveTo>
                      <a:pt x="64" y="332"/>
                    </a:moveTo>
                    <a:cubicBezTo>
                      <a:pt x="88" y="332"/>
                      <a:pt x="109" y="318"/>
                      <a:pt x="120" y="299"/>
                    </a:cubicBezTo>
                    <a:cubicBezTo>
                      <a:pt x="135" y="313"/>
                      <a:pt x="156" y="322"/>
                      <a:pt x="179" y="322"/>
                    </a:cubicBezTo>
                    <a:cubicBezTo>
                      <a:pt x="198" y="322"/>
                      <a:pt x="216" y="316"/>
                      <a:pt x="230" y="305"/>
                    </a:cubicBezTo>
                    <a:cubicBezTo>
                      <a:pt x="244" y="314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4"/>
                    </a:cubicBezTo>
                    <a:cubicBezTo>
                      <a:pt x="353" y="310"/>
                      <a:pt x="375" y="320"/>
                      <a:pt x="399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6" y="316"/>
                      <a:pt x="486" y="325"/>
                      <a:pt x="509" y="325"/>
                    </a:cubicBezTo>
                    <a:cubicBezTo>
                      <a:pt x="530" y="325"/>
                      <a:pt x="549" y="317"/>
                      <a:pt x="564" y="304"/>
                    </a:cubicBezTo>
                    <a:cubicBezTo>
                      <a:pt x="578" y="314"/>
                      <a:pt x="594" y="320"/>
                      <a:pt x="613" y="320"/>
                    </a:cubicBezTo>
                    <a:cubicBezTo>
                      <a:pt x="634" y="320"/>
                      <a:pt x="654" y="311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45" y="329"/>
                      <a:pt x="761" y="323"/>
                      <a:pt x="773" y="313"/>
                    </a:cubicBezTo>
                    <a:cubicBezTo>
                      <a:pt x="783" y="324"/>
                      <a:pt x="797" y="331"/>
                      <a:pt x="812" y="331"/>
                    </a:cubicBezTo>
                    <a:cubicBezTo>
                      <a:pt x="829" y="331"/>
                      <a:pt x="843" y="323"/>
                      <a:pt x="852" y="311"/>
                    </a:cubicBezTo>
                    <a:cubicBezTo>
                      <a:pt x="856" y="312"/>
                      <a:pt x="861" y="312"/>
                      <a:pt x="865" y="312"/>
                    </a:cubicBezTo>
                    <a:cubicBezTo>
                      <a:pt x="893" y="312"/>
                      <a:pt x="917" y="289"/>
                      <a:pt x="917" y="261"/>
                    </a:cubicBezTo>
                    <a:cubicBezTo>
                      <a:pt x="917" y="254"/>
                      <a:pt x="915" y="247"/>
                      <a:pt x="913" y="241"/>
                    </a:cubicBezTo>
                    <a:cubicBezTo>
                      <a:pt x="905" y="222"/>
                      <a:pt x="886" y="209"/>
                      <a:pt x="865" y="209"/>
                    </a:cubicBezTo>
                    <a:cubicBezTo>
                      <a:pt x="861" y="209"/>
                      <a:pt x="858" y="209"/>
                      <a:pt x="855" y="210"/>
                    </a:cubicBezTo>
                    <a:cubicBezTo>
                      <a:pt x="853" y="210"/>
                      <a:pt x="852" y="210"/>
                      <a:pt x="850" y="211"/>
                    </a:cubicBezTo>
                    <a:cubicBezTo>
                      <a:pt x="849" y="204"/>
                      <a:pt x="847" y="197"/>
                      <a:pt x="844" y="191"/>
                    </a:cubicBezTo>
                    <a:cubicBezTo>
                      <a:pt x="833" y="165"/>
                      <a:pt x="808" y="148"/>
                      <a:pt x="778" y="148"/>
                    </a:cubicBezTo>
                    <a:cubicBezTo>
                      <a:pt x="769" y="148"/>
                      <a:pt x="760" y="150"/>
                      <a:pt x="751" y="153"/>
                    </a:cubicBezTo>
                    <a:cubicBezTo>
                      <a:pt x="750" y="154"/>
                      <a:pt x="748" y="155"/>
                      <a:pt x="746" y="155"/>
                    </a:cubicBezTo>
                    <a:cubicBezTo>
                      <a:pt x="745" y="145"/>
                      <a:pt x="743" y="135"/>
                      <a:pt x="738" y="126"/>
                    </a:cubicBezTo>
                    <a:cubicBezTo>
                      <a:pt x="725" y="98"/>
                      <a:pt x="696" y="79"/>
                      <a:pt x="663" y="79"/>
                    </a:cubicBezTo>
                    <a:cubicBezTo>
                      <a:pt x="637" y="79"/>
                      <a:pt x="613" y="91"/>
                      <a:pt x="598" y="110"/>
                    </a:cubicBezTo>
                    <a:cubicBezTo>
                      <a:pt x="597" y="110"/>
                      <a:pt x="597" y="111"/>
                      <a:pt x="596" y="111"/>
                    </a:cubicBezTo>
                    <a:cubicBezTo>
                      <a:pt x="595" y="108"/>
                      <a:pt x="594" y="105"/>
                      <a:pt x="593" y="102"/>
                    </a:cubicBezTo>
                    <a:cubicBezTo>
                      <a:pt x="579" y="74"/>
                      <a:pt x="551" y="55"/>
                      <a:pt x="517" y="55"/>
                    </a:cubicBezTo>
                    <a:cubicBezTo>
                      <a:pt x="504" y="55"/>
                      <a:pt x="492" y="58"/>
                      <a:pt x="480" y="63"/>
                    </a:cubicBezTo>
                    <a:cubicBezTo>
                      <a:pt x="480" y="64"/>
                      <a:pt x="479" y="64"/>
                      <a:pt x="479" y="64"/>
                    </a:cubicBezTo>
                    <a:cubicBezTo>
                      <a:pt x="478" y="61"/>
                      <a:pt x="476" y="57"/>
                      <a:pt x="474" y="54"/>
                    </a:cubicBezTo>
                    <a:cubicBezTo>
                      <a:pt x="459" y="22"/>
                      <a:pt x="425" y="0"/>
                      <a:pt x="387" y="0"/>
                    </a:cubicBezTo>
                    <a:cubicBezTo>
                      <a:pt x="341" y="0"/>
                      <a:pt x="302" y="32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9" y="73"/>
                      <a:pt x="193" y="105"/>
                      <a:pt x="188" y="146"/>
                    </a:cubicBezTo>
                    <a:cubicBezTo>
                      <a:pt x="180" y="142"/>
                      <a:pt x="170" y="140"/>
                      <a:pt x="160" y="140"/>
                    </a:cubicBezTo>
                    <a:cubicBezTo>
                      <a:pt x="124" y="140"/>
                      <a:pt x="95" y="169"/>
                      <a:pt x="95" y="205"/>
                    </a:cubicBezTo>
                    <a:cubicBezTo>
                      <a:pt x="95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6"/>
                      <a:pt x="14" y="307"/>
                    </a:cubicBezTo>
                    <a:cubicBezTo>
                      <a:pt x="25" y="322"/>
                      <a:pt x="44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44" name="Freeform 168"/>
              <p:cNvSpPr>
                <a:spLocks/>
              </p:cNvSpPr>
              <p:nvPr/>
            </p:nvSpPr>
            <p:spPr bwMode="auto">
              <a:xfrm>
                <a:off x="13999286" y="1038240"/>
                <a:ext cx="2940813" cy="902089"/>
              </a:xfrm>
              <a:custGeom>
                <a:avLst/>
                <a:gdLst>
                  <a:gd name="T0" fmla="*/ 337 w 965"/>
                  <a:gd name="T1" fmla="*/ 296 h 296"/>
                  <a:gd name="T2" fmla="*/ 338 w 965"/>
                  <a:gd name="T3" fmla="*/ 295 h 296"/>
                  <a:gd name="T4" fmla="*/ 340 w 965"/>
                  <a:gd name="T5" fmla="*/ 296 h 296"/>
                  <a:gd name="T6" fmla="*/ 959 w 965"/>
                  <a:gd name="T7" fmla="*/ 296 h 296"/>
                  <a:gd name="T8" fmla="*/ 965 w 965"/>
                  <a:gd name="T9" fmla="*/ 273 h 296"/>
                  <a:gd name="T10" fmla="*/ 913 w 965"/>
                  <a:gd name="T11" fmla="*/ 221 h 296"/>
                  <a:gd name="T12" fmla="*/ 903 w 965"/>
                  <a:gd name="T13" fmla="*/ 222 h 296"/>
                  <a:gd name="T14" fmla="*/ 830 w 965"/>
                  <a:gd name="T15" fmla="*/ 153 h 296"/>
                  <a:gd name="T16" fmla="*/ 765 w 965"/>
                  <a:gd name="T17" fmla="*/ 193 h 296"/>
                  <a:gd name="T18" fmla="*/ 728 w 965"/>
                  <a:gd name="T19" fmla="*/ 183 h 296"/>
                  <a:gd name="T20" fmla="*/ 686 w 965"/>
                  <a:gd name="T21" fmla="*/ 197 h 296"/>
                  <a:gd name="T22" fmla="*/ 612 w 965"/>
                  <a:gd name="T23" fmla="*/ 153 h 296"/>
                  <a:gd name="T24" fmla="*/ 573 w 965"/>
                  <a:gd name="T25" fmla="*/ 163 h 296"/>
                  <a:gd name="T26" fmla="*/ 489 w 965"/>
                  <a:gd name="T27" fmla="*/ 80 h 296"/>
                  <a:gd name="T28" fmla="*/ 483 w 965"/>
                  <a:gd name="T29" fmla="*/ 80 h 296"/>
                  <a:gd name="T30" fmla="*/ 387 w 965"/>
                  <a:gd name="T31" fmla="*/ 0 h 296"/>
                  <a:gd name="T32" fmla="*/ 292 w 965"/>
                  <a:gd name="T33" fmla="*/ 76 h 296"/>
                  <a:gd name="T34" fmla="*/ 271 w 965"/>
                  <a:gd name="T35" fmla="*/ 73 h 296"/>
                  <a:gd name="T36" fmla="*/ 188 w 965"/>
                  <a:gd name="T37" fmla="*/ 147 h 296"/>
                  <a:gd name="T38" fmla="*/ 160 w 965"/>
                  <a:gd name="T39" fmla="*/ 140 h 296"/>
                  <a:gd name="T40" fmla="*/ 94 w 965"/>
                  <a:gd name="T41" fmla="*/ 206 h 296"/>
                  <a:gd name="T42" fmla="*/ 95 w 965"/>
                  <a:gd name="T43" fmla="*/ 212 h 296"/>
                  <a:gd name="T44" fmla="*/ 64 w 965"/>
                  <a:gd name="T45" fmla="*/ 204 h 296"/>
                  <a:gd name="T46" fmla="*/ 0 w 965"/>
                  <a:gd name="T47" fmla="*/ 268 h 296"/>
                  <a:gd name="T48" fmla="*/ 6 w 965"/>
                  <a:gd name="T49" fmla="*/ 296 h 296"/>
                  <a:gd name="T50" fmla="*/ 337 w 965"/>
                  <a:gd name="T51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5" h="296">
                    <a:moveTo>
                      <a:pt x="337" y="296"/>
                    </a:moveTo>
                    <a:cubicBezTo>
                      <a:pt x="337" y="296"/>
                      <a:pt x="338" y="295"/>
                      <a:pt x="338" y="295"/>
                    </a:cubicBezTo>
                    <a:cubicBezTo>
                      <a:pt x="339" y="295"/>
                      <a:pt x="339" y="296"/>
                      <a:pt x="340" y="296"/>
                    </a:cubicBezTo>
                    <a:cubicBezTo>
                      <a:pt x="959" y="296"/>
                      <a:pt x="959" y="296"/>
                      <a:pt x="959" y="296"/>
                    </a:cubicBezTo>
                    <a:cubicBezTo>
                      <a:pt x="963" y="289"/>
                      <a:pt x="965" y="281"/>
                      <a:pt x="965" y="273"/>
                    </a:cubicBezTo>
                    <a:cubicBezTo>
                      <a:pt x="965" y="245"/>
                      <a:pt x="942" y="221"/>
                      <a:pt x="913" y="221"/>
                    </a:cubicBezTo>
                    <a:cubicBezTo>
                      <a:pt x="910" y="221"/>
                      <a:pt x="906" y="222"/>
                      <a:pt x="903" y="222"/>
                    </a:cubicBezTo>
                    <a:cubicBezTo>
                      <a:pt x="901" y="184"/>
                      <a:pt x="869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7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598" y="153"/>
                      <a:pt x="585" y="156"/>
                      <a:pt x="573" y="163"/>
                    </a:cubicBezTo>
                    <a:cubicBezTo>
                      <a:pt x="572" y="117"/>
                      <a:pt x="535" y="80"/>
                      <a:pt x="489" y="80"/>
                    </a:cubicBezTo>
                    <a:cubicBezTo>
                      <a:pt x="487" y="80"/>
                      <a:pt x="485" y="80"/>
                      <a:pt x="483" y="80"/>
                    </a:cubicBezTo>
                    <a:cubicBezTo>
                      <a:pt x="474" y="35"/>
                      <a:pt x="43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6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78"/>
                      <a:pt x="2" y="288"/>
                      <a:pt x="6" y="296"/>
                    </a:cubicBezTo>
                    <a:lnTo>
                      <a:pt x="337" y="29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45" name="Freeform 161"/>
              <p:cNvSpPr>
                <a:spLocks/>
              </p:cNvSpPr>
              <p:nvPr/>
            </p:nvSpPr>
            <p:spPr bwMode="auto">
              <a:xfrm>
                <a:off x="17474307" y="1752662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46" name="Freeform 158"/>
              <p:cNvSpPr>
                <a:spLocks/>
              </p:cNvSpPr>
              <p:nvPr/>
            </p:nvSpPr>
            <p:spPr bwMode="auto">
              <a:xfrm>
                <a:off x="19727409" y="1116615"/>
                <a:ext cx="488305" cy="170747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47" name="Freeform 161"/>
              <p:cNvSpPr>
                <a:spLocks/>
              </p:cNvSpPr>
              <p:nvPr/>
            </p:nvSpPr>
            <p:spPr bwMode="auto">
              <a:xfrm>
                <a:off x="15556856" y="954166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48" name="Freeform 160"/>
              <p:cNvSpPr>
                <a:spLocks noEditPoints="1"/>
              </p:cNvSpPr>
              <p:nvPr/>
            </p:nvSpPr>
            <p:spPr bwMode="auto">
              <a:xfrm>
                <a:off x="21801062" y="701700"/>
                <a:ext cx="557921" cy="327385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49" name="Freeform 156"/>
              <p:cNvSpPr>
                <a:spLocks/>
              </p:cNvSpPr>
              <p:nvPr/>
            </p:nvSpPr>
            <p:spPr bwMode="auto">
              <a:xfrm>
                <a:off x="22199847" y="462744"/>
                <a:ext cx="682345" cy="356782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50" name="Freeform 157"/>
              <p:cNvSpPr>
                <a:spLocks/>
              </p:cNvSpPr>
              <p:nvPr/>
            </p:nvSpPr>
            <p:spPr bwMode="auto">
              <a:xfrm>
                <a:off x="15972587" y="1199703"/>
                <a:ext cx="852123" cy="393043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51" name="Freeform 160"/>
              <p:cNvSpPr>
                <a:spLocks noEditPoints="1"/>
              </p:cNvSpPr>
              <p:nvPr/>
            </p:nvSpPr>
            <p:spPr bwMode="auto">
              <a:xfrm>
                <a:off x="16932857" y="910889"/>
                <a:ext cx="1654194" cy="970672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53" name="Freeform 154"/>
              <p:cNvSpPr>
                <a:spLocks/>
              </p:cNvSpPr>
              <p:nvPr/>
            </p:nvSpPr>
            <p:spPr bwMode="auto">
              <a:xfrm>
                <a:off x="10428397" y="776007"/>
                <a:ext cx="1409837" cy="649504"/>
              </a:xfrm>
              <a:custGeom>
                <a:avLst/>
                <a:gdLst>
                  <a:gd name="T0" fmla="*/ 51 w 463"/>
                  <a:gd name="T1" fmla="*/ 201 h 213"/>
                  <a:gd name="T2" fmla="*/ 82 w 463"/>
                  <a:gd name="T3" fmla="*/ 190 h 213"/>
                  <a:gd name="T4" fmla="*/ 128 w 463"/>
                  <a:gd name="T5" fmla="*/ 213 h 213"/>
                  <a:gd name="T6" fmla="*/ 170 w 463"/>
                  <a:gd name="T7" fmla="*/ 195 h 213"/>
                  <a:gd name="T8" fmla="*/ 215 w 463"/>
                  <a:gd name="T9" fmla="*/ 213 h 213"/>
                  <a:gd name="T10" fmla="*/ 267 w 463"/>
                  <a:gd name="T11" fmla="*/ 187 h 213"/>
                  <a:gd name="T12" fmla="*/ 322 w 463"/>
                  <a:gd name="T13" fmla="*/ 207 h 213"/>
                  <a:gd name="T14" fmla="*/ 377 w 463"/>
                  <a:gd name="T15" fmla="*/ 186 h 213"/>
                  <a:gd name="T16" fmla="*/ 413 w 463"/>
                  <a:gd name="T17" fmla="*/ 201 h 213"/>
                  <a:gd name="T18" fmla="*/ 463 w 463"/>
                  <a:gd name="T19" fmla="*/ 150 h 213"/>
                  <a:gd name="T20" fmla="*/ 460 w 463"/>
                  <a:gd name="T21" fmla="*/ 132 h 213"/>
                  <a:gd name="T22" fmla="*/ 413 w 463"/>
                  <a:gd name="T23" fmla="*/ 100 h 213"/>
                  <a:gd name="T24" fmla="*/ 405 w 463"/>
                  <a:gd name="T25" fmla="*/ 101 h 213"/>
                  <a:gd name="T26" fmla="*/ 403 w 463"/>
                  <a:gd name="T27" fmla="*/ 101 h 213"/>
                  <a:gd name="T28" fmla="*/ 397 w 463"/>
                  <a:gd name="T29" fmla="*/ 87 h 213"/>
                  <a:gd name="T30" fmla="*/ 322 w 463"/>
                  <a:gd name="T31" fmla="*/ 39 h 213"/>
                  <a:gd name="T32" fmla="*/ 276 w 463"/>
                  <a:gd name="T33" fmla="*/ 53 h 213"/>
                  <a:gd name="T34" fmla="*/ 273 w 463"/>
                  <a:gd name="T35" fmla="*/ 55 h 213"/>
                  <a:gd name="T36" fmla="*/ 268 w 463"/>
                  <a:gd name="T37" fmla="*/ 41 h 213"/>
                  <a:gd name="T38" fmla="*/ 204 w 463"/>
                  <a:gd name="T39" fmla="*/ 0 h 213"/>
                  <a:gd name="T40" fmla="*/ 137 w 463"/>
                  <a:gd name="T41" fmla="*/ 50 h 213"/>
                  <a:gd name="T42" fmla="*/ 125 w 463"/>
                  <a:gd name="T43" fmla="*/ 48 h 213"/>
                  <a:gd name="T44" fmla="*/ 73 w 463"/>
                  <a:gd name="T45" fmla="*/ 100 h 213"/>
                  <a:gd name="T46" fmla="*/ 74 w 463"/>
                  <a:gd name="T47" fmla="*/ 106 h 213"/>
                  <a:gd name="T48" fmla="*/ 51 w 463"/>
                  <a:gd name="T49" fmla="*/ 100 h 213"/>
                  <a:gd name="T50" fmla="*/ 0 w 463"/>
                  <a:gd name="T51" fmla="*/ 150 h 213"/>
                  <a:gd name="T52" fmla="*/ 12 w 463"/>
                  <a:gd name="T53" fmla="*/ 183 h 213"/>
                  <a:gd name="T54" fmla="*/ 51 w 463"/>
                  <a:gd name="T55" fmla="*/ 20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3" h="213">
                    <a:moveTo>
                      <a:pt x="51" y="201"/>
                    </a:moveTo>
                    <a:cubicBezTo>
                      <a:pt x="62" y="201"/>
                      <a:pt x="73" y="197"/>
                      <a:pt x="82" y="190"/>
                    </a:cubicBezTo>
                    <a:cubicBezTo>
                      <a:pt x="93" y="204"/>
                      <a:pt x="109" y="213"/>
                      <a:pt x="128" y="213"/>
                    </a:cubicBezTo>
                    <a:cubicBezTo>
                      <a:pt x="145" y="213"/>
                      <a:pt x="160" y="206"/>
                      <a:pt x="170" y="195"/>
                    </a:cubicBezTo>
                    <a:cubicBezTo>
                      <a:pt x="182" y="206"/>
                      <a:pt x="198" y="213"/>
                      <a:pt x="215" y="213"/>
                    </a:cubicBezTo>
                    <a:cubicBezTo>
                      <a:pt x="236" y="213"/>
                      <a:pt x="255" y="203"/>
                      <a:pt x="267" y="187"/>
                    </a:cubicBezTo>
                    <a:cubicBezTo>
                      <a:pt x="282" y="199"/>
                      <a:pt x="301" y="207"/>
                      <a:pt x="322" y="207"/>
                    </a:cubicBezTo>
                    <a:cubicBezTo>
                      <a:pt x="343" y="207"/>
                      <a:pt x="362" y="199"/>
                      <a:pt x="377" y="186"/>
                    </a:cubicBezTo>
                    <a:cubicBezTo>
                      <a:pt x="386" y="195"/>
                      <a:pt x="399" y="201"/>
                      <a:pt x="413" y="201"/>
                    </a:cubicBezTo>
                    <a:cubicBezTo>
                      <a:pt x="441" y="201"/>
                      <a:pt x="463" y="178"/>
                      <a:pt x="463" y="150"/>
                    </a:cubicBezTo>
                    <a:cubicBezTo>
                      <a:pt x="463" y="144"/>
                      <a:pt x="462" y="137"/>
                      <a:pt x="460" y="132"/>
                    </a:cubicBezTo>
                    <a:cubicBezTo>
                      <a:pt x="452" y="113"/>
                      <a:pt x="434" y="100"/>
                      <a:pt x="413" y="100"/>
                    </a:cubicBezTo>
                    <a:cubicBezTo>
                      <a:pt x="411" y="100"/>
                      <a:pt x="408" y="100"/>
                      <a:pt x="405" y="101"/>
                    </a:cubicBezTo>
                    <a:cubicBezTo>
                      <a:pt x="405" y="101"/>
                      <a:pt x="404" y="101"/>
                      <a:pt x="403" y="101"/>
                    </a:cubicBezTo>
                    <a:cubicBezTo>
                      <a:pt x="401" y="96"/>
                      <a:pt x="399" y="92"/>
                      <a:pt x="397" y="87"/>
                    </a:cubicBezTo>
                    <a:cubicBezTo>
                      <a:pt x="384" y="59"/>
                      <a:pt x="355" y="39"/>
                      <a:pt x="322" y="39"/>
                    </a:cubicBezTo>
                    <a:cubicBezTo>
                      <a:pt x="305" y="39"/>
                      <a:pt x="289" y="44"/>
                      <a:pt x="276" y="53"/>
                    </a:cubicBezTo>
                    <a:cubicBezTo>
                      <a:pt x="275" y="54"/>
                      <a:pt x="274" y="54"/>
                      <a:pt x="273" y="55"/>
                    </a:cubicBezTo>
                    <a:cubicBezTo>
                      <a:pt x="272" y="50"/>
                      <a:pt x="270" y="45"/>
                      <a:pt x="268" y="41"/>
                    </a:cubicBezTo>
                    <a:cubicBezTo>
                      <a:pt x="257" y="17"/>
                      <a:pt x="233" y="0"/>
                      <a:pt x="204" y="0"/>
                    </a:cubicBezTo>
                    <a:cubicBezTo>
                      <a:pt x="173" y="0"/>
                      <a:pt x="146" y="21"/>
                      <a:pt x="137" y="50"/>
                    </a:cubicBezTo>
                    <a:cubicBezTo>
                      <a:pt x="133" y="49"/>
                      <a:pt x="129" y="48"/>
                      <a:pt x="125" y="48"/>
                    </a:cubicBezTo>
                    <a:cubicBezTo>
                      <a:pt x="97" y="48"/>
                      <a:pt x="73" y="72"/>
                      <a:pt x="73" y="100"/>
                    </a:cubicBezTo>
                    <a:cubicBezTo>
                      <a:pt x="73" y="102"/>
                      <a:pt x="74" y="104"/>
                      <a:pt x="74" y="106"/>
                    </a:cubicBezTo>
                    <a:cubicBezTo>
                      <a:pt x="67" y="102"/>
                      <a:pt x="59" y="100"/>
                      <a:pt x="51" y="100"/>
                    </a:cubicBezTo>
                    <a:cubicBezTo>
                      <a:pt x="23" y="100"/>
                      <a:pt x="0" y="123"/>
                      <a:pt x="0" y="150"/>
                    </a:cubicBezTo>
                    <a:cubicBezTo>
                      <a:pt x="0" y="163"/>
                      <a:pt x="5" y="174"/>
                      <a:pt x="12" y="183"/>
                    </a:cubicBezTo>
                    <a:cubicBezTo>
                      <a:pt x="21" y="194"/>
                      <a:pt x="35" y="201"/>
                      <a:pt x="51" y="20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54" name="Freeform 156"/>
              <p:cNvSpPr>
                <a:spLocks/>
              </p:cNvSpPr>
              <p:nvPr/>
            </p:nvSpPr>
            <p:spPr bwMode="auto">
              <a:xfrm>
                <a:off x="12557581" y="531962"/>
                <a:ext cx="1183026" cy="618575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55" name="Freeform 157"/>
              <p:cNvSpPr>
                <a:spLocks/>
              </p:cNvSpPr>
              <p:nvPr/>
            </p:nvSpPr>
            <p:spPr bwMode="auto">
              <a:xfrm>
                <a:off x="7614657" y="1034914"/>
                <a:ext cx="1380197" cy="636617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56" name="Freeform 158"/>
              <p:cNvSpPr>
                <a:spLocks/>
              </p:cNvSpPr>
              <p:nvPr/>
            </p:nvSpPr>
            <p:spPr bwMode="auto">
              <a:xfrm>
                <a:off x="9131028" y="275665"/>
                <a:ext cx="1481376" cy="517998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57" name="Freeform 159"/>
              <p:cNvSpPr>
                <a:spLocks/>
              </p:cNvSpPr>
              <p:nvPr/>
            </p:nvSpPr>
            <p:spPr bwMode="auto">
              <a:xfrm>
                <a:off x="4296897" y="173704"/>
                <a:ext cx="2003928" cy="716517"/>
              </a:xfrm>
              <a:custGeom>
                <a:avLst/>
                <a:gdLst>
                  <a:gd name="T0" fmla="*/ 51 w 658"/>
                  <a:gd name="T1" fmla="*/ 223 h 235"/>
                  <a:gd name="T2" fmla="*/ 80 w 658"/>
                  <a:gd name="T3" fmla="*/ 214 h 235"/>
                  <a:gd name="T4" fmla="*/ 120 w 658"/>
                  <a:gd name="T5" fmla="*/ 235 h 235"/>
                  <a:gd name="T6" fmla="*/ 159 w 658"/>
                  <a:gd name="T7" fmla="*/ 216 h 235"/>
                  <a:gd name="T8" fmla="*/ 204 w 658"/>
                  <a:gd name="T9" fmla="*/ 232 h 235"/>
                  <a:gd name="T10" fmla="*/ 257 w 658"/>
                  <a:gd name="T11" fmla="*/ 209 h 235"/>
                  <a:gd name="T12" fmla="*/ 310 w 658"/>
                  <a:gd name="T13" fmla="*/ 232 h 235"/>
                  <a:gd name="T14" fmla="*/ 366 w 658"/>
                  <a:gd name="T15" fmla="*/ 206 h 235"/>
                  <a:gd name="T16" fmla="*/ 422 w 658"/>
                  <a:gd name="T17" fmla="*/ 232 h 235"/>
                  <a:gd name="T18" fmla="*/ 481 w 658"/>
                  <a:gd name="T19" fmla="*/ 201 h 235"/>
                  <a:gd name="T20" fmla="*/ 489 w 658"/>
                  <a:gd name="T21" fmla="*/ 215 h 235"/>
                  <a:gd name="T22" fmla="*/ 490 w 658"/>
                  <a:gd name="T23" fmla="*/ 217 h 235"/>
                  <a:gd name="T24" fmla="*/ 528 w 658"/>
                  <a:gd name="T25" fmla="*/ 235 h 235"/>
                  <a:gd name="T26" fmla="*/ 572 w 658"/>
                  <a:gd name="T27" fmla="*/ 210 h 235"/>
                  <a:gd name="T28" fmla="*/ 606 w 658"/>
                  <a:gd name="T29" fmla="*/ 223 h 235"/>
                  <a:gd name="T30" fmla="*/ 658 w 658"/>
                  <a:gd name="T31" fmla="*/ 171 h 235"/>
                  <a:gd name="T32" fmla="*/ 654 w 658"/>
                  <a:gd name="T33" fmla="*/ 151 h 235"/>
                  <a:gd name="T34" fmla="*/ 606 w 658"/>
                  <a:gd name="T35" fmla="*/ 119 h 235"/>
                  <a:gd name="T36" fmla="*/ 594 w 658"/>
                  <a:gd name="T37" fmla="*/ 121 h 235"/>
                  <a:gd name="T38" fmla="*/ 534 w 658"/>
                  <a:gd name="T39" fmla="*/ 83 h 235"/>
                  <a:gd name="T40" fmla="*/ 497 w 658"/>
                  <a:gd name="T41" fmla="*/ 95 h 235"/>
                  <a:gd name="T42" fmla="*/ 496 w 658"/>
                  <a:gd name="T43" fmla="*/ 95 h 235"/>
                  <a:gd name="T44" fmla="*/ 494 w 658"/>
                  <a:gd name="T45" fmla="*/ 91 h 235"/>
                  <a:gd name="T46" fmla="*/ 419 w 658"/>
                  <a:gd name="T47" fmla="*/ 43 h 235"/>
                  <a:gd name="T48" fmla="*/ 381 w 658"/>
                  <a:gd name="T49" fmla="*/ 52 h 235"/>
                  <a:gd name="T50" fmla="*/ 378 w 658"/>
                  <a:gd name="T51" fmla="*/ 53 h 235"/>
                  <a:gd name="T52" fmla="*/ 374 w 658"/>
                  <a:gd name="T53" fmla="*/ 41 h 235"/>
                  <a:gd name="T54" fmla="*/ 310 w 658"/>
                  <a:gd name="T55" fmla="*/ 0 h 235"/>
                  <a:gd name="T56" fmla="*/ 244 w 658"/>
                  <a:gd name="T57" fmla="*/ 48 h 235"/>
                  <a:gd name="T58" fmla="*/ 216 w 658"/>
                  <a:gd name="T59" fmla="*/ 43 h 235"/>
                  <a:gd name="T60" fmla="*/ 142 w 658"/>
                  <a:gd name="T61" fmla="*/ 88 h 235"/>
                  <a:gd name="T62" fmla="*/ 117 w 658"/>
                  <a:gd name="T63" fmla="*/ 83 h 235"/>
                  <a:gd name="T64" fmla="*/ 58 w 658"/>
                  <a:gd name="T65" fmla="*/ 120 h 235"/>
                  <a:gd name="T66" fmla="*/ 51 w 658"/>
                  <a:gd name="T67" fmla="*/ 119 h 235"/>
                  <a:gd name="T68" fmla="*/ 0 w 658"/>
                  <a:gd name="T69" fmla="*/ 171 h 235"/>
                  <a:gd name="T70" fmla="*/ 12 w 658"/>
                  <a:gd name="T71" fmla="*/ 204 h 235"/>
                  <a:gd name="T72" fmla="*/ 51 w 658"/>
                  <a:gd name="T73" fmla="*/ 22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58" h="235">
                    <a:moveTo>
                      <a:pt x="51" y="223"/>
                    </a:moveTo>
                    <a:cubicBezTo>
                      <a:pt x="62" y="223"/>
                      <a:pt x="71" y="220"/>
                      <a:pt x="80" y="214"/>
                    </a:cubicBezTo>
                    <a:cubicBezTo>
                      <a:pt x="89" y="227"/>
                      <a:pt x="103" y="235"/>
                      <a:pt x="120" y="235"/>
                    </a:cubicBezTo>
                    <a:cubicBezTo>
                      <a:pt x="136" y="235"/>
                      <a:pt x="150" y="228"/>
                      <a:pt x="159" y="216"/>
                    </a:cubicBezTo>
                    <a:cubicBezTo>
                      <a:pt x="171" y="226"/>
                      <a:pt x="187" y="232"/>
                      <a:pt x="204" y="232"/>
                    </a:cubicBezTo>
                    <a:cubicBezTo>
                      <a:pt x="225" y="232"/>
                      <a:pt x="244" y="223"/>
                      <a:pt x="257" y="209"/>
                    </a:cubicBezTo>
                    <a:cubicBezTo>
                      <a:pt x="270" y="223"/>
                      <a:pt x="289" y="232"/>
                      <a:pt x="310" y="232"/>
                    </a:cubicBezTo>
                    <a:cubicBezTo>
                      <a:pt x="333" y="232"/>
                      <a:pt x="353" y="222"/>
                      <a:pt x="366" y="206"/>
                    </a:cubicBezTo>
                    <a:cubicBezTo>
                      <a:pt x="379" y="222"/>
                      <a:pt x="399" y="232"/>
                      <a:pt x="422" y="232"/>
                    </a:cubicBezTo>
                    <a:cubicBezTo>
                      <a:pt x="446" y="232"/>
                      <a:pt x="468" y="220"/>
                      <a:pt x="481" y="201"/>
                    </a:cubicBezTo>
                    <a:cubicBezTo>
                      <a:pt x="483" y="207"/>
                      <a:pt x="485" y="211"/>
                      <a:pt x="489" y="215"/>
                    </a:cubicBezTo>
                    <a:cubicBezTo>
                      <a:pt x="489" y="216"/>
                      <a:pt x="489" y="216"/>
                      <a:pt x="490" y="217"/>
                    </a:cubicBezTo>
                    <a:cubicBezTo>
                      <a:pt x="499" y="228"/>
                      <a:pt x="513" y="235"/>
                      <a:pt x="528" y="235"/>
                    </a:cubicBezTo>
                    <a:cubicBezTo>
                      <a:pt x="547" y="235"/>
                      <a:pt x="563" y="225"/>
                      <a:pt x="572" y="210"/>
                    </a:cubicBezTo>
                    <a:cubicBezTo>
                      <a:pt x="581" y="218"/>
                      <a:pt x="593" y="223"/>
                      <a:pt x="606" y="223"/>
                    </a:cubicBezTo>
                    <a:cubicBezTo>
                      <a:pt x="635" y="223"/>
                      <a:pt x="658" y="200"/>
                      <a:pt x="658" y="171"/>
                    </a:cubicBezTo>
                    <a:cubicBezTo>
                      <a:pt x="658" y="164"/>
                      <a:pt x="656" y="157"/>
                      <a:pt x="654" y="151"/>
                    </a:cubicBezTo>
                    <a:cubicBezTo>
                      <a:pt x="646" y="132"/>
                      <a:pt x="628" y="119"/>
                      <a:pt x="606" y="119"/>
                    </a:cubicBezTo>
                    <a:cubicBezTo>
                      <a:pt x="602" y="119"/>
                      <a:pt x="598" y="120"/>
                      <a:pt x="594" y="121"/>
                    </a:cubicBezTo>
                    <a:cubicBezTo>
                      <a:pt x="583" y="98"/>
                      <a:pt x="561" y="83"/>
                      <a:pt x="534" y="83"/>
                    </a:cubicBezTo>
                    <a:cubicBezTo>
                      <a:pt x="520" y="83"/>
                      <a:pt x="507" y="87"/>
                      <a:pt x="497" y="95"/>
                    </a:cubicBezTo>
                    <a:cubicBezTo>
                      <a:pt x="497" y="95"/>
                      <a:pt x="496" y="95"/>
                      <a:pt x="496" y="95"/>
                    </a:cubicBezTo>
                    <a:cubicBezTo>
                      <a:pt x="496" y="94"/>
                      <a:pt x="495" y="92"/>
                      <a:pt x="494" y="91"/>
                    </a:cubicBezTo>
                    <a:cubicBezTo>
                      <a:pt x="481" y="63"/>
                      <a:pt x="452" y="43"/>
                      <a:pt x="419" y="43"/>
                    </a:cubicBezTo>
                    <a:cubicBezTo>
                      <a:pt x="405" y="43"/>
                      <a:pt x="392" y="46"/>
                      <a:pt x="381" y="52"/>
                    </a:cubicBezTo>
                    <a:cubicBezTo>
                      <a:pt x="380" y="52"/>
                      <a:pt x="379" y="53"/>
                      <a:pt x="378" y="53"/>
                    </a:cubicBezTo>
                    <a:cubicBezTo>
                      <a:pt x="377" y="49"/>
                      <a:pt x="376" y="45"/>
                      <a:pt x="374" y="41"/>
                    </a:cubicBezTo>
                    <a:cubicBezTo>
                      <a:pt x="363" y="17"/>
                      <a:pt x="339" y="0"/>
                      <a:pt x="310" y="0"/>
                    </a:cubicBezTo>
                    <a:cubicBezTo>
                      <a:pt x="280" y="0"/>
                      <a:pt x="254" y="20"/>
                      <a:pt x="244" y="48"/>
                    </a:cubicBezTo>
                    <a:cubicBezTo>
                      <a:pt x="235" y="45"/>
                      <a:pt x="226" y="43"/>
                      <a:pt x="216" y="43"/>
                    </a:cubicBezTo>
                    <a:cubicBezTo>
                      <a:pt x="184" y="43"/>
                      <a:pt x="156" y="61"/>
                      <a:pt x="142" y="88"/>
                    </a:cubicBezTo>
                    <a:cubicBezTo>
                      <a:pt x="134" y="84"/>
                      <a:pt x="126" y="83"/>
                      <a:pt x="117" y="83"/>
                    </a:cubicBezTo>
                    <a:cubicBezTo>
                      <a:pt x="91" y="83"/>
                      <a:pt x="69" y="98"/>
                      <a:pt x="58" y="120"/>
                    </a:cubicBezTo>
                    <a:cubicBezTo>
                      <a:pt x="56" y="119"/>
                      <a:pt x="54" y="119"/>
                      <a:pt x="51" y="119"/>
                    </a:cubicBezTo>
                    <a:cubicBezTo>
                      <a:pt x="23" y="119"/>
                      <a:pt x="0" y="142"/>
                      <a:pt x="0" y="171"/>
                    </a:cubicBezTo>
                    <a:cubicBezTo>
                      <a:pt x="0" y="184"/>
                      <a:pt x="4" y="195"/>
                      <a:pt x="12" y="204"/>
                    </a:cubicBezTo>
                    <a:cubicBezTo>
                      <a:pt x="21" y="215"/>
                      <a:pt x="35" y="223"/>
                      <a:pt x="51" y="22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58" name="Freeform 160"/>
              <p:cNvSpPr>
                <a:spLocks noEditPoints="1"/>
              </p:cNvSpPr>
              <p:nvPr/>
            </p:nvSpPr>
            <p:spPr bwMode="auto">
              <a:xfrm>
                <a:off x="6066414" y="475729"/>
                <a:ext cx="1210089" cy="710073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59" name="Freeform 161"/>
              <p:cNvSpPr>
                <a:spLocks/>
              </p:cNvSpPr>
              <p:nvPr/>
            </p:nvSpPr>
            <p:spPr bwMode="auto">
              <a:xfrm>
                <a:off x="10984011" y="644722"/>
                <a:ext cx="2940813" cy="1011629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60" name="Freeform 163"/>
              <p:cNvSpPr>
                <a:spLocks/>
              </p:cNvSpPr>
              <p:nvPr/>
            </p:nvSpPr>
            <p:spPr bwMode="auto">
              <a:xfrm>
                <a:off x="6271449" y="405075"/>
                <a:ext cx="2795189" cy="1011629"/>
              </a:xfrm>
              <a:custGeom>
                <a:avLst/>
                <a:gdLst>
                  <a:gd name="T0" fmla="*/ 64 w 917"/>
                  <a:gd name="T1" fmla="*/ 332 h 332"/>
                  <a:gd name="T2" fmla="*/ 120 w 917"/>
                  <a:gd name="T3" fmla="*/ 299 h 332"/>
                  <a:gd name="T4" fmla="*/ 179 w 917"/>
                  <a:gd name="T5" fmla="*/ 322 h 332"/>
                  <a:gd name="T6" fmla="*/ 230 w 917"/>
                  <a:gd name="T7" fmla="*/ 305 h 332"/>
                  <a:gd name="T8" fmla="*/ 278 w 917"/>
                  <a:gd name="T9" fmla="*/ 320 h 332"/>
                  <a:gd name="T10" fmla="*/ 338 w 917"/>
                  <a:gd name="T11" fmla="*/ 294 h 332"/>
                  <a:gd name="T12" fmla="*/ 399 w 917"/>
                  <a:gd name="T13" fmla="*/ 320 h 332"/>
                  <a:gd name="T14" fmla="*/ 450 w 917"/>
                  <a:gd name="T15" fmla="*/ 302 h 332"/>
                  <a:gd name="T16" fmla="*/ 509 w 917"/>
                  <a:gd name="T17" fmla="*/ 325 h 332"/>
                  <a:gd name="T18" fmla="*/ 564 w 917"/>
                  <a:gd name="T19" fmla="*/ 304 h 332"/>
                  <a:gd name="T20" fmla="*/ 613 w 917"/>
                  <a:gd name="T21" fmla="*/ 320 h 332"/>
                  <a:gd name="T22" fmla="*/ 669 w 917"/>
                  <a:gd name="T23" fmla="*/ 298 h 332"/>
                  <a:gd name="T24" fmla="*/ 728 w 917"/>
                  <a:gd name="T25" fmla="*/ 329 h 332"/>
                  <a:gd name="T26" fmla="*/ 773 w 917"/>
                  <a:gd name="T27" fmla="*/ 313 h 332"/>
                  <a:gd name="T28" fmla="*/ 812 w 917"/>
                  <a:gd name="T29" fmla="*/ 331 h 332"/>
                  <a:gd name="T30" fmla="*/ 852 w 917"/>
                  <a:gd name="T31" fmla="*/ 311 h 332"/>
                  <a:gd name="T32" fmla="*/ 865 w 917"/>
                  <a:gd name="T33" fmla="*/ 312 h 332"/>
                  <a:gd name="T34" fmla="*/ 917 w 917"/>
                  <a:gd name="T35" fmla="*/ 261 h 332"/>
                  <a:gd name="T36" fmla="*/ 913 w 917"/>
                  <a:gd name="T37" fmla="*/ 241 h 332"/>
                  <a:gd name="T38" fmla="*/ 865 w 917"/>
                  <a:gd name="T39" fmla="*/ 209 h 332"/>
                  <a:gd name="T40" fmla="*/ 855 w 917"/>
                  <a:gd name="T41" fmla="*/ 210 h 332"/>
                  <a:gd name="T42" fmla="*/ 850 w 917"/>
                  <a:gd name="T43" fmla="*/ 211 h 332"/>
                  <a:gd name="T44" fmla="*/ 844 w 917"/>
                  <a:gd name="T45" fmla="*/ 191 h 332"/>
                  <a:gd name="T46" fmla="*/ 778 w 917"/>
                  <a:gd name="T47" fmla="*/ 148 h 332"/>
                  <a:gd name="T48" fmla="*/ 751 w 917"/>
                  <a:gd name="T49" fmla="*/ 153 h 332"/>
                  <a:gd name="T50" fmla="*/ 746 w 917"/>
                  <a:gd name="T51" fmla="*/ 155 h 332"/>
                  <a:gd name="T52" fmla="*/ 738 w 917"/>
                  <a:gd name="T53" fmla="*/ 126 h 332"/>
                  <a:gd name="T54" fmla="*/ 663 w 917"/>
                  <a:gd name="T55" fmla="*/ 79 h 332"/>
                  <a:gd name="T56" fmla="*/ 598 w 917"/>
                  <a:gd name="T57" fmla="*/ 110 h 332"/>
                  <a:gd name="T58" fmla="*/ 596 w 917"/>
                  <a:gd name="T59" fmla="*/ 111 h 332"/>
                  <a:gd name="T60" fmla="*/ 593 w 917"/>
                  <a:gd name="T61" fmla="*/ 102 h 332"/>
                  <a:gd name="T62" fmla="*/ 517 w 917"/>
                  <a:gd name="T63" fmla="*/ 55 h 332"/>
                  <a:gd name="T64" fmla="*/ 480 w 917"/>
                  <a:gd name="T65" fmla="*/ 63 h 332"/>
                  <a:gd name="T66" fmla="*/ 479 w 917"/>
                  <a:gd name="T67" fmla="*/ 64 h 332"/>
                  <a:gd name="T68" fmla="*/ 474 w 917"/>
                  <a:gd name="T69" fmla="*/ 54 h 332"/>
                  <a:gd name="T70" fmla="*/ 387 w 917"/>
                  <a:gd name="T71" fmla="*/ 0 h 332"/>
                  <a:gd name="T72" fmla="*/ 292 w 917"/>
                  <a:gd name="T73" fmla="*/ 76 h 332"/>
                  <a:gd name="T74" fmla="*/ 271 w 917"/>
                  <a:gd name="T75" fmla="*/ 73 h 332"/>
                  <a:gd name="T76" fmla="*/ 188 w 917"/>
                  <a:gd name="T77" fmla="*/ 146 h 332"/>
                  <a:gd name="T78" fmla="*/ 160 w 917"/>
                  <a:gd name="T79" fmla="*/ 140 h 332"/>
                  <a:gd name="T80" fmla="*/ 95 w 917"/>
                  <a:gd name="T81" fmla="*/ 205 h 332"/>
                  <a:gd name="T82" fmla="*/ 95 w 917"/>
                  <a:gd name="T83" fmla="*/ 212 h 332"/>
                  <a:gd name="T84" fmla="*/ 64 w 917"/>
                  <a:gd name="T85" fmla="*/ 204 h 332"/>
                  <a:gd name="T86" fmla="*/ 0 w 917"/>
                  <a:gd name="T87" fmla="*/ 268 h 332"/>
                  <a:gd name="T88" fmla="*/ 14 w 917"/>
                  <a:gd name="T89" fmla="*/ 307 h 332"/>
                  <a:gd name="T90" fmla="*/ 64 w 917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7" h="332">
                    <a:moveTo>
                      <a:pt x="64" y="332"/>
                    </a:moveTo>
                    <a:cubicBezTo>
                      <a:pt x="88" y="332"/>
                      <a:pt x="109" y="318"/>
                      <a:pt x="120" y="299"/>
                    </a:cubicBezTo>
                    <a:cubicBezTo>
                      <a:pt x="135" y="313"/>
                      <a:pt x="156" y="322"/>
                      <a:pt x="179" y="322"/>
                    </a:cubicBezTo>
                    <a:cubicBezTo>
                      <a:pt x="198" y="322"/>
                      <a:pt x="216" y="316"/>
                      <a:pt x="230" y="305"/>
                    </a:cubicBezTo>
                    <a:cubicBezTo>
                      <a:pt x="244" y="314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4"/>
                    </a:cubicBezTo>
                    <a:cubicBezTo>
                      <a:pt x="353" y="310"/>
                      <a:pt x="375" y="320"/>
                      <a:pt x="399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6" y="316"/>
                      <a:pt x="486" y="325"/>
                      <a:pt x="509" y="325"/>
                    </a:cubicBezTo>
                    <a:cubicBezTo>
                      <a:pt x="530" y="325"/>
                      <a:pt x="549" y="317"/>
                      <a:pt x="564" y="304"/>
                    </a:cubicBezTo>
                    <a:cubicBezTo>
                      <a:pt x="578" y="314"/>
                      <a:pt x="594" y="320"/>
                      <a:pt x="613" y="320"/>
                    </a:cubicBezTo>
                    <a:cubicBezTo>
                      <a:pt x="634" y="320"/>
                      <a:pt x="654" y="311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45" y="329"/>
                      <a:pt x="761" y="323"/>
                      <a:pt x="773" y="313"/>
                    </a:cubicBezTo>
                    <a:cubicBezTo>
                      <a:pt x="783" y="324"/>
                      <a:pt x="797" y="331"/>
                      <a:pt x="812" y="331"/>
                    </a:cubicBezTo>
                    <a:cubicBezTo>
                      <a:pt x="829" y="331"/>
                      <a:pt x="843" y="323"/>
                      <a:pt x="852" y="311"/>
                    </a:cubicBezTo>
                    <a:cubicBezTo>
                      <a:pt x="856" y="312"/>
                      <a:pt x="861" y="312"/>
                      <a:pt x="865" y="312"/>
                    </a:cubicBezTo>
                    <a:cubicBezTo>
                      <a:pt x="893" y="312"/>
                      <a:pt x="917" y="289"/>
                      <a:pt x="917" y="261"/>
                    </a:cubicBezTo>
                    <a:cubicBezTo>
                      <a:pt x="917" y="254"/>
                      <a:pt x="915" y="247"/>
                      <a:pt x="913" y="241"/>
                    </a:cubicBezTo>
                    <a:cubicBezTo>
                      <a:pt x="905" y="222"/>
                      <a:pt x="886" y="209"/>
                      <a:pt x="865" y="209"/>
                    </a:cubicBezTo>
                    <a:cubicBezTo>
                      <a:pt x="861" y="209"/>
                      <a:pt x="858" y="209"/>
                      <a:pt x="855" y="210"/>
                    </a:cubicBezTo>
                    <a:cubicBezTo>
                      <a:pt x="853" y="210"/>
                      <a:pt x="852" y="210"/>
                      <a:pt x="850" y="211"/>
                    </a:cubicBezTo>
                    <a:cubicBezTo>
                      <a:pt x="849" y="204"/>
                      <a:pt x="847" y="197"/>
                      <a:pt x="844" y="191"/>
                    </a:cubicBezTo>
                    <a:cubicBezTo>
                      <a:pt x="833" y="165"/>
                      <a:pt x="808" y="148"/>
                      <a:pt x="778" y="148"/>
                    </a:cubicBezTo>
                    <a:cubicBezTo>
                      <a:pt x="769" y="148"/>
                      <a:pt x="760" y="150"/>
                      <a:pt x="751" y="153"/>
                    </a:cubicBezTo>
                    <a:cubicBezTo>
                      <a:pt x="750" y="154"/>
                      <a:pt x="748" y="155"/>
                      <a:pt x="746" y="155"/>
                    </a:cubicBezTo>
                    <a:cubicBezTo>
                      <a:pt x="745" y="145"/>
                      <a:pt x="743" y="135"/>
                      <a:pt x="738" y="126"/>
                    </a:cubicBezTo>
                    <a:cubicBezTo>
                      <a:pt x="725" y="98"/>
                      <a:pt x="696" y="79"/>
                      <a:pt x="663" y="79"/>
                    </a:cubicBezTo>
                    <a:cubicBezTo>
                      <a:pt x="637" y="79"/>
                      <a:pt x="613" y="91"/>
                      <a:pt x="598" y="110"/>
                    </a:cubicBezTo>
                    <a:cubicBezTo>
                      <a:pt x="597" y="110"/>
                      <a:pt x="597" y="111"/>
                      <a:pt x="596" y="111"/>
                    </a:cubicBezTo>
                    <a:cubicBezTo>
                      <a:pt x="595" y="108"/>
                      <a:pt x="594" y="105"/>
                      <a:pt x="593" y="102"/>
                    </a:cubicBezTo>
                    <a:cubicBezTo>
                      <a:pt x="579" y="74"/>
                      <a:pt x="551" y="55"/>
                      <a:pt x="517" y="55"/>
                    </a:cubicBezTo>
                    <a:cubicBezTo>
                      <a:pt x="504" y="55"/>
                      <a:pt x="492" y="58"/>
                      <a:pt x="480" y="63"/>
                    </a:cubicBezTo>
                    <a:cubicBezTo>
                      <a:pt x="480" y="64"/>
                      <a:pt x="479" y="64"/>
                      <a:pt x="479" y="64"/>
                    </a:cubicBezTo>
                    <a:cubicBezTo>
                      <a:pt x="478" y="61"/>
                      <a:pt x="476" y="57"/>
                      <a:pt x="474" y="54"/>
                    </a:cubicBezTo>
                    <a:cubicBezTo>
                      <a:pt x="459" y="22"/>
                      <a:pt x="425" y="0"/>
                      <a:pt x="387" y="0"/>
                    </a:cubicBezTo>
                    <a:cubicBezTo>
                      <a:pt x="341" y="0"/>
                      <a:pt x="302" y="32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9" y="73"/>
                      <a:pt x="193" y="105"/>
                      <a:pt x="188" y="146"/>
                    </a:cubicBezTo>
                    <a:cubicBezTo>
                      <a:pt x="180" y="142"/>
                      <a:pt x="170" y="140"/>
                      <a:pt x="160" y="140"/>
                    </a:cubicBezTo>
                    <a:cubicBezTo>
                      <a:pt x="124" y="140"/>
                      <a:pt x="95" y="169"/>
                      <a:pt x="95" y="205"/>
                    </a:cubicBezTo>
                    <a:cubicBezTo>
                      <a:pt x="95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6"/>
                      <a:pt x="14" y="307"/>
                    </a:cubicBezTo>
                    <a:cubicBezTo>
                      <a:pt x="25" y="322"/>
                      <a:pt x="44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61" name="Freeform 168"/>
              <p:cNvSpPr>
                <a:spLocks/>
              </p:cNvSpPr>
              <p:nvPr/>
            </p:nvSpPr>
            <p:spPr bwMode="auto">
              <a:xfrm>
                <a:off x="4152358" y="629438"/>
                <a:ext cx="2940813" cy="902089"/>
              </a:xfrm>
              <a:custGeom>
                <a:avLst/>
                <a:gdLst>
                  <a:gd name="T0" fmla="*/ 337 w 965"/>
                  <a:gd name="T1" fmla="*/ 296 h 296"/>
                  <a:gd name="T2" fmla="*/ 338 w 965"/>
                  <a:gd name="T3" fmla="*/ 295 h 296"/>
                  <a:gd name="T4" fmla="*/ 340 w 965"/>
                  <a:gd name="T5" fmla="*/ 296 h 296"/>
                  <a:gd name="T6" fmla="*/ 959 w 965"/>
                  <a:gd name="T7" fmla="*/ 296 h 296"/>
                  <a:gd name="T8" fmla="*/ 965 w 965"/>
                  <a:gd name="T9" fmla="*/ 273 h 296"/>
                  <a:gd name="T10" fmla="*/ 913 w 965"/>
                  <a:gd name="T11" fmla="*/ 221 h 296"/>
                  <a:gd name="T12" fmla="*/ 903 w 965"/>
                  <a:gd name="T13" fmla="*/ 222 h 296"/>
                  <a:gd name="T14" fmla="*/ 830 w 965"/>
                  <a:gd name="T15" fmla="*/ 153 h 296"/>
                  <a:gd name="T16" fmla="*/ 765 w 965"/>
                  <a:gd name="T17" fmla="*/ 193 h 296"/>
                  <a:gd name="T18" fmla="*/ 728 w 965"/>
                  <a:gd name="T19" fmla="*/ 183 h 296"/>
                  <a:gd name="T20" fmla="*/ 686 w 965"/>
                  <a:gd name="T21" fmla="*/ 197 h 296"/>
                  <a:gd name="T22" fmla="*/ 612 w 965"/>
                  <a:gd name="T23" fmla="*/ 153 h 296"/>
                  <a:gd name="T24" fmla="*/ 573 w 965"/>
                  <a:gd name="T25" fmla="*/ 163 h 296"/>
                  <a:gd name="T26" fmla="*/ 489 w 965"/>
                  <a:gd name="T27" fmla="*/ 80 h 296"/>
                  <a:gd name="T28" fmla="*/ 483 w 965"/>
                  <a:gd name="T29" fmla="*/ 80 h 296"/>
                  <a:gd name="T30" fmla="*/ 387 w 965"/>
                  <a:gd name="T31" fmla="*/ 0 h 296"/>
                  <a:gd name="T32" fmla="*/ 292 w 965"/>
                  <a:gd name="T33" fmla="*/ 76 h 296"/>
                  <a:gd name="T34" fmla="*/ 271 w 965"/>
                  <a:gd name="T35" fmla="*/ 73 h 296"/>
                  <a:gd name="T36" fmla="*/ 188 w 965"/>
                  <a:gd name="T37" fmla="*/ 147 h 296"/>
                  <a:gd name="T38" fmla="*/ 160 w 965"/>
                  <a:gd name="T39" fmla="*/ 140 h 296"/>
                  <a:gd name="T40" fmla="*/ 94 w 965"/>
                  <a:gd name="T41" fmla="*/ 206 h 296"/>
                  <a:gd name="T42" fmla="*/ 95 w 965"/>
                  <a:gd name="T43" fmla="*/ 212 h 296"/>
                  <a:gd name="T44" fmla="*/ 64 w 965"/>
                  <a:gd name="T45" fmla="*/ 204 h 296"/>
                  <a:gd name="T46" fmla="*/ 0 w 965"/>
                  <a:gd name="T47" fmla="*/ 268 h 296"/>
                  <a:gd name="T48" fmla="*/ 6 w 965"/>
                  <a:gd name="T49" fmla="*/ 296 h 296"/>
                  <a:gd name="T50" fmla="*/ 337 w 965"/>
                  <a:gd name="T51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5" h="296">
                    <a:moveTo>
                      <a:pt x="337" y="296"/>
                    </a:moveTo>
                    <a:cubicBezTo>
                      <a:pt x="337" y="296"/>
                      <a:pt x="338" y="295"/>
                      <a:pt x="338" y="295"/>
                    </a:cubicBezTo>
                    <a:cubicBezTo>
                      <a:pt x="339" y="295"/>
                      <a:pt x="339" y="296"/>
                      <a:pt x="340" y="296"/>
                    </a:cubicBezTo>
                    <a:cubicBezTo>
                      <a:pt x="959" y="296"/>
                      <a:pt x="959" y="296"/>
                      <a:pt x="959" y="296"/>
                    </a:cubicBezTo>
                    <a:cubicBezTo>
                      <a:pt x="963" y="289"/>
                      <a:pt x="965" y="281"/>
                      <a:pt x="965" y="273"/>
                    </a:cubicBezTo>
                    <a:cubicBezTo>
                      <a:pt x="965" y="245"/>
                      <a:pt x="942" y="221"/>
                      <a:pt x="913" y="221"/>
                    </a:cubicBezTo>
                    <a:cubicBezTo>
                      <a:pt x="910" y="221"/>
                      <a:pt x="906" y="222"/>
                      <a:pt x="903" y="222"/>
                    </a:cubicBezTo>
                    <a:cubicBezTo>
                      <a:pt x="901" y="184"/>
                      <a:pt x="869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7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598" y="153"/>
                      <a:pt x="585" y="156"/>
                      <a:pt x="573" y="163"/>
                    </a:cubicBezTo>
                    <a:cubicBezTo>
                      <a:pt x="572" y="117"/>
                      <a:pt x="535" y="80"/>
                      <a:pt x="489" y="80"/>
                    </a:cubicBezTo>
                    <a:cubicBezTo>
                      <a:pt x="487" y="80"/>
                      <a:pt x="485" y="80"/>
                      <a:pt x="483" y="80"/>
                    </a:cubicBezTo>
                    <a:cubicBezTo>
                      <a:pt x="474" y="35"/>
                      <a:pt x="43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6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78"/>
                      <a:pt x="2" y="288"/>
                      <a:pt x="6" y="296"/>
                    </a:cubicBezTo>
                    <a:lnTo>
                      <a:pt x="337" y="29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62" name="Freeform 161"/>
              <p:cNvSpPr>
                <a:spLocks/>
              </p:cNvSpPr>
              <p:nvPr/>
            </p:nvSpPr>
            <p:spPr bwMode="auto">
              <a:xfrm>
                <a:off x="7308832" y="1752662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63" name="Freeform 158"/>
              <p:cNvSpPr>
                <a:spLocks/>
              </p:cNvSpPr>
              <p:nvPr/>
            </p:nvSpPr>
            <p:spPr bwMode="auto">
              <a:xfrm>
                <a:off x="9561934" y="1116615"/>
                <a:ext cx="488305" cy="170747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64" name="Freeform 161"/>
              <p:cNvSpPr>
                <a:spLocks/>
              </p:cNvSpPr>
              <p:nvPr/>
            </p:nvSpPr>
            <p:spPr bwMode="auto">
              <a:xfrm>
                <a:off x="5391382" y="954166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65" name="Freeform 160"/>
              <p:cNvSpPr>
                <a:spLocks noEditPoints="1"/>
              </p:cNvSpPr>
              <p:nvPr/>
            </p:nvSpPr>
            <p:spPr bwMode="auto">
              <a:xfrm>
                <a:off x="11635587" y="701700"/>
                <a:ext cx="557921" cy="327385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66" name="Freeform 156"/>
              <p:cNvSpPr>
                <a:spLocks/>
              </p:cNvSpPr>
              <p:nvPr/>
            </p:nvSpPr>
            <p:spPr bwMode="auto">
              <a:xfrm>
                <a:off x="12034372" y="462744"/>
                <a:ext cx="682345" cy="356782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67" name="Freeform 157"/>
              <p:cNvSpPr>
                <a:spLocks/>
              </p:cNvSpPr>
              <p:nvPr/>
            </p:nvSpPr>
            <p:spPr bwMode="auto">
              <a:xfrm>
                <a:off x="7084144" y="1388162"/>
                <a:ext cx="852123" cy="393043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68" name="Freeform 160"/>
              <p:cNvSpPr>
                <a:spLocks noEditPoints="1"/>
              </p:cNvSpPr>
              <p:nvPr/>
            </p:nvSpPr>
            <p:spPr bwMode="auto">
              <a:xfrm>
                <a:off x="9073660" y="991273"/>
                <a:ext cx="1654194" cy="970672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6583185" y="409118"/>
              <a:ext cx="16483051" cy="1509735"/>
              <a:chOff x="4152358" y="173704"/>
              <a:chExt cx="19944492" cy="1826780"/>
            </a:xfrm>
          </p:grpSpPr>
          <p:sp>
            <p:nvSpPr>
              <p:cNvPr id="72" name="Freeform 154"/>
              <p:cNvSpPr>
                <a:spLocks/>
              </p:cNvSpPr>
              <p:nvPr/>
            </p:nvSpPr>
            <p:spPr bwMode="auto">
              <a:xfrm>
                <a:off x="20593872" y="776007"/>
                <a:ext cx="1409838" cy="649504"/>
              </a:xfrm>
              <a:custGeom>
                <a:avLst/>
                <a:gdLst>
                  <a:gd name="T0" fmla="*/ 51 w 463"/>
                  <a:gd name="T1" fmla="*/ 201 h 213"/>
                  <a:gd name="T2" fmla="*/ 82 w 463"/>
                  <a:gd name="T3" fmla="*/ 190 h 213"/>
                  <a:gd name="T4" fmla="*/ 128 w 463"/>
                  <a:gd name="T5" fmla="*/ 213 h 213"/>
                  <a:gd name="T6" fmla="*/ 170 w 463"/>
                  <a:gd name="T7" fmla="*/ 195 h 213"/>
                  <a:gd name="T8" fmla="*/ 215 w 463"/>
                  <a:gd name="T9" fmla="*/ 213 h 213"/>
                  <a:gd name="T10" fmla="*/ 267 w 463"/>
                  <a:gd name="T11" fmla="*/ 187 h 213"/>
                  <a:gd name="T12" fmla="*/ 322 w 463"/>
                  <a:gd name="T13" fmla="*/ 207 h 213"/>
                  <a:gd name="T14" fmla="*/ 377 w 463"/>
                  <a:gd name="T15" fmla="*/ 186 h 213"/>
                  <a:gd name="T16" fmla="*/ 413 w 463"/>
                  <a:gd name="T17" fmla="*/ 201 h 213"/>
                  <a:gd name="T18" fmla="*/ 463 w 463"/>
                  <a:gd name="T19" fmla="*/ 150 h 213"/>
                  <a:gd name="T20" fmla="*/ 460 w 463"/>
                  <a:gd name="T21" fmla="*/ 132 h 213"/>
                  <a:gd name="T22" fmla="*/ 413 w 463"/>
                  <a:gd name="T23" fmla="*/ 100 h 213"/>
                  <a:gd name="T24" fmla="*/ 405 w 463"/>
                  <a:gd name="T25" fmla="*/ 101 h 213"/>
                  <a:gd name="T26" fmla="*/ 403 w 463"/>
                  <a:gd name="T27" fmla="*/ 101 h 213"/>
                  <a:gd name="T28" fmla="*/ 397 w 463"/>
                  <a:gd name="T29" fmla="*/ 87 h 213"/>
                  <a:gd name="T30" fmla="*/ 322 w 463"/>
                  <a:gd name="T31" fmla="*/ 39 h 213"/>
                  <a:gd name="T32" fmla="*/ 276 w 463"/>
                  <a:gd name="T33" fmla="*/ 53 h 213"/>
                  <a:gd name="T34" fmla="*/ 273 w 463"/>
                  <a:gd name="T35" fmla="*/ 55 h 213"/>
                  <a:gd name="T36" fmla="*/ 268 w 463"/>
                  <a:gd name="T37" fmla="*/ 41 h 213"/>
                  <a:gd name="T38" fmla="*/ 204 w 463"/>
                  <a:gd name="T39" fmla="*/ 0 h 213"/>
                  <a:gd name="T40" fmla="*/ 137 w 463"/>
                  <a:gd name="T41" fmla="*/ 50 h 213"/>
                  <a:gd name="T42" fmla="*/ 125 w 463"/>
                  <a:gd name="T43" fmla="*/ 48 h 213"/>
                  <a:gd name="T44" fmla="*/ 73 w 463"/>
                  <a:gd name="T45" fmla="*/ 100 h 213"/>
                  <a:gd name="T46" fmla="*/ 74 w 463"/>
                  <a:gd name="T47" fmla="*/ 106 h 213"/>
                  <a:gd name="T48" fmla="*/ 51 w 463"/>
                  <a:gd name="T49" fmla="*/ 100 h 213"/>
                  <a:gd name="T50" fmla="*/ 0 w 463"/>
                  <a:gd name="T51" fmla="*/ 150 h 213"/>
                  <a:gd name="T52" fmla="*/ 12 w 463"/>
                  <a:gd name="T53" fmla="*/ 183 h 213"/>
                  <a:gd name="T54" fmla="*/ 51 w 463"/>
                  <a:gd name="T55" fmla="*/ 20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3" h="213">
                    <a:moveTo>
                      <a:pt x="51" y="201"/>
                    </a:moveTo>
                    <a:cubicBezTo>
                      <a:pt x="62" y="201"/>
                      <a:pt x="73" y="197"/>
                      <a:pt x="82" y="190"/>
                    </a:cubicBezTo>
                    <a:cubicBezTo>
                      <a:pt x="93" y="204"/>
                      <a:pt x="109" y="213"/>
                      <a:pt x="128" y="213"/>
                    </a:cubicBezTo>
                    <a:cubicBezTo>
                      <a:pt x="145" y="213"/>
                      <a:pt x="160" y="206"/>
                      <a:pt x="170" y="195"/>
                    </a:cubicBezTo>
                    <a:cubicBezTo>
                      <a:pt x="182" y="206"/>
                      <a:pt x="198" y="213"/>
                      <a:pt x="215" y="213"/>
                    </a:cubicBezTo>
                    <a:cubicBezTo>
                      <a:pt x="236" y="213"/>
                      <a:pt x="255" y="203"/>
                      <a:pt x="267" y="187"/>
                    </a:cubicBezTo>
                    <a:cubicBezTo>
                      <a:pt x="282" y="199"/>
                      <a:pt x="301" y="207"/>
                      <a:pt x="322" y="207"/>
                    </a:cubicBezTo>
                    <a:cubicBezTo>
                      <a:pt x="343" y="207"/>
                      <a:pt x="362" y="199"/>
                      <a:pt x="377" y="186"/>
                    </a:cubicBezTo>
                    <a:cubicBezTo>
                      <a:pt x="386" y="195"/>
                      <a:pt x="399" y="201"/>
                      <a:pt x="413" y="201"/>
                    </a:cubicBezTo>
                    <a:cubicBezTo>
                      <a:pt x="441" y="201"/>
                      <a:pt x="463" y="178"/>
                      <a:pt x="463" y="150"/>
                    </a:cubicBezTo>
                    <a:cubicBezTo>
                      <a:pt x="463" y="144"/>
                      <a:pt x="462" y="137"/>
                      <a:pt x="460" y="132"/>
                    </a:cubicBezTo>
                    <a:cubicBezTo>
                      <a:pt x="452" y="113"/>
                      <a:pt x="434" y="100"/>
                      <a:pt x="413" y="100"/>
                    </a:cubicBezTo>
                    <a:cubicBezTo>
                      <a:pt x="411" y="100"/>
                      <a:pt x="408" y="100"/>
                      <a:pt x="405" y="101"/>
                    </a:cubicBezTo>
                    <a:cubicBezTo>
                      <a:pt x="405" y="101"/>
                      <a:pt x="404" y="101"/>
                      <a:pt x="403" y="101"/>
                    </a:cubicBezTo>
                    <a:cubicBezTo>
                      <a:pt x="401" y="96"/>
                      <a:pt x="399" y="92"/>
                      <a:pt x="397" y="87"/>
                    </a:cubicBezTo>
                    <a:cubicBezTo>
                      <a:pt x="384" y="59"/>
                      <a:pt x="355" y="39"/>
                      <a:pt x="322" y="39"/>
                    </a:cubicBezTo>
                    <a:cubicBezTo>
                      <a:pt x="305" y="39"/>
                      <a:pt x="289" y="44"/>
                      <a:pt x="276" y="53"/>
                    </a:cubicBezTo>
                    <a:cubicBezTo>
                      <a:pt x="275" y="54"/>
                      <a:pt x="274" y="54"/>
                      <a:pt x="273" y="55"/>
                    </a:cubicBezTo>
                    <a:cubicBezTo>
                      <a:pt x="272" y="50"/>
                      <a:pt x="270" y="45"/>
                      <a:pt x="268" y="41"/>
                    </a:cubicBezTo>
                    <a:cubicBezTo>
                      <a:pt x="257" y="17"/>
                      <a:pt x="233" y="0"/>
                      <a:pt x="204" y="0"/>
                    </a:cubicBezTo>
                    <a:cubicBezTo>
                      <a:pt x="173" y="0"/>
                      <a:pt x="146" y="21"/>
                      <a:pt x="137" y="50"/>
                    </a:cubicBezTo>
                    <a:cubicBezTo>
                      <a:pt x="133" y="49"/>
                      <a:pt x="129" y="48"/>
                      <a:pt x="125" y="48"/>
                    </a:cubicBezTo>
                    <a:cubicBezTo>
                      <a:pt x="97" y="48"/>
                      <a:pt x="73" y="72"/>
                      <a:pt x="73" y="100"/>
                    </a:cubicBezTo>
                    <a:cubicBezTo>
                      <a:pt x="73" y="102"/>
                      <a:pt x="74" y="104"/>
                      <a:pt x="74" y="106"/>
                    </a:cubicBezTo>
                    <a:cubicBezTo>
                      <a:pt x="67" y="102"/>
                      <a:pt x="59" y="100"/>
                      <a:pt x="51" y="100"/>
                    </a:cubicBezTo>
                    <a:cubicBezTo>
                      <a:pt x="23" y="100"/>
                      <a:pt x="0" y="123"/>
                      <a:pt x="0" y="150"/>
                    </a:cubicBezTo>
                    <a:cubicBezTo>
                      <a:pt x="0" y="163"/>
                      <a:pt x="5" y="174"/>
                      <a:pt x="12" y="183"/>
                    </a:cubicBezTo>
                    <a:cubicBezTo>
                      <a:pt x="21" y="194"/>
                      <a:pt x="35" y="201"/>
                      <a:pt x="51" y="20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73" name="Freeform 156"/>
              <p:cNvSpPr>
                <a:spLocks/>
              </p:cNvSpPr>
              <p:nvPr/>
            </p:nvSpPr>
            <p:spPr bwMode="auto">
              <a:xfrm>
                <a:off x="22723055" y="531962"/>
                <a:ext cx="1183026" cy="618575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74" name="Freeform 157"/>
              <p:cNvSpPr>
                <a:spLocks/>
              </p:cNvSpPr>
              <p:nvPr/>
            </p:nvSpPr>
            <p:spPr bwMode="auto">
              <a:xfrm>
                <a:off x="18752626" y="1340755"/>
                <a:ext cx="1380197" cy="636617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75" name="Freeform 158"/>
              <p:cNvSpPr>
                <a:spLocks/>
              </p:cNvSpPr>
              <p:nvPr/>
            </p:nvSpPr>
            <p:spPr bwMode="auto">
              <a:xfrm>
                <a:off x="19296503" y="275665"/>
                <a:ext cx="1481376" cy="517998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76" name="Freeform 159"/>
              <p:cNvSpPr>
                <a:spLocks/>
              </p:cNvSpPr>
              <p:nvPr/>
            </p:nvSpPr>
            <p:spPr bwMode="auto">
              <a:xfrm>
                <a:off x="14462372" y="173704"/>
                <a:ext cx="2003928" cy="716517"/>
              </a:xfrm>
              <a:custGeom>
                <a:avLst/>
                <a:gdLst>
                  <a:gd name="T0" fmla="*/ 51 w 658"/>
                  <a:gd name="T1" fmla="*/ 223 h 235"/>
                  <a:gd name="T2" fmla="*/ 80 w 658"/>
                  <a:gd name="T3" fmla="*/ 214 h 235"/>
                  <a:gd name="T4" fmla="*/ 120 w 658"/>
                  <a:gd name="T5" fmla="*/ 235 h 235"/>
                  <a:gd name="T6" fmla="*/ 159 w 658"/>
                  <a:gd name="T7" fmla="*/ 216 h 235"/>
                  <a:gd name="T8" fmla="*/ 204 w 658"/>
                  <a:gd name="T9" fmla="*/ 232 h 235"/>
                  <a:gd name="T10" fmla="*/ 257 w 658"/>
                  <a:gd name="T11" fmla="*/ 209 h 235"/>
                  <a:gd name="T12" fmla="*/ 310 w 658"/>
                  <a:gd name="T13" fmla="*/ 232 h 235"/>
                  <a:gd name="T14" fmla="*/ 366 w 658"/>
                  <a:gd name="T15" fmla="*/ 206 h 235"/>
                  <a:gd name="T16" fmla="*/ 422 w 658"/>
                  <a:gd name="T17" fmla="*/ 232 h 235"/>
                  <a:gd name="T18" fmla="*/ 481 w 658"/>
                  <a:gd name="T19" fmla="*/ 201 h 235"/>
                  <a:gd name="T20" fmla="*/ 489 w 658"/>
                  <a:gd name="T21" fmla="*/ 215 h 235"/>
                  <a:gd name="T22" fmla="*/ 490 w 658"/>
                  <a:gd name="T23" fmla="*/ 217 h 235"/>
                  <a:gd name="T24" fmla="*/ 528 w 658"/>
                  <a:gd name="T25" fmla="*/ 235 h 235"/>
                  <a:gd name="T26" fmla="*/ 572 w 658"/>
                  <a:gd name="T27" fmla="*/ 210 h 235"/>
                  <a:gd name="T28" fmla="*/ 606 w 658"/>
                  <a:gd name="T29" fmla="*/ 223 h 235"/>
                  <a:gd name="T30" fmla="*/ 658 w 658"/>
                  <a:gd name="T31" fmla="*/ 171 h 235"/>
                  <a:gd name="T32" fmla="*/ 654 w 658"/>
                  <a:gd name="T33" fmla="*/ 151 h 235"/>
                  <a:gd name="T34" fmla="*/ 606 w 658"/>
                  <a:gd name="T35" fmla="*/ 119 h 235"/>
                  <a:gd name="T36" fmla="*/ 594 w 658"/>
                  <a:gd name="T37" fmla="*/ 121 h 235"/>
                  <a:gd name="T38" fmla="*/ 534 w 658"/>
                  <a:gd name="T39" fmla="*/ 83 h 235"/>
                  <a:gd name="T40" fmla="*/ 497 w 658"/>
                  <a:gd name="T41" fmla="*/ 95 h 235"/>
                  <a:gd name="T42" fmla="*/ 496 w 658"/>
                  <a:gd name="T43" fmla="*/ 95 h 235"/>
                  <a:gd name="T44" fmla="*/ 494 w 658"/>
                  <a:gd name="T45" fmla="*/ 91 h 235"/>
                  <a:gd name="T46" fmla="*/ 419 w 658"/>
                  <a:gd name="T47" fmla="*/ 43 h 235"/>
                  <a:gd name="T48" fmla="*/ 381 w 658"/>
                  <a:gd name="T49" fmla="*/ 52 h 235"/>
                  <a:gd name="T50" fmla="*/ 378 w 658"/>
                  <a:gd name="T51" fmla="*/ 53 h 235"/>
                  <a:gd name="T52" fmla="*/ 374 w 658"/>
                  <a:gd name="T53" fmla="*/ 41 h 235"/>
                  <a:gd name="T54" fmla="*/ 310 w 658"/>
                  <a:gd name="T55" fmla="*/ 0 h 235"/>
                  <a:gd name="T56" fmla="*/ 244 w 658"/>
                  <a:gd name="T57" fmla="*/ 48 h 235"/>
                  <a:gd name="T58" fmla="*/ 216 w 658"/>
                  <a:gd name="T59" fmla="*/ 43 h 235"/>
                  <a:gd name="T60" fmla="*/ 142 w 658"/>
                  <a:gd name="T61" fmla="*/ 88 h 235"/>
                  <a:gd name="T62" fmla="*/ 117 w 658"/>
                  <a:gd name="T63" fmla="*/ 83 h 235"/>
                  <a:gd name="T64" fmla="*/ 58 w 658"/>
                  <a:gd name="T65" fmla="*/ 120 h 235"/>
                  <a:gd name="T66" fmla="*/ 51 w 658"/>
                  <a:gd name="T67" fmla="*/ 119 h 235"/>
                  <a:gd name="T68" fmla="*/ 0 w 658"/>
                  <a:gd name="T69" fmla="*/ 171 h 235"/>
                  <a:gd name="T70" fmla="*/ 12 w 658"/>
                  <a:gd name="T71" fmla="*/ 204 h 235"/>
                  <a:gd name="T72" fmla="*/ 51 w 658"/>
                  <a:gd name="T73" fmla="*/ 22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58" h="235">
                    <a:moveTo>
                      <a:pt x="51" y="223"/>
                    </a:moveTo>
                    <a:cubicBezTo>
                      <a:pt x="62" y="223"/>
                      <a:pt x="71" y="220"/>
                      <a:pt x="80" y="214"/>
                    </a:cubicBezTo>
                    <a:cubicBezTo>
                      <a:pt x="89" y="227"/>
                      <a:pt x="103" y="235"/>
                      <a:pt x="120" y="235"/>
                    </a:cubicBezTo>
                    <a:cubicBezTo>
                      <a:pt x="136" y="235"/>
                      <a:pt x="150" y="228"/>
                      <a:pt x="159" y="216"/>
                    </a:cubicBezTo>
                    <a:cubicBezTo>
                      <a:pt x="171" y="226"/>
                      <a:pt x="187" y="232"/>
                      <a:pt x="204" y="232"/>
                    </a:cubicBezTo>
                    <a:cubicBezTo>
                      <a:pt x="225" y="232"/>
                      <a:pt x="244" y="223"/>
                      <a:pt x="257" y="209"/>
                    </a:cubicBezTo>
                    <a:cubicBezTo>
                      <a:pt x="270" y="223"/>
                      <a:pt x="289" y="232"/>
                      <a:pt x="310" y="232"/>
                    </a:cubicBezTo>
                    <a:cubicBezTo>
                      <a:pt x="333" y="232"/>
                      <a:pt x="353" y="222"/>
                      <a:pt x="366" y="206"/>
                    </a:cubicBezTo>
                    <a:cubicBezTo>
                      <a:pt x="379" y="222"/>
                      <a:pt x="399" y="232"/>
                      <a:pt x="422" y="232"/>
                    </a:cubicBezTo>
                    <a:cubicBezTo>
                      <a:pt x="446" y="232"/>
                      <a:pt x="468" y="220"/>
                      <a:pt x="481" y="201"/>
                    </a:cubicBezTo>
                    <a:cubicBezTo>
                      <a:pt x="483" y="207"/>
                      <a:pt x="485" y="211"/>
                      <a:pt x="489" y="215"/>
                    </a:cubicBezTo>
                    <a:cubicBezTo>
                      <a:pt x="489" y="216"/>
                      <a:pt x="489" y="216"/>
                      <a:pt x="490" y="217"/>
                    </a:cubicBezTo>
                    <a:cubicBezTo>
                      <a:pt x="499" y="228"/>
                      <a:pt x="513" y="235"/>
                      <a:pt x="528" y="235"/>
                    </a:cubicBezTo>
                    <a:cubicBezTo>
                      <a:pt x="547" y="235"/>
                      <a:pt x="563" y="225"/>
                      <a:pt x="572" y="210"/>
                    </a:cubicBezTo>
                    <a:cubicBezTo>
                      <a:pt x="581" y="218"/>
                      <a:pt x="593" y="223"/>
                      <a:pt x="606" y="223"/>
                    </a:cubicBezTo>
                    <a:cubicBezTo>
                      <a:pt x="635" y="223"/>
                      <a:pt x="658" y="200"/>
                      <a:pt x="658" y="171"/>
                    </a:cubicBezTo>
                    <a:cubicBezTo>
                      <a:pt x="658" y="164"/>
                      <a:pt x="656" y="157"/>
                      <a:pt x="654" y="151"/>
                    </a:cubicBezTo>
                    <a:cubicBezTo>
                      <a:pt x="646" y="132"/>
                      <a:pt x="628" y="119"/>
                      <a:pt x="606" y="119"/>
                    </a:cubicBezTo>
                    <a:cubicBezTo>
                      <a:pt x="602" y="119"/>
                      <a:pt x="598" y="120"/>
                      <a:pt x="594" y="121"/>
                    </a:cubicBezTo>
                    <a:cubicBezTo>
                      <a:pt x="583" y="98"/>
                      <a:pt x="561" y="83"/>
                      <a:pt x="534" y="83"/>
                    </a:cubicBezTo>
                    <a:cubicBezTo>
                      <a:pt x="520" y="83"/>
                      <a:pt x="507" y="87"/>
                      <a:pt x="497" y="95"/>
                    </a:cubicBezTo>
                    <a:cubicBezTo>
                      <a:pt x="497" y="95"/>
                      <a:pt x="496" y="95"/>
                      <a:pt x="496" y="95"/>
                    </a:cubicBezTo>
                    <a:cubicBezTo>
                      <a:pt x="496" y="94"/>
                      <a:pt x="495" y="92"/>
                      <a:pt x="494" y="91"/>
                    </a:cubicBezTo>
                    <a:cubicBezTo>
                      <a:pt x="481" y="63"/>
                      <a:pt x="452" y="43"/>
                      <a:pt x="419" y="43"/>
                    </a:cubicBezTo>
                    <a:cubicBezTo>
                      <a:pt x="405" y="43"/>
                      <a:pt x="392" y="46"/>
                      <a:pt x="381" y="52"/>
                    </a:cubicBezTo>
                    <a:cubicBezTo>
                      <a:pt x="380" y="52"/>
                      <a:pt x="379" y="53"/>
                      <a:pt x="378" y="53"/>
                    </a:cubicBezTo>
                    <a:cubicBezTo>
                      <a:pt x="377" y="49"/>
                      <a:pt x="376" y="45"/>
                      <a:pt x="374" y="41"/>
                    </a:cubicBezTo>
                    <a:cubicBezTo>
                      <a:pt x="363" y="17"/>
                      <a:pt x="339" y="0"/>
                      <a:pt x="310" y="0"/>
                    </a:cubicBezTo>
                    <a:cubicBezTo>
                      <a:pt x="280" y="0"/>
                      <a:pt x="254" y="20"/>
                      <a:pt x="244" y="48"/>
                    </a:cubicBezTo>
                    <a:cubicBezTo>
                      <a:pt x="235" y="45"/>
                      <a:pt x="226" y="43"/>
                      <a:pt x="216" y="43"/>
                    </a:cubicBezTo>
                    <a:cubicBezTo>
                      <a:pt x="184" y="43"/>
                      <a:pt x="156" y="61"/>
                      <a:pt x="142" y="88"/>
                    </a:cubicBezTo>
                    <a:cubicBezTo>
                      <a:pt x="134" y="84"/>
                      <a:pt x="126" y="83"/>
                      <a:pt x="117" y="83"/>
                    </a:cubicBezTo>
                    <a:cubicBezTo>
                      <a:pt x="91" y="83"/>
                      <a:pt x="69" y="98"/>
                      <a:pt x="58" y="120"/>
                    </a:cubicBezTo>
                    <a:cubicBezTo>
                      <a:pt x="56" y="119"/>
                      <a:pt x="54" y="119"/>
                      <a:pt x="51" y="119"/>
                    </a:cubicBezTo>
                    <a:cubicBezTo>
                      <a:pt x="23" y="119"/>
                      <a:pt x="0" y="142"/>
                      <a:pt x="0" y="171"/>
                    </a:cubicBezTo>
                    <a:cubicBezTo>
                      <a:pt x="0" y="184"/>
                      <a:pt x="4" y="195"/>
                      <a:pt x="12" y="204"/>
                    </a:cubicBezTo>
                    <a:cubicBezTo>
                      <a:pt x="21" y="215"/>
                      <a:pt x="35" y="223"/>
                      <a:pt x="51" y="22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77" name="Freeform 160"/>
              <p:cNvSpPr>
                <a:spLocks noEditPoints="1"/>
              </p:cNvSpPr>
              <p:nvPr/>
            </p:nvSpPr>
            <p:spPr bwMode="auto">
              <a:xfrm>
                <a:off x="13705764" y="766536"/>
                <a:ext cx="1210089" cy="710073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78" name="Freeform 161"/>
              <p:cNvSpPr>
                <a:spLocks/>
              </p:cNvSpPr>
              <p:nvPr/>
            </p:nvSpPr>
            <p:spPr bwMode="auto">
              <a:xfrm>
                <a:off x="21156037" y="668199"/>
                <a:ext cx="2940813" cy="1011629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79" name="Freeform 163"/>
              <p:cNvSpPr>
                <a:spLocks/>
              </p:cNvSpPr>
              <p:nvPr/>
            </p:nvSpPr>
            <p:spPr bwMode="auto">
              <a:xfrm>
                <a:off x="16436923" y="405075"/>
                <a:ext cx="2795189" cy="1011629"/>
              </a:xfrm>
              <a:custGeom>
                <a:avLst/>
                <a:gdLst>
                  <a:gd name="T0" fmla="*/ 64 w 917"/>
                  <a:gd name="T1" fmla="*/ 332 h 332"/>
                  <a:gd name="T2" fmla="*/ 120 w 917"/>
                  <a:gd name="T3" fmla="*/ 299 h 332"/>
                  <a:gd name="T4" fmla="*/ 179 w 917"/>
                  <a:gd name="T5" fmla="*/ 322 h 332"/>
                  <a:gd name="T6" fmla="*/ 230 w 917"/>
                  <a:gd name="T7" fmla="*/ 305 h 332"/>
                  <a:gd name="T8" fmla="*/ 278 w 917"/>
                  <a:gd name="T9" fmla="*/ 320 h 332"/>
                  <a:gd name="T10" fmla="*/ 338 w 917"/>
                  <a:gd name="T11" fmla="*/ 294 h 332"/>
                  <a:gd name="T12" fmla="*/ 399 w 917"/>
                  <a:gd name="T13" fmla="*/ 320 h 332"/>
                  <a:gd name="T14" fmla="*/ 450 w 917"/>
                  <a:gd name="T15" fmla="*/ 302 h 332"/>
                  <a:gd name="T16" fmla="*/ 509 w 917"/>
                  <a:gd name="T17" fmla="*/ 325 h 332"/>
                  <a:gd name="T18" fmla="*/ 564 w 917"/>
                  <a:gd name="T19" fmla="*/ 304 h 332"/>
                  <a:gd name="T20" fmla="*/ 613 w 917"/>
                  <a:gd name="T21" fmla="*/ 320 h 332"/>
                  <a:gd name="T22" fmla="*/ 669 w 917"/>
                  <a:gd name="T23" fmla="*/ 298 h 332"/>
                  <a:gd name="T24" fmla="*/ 728 w 917"/>
                  <a:gd name="T25" fmla="*/ 329 h 332"/>
                  <a:gd name="T26" fmla="*/ 773 w 917"/>
                  <a:gd name="T27" fmla="*/ 313 h 332"/>
                  <a:gd name="T28" fmla="*/ 812 w 917"/>
                  <a:gd name="T29" fmla="*/ 331 h 332"/>
                  <a:gd name="T30" fmla="*/ 852 w 917"/>
                  <a:gd name="T31" fmla="*/ 311 h 332"/>
                  <a:gd name="T32" fmla="*/ 865 w 917"/>
                  <a:gd name="T33" fmla="*/ 312 h 332"/>
                  <a:gd name="T34" fmla="*/ 917 w 917"/>
                  <a:gd name="T35" fmla="*/ 261 h 332"/>
                  <a:gd name="T36" fmla="*/ 913 w 917"/>
                  <a:gd name="T37" fmla="*/ 241 h 332"/>
                  <a:gd name="T38" fmla="*/ 865 w 917"/>
                  <a:gd name="T39" fmla="*/ 209 h 332"/>
                  <a:gd name="T40" fmla="*/ 855 w 917"/>
                  <a:gd name="T41" fmla="*/ 210 h 332"/>
                  <a:gd name="T42" fmla="*/ 850 w 917"/>
                  <a:gd name="T43" fmla="*/ 211 h 332"/>
                  <a:gd name="T44" fmla="*/ 844 w 917"/>
                  <a:gd name="T45" fmla="*/ 191 h 332"/>
                  <a:gd name="T46" fmla="*/ 778 w 917"/>
                  <a:gd name="T47" fmla="*/ 148 h 332"/>
                  <a:gd name="T48" fmla="*/ 751 w 917"/>
                  <a:gd name="T49" fmla="*/ 153 h 332"/>
                  <a:gd name="T50" fmla="*/ 746 w 917"/>
                  <a:gd name="T51" fmla="*/ 155 h 332"/>
                  <a:gd name="T52" fmla="*/ 738 w 917"/>
                  <a:gd name="T53" fmla="*/ 126 h 332"/>
                  <a:gd name="T54" fmla="*/ 663 w 917"/>
                  <a:gd name="T55" fmla="*/ 79 h 332"/>
                  <a:gd name="T56" fmla="*/ 598 w 917"/>
                  <a:gd name="T57" fmla="*/ 110 h 332"/>
                  <a:gd name="T58" fmla="*/ 596 w 917"/>
                  <a:gd name="T59" fmla="*/ 111 h 332"/>
                  <a:gd name="T60" fmla="*/ 593 w 917"/>
                  <a:gd name="T61" fmla="*/ 102 h 332"/>
                  <a:gd name="T62" fmla="*/ 517 w 917"/>
                  <a:gd name="T63" fmla="*/ 55 h 332"/>
                  <a:gd name="T64" fmla="*/ 480 w 917"/>
                  <a:gd name="T65" fmla="*/ 63 h 332"/>
                  <a:gd name="T66" fmla="*/ 479 w 917"/>
                  <a:gd name="T67" fmla="*/ 64 h 332"/>
                  <a:gd name="T68" fmla="*/ 474 w 917"/>
                  <a:gd name="T69" fmla="*/ 54 h 332"/>
                  <a:gd name="T70" fmla="*/ 387 w 917"/>
                  <a:gd name="T71" fmla="*/ 0 h 332"/>
                  <a:gd name="T72" fmla="*/ 292 w 917"/>
                  <a:gd name="T73" fmla="*/ 76 h 332"/>
                  <a:gd name="T74" fmla="*/ 271 w 917"/>
                  <a:gd name="T75" fmla="*/ 73 h 332"/>
                  <a:gd name="T76" fmla="*/ 188 w 917"/>
                  <a:gd name="T77" fmla="*/ 146 h 332"/>
                  <a:gd name="T78" fmla="*/ 160 w 917"/>
                  <a:gd name="T79" fmla="*/ 140 h 332"/>
                  <a:gd name="T80" fmla="*/ 95 w 917"/>
                  <a:gd name="T81" fmla="*/ 205 h 332"/>
                  <a:gd name="T82" fmla="*/ 95 w 917"/>
                  <a:gd name="T83" fmla="*/ 212 h 332"/>
                  <a:gd name="T84" fmla="*/ 64 w 917"/>
                  <a:gd name="T85" fmla="*/ 204 h 332"/>
                  <a:gd name="T86" fmla="*/ 0 w 917"/>
                  <a:gd name="T87" fmla="*/ 268 h 332"/>
                  <a:gd name="T88" fmla="*/ 14 w 917"/>
                  <a:gd name="T89" fmla="*/ 307 h 332"/>
                  <a:gd name="T90" fmla="*/ 64 w 917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7" h="332">
                    <a:moveTo>
                      <a:pt x="64" y="332"/>
                    </a:moveTo>
                    <a:cubicBezTo>
                      <a:pt x="88" y="332"/>
                      <a:pt x="109" y="318"/>
                      <a:pt x="120" y="299"/>
                    </a:cubicBezTo>
                    <a:cubicBezTo>
                      <a:pt x="135" y="313"/>
                      <a:pt x="156" y="322"/>
                      <a:pt x="179" y="322"/>
                    </a:cubicBezTo>
                    <a:cubicBezTo>
                      <a:pt x="198" y="322"/>
                      <a:pt x="216" y="316"/>
                      <a:pt x="230" y="305"/>
                    </a:cubicBezTo>
                    <a:cubicBezTo>
                      <a:pt x="244" y="314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4"/>
                    </a:cubicBezTo>
                    <a:cubicBezTo>
                      <a:pt x="353" y="310"/>
                      <a:pt x="375" y="320"/>
                      <a:pt x="399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6" y="316"/>
                      <a:pt x="486" y="325"/>
                      <a:pt x="509" y="325"/>
                    </a:cubicBezTo>
                    <a:cubicBezTo>
                      <a:pt x="530" y="325"/>
                      <a:pt x="549" y="317"/>
                      <a:pt x="564" y="304"/>
                    </a:cubicBezTo>
                    <a:cubicBezTo>
                      <a:pt x="578" y="314"/>
                      <a:pt x="594" y="320"/>
                      <a:pt x="613" y="320"/>
                    </a:cubicBezTo>
                    <a:cubicBezTo>
                      <a:pt x="634" y="320"/>
                      <a:pt x="654" y="311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45" y="329"/>
                      <a:pt x="761" y="323"/>
                      <a:pt x="773" y="313"/>
                    </a:cubicBezTo>
                    <a:cubicBezTo>
                      <a:pt x="783" y="324"/>
                      <a:pt x="797" y="331"/>
                      <a:pt x="812" y="331"/>
                    </a:cubicBezTo>
                    <a:cubicBezTo>
                      <a:pt x="829" y="331"/>
                      <a:pt x="843" y="323"/>
                      <a:pt x="852" y="311"/>
                    </a:cubicBezTo>
                    <a:cubicBezTo>
                      <a:pt x="856" y="312"/>
                      <a:pt x="861" y="312"/>
                      <a:pt x="865" y="312"/>
                    </a:cubicBezTo>
                    <a:cubicBezTo>
                      <a:pt x="893" y="312"/>
                      <a:pt x="917" y="289"/>
                      <a:pt x="917" y="261"/>
                    </a:cubicBezTo>
                    <a:cubicBezTo>
                      <a:pt x="917" y="254"/>
                      <a:pt x="915" y="247"/>
                      <a:pt x="913" y="241"/>
                    </a:cubicBezTo>
                    <a:cubicBezTo>
                      <a:pt x="905" y="222"/>
                      <a:pt x="886" y="209"/>
                      <a:pt x="865" y="209"/>
                    </a:cubicBezTo>
                    <a:cubicBezTo>
                      <a:pt x="861" y="209"/>
                      <a:pt x="858" y="209"/>
                      <a:pt x="855" y="210"/>
                    </a:cubicBezTo>
                    <a:cubicBezTo>
                      <a:pt x="853" y="210"/>
                      <a:pt x="852" y="210"/>
                      <a:pt x="850" y="211"/>
                    </a:cubicBezTo>
                    <a:cubicBezTo>
                      <a:pt x="849" y="204"/>
                      <a:pt x="847" y="197"/>
                      <a:pt x="844" y="191"/>
                    </a:cubicBezTo>
                    <a:cubicBezTo>
                      <a:pt x="833" y="165"/>
                      <a:pt x="808" y="148"/>
                      <a:pt x="778" y="148"/>
                    </a:cubicBezTo>
                    <a:cubicBezTo>
                      <a:pt x="769" y="148"/>
                      <a:pt x="760" y="150"/>
                      <a:pt x="751" y="153"/>
                    </a:cubicBezTo>
                    <a:cubicBezTo>
                      <a:pt x="750" y="154"/>
                      <a:pt x="748" y="155"/>
                      <a:pt x="746" y="155"/>
                    </a:cubicBezTo>
                    <a:cubicBezTo>
                      <a:pt x="745" y="145"/>
                      <a:pt x="743" y="135"/>
                      <a:pt x="738" y="126"/>
                    </a:cubicBezTo>
                    <a:cubicBezTo>
                      <a:pt x="725" y="98"/>
                      <a:pt x="696" y="79"/>
                      <a:pt x="663" y="79"/>
                    </a:cubicBezTo>
                    <a:cubicBezTo>
                      <a:pt x="637" y="79"/>
                      <a:pt x="613" y="91"/>
                      <a:pt x="598" y="110"/>
                    </a:cubicBezTo>
                    <a:cubicBezTo>
                      <a:pt x="597" y="110"/>
                      <a:pt x="597" y="111"/>
                      <a:pt x="596" y="111"/>
                    </a:cubicBezTo>
                    <a:cubicBezTo>
                      <a:pt x="595" y="108"/>
                      <a:pt x="594" y="105"/>
                      <a:pt x="593" y="102"/>
                    </a:cubicBezTo>
                    <a:cubicBezTo>
                      <a:pt x="579" y="74"/>
                      <a:pt x="551" y="55"/>
                      <a:pt x="517" y="55"/>
                    </a:cubicBezTo>
                    <a:cubicBezTo>
                      <a:pt x="504" y="55"/>
                      <a:pt x="492" y="58"/>
                      <a:pt x="480" y="63"/>
                    </a:cubicBezTo>
                    <a:cubicBezTo>
                      <a:pt x="480" y="64"/>
                      <a:pt x="479" y="64"/>
                      <a:pt x="479" y="64"/>
                    </a:cubicBezTo>
                    <a:cubicBezTo>
                      <a:pt x="478" y="61"/>
                      <a:pt x="476" y="57"/>
                      <a:pt x="474" y="54"/>
                    </a:cubicBezTo>
                    <a:cubicBezTo>
                      <a:pt x="459" y="22"/>
                      <a:pt x="425" y="0"/>
                      <a:pt x="387" y="0"/>
                    </a:cubicBezTo>
                    <a:cubicBezTo>
                      <a:pt x="341" y="0"/>
                      <a:pt x="302" y="32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9" y="73"/>
                      <a:pt x="193" y="105"/>
                      <a:pt x="188" y="146"/>
                    </a:cubicBezTo>
                    <a:cubicBezTo>
                      <a:pt x="180" y="142"/>
                      <a:pt x="170" y="140"/>
                      <a:pt x="160" y="140"/>
                    </a:cubicBezTo>
                    <a:cubicBezTo>
                      <a:pt x="124" y="140"/>
                      <a:pt x="95" y="169"/>
                      <a:pt x="95" y="205"/>
                    </a:cubicBezTo>
                    <a:cubicBezTo>
                      <a:pt x="95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6"/>
                      <a:pt x="14" y="307"/>
                    </a:cubicBezTo>
                    <a:cubicBezTo>
                      <a:pt x="25" y="322"/>
                      <a:pt x="44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80" name="Freeform 168"/>
              <p:cNvSpPr>
                <a:spLocks/>
              </p:cNvSpPr>
              <p:nvPr/>
            </p:nvSpPr>
            <p:spPr bwMode="auto">
              <a:xfrm>
                <a:off x="13999286" y="1038240"/>
                <a:ext cx="2940813" cy="902089"/>
              </a:xfrm>
              <a:custGeom>
                <a:avLst/>
                <a:gdLst>
                  <a:gd name="T0" fmla="*/ 337 w 965"/>
                  <a:gd name="T1" fmla="*/ 296 h 296"/>
                  <a:gd name="T2" fmla="*/ 338 w 965"/>
                  <a:gd name="T3" fmla="*/ 295 h 296"/>
                  <a:gd name="T4" fmla="*/ 340 w 965"/>
                  <a:gd name="T5" fmla="*/ 296 h 296"/>
                  <a:gd name="T6" fmla="*/ 959 w 965"/>
                  <a:gd name="T7" fmla="*/ 296 h 296"/>
                  <a:gd name="T8" fmla="*/ 965 w 965"/>
                  <a:gd name="T9" fmla="*/ 273 h 296"/>
                  <a:gd name="T10" fmla="*/ 913 w 965"/>
                  <a:gd name="T11" fmla="*/ 221 h 296"/>
                  <a:gd name="T12" fmla="*/ 903 w 965"/>
                  <a:gd name="T13" fmla="*/ 222 h 296"/>
                  <a:gd name="T14" fmla="*/ 830 w 965"/>
                  <a:gd name="T15" fmla="*/ 153 h 296"/>
                  <a:gd name="T16" fmla="*/ 765 w 965"/>
                  <a:gd name="T17" fmla="*/ 193 h 296"/>
                  <a:gd name="T18" fmla="*/ 728 w 965"/>
                  <a:gd name="T19" fmla="*/ 183 h 296"/>
                  <a:gd name="T20" fmla="*/ 686 w 965"/>
                  <a:gd name="T21" fmla="*/ 197 h 296"/>
                  <a:gd name="T22" fmla="*/ 612 w 965"/>
                  <a:gd name="T23" fmla="*/ 153 h 296"/>
                  <a:gd name="T24" fmla="*/ 573 w 965"/>
                  <a:gd name="T25" fmla="*/ 163 h 296"/>
                  <a:gd name="T26" fmla="*/ 489 w 965"/>
                  <a:gd name="T27" fmla="*/ 80 h 296"/>
                  <a:gd name="T28" fmla="*/ 483 w 965"/>
                  <a:gd name="T29" fmla="*/ 80 h 296"/>
                  <a:gd name="T30" fmla="*/ 387 w 965"/>
                  <a:gd name="T31" fmla="*/ 0 h 296"/>
                  <a:gd name="T32" fmla="*/ 292 w 965"/>
                  <a:gd name="T33" fmla="*/ 76 h 296"/>
                  <a:gd name="T34" fmla="*/ 271 w 965"/>
                  <a:gd name="T35" fmla="*/ 73 h 296"/>
                  <a:gd name="T36" fmla="*/ 188 w 965"/>
                  <a:gd name="T37" fmla="*/ 147 h 296"/>
                  <a:gd name="T38" fmla="*/ 160 w 965"/>
                  <a:gd name="T39" fmla="*/ 140 h 296"/>
                  <a:gd name="T40" fmla="*/ 94 w 965"/>
                  <a:gd name="T41" fmla="*/ 206 h 296"/>
                  <a:gd name="T42" fmla="*/ 95 w 965"/>
                  <a:gd name="T43" fmla="*/ 212 h 296"/>
                  <a:gd name="T44" fmla="*/ 64 w 965"/>
                  <a:gd name="T45" fmla="*/ 204 h 296"/>
                  <a:gd name="T46" fmla="*/ 0 w 965"/>
                  <a:gd name="T47" fmla="*/ 268 h 296"/>
                  <a:gd name="T48" fmla="*/ 6 w 965"/>
                  <a:gd name="T49" fmla="*/ 296 h 296"/>
                  <a:gd name="T50" fmla="*/ 337 w 965"/>
                  <a:gd name="T51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5" h="296">
                    <a:moveTo>
                      <a:pt x="337" y="296"/>
                    </a:moveTo>
                    <a:cubicBezTo>
                      <a:pt x="337" y="296"/>
                      <a:pt x="338" y="295"/>
                      <a:pt x="338" y="295"/>
                    </a:cubicBezTo>
                    <a:cubicBezTo>
                      <a:pt x="339" y="295"/>
                      <a:pt x="339" y="296"/>
                      <a:pt x="340" y="296"/>
                    </a:cubicBezTo>
                    <a:cubicBezTo>
                      <a:pt x="959" y="296"/>
                      <a:pt x="959" y="296"/>
                      <a:pt x="959" y="296"/>
                    </a:cubicBezTo>
                    <a:cubicBezTo>
                      <a:pt x="963" y="289"/>
                      <a:pt x="965" y="281"/>
                      <a:pt x="965" y="273"/>
                    </a:cubicBezTo>
                    <a:cubicBezTo>
                      <a:pt x="965" y="245"/>
                      <a:pt x="942" y="221"/>
                      <a:pt x="913" y="221"/>
                    </a:cubicBezTo>
                    <a:cubicBezTo>
                      <a:pt x="910" y="221"/>
                      <a:pt x="906" y="222"/>
                      <a:pt x="903" y="222"/>
                    </a:cubicBezTo>
                    <a:cubicBezTo>
                      <a:pt x="901" y="184"/>
                      <a:pt x="869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7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598" y="153"/>
                      <a:pt x="585" y="156"/>
                      <a:pt x="573" y="163"/>
                    </a:cubicBezTo>
                    <a:cubicBezTo>
                      <a:pt x="572" y="117"/>
                      <a:pt x="535" y="80"/>
                      <a:pt x="489" y="80"/>
                    </a:cubicBezTo>
                    <a:cubicBezTo>
                      <a:pt x="487" y="80"/>
                      <a:pt x="485" y="80"/>
                      <a:pt x="483" y="80"/>
                    </a:cubicBezTo>
                    <a:cubicBezTo>
                      <a:pt x="474" y="35"/>
                      <a:pt x="43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6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78"/>
                      <a:pt x="2" y="288"/>
                      <a:pt x="6" y="296"/>
                    </a:cubicBezTo>
                    <a:lnTo>
                      <a:pt x="337" y="29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81" name="Freeform 161"/>
              <p:cNvSpPr>
                <a:spLocks/>
              </p:cNvSpPr>
              <p:nvPr/>
            </p:nvSpPr>
            <p:spPr bwMode="auto">
              <a:xfrm>
                <a:off x="17474307" y="1752662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82" name="Freeform 158"/>
              <p:cNvSpPr>
                <a:spLocks/>
              </p:cNvSpPr>
              <p:nvPr/>
            </p:nvSpPr>
            <p:spPr bwMode="auto">
              <a:xfrm>
                <a:off x="19727409" y="1116615"/>
                <a:ext cx="488305" cy="170747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83" name="Freeform 161"/>
              <p:cNvSpPr>
                <a:spLocks/>
              </p:cNvSpPr>
              <p:nvPr/>
            </p:nvSpPr>
            <p:spPr bwMode="auto">
              <a:xfrm>
                <a:off x="15556856" y="954166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84" name="Freeform 160"/>
              <p:cNvSpPr>
                <a:spLocks noEditPoints="1"/>
              </p:cNvSpPr>
              <p:nvPr/>
            </p:nvSpPr>
            <p:spPr bwMode="auto">
              <a:xfrm>
                <a:off x="21801062" y="701700"/>
                <a:ext cx="557921" cy="327385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85" name="Freeform 156"/>
              <p:cNvSpPr>
                <a:spLocks/>
              </p:cNvSpPr>
              <p:nvPr/>
            </p:nvSpPr>
            <p:spPr bwMode="auto">
              <a:xfrm>
                <a:off x="22199847" y="462744"/>
                <a:ext cx="682345" cy="356782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86" name="Freeform 157"/>
              <p:cNvSpPr>
                <a:spLocks/>
              </p:cNvSpPr>
              <p:nvPr/>
            </p:nvSpPr>
            <p:spPr bwMode="auto">
              <a:xfrm>
                <a:off x="15972587" y="1199703"/>
                <a:ext cx="852123" cy="393043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87" name="Freeform 160"/>
              <p:cNvSpPr>
                <a:spLocks noEditPoints="1"/>
              </p:cNvSpPr>
              <p:nvPr/>
            </p:nvSpPr>
            <p:spPr bwMode="auto">
              <a:xfrm>
                <a:off x="16932857" y="910889"/>
                <a:ext cx="1654194" cy="970672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88" name="Freeform 154"/>
              <p:cNvSpPr>
                <a:spLocks/>
              </p:cNvSpPr>
              <p:nvPr/>
            </p:nvSpPr>
            <p:spPr bwMode="auto">
              <a:xfrm>
                <a:off x="10428397" y="776007"/>
                <a:ext cx="1409837" cy="649504"/>
              </a:xfrm>
              <a:custGeom>
                <a:avLst/>
                <a:gdLst>
                  <a:gd name="T0" fmla="*/ 51 w 463"/>
                  <a:gd name="T1" fmla="*/ 201 h 213"/>
                  <a:gd name="T2" fmla="*/ 82 w 463"/>
                  <a:gd name="T3" fmla="*/ 190 h 213"/>
                  <a:gd name="T4" fmla="*/ 128 w 463"/>
                  <a:gd name="T5" fmla="*/ 213 h 213"/>
                  <a:gd name="T6" fmla="*/ 170 w 463"/>
                  <a:gd name="T7" fmla="*/ 195 h 213"/>
                  <a:gd name="T8" fmla="*/ 215 w 463"/>
                  <a:gd name="T9" fmla="*/ 213 h 213"/>
                  <a:gd name="T10" fmla="*/ 267 w 463"/>
                  <a:gd name="T11" fmla="*/ 187 h 213"/>
                  <a:gd name="T12" fmla="*/ 322 w 463"/>
                  <a:gd name="T13" fmla="*/ 207 h 213"/>
                  <a:gd name="T14" fmla="*/ 377 w 463"/>
                  <a:gd name="T15" fmla="*/ 186 h 213"/>
                  <a:gd name="T16" fmla="*/ 413 w 463"/>
                  <a:gd name="T17" fmla="*/ 201 h 213"/>
                  <a:gd name="T18" fmla="*/ 463 w 463"/>
                  <a:gd name="T19" fmla="*/ 150 h 213"/>
                  <a:gd name="T20" fmla="*/ 460 w 463"/>
                  <a:gd name="T21" fmla="*/ 132 h 213"/>
                  <a:gd name="T22" fmla="*/ 413 w 463"/>
                  <a:gd name="T23" fmla="*/ 100 h 213"/>
                  <a:gd name="T24" fmla="*/ 405 w 463"/>
                  <a:gd name="T25" fmla="*/ 101 h 213"/>
                  <a:gd name="T26" fmla="*/ 403 w 463"/>
                  <a:gd name="T27" fmla="*/ 101 h 213"/>
                  <a:gd name="T28" fmla="*/ 397 w 463"/>
                  <a:gd name="T29" fmla="*/ 87 h 213"/>
                  <a:gd name="T30" fmla="*/ 322 w 463"/>
                  <a:gd name="T31" fmla="*/ 39 h 213"/>
                  <a:gd name="T32" fmla="*/ 276 w 463"/>
                  <a:gd name="T33" fmla="*/ 53 h 213"/>
                  <a:gd name="T34" fmla="*/ 273 w 463"/>
                  <a:gd name="T35" fmla="*/ 55 h 213"/>
                  <a:gd name="T36" fmla="*/ 268 w 463"/>
                  <a:gd name="T37" fmla="*/ 41 h 213"/>
                  <a:gd name="T38" fmla="*/ 204 w 463"/>
                  <a:gd name="T39" fmla="*/ 0 h 213"/>
                  <a:gd name="T40" fmla="*/ 137 w 463"/>
                  <a:gd name="T41" fmla="*/ 50 h 213"/>
                  <a:gd name="T42" fmla="*/ 125 w 463"/>
                  <a:gd name="T43" fmla="*/ 48 h 213"/>
                  <a:gd name="T44" fmla="*/ 73 w 463"/>
                  <a:gd name="T45" fmla="*/ 100 h 213"/>
                  <a:gd name="T46" fmla="*/ 74 w 463"/>
                  <a:gd name="T47" fmla="*/ 106 h 213"/>
                  <a:gd name="T48" fmla="*/ 51 w 463"/>
                  <a:gd name="T49" fmla="*/ 100 h 213"/>
                  <a:gd name="T50" fmla="*/ 0 w 463"/>
                  <a:gd name="T51" fmla="*/ 150 h 213"/>
                  <a:gd name="T52" fmla="*/ 12 w 463"/>
                  <a:gd name="T53" fmla="*/ 183 h 213"/>
                  <a:gd name="T54" fmla="*/ 51 w 463"/>
                  <a:gd name="T55" fmla="*/ 20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3" h="213">
                    <a:moveTo>
                      <a:pt x="51" y="201"/>
                    </a:moveTo>
                    <a:cubicBezTo>
                      <a:pt x="62" y="201"/>
                      <a:pt x="73" y="197"/>
                      <a:pt x="82" y="190"/>
                    </a:cubicBezTo>
                    <a:cubicBezTo>
                      <a:pt x="93" y="204"/>
                      <a:pt x="109" y="213"/>
                      <a:pt x="128" y="213"/>
                    </a:cubicBezTo>
                    <a:cubicBezTo>
                      <a:pt x="145" y="213"/>
                      <a:pt x="160" y="206"/>
                      <a:pt x="170" y="195"/>
                    </a:cubicBezTo>
                    <a:cubicBezTo>
                      <a:pt x="182" y="206"/>
                      <a:pt x="198" y="213"/>
                      <a:pt x="215" y="213"/>
                    </a:cubicBezTo>
                    <a:cubicBezTo>
                      <a:pt x="236" y="213"/>
                      <a:pt x="255" y="203"/>
                      <a:pt x="267" y="187"/>
                    </a:cubicBezTo>
                    <a:cubicBezTo>
                      <a:pt x="282" y="199"/>
                      <a:pt x="301" y="207"/>
                      <a:pt x="322" y="207"/>
                    </a:cubicBezTo>
                    <a:cubicBezTo>
                      <a:pt x="343" y="207"/>
                      <a:pt x="362" y="199"/>
                      <a:pt x="377" y="186"/>
                    </a:cubicBezTo>
                    <a:cubicBezTo>
                      <a:pt x="386" y="195"/>
                      <a:pt x="399" y="201"/>
                      <a:pt x="413" y="201"/>
                    </a:cubicBezTo>
                    <a:cubicBezTo>
                      <a:pt x="441" y="201"/>
                      <a:pt x="463" y="178"/>
                      <a:pt x="463" y="150"/>
                    </a:cubicBezTo>
                    <a:cubicBezTo>
                      <a:pt x="463" y="144"/>
                      <a:pt x="462" y="137"/>
                      <a:pt x="460" y="132"/>
                    </a:cubicBezTo>
                    <a:cubicBezTo>
                      <a:pt x="452" y="113"/>
                      <a:pt x="434" y="100"/>
                      <a:pt x="413" y="100"/>
                    </a:cubicBezTo>
                    <a:cubicBezTo>
                      <a:pt x="411" y="100"/>
                      <a:pt x="408" y="100"/>
                      <a:pt x="405" y="101"/>
                    </a:cubicBezTo>
                    <a:cubicBezTo>
                      <a:pt x="405" y="101"/>
                      <a:pt x="404" y="101"/>
                      <a:pt x="403" y="101"/>
                    </a:cubicBezTo>
                    <a:cubicBezTo>
                      <a:pt x="401" y="96"/>
                      <a:pt x="399" y="92"/>
                      <a:pt x="397" y="87"/>
                    </a:cubicBezTo>
                    <a:cubicBezTo>
                      <a:pt x="384" y="59"/>
                      <a:pt x="355" y="39"/>
                      <a:pt x="322" y="39"/>
                    </a:cubicBezTo>
                    <a:cubicBezTo>
                      <a:pt x="305" y="39"/>
                      <a:pt x="289" y="44"/>
                      <a:pt x="276" y="53"/>
                    </a:cubicBezTo>
                    <a:cubicBezTo>
                      <a:pt x="275" y="54"/>
                      <a:pt x="274" y="54"/>
                      <a:pt x="273" y="55"/>
                    </a:cubicBezTo>
                    <a:cubicBezTo>
                      <a:pt x="272" y="50"/>
                      <a:pt x="270" y="45"/>
                      <a:pt x="268" y="41"/>
                    </a:cubicBezTo>
                    <a:cubicBezTo>
                      <a:pt x="257" y="17"/>
                      <a:pt x="233" y="0"/>
                      <a:pt x="204" y="0"/>
                    </a:cubicBezTo>
                    <a:cubicBezTo>
                      <a:pt x="173" y="0"/>
                      <a:pt x="146" y="21"/>
                      <a:pt x="137" y="50"/>
                    </a:cubicBezTo>
                    <a:cubicBezTo>
                      <a:pt x="133" y="49"/>
                      <a:pt x="129" y="48"/>
                      <a:pt x="125" y="48"/>
                    </a:cubicBezTo>
                    <a:cubicBezTo>
                      <a:pt x="97" y="48"/>
                      <a:pt x="73" y="72"/>
                      <a:pt x="73" y="100"/>
                    </a:cubicBezTo>
                    <a:cubicBezTo>
                      <a:pt x="73" y="102"/>
                      <a:pt x="74" y="104"/>
                      <a:pt x="74" y="106"/>
                    </a:cubicBezTo>
                    <a:cubicBezTo>
                      <a:pt x="67" y="102"/>
                      <a:pt x="59" y="100"/>
                      <a:pt x="51" y="100"/>
                    </a:cubicBezTo>
                    <a:cubicBezTo>
                      <a:pt x="23" y="100"/>
                      <a:pt x="0" y="123"/>
                      <a:pt x="0" y="150"/>
                    </a:cubicBezTo>
                    <a:cubicBezTo>
                      <a:pt x="0" y="163"/>
                      <a:pt x="5" y="174"/>
                      <a:pt x="12" y="183"/>
                    </a:cubicBezTo>
                    <a:cubicBezTo>
                      <a:pt x="21" y="194"/>
                      <a:pt x="35" y="201"/>
                      <a:pt x="51" y="20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89" name="Freeform 156"/>
              <p:cNvSpPr>
                <a:spLocks/>
              </p:cNvSpPr>
              <p:nvPr/>
            </p:nvSpPr>
            <p:spPr bwMode="auto">
              <a:xfrm>
                <a:off x="12557581" y="531962"/>
                <a:ext cx="1183026" cy="618575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90" name="Freeform 157"/>
              <p:cNvSpPr>
                <a:spLocks/>
              </p:cNvSpPr>
              <p:nvPr/>
            </p:nvSpPr>
            <p:spPr bwMode="auto">
              <a:xfrm>
                <a:off x="7614657" y="1034914"/>
                <a:ext cx="1380197" cy="636617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91" name="Freeform 158"/>
              <p:cNvSpPr>
                <a:spLocks/>
              </p:cNvSpPr>
              <p:nvPr/>
            </p:nvSpPr>
            <p:spPr bwMode="auto">
              <a:xfrm>
                <a:off x="9131028" y="275665"/>
                <a:ext cx="1481376" cy="517998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92" name="Freeform 159"/>
              <p:cNvSpPr>
                <a:spLocks/>
              </p:cNvSpPr>
              <p:nvPr/>
            </p:nvSpPr>
            <p:spPr bwMode="auto">
              <a:xfrm>
                <a:off x="4296897" y="173704"/>
                <a:ext cx="2003928" cy="716517"/>
              </a:xfrm>
              <a:custGeom>
                <a:avLst/>
                <a:gdLst>
                  <a:gd name="T0" fmla="*/ 51 w 658"/>
                  <a:gd name="T1" fmla="*/ 223 h 235"/>
                  <a:gd name="T2" fmla="*/ 80 w 658"/>
                  <a:gd name="T3" fmla="*/ 214 h 235"/>
                  <a:gd name="T4" fmla="*/ 120 w 658"/>
                  <a:gd name="T5" fmla="*/ 235 h 235"/>
                  <a:gd name="T6" fmla="*/ 159 w 658"/>
                  <a:gd name="T7" fmla="*/ 216 h 235"/>
                  <a:gd name="T8" fmla="*/ 204 w 658"/>
                  <a:gd name="T9" fmla="*/ 232 h 235"/>
                  <a:gd name="T10" fmla="*/ 257 w 658"/>
                  <a:gd name="T11" fmla="*/ 209 h 235"/>
                  <a:gd name="T12" fmla="*/ 310 w 658"/>
                  <a:gd name="T13" fmla="*/ 232 h 235"/>
                  <a:gd name="T14" fmla="*/ 366 w 658"/>
                  <a:gd name="T15" fmla="*/ 206 h 235"/>
                  <a:gd name="T16" fmla="*/ 422 w 658"/>
                  <a:gd name="T17" fmla="*/ 232 h 235"/>
                  <a:gd name="T18" fmla="*/ 481 w 658"/>
                  <a:gd name="T19" fmla="*/ 201 h 235"/>
                  <a:gd name="T20" fmla="*/ 489 w 658"/>
                  <a:gd name="T21" fmla="*/ 215 h 235"/>
                  <a:gd name="T22" fmla="*/ 490 w 658"/>
                  <a:gd name="T23" fmla="*/ 217 h 235"/>
                  <a:gd name="T24" fmla="*/ 528 w 658"/>
                  <a:gd name="T25" fmla="*/ 235 h 235"/>
                  <a:gd name="T26" fmla="*/ 572 w 658"/>
                  <a:gd name="T27" fmla="*/ 210 h 235"/>
                  <a:gd name="T28" fmla="*/ 606 w 658"/>
                  <a:gd name="T29" fmla="*/ 223 h 235"/>
                  <a:gd name="T30" fmla="*/ 658 w 658"/>
                  <a:gd name="T31" fmla="*/ 171 h 235"/>
                  <a:gd name="T32" fmla="*/ 654 w 658"/>
                  <a:gd name="T33" fmla="*/ 151 h 235"/>
                  <a:gd name="T34" fmla="*/ 606 w 658"/>
                  <a:gd name="T35" fmla="*/ 119 h 235"/>
                  <a:gd name="T36" fmla="*/ 594 w 658"/>
                  <a:gd name="T37" fmla="*/ 121 h 235"/>
                  <a:gd name="T38" fmla="*/ 534 w 658"/>
                  <a:gd name="T39" fmla="*/ 83 h 235"/>
                  <a:gd name="T40" fmla="*/ 497 w 658"/>
                  <a:gd name="T41" fmla="*/ 95 h 235"/>
                  <a:gd name="T42" fmla="*/ 496 w 658"/>
                  <a:gd name="T43" fmla="*/ 95 h 235"/>
                  <a:gd name="T44" fmla="*/ 494 w 658"/>
                  <a:gd name="T45" fmla="*/ 91 h 235"/>
                  <a:gd name="T46" fmla="*/ 419 w 658"/>
                  <a:gd name="T47" fmla="*/ 43 h 235"/>
                  <a:gd name="T48" fmla="*/ 381 w 658"/>
                  <a:gd name="T49" fmla="*/ 52 h 235"/>
                  <a:gd name="T50" fmla="*/ 378 w 658"/>
                  <a:gd name="T51" fmla="*/ 53 h 235"/>
                  <a:gd name="T52" fmla="*/ 374 w 658"/>
                  <a:gd name="T53" fmla="*/ 41 h 235"/>
                  <a:gd name="T54" fmla="*/ 310 w 658"/>
                  <a:gd name="T55" fmla="*/ 0 h 235"/>
                  <a:gd name="T56" fmla="*/ 244 w 658"/>
                  <a:gd name="T57" fmla="*/ 48 h 235"/>
                  <a:gd name="T58" fmla="*/ 216 w 658"/>
                  <a:gd name="T59" fmla="*/ 43 h 235"/>
                  <a:gd name="T60" fmla="*/ 142 w 658"/>
                  <a:gd name="T61" fmla="*/ 88 h 235"/>
                  <a:gd name="T62" fmla="*/ 117 w 658"/>
                  <a:gd name="T63" fmla="*/ 83 h 235"/>
                  <a:gd name="T64" fmla="*/ 58 w 658"/>
                  <a:gd name="T65" fmla="*/ 120 h 235"/>
                  <a:gd name="T66" fmla="*/ 51 w 658"/>
                  <a:gd name="T67" fmla="*/ 119 h 235"/>
                  <a:gd name="T68" fmla="*/ 0 w 658"/>
                  <a:gd name="T69" fmla="*/ 171 h 235"/>
                  <a:gd name="T70" fmla="*/ 12 w 658"/>
                  <a:gd name="T71" fmla="*/ 204 h 235"/>
                  <a:gd name="T72" fmla="*/ 51 w 658"/>
                  <a:gd name="T73" fmla="*/ 22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58" h="235">
                    <a:moveTo>
                      <a:pt x="51" y="223"/>
                    </a:moveTo>
                    <a:cubicBezTo>
                      <a:pt x="62" y="223"/>
                      <a:pt x="71" y="220"/>
                      <a:pt x="80" y="214"/>
                    </a:cubicBezTo>
                    <a:cubicBezTo>
                      <a:pt x="89" y="227"/>
                      <a:pt x="103" y="235"/>
                      <a:pt x="120" y="235"/>
                    </a:cubicBezTo>
                    <a:cubicBezTo>
                      <a:pt x="136" y="235"/>
                      <a:pt x="150" y="228"/>
                      <a:pt x="159" y="216"/>
                    </a:cubicBezTo>
                    <a:cubicBezTo>
                      <a:pt x="171" y="226"/>
                      <a:pt x="187" y="232"/>
                      <a:pt x="204" y="232"/>
                    </a:cubicBezTo>
                    <a:cubicBezTo>
                      <a:pt x="225" y="232"/>
                      <a:pt x="244" y="223"/>
                      <a:pt x="257" y="209"/>
                    </a:cubicBezTo>
                    <a:cubicBezTo>
                      <a:pt x="270" y="223"/>
                      <a:pt x="289" y="232"/>
                      <a:pt x="310" y="232"/>
                    </a:cubicBezTo>
                    <a:cubicBezTo>
                      <a:pt x="333" y="232"/>
                      <a:pt x="353" y="222"/>
                      <a:pt x="366" y="206"/>
                    </a:cubicBezTo>
                    <a:cubicBezTo>
                      <a:pt x="379" y="222"/>
                      <a:pt x="399" y="232"/>
                      <a:pt x="422" y="232"/>
                    </a:cubicBezTo>
                    <a:cubicBezTo>
                      <a:pt x="446" y="232"/>
                      <a:pt x="468" y="220"/>
                      <a:pt x="481" y="201"/>
                    </a:cubicBezTo>
                    <a:cubicBezTo>
                      <a:pt x="483" y="207"/>
                      <a:pt x="485" y="211"/>
                      <a:pt x="489" y="215"/>
                    </a:cubicBezTo>
                    <a:cubicBezTo>
                      <a:pt x="489" y="216"/>
                      <a:pt x="489" y="216"/>
                      <a:pt x="490" y="217"/>
                    </a:cubicBezTo>
                    <a:cubicBezTo>
                      <a:pt x="499" y="228"/>
                      <a:pt x="513" y="235"/>
                      <a:pt x="528" y="235"/>
                    </a:cubicBezTo>
                    <a:cubicBezTo>
                      <a:pt x="547" y="235"/>
                      <a:pt x="563" y="225"/>
                      <a:pt x="572" y="210"/>
                    </a:cubicBezTo>
                    <a:cubicBezTo>
                      <a:pt x="581" y="218"/>
                      <a:pt x="593" y="223"/>
                      <a:pt x="606" y="223"/>
                    </a:cubicBezTo>
                    <a:cubicBezTo>
                      <a:pt x="635" y="223"/>
                      <a:pt x="658" y="200"/>
                      <a:pt x="658" y="171"/>
                    </a:cubicBezTo>
                    <a:cubicBezTo>
                      <a:pt x="658" y="164"/>
                      <a:pt x="656" y="157"/>
                      <a:pt x="654" y="151"/>
                    </a:cubicBezTo>
                    <a:cubicBezTo>
                      <a:pt x="646" y="132"/>
                      <a:pt x="628" y="119"/>
                      <a:pt x="606" y="119"/>
                    </a:cubicBezTo>
                    <a:cubicBezTo>
                      <a:pt x="602" y="119"/>
                      <a:pt x="598" y="120"/>
                      <a:pt x="594" y="121"/>
                    </a:cubicBezTo>
                    <a:cubicBezTo>
                      <a:pt x="583" y="98"/>
                      <a:pt x="561" y="83"/>
                      <a:pt x="534" y="83"/>
                    </a:cubicBezTo>
                    <a:cubicBezTo>
                      <a:pt x="520" y="83"/>
                      <a:pt x="507" y="87"/>
                      <a:pt x="497" y="95"/>
                    </a:cubicBezTo>
                    <a:cubicBezTo>
                      <a:pt x="497" y="95"/>
                      <a:pt x="496" y="95"/>
                      <a:pt x="496" y="95"/>
                    </a:cubicBezTo>
                    <a:cubicBezTo>
                      <a:pt x="496" y="94"/>
                      <a:pt x="495" y="92"/>
                      <a:pt x="494" y="91"/>
                    </a:cubicBezTo>
                    <a:cubicBezTo>
                      <a:pt x="481" y="63"/>
                      <a:pt x="452" y="43"/>
                      <a:pt x="419" y="43"/>
                    </a:cubicBezTo>
                    <a:cubicBezTo>
                      <a:pt x="405" y="43"/>
                      <a:pt x="392" y="46"/>
                      <a:pt x="381" y="52"/>
                    </a:cubicBezTo>
                    <a:cubicBezTo>
                      <a:pt x="380" y="52"/>
                      <a:pt x="379" y="53"/>
                      <a:pt x="378" y="53"/>
                    </a:cubicBezTo>
                    <a:cubicBezTo>
                      <a:pt x="377" y="49"/>
                      <a:pt x="376" y="45"/>
                      <a:pt x="374" y="41"/>
                    </a:cubicBezTo>
                    <a:cubicBezTo>
                      <a:pt x="363" y="17"/>
                      <a:pt x="339" y="0"/>
                      <a:pt x="310" y="0"/>
                    </a:cubicBezTo>
                    <a:cubicBezTo>
                      <a:pt x="280" y="0"/>
                      <a:pt x="254" y="20"/>
                      <a:pt x="244" y="48"/>
                    </a:cubicBezTo>
                    <a:cubicBezTo>
                      <a:pt x="235" y="45"/>
                      <a:pt x="226" y="43"/>
                      <a:pt x="216" y="43"/>
                    </a:cubicBezTo>
                    <a:cubicBezTo>
                      <a:pt x="184" y="43"/>
                      <a:pt x="156" y="61"/>
                      <a:pt x="142" y="88"/>
                    </a:cubicBezTo>
                    <a:cubicBezTo>
                      <a:pt x="134" y="84"/>
                      <a:pt x="126" y="83"/>
                      <a:pt x="117" y="83"/>
                    </a:cubicBezTo>
                    <a:cubicBezTo>
                      <a:pt x="91" y="83"/>
                      <a:pt x="69" y="98"/>
                      <a:pt x="58" y="120"/>
                    </a:cubicBezTo>
                    <a:cubicBezTo>
                      <a:pt x="56" y="119"/>
                      <a:pt x="54" y="119"/>
                      <a:pt x="51" y="119"/>
                    </a:cubicBezTo>
                    <a:cubicBezTo>
                      <a:pt x="23" y="119"/>
                      <a:pt x="0" y="142"/>
                      <a:pt x="0" y="171"/>
                    </a:cubicBezTo>
                    <a:cubicBezTo>
                      <a:pt x="0" y="184"/>
                      <a:pt x="4" y="195"/>
                      <a:pt x="12" y="204"/>
                    </a:cubicBezTo>
                    <a:cubicBezTo>
                      <a:pt x="21" y="215"/>
                      <a:pt x="35" y="223"/>
                      <a:pt x="51" y="22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93" name="Freeform 160"/>
              <p:cNvSpPr>
                <a:spLocks noEditPoints="1"/>
              </p:cNvSpPr>
              <p:nvPr/>
            </p:nvSpPr>
            <p:spPr bwMode="auto">
              <a:xfrm>
                <a:off x="6066414" y="475729"/>
                <a:ext cx="1210089" cy="710073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94" name="Freeform 161"/>
              <p:cNvSpPr>
                <a:spLocks/>
              </p:cNvSpPr>
              <p:nvPr/>
            </p:nvSpPr>
            <p:spPr bwMode="auto">
              <a:xfrm>
                <a:off x="10984011" y="644722"/>
                <a:ext cx="2940813" cy="1011629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95" name="Freeform 163"/>
              <p:cNvSpPr>
                <a:spLocks/>
              </p:cNvSpPr>
              <p:nvPr/>
            </p:nvSpPr>
            <p:spPr bwMode="auto">
              <a:xfrm>
                <a:off x="6271449" y="405075"/>
                <a:ext cx="2795189" cy="1011629"/>
              </a:xfrm>
              <a:custGeom>
                <a:avLst/>
                <a:gdLst>
                  <a:gd name="T0" fmla="*/ 64 w 917"/>
                  <a:gd name="T1" fmla="*/ 332 h 332"/>
                  <a:gd name="T2" fmla="*/ 120 w 917"/>
                  <a:gd name="T3" fmla="*/ 299 h 332"/>
                  <a:gd name="T4" fmla="*/ 179 w 917"/>
                  <a:gd name="T5" fmla="*/ 322 h 332"/>
                  <a:gd name="T6" fmla="*/ 230 w 917"/>
                  <a:gd name="T7" fmla="*/ 305 h 332"/>
                  <a:gd name="T8" fmla="*/ 278 w 917"/>
                  <a:gd name="T9" fmla="*/ 320 h 332"/>
                  <a:gd name="T10" fmla="*/ 338 w 917"/>
                  <a:gd name="T11" fmla="*/ 294 h 332"/>
                  <a:gd name="T12" fmla="*/ 399 w 917"/>
                  <a:gd name="T13" fmla="*/ 320 h 332"/>
                  <a:gd name="T14" fmla="*/ 450 w 917"/>
                  <a:gd name="T15" fmla="*/ 302 h 332"/>
                  <a:gd name="T16" fmla="*/ 509 w 917"/>
                  <a:gd name="T17" fmla="*/ 325 h 332"/>
                  <a:gd name="T18" fmla="*/ 564 w 917"/>
                  <a:gd name="T19" fmla="*/ 304 h 332"/>
                  <a:gd name="T20" fmla="*/ 613 w 917"/>
                  <a:gd name="T21" fmla="*/ 320 h 332"/>
                  <a:gd name="T22" fmla="*/ 669 w 917"/>
                  <a:gd name="T23" fmla="*/ 298 h 332"/>
                  <a:gd name="T24" fmla="*/ 728 w 917"/>
                  <a:gd name="T25" fmla="*/ 329 h 332"/>
                  <a:gd name="T26" fmla="*/ 773 w 917"/>
                  <a:gd name="T27" fmla="*/ 313 h 332"/>
                  <a:gd name="T28" fmla="*/ 812 w 917"/>
                  <a:gd name="T29" fmla="*/ 331 h 332"/>
                  <a:gd name="T30" fmla="*/ 852 w 917"/>
                  <a:gd name="T31" fmla="*/ 311 h 332"/>
                  <a:gd name="T32" fmla="*/ 865 w 917"/>
                  <a:gd name="T33" fmla="*/ 312 h 332"/>
                  <a:gd name="T34" fmla="*/ 917 w 917"/>
                  <a:gd name="T35" fmla="*/ 261 h 332"/>
                  <a:gd name="T36" fmla="*/ 913 w 917"/>
                  <a:gd name="T37" fmla="*/ 241 h 332"/>
                  <a:gd name="T38" fmla="*/ 865 w 917"/>
                  <a:gd name="T39" fmla="*/ 209 h 332"/>
                  <a:gd name="T40" fmla="*/ 855 w 917"/>
                  <a:gd name="T41" fmla="*/ 210 h 332"/>
                  <a:gd name="T42" fmla="*/ 850 w 917"/>
                  <a:gd name="T43" fmla="*/ 211 h 332"/>
                  <a:gd name="T44" fmla="*/ 844 w 917"/>
                  <a:gd name="T45" fmla="*/ 191 h 332"/>
                  <a:gd name="T46" fmla="*/ 778 w 917"/>
                  <a:gd name="T47" fmla="*/ 148 h 332"/>
                  <a:gd name="T48" fmla="*/ 751 w 917"/>
                  <a:gd name="T49" fmla="*/ 153 h 332"/>
                  <a:gd name="T50" fmla="*/ 746 w 917"/>
                  <a:gd name="T51" fmla="*/ 155 h 332"/>
                  <a:gd name="T52" fmla="*/ 738 w 917"/>
                  <a:gd name="T53" fmla="*/ 126 h 332"/>
                  <a:gd name="T54" fmla="*/ 663 w 917"/>
                  <a:gd name="T55" fmla="*/ 79 h 332"/>
                  <a:gd name="T56" fmla="*/ 598 w 917"/>
                  <a:gd name="T57" fmla="*/ 110 h 332"/>
                  <a:gd name="T58" fmla="*/ 596 w 917"/>
                  <a:gd name="T59" fmla="*/ 111 h 332"/>
                  <a:gd name="T60" fmla="*/ 593 w 917"/>
                  <a:gd name="T61" fmla="*/ 102 h 332"/>
                  <a:gd name="T62" fmla="*/ 517 w 917"/>
                  <a:gd name="T63" fmla="*/ 55 h 332"/>
                  <a:gd name="T64" fmla="*/ 480 w 917"/>
                  <a:gd name="T65" fmla="*/ 63 h 332"/>
                  <a:gd name="T66" fmla="*/ 479 w 917"/>
                  <a:gd name="T67" fmla="*/ 64 h 332"/>
                  <a:gd name="T68" fmla="*/ 474 w 917"/>
                  <a:gd name="T69" fmla="*/ 54 h 332"/>
                  <a:gd name="T70" fmla="*/ 387 w 917"/>
                  <a:gd name="T71" fmla="*/ 0 h 332"/>
                  <a:gd name="T72" fmla="*/ 292 w 917"/>
                  <a:gd name="T73" fmla="*/ 76 h 332"/>
                  <a:gd name="T74" fmla="*/ 271 w 917"/>
                  <a:gd name="T75" fmla="*/ 73 h 332"/>
                  <a:gd name="T76" fmla="*/ 188 w 917"/>
                  <a:gd name="T77" fmla="*/ 146 h 332"/>
                  <a:gd name="T78" fmla="*/ 160 w 917"/>
                  <a:gd name="T79" fmla="*/ 140 h 332"/>
                  <a:gd name="T80" fmla="*/ 95 w 917"/>
                  <a:gd name="T81" fmla="*/ 205 h 332"/>
                  <a:gd name="T82" fmla="*/ 95 w 917"/>
                  <a:gd name="T83" fmla="*/ 212 h 332"/>
                  <a:gd name="T84" fmla="*/ 64 w 917"/>
                  <a:gd name="T85" fmla="*/ 204 h 332"/>
                  <a:gd name="T86" fmla="*/ 0 w 917"/>
                  <a:gd name="T87" fmla="*/ 268 h 332"/>
                  <a:gd name="T88" fmla="*/ 14 w 917"/>
                  <a:gd name="T89" fmla="*/ 307 h 332"/>
                  <a:gd name="T90" fmla="*/ 64 w 917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7" h="332">
                    <a:moveTo>
                      <a:pt x="64" y="332"/>
                    </a:moveTo>
                    <a:cubicBezTo>
                      <a:pt x="88" y="332"/>
                      <a:pt x="109" y="318"/>
                      <a:pt x="120" y="299"/>
                    </a:cubicBezTo>
                    <a:cubicBezTo>
                      <a:pt x="135" y="313"/>
                      <a:pt x="156" y="322"/>
                      <a:pt x="179" y="322"/>
                    </a:cubicBezTo>
                    <a:cubicBezTo>
                      <a:pt x="198" y="322"/>
                      <a:pt x="216" y="316"/>
                      <a:pt x="230" y="305"/>
                    </a:cubicBezTo>
                    <a:cubicBezTo>
                      <a:pt x="244" y="314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4"/>
                    </a:cubicBezTo>
                    <a:cubicBezTo>
                      <a:pt x="353" y="310"/>
                      <a:pt x="375" y="320"/>
                      <a:pt x="399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6" y="316"/>
                      <a:pt x="486" y="325"/>
                      <a:pt x="509" y="325"/>
                    </a:cubicBezTo>
                    <a:cubicBezTo>
                      <a:pt x="530" y="325"/>
                      <a:pt x="549" y="317"/>
                      <a:pt x="564" y="304"/>
                    </a:cubicBezTo>
                    <a:cubicBezTo>
                      <a:pt x="578" y="314"/>
                      <a:pt x="594" y="320"/>
                      <a:pt x="613" y="320"/>
                    </a:cubicBezTo>
                    <a:cubicBezTo>
                      <a:pt x="634" y="320"/>
                      <a:pt x="654" y="311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45" y="329"/>
                      <a:pt x="761" y="323"/>
                      <a:pt x="773" y="313"/>
                    </a:cubicBezTo>
                    <a:cubicBezTo>
                      <a:pt x="783" y="324"/>
                      <a:pt x="797" y="331"/>
                      <a:pt x="812" y="331"/>
                    </a:cubicBezTo>
                    <a:cubicBezTo>
                      <a:pt x="829" y="331"/>
                      <a:pt x="843" y="323"/>
                      <a:pt x="852" y="311"/>
                    </a:cubicBezTo>
                    <a:cubicBezTo>
                      <a:pt x="856" y="312"/>
                      <a:pt x="861" y="312"/>
                      <a:pt x="865" y="312"/>
                    </a:cubicBezTo>
                    <a:cubicBezTo>
                      <a:pt x="893" y="312"/>
                      <a:pt x="917" y="289"/>
                      <a:pt x="917" y="261"/>
                    </a:cubicBezTo>
                    <a:cubicBezTo>
                      <a:pt x="917" y="254"/>
                      <a:pt x="915" y="247"/>
                      <a:pt x="913" y="241"/>
                    </a:cubicBezTo>
                    <a:cubicBezTo>
                      <a:pt x="905" y="222"/>
                      <a:pt x="886" y="209"/>
                      <a:pt x="865" y="209"/>
                    </a:cubicBezTo>
                    <a:cubicBezTo>
                      <a:pt x="861" y="209"/>
                      <a:pt x="858" y="209"/>
                      <a:pt x="855" y="210"/>
                    </a:cubicBezTo>
                    <a:cubicBezTo>
                      <a:pt x="853" y="210"/>
                      <a:pt x="852" y="210"/>
                      <a:pt x="850" y="211"/>
                    </a:cubicBezTo>
                    <a:cubicBezTo>
                      <a:pt x="849" y="204"/>
                      <a:pt x="847" y="197"/>
                      <a:pt x="844" y="191"/>
                    </a:cubicBezTo>
                    <a:cubicBezTo>
                      <a:pt x="833" y="165"/>
                      <a:pt x="808" y="148"/>
                      <a:pt x="778" y="148"/>
                    </a:cubicBezTo>
                    <a:cubicBezTo>
                      <a:pt x="769" y="148"/>
                      <a:pt x="760" y="150"/>
                      <a:pt x="751" y="153"/>
                    </a:cubicBezTo>
                    <a:cubicBezTo>
                      <a:pt x="750" y="154"/>
                      <a:pt x="748" y="155"/>
                      <a:pt x="746" y="155"/>
                    </a:cubicBezTo>
                    <a:cubicBezTo>
                      <a:pt x="745" y="145"/>
                      <a:pt x="743" y="135"/>
                      <a:pt x="738" y="126"/>
                    </a:cubicBezTo>
                    <a:cubicBezTo>
                      <a:pt x="725" y="98"/>
                      <a:pt x="696" y="79"/>
                      <a:pt x="663" y="79"/>
                    </a:cubicBezTo>
                    <a:cubicBezTo>
                      <a:pt x="637" y="79"/>
                      <a:pt x="613" y="91"/>
                      <a:pt x="598" y="110"/>
                    </a:cubicBezTo>
                    <a:cubicBezTo>
                      <a:pt x="597" y="110"/>
                      <a:pt x="597" y="111"/>
                      <a:pt x="596" y="111"/>
                    </a:cubicBezTo>
                    <a:cubicBezTo>
                      <a:pt x="595" y="108"/>
                      <a:pt x="594" y="105"/>
                      <a:pt x="593" y="102"/>
                    </a:cubicBezTo>
                    <a:cubicBezTo>
                      <a:pt x="579" y="74"/>
                      <a:pt x="551" y="55"/>
                      <a:pt x="517" y="55"/>
                    </a:cubicBezTo>
                    <a:cubicBezTo>
                      <a:pt x="504" y="55"/>
                      <a:pt x="492" y="58"/>
                      <a:pt x="480" y="63"/>
                    </a:cubicBezTo>
                    <a:cubicBezTo>
                      <a:pt x="480" y="64"/>
                      <a:pt x="479" y="64"/>
                      <a:pt x="479" y="64"/>
                    </a:cubicBezTo>
                    <a:cubicBezTo>
                      <a:pt x="478" y="61"/>
                      <a:pt x="476" y="57"/>
                      <a:pt x="474" y="54"/>
                    </a:cubicBezTo>
                    <a:cubicBezTo>
                      <a:pt x="459" y="22"/>
                      <a:pt x="425" y="0"/>
                      <a:pt x="387" y="0"/>
                    </a:cubicBezTo>
                    <a:cubicBezTo>
                      <a:pt x="341" y="0"/>
                      <a:pt x="302" y="32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9" y="73"/>
                      <a:pt x="193" y="105"/>
                      <a:pt x="188" y="146"/>
                    </a:cubicBezTo>
                    <a:cubicBezTo>
                      <a:pt x="180" y="142"/>
                      <a:pt x="170" y="140"/>
                      <a:pt x="160" y="140"/>
                    </a:cubicBezTo>
                    <a:cubicBezTo>
                      <a:pt x="124" y="140"/>
                      <a:pt x="95" y="169"/>
                      <a:pt x="95" y="205"/>
                    </a:cubicBezTo>
                    <a:cubicBezTo>
                      <a:pt x="95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6"/>
                      <a:pt x="14" y="307"/>
                    </a:cubicBezTo>
                    <a:cubicBezTo>
                      <a:pt x="25" y="322"/>
                      <a:pt x="44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96" name="Freeform 168"/>
              <p:cNvSpPr>
                <a:spLocks/>
              </p:cNvSpPr>
              <p:nvPr/>
            </p:nvSpPr>
            <p:spPr bwMode="auto">
              <a:xfrm>
                <a:off x="4152358" y="629438"/>
                <a:ext cx="2940813" cy="902089"/>
              </a:xfrm>
              <a:custGeom>
                <a:avLst/>
                <a:gdLst>
                  <a:gd name="T0" fmla="*/ 337 w 965"/>
                  <a:gd name="T1" fmla="*/ 296 h 296"/>
                  <a:gd name="T2" fmla="*/ 338 w 965"/>
                  <a:gd name="T3" fmla="*/ 295 h 296"/>
                  <a:gd name="T4" fmla="*/ 340 w 965"/>
                  <a:gd name="T5" fmla="*/ 296 h 296"/>
                  <a:gd name="T6" fmla="*/ 959 w 965"/>
                  <a:gd name="T7" fmla="*/ 296 h 296"/>
                  <a:gd name="T8" fmla="*/ 965 w 965"/>
                  <a:gd name="T9" fmla="*/ 273 h 296"/>
                  <a:gd name="T10" fmla="*/ 913 w 965"/>
                  <a:gd name="T11" fmla="*/ 221 h 296"/>
                  <a:gd name="T12" fmla="*/ 903 w 965"/>
                  <a:gd name="T13" fmla="*/ 222 h 296"/>
                  <a:gd name="T14" fmla="*/ 830 w 965"/>
                  <a:gd name="T15" fmla="*/ 153 h 296"/>
                  <a:gd name="T16" fmla="*/ 765 w 965"/>
                  <a:gd name="T17" fmla="*/ 193 h 296"/>
                  <a:gd name="T18" fmla="*/ 728 w 965"/>
                  <a:gd name="T19" fmla="*/ 183 h 296"/>
                  <a:gd name="T20" fmla="*/ 686 w 965"/>
                  <a:gd name="T21" fmla="*/ 197 h 296"/>
                  <a:gd name="T22" fmla="*/ 612 w 965"/>
                  <a:gd name="T23" fmla="*/ 153 h 296"/>
                  <a:gd name="T24" fmla="*/ 573 w 965"/>
                  <a:gd name="T25" fmla="*/ 163 h 296"/>
                  <a:gd name="T26" fmla="*/ 489 w 965"/>
                  <a:gd name="T27" fmla="*/ 80 h 296"/>
                  <a:gd name="T28" fmla="*/ 483 w 965"/>
                  <a:gd name="T29" fmla="*/ 80 h 296"/>
                  <a:gd name="T30" fmla="*/ 387 w 965"/>
                  <a:gd name="T31" fmla="*/ 0 h 296"/>
                  <a:gd name="T32" fmla="*/ 292 w 965"/>
                  <a:gd name="T33" fmla="*/ 76 h 296"/>
                  <a:gd name="T34" fmla="*/ 271 w 965"/>
                  <a:gd name="T35" fmla="*/ 73 h 296"/>
                  <a:gd name="T36" fmla="*/ 188 w 965"/>
                  <a:gd name="T37" fmla="*/ 147 h 296"/>
                  <a:gd name="T38" fmla="*/ 160 w 965"/>
                  <a:gd name="T39" fmla="*/ 140 h 296"/>
                  <a:gd name="T40" fmla="*/ 94 w 965"/>
                  <a:gd name="T41" fmla="*/ 206 h 296"/>
                  <a:gd name="T42" fmla="*/ 95 w 965"/>
                  <a:gd name="T43" fmla="*/ 212 h 296"/>
                  <a:gd name="T44" fmla="*/ 64 w 965"/>
                  <a:gd name="T45" fmla="*/ 204 h 296"/>
                  <a:gd name="T46" fmla="*/ 0 w 965"/>
                  <a:gd name="T47" fmla="*/ 268 h 296"/>
                  <a:gd name="T48" fmla="*/ 6 w 965"/>
                  <a:gd name="T49" fmla="*/ 296 h 296"/>
                  <a:gd name="T50" fmla="*/ 337 w 965"/>
                  <a:gd name="T51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5" h="296">
                    <a:moveTo>
                      <a:pt x="337" y="296"/>
                    </a:moveTo>
                    <a:cubicBezTo>
                      <a:pt x="337" y="296"/>
                      <a:pt x="338" y="295"/>
                      <a:pt x="338" y="295"/>
                    </a:cubicBezTo>
                    <a:cubicBezTo>
                      <a:pt x="339" y="295"/>
                      <a:pt x="339" y="296"/>
                      <a:pt x="340" y="296"/>
                    </a:cubicBezTo>
                    <a:cubicBezTo>
                      <a:pt x="959" y="296"/>
                      <a:pt x="959" y="296"/>
                      <a:pt x="959" y="296"/>
                    </a:cubicBezTo>
                    <a:cubicBezTo>
                      <a:pt x="963" y="289"/>
                      <a:pt x="965" y="281"/>
                      <a:pt x="965" y="273"/>
                    </a:cubicBezTo>
                    <a:cubicBezTo>
                      <a:pt x="965" y="245"/>
                      <a:pt x="942" y="221"/>
                      <a:pt x="913" y="221"/>
                    </a:cubicBezTo>
                    <a:cubicBezTo>
                      <a:pt x="910" y="221"/>
                      <a:pt x="906" y="222"/>
                      <a:pt x="903" y="222"/>
                    </a:cubicBezTo>
                    <a:cubicBezTo>
                      <a:pt x="901" y="184"/>
                      <a:pt x="869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7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598" y="153"/>
                      <a:pt x="585" y="156"/>
                      <a:pt x="573" y="163"/>
                    </a:cubicBezTo>
                    <a:cubicBezTo>
                      <a:pt x="572" y="117"/>
                      <a:pt x="535" y="80"/>
                      <a:pt x="489" y="80"/>
                    </a:cubicBezTo>
                    <a:cubicBezTo>
                      <a:pt x="487" y="80"/>
                      <a:pt x="485" y="80"/>
                      <a:pt x="483" y="80"/>
                    </a:cubicBezTo>
                    <a:cubicBezTo>
                      <a:pt x="474" y="35"/>
                      <a:pt x="43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6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78"/>
                      <a:pt x="2" y="288"/>
                      <a:pt x="6" y="296"/>
                    </a:cubicBezTo>
                    <a:lnTo>
                      <a:pt x="337" y="29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97" name="Freeform 161"/>
              <p:cNvSpPr>
                <a:spLocks/>
              </p:cNvSpPr>
              <p:nvPr/>
            </p:nvSpPr>
            <p:spPr bwMode="auto">
              <a:xfrm>
                <a:off x="7308832" y="1752662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98" name="Freeform 158"/>
              <p:cNvSpPr>
                <a:spLocks/>
              </p:cNvSpPr>
              <p:nvPr/>
            </p:nvSpPr>
            <p:spPr bwMode="auto">
              <a:xfrm>
                <a:off x="9561934" y="1116615"/>
                <a:ext cx="488305" cy="170747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99" name="Freeform 161"/>
              <p:cNvSpPr>
                <a:spLocks/>
              </p:cNvSpPr>
              <p:nvPr/>
            </p:nvSpPr>
            <p:spPr bwMode="auto">
              <a:xfrm>
                <a:off x="5391382" y="954166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00" name="Freeform 160"/>
              <p:cNvSpPr>
                <a:spLocks noEditPoints="1"/>
              </p:cNvSpPr>
              <p:nvPr/>
            </p:nvSpPr>
            <p:spPr bwMode="auto">
              <a:xfrm>
                <a:off x="11635587" y="701700"/>
                <a:ext cx="557921" cy="327385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01" name="Freeform 156"/>
              <p:cNvSpPr>
                <a:spLocks/>
              </p:cNvSpPr>
              <p:nvPr/>
            </p:nvSpPr>
            <p:spPr bwMode="auto">
              <a:xfrm>
                <a:off x="12034372" y="462744"/>
                <a:ext cx="682345" cy="356782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02" name="Freeform 157"/>
              <p:cNvSpPr>
                <a:spLocks/>
              </p:cNvSpPr>
              <p:nvPr/>
            </p:nvSpPr>
            <p:spPr bwMode="auto">
              <a:xfrm>
                <a:off x="7084144" y="1388162"/>
                <a:ext cx="852123" cy="393043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03" name="Freeform 160"/>
              <p:cNvSpPr>
                <a:spLocks noEditPoints="1"/>
              </p:cNvSpPr>
              <p:nvPr/>
            </p:nvSpPr>
            <p:spPr bwMode="auto">
              <a:xfrm>
                <a:off x="9073660" y="991273"/>
                <a:ext cx="1654194" cy="970672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-3043671" y="247643"/>
            <a:ext cx="33128437" cy="1509538"/>
            <a:chOff x="-66515" y="409118"/>
            <a:chExt cx="33132751" cy="1509735"/>
          </a:xfrm>
        </p:grpSpPr>
        <p:grpSp>
          <p:nvGrpSpPr>
            <p:cNvPr id="106" name="Group 105"/>
            <p:cNvGrpSpPr/>
            <p:nvPr/>
          </p:nvGrpSpPr>
          <p:grpSpPr>
            <a:xfrm>
              <a:off x="-66515" y="409118"/>
              <a:ext cx="16483051" cy="1509735"/>
              <a:chOff x="4152358" y="173704"/>
              <a:chExt cx="19944492" cy="1826780"/>
            </a:xfrm>
          </p:grpSpPr>
          <p:sp>
            <p:nvSpPr>
              <p:cNvPr id="140" name="Freeform 154"/>
              <p:cNvSpPr>
                <a:spLocks/>
              </p:cNvSpPr>
              <p:nvPr/>
            </p:nvSpPr>
            <p:spPr bwMode="auto">
              <a:xfrm>
                <a:off x="20593872" y="776007"/>
                <a:ext cx="1409838" cy="649504"/>
              </a:xfrm>
              <a:custGeom>
                <a:avLst/>
                <a:gdLst>
                  <a:gd name="T0" fmla="*/ 51 w 463"/>
                  <a:gd name="T1" fmla="*/ 201 h 213"/>
                  <a:gd name="T2" fmla="*/ 82 w 463"/>
                  <a:gd name="T3" fmla="*/ 190 h 213"/>
                  <a:gd name="T4" fmla="*/ 128 w 463"/>
                  <a:gd name="T5" fmla="*/ 213 h 213"/>
                  <a:gd name="T6" fmla="*/ 170 w 463"/>
                  <a:gd name="T7" fmla="*/ 195 h 213"/>
                  <a:gd name="T8" fmla="*/ 215 w 463"/>
                  <a:gd name="T9" fmla="*/ 213 h 213"/>
                  <a:gd name="T10" fmla="*/ 267 w 463"/>
                  <a:gd name="T11" fmla="*/ 187 h 213"/>
                  <a:gd name="T12" fmla="*/ 322 w 463"/>
                  <a:gd name="T13" fmla="*/ 207 h 213"/>
                  <a:gd name="T14" fmla="*/ 377 w 463"/>
                  <a:gd name="T15" fmla="*/ 186 h 213"/>
                  <a:gd name="T16" fmla="*/ 413 w 463"/>
                  <a:gd name="T17" fmla="*/ 201 h 213"/>
                  <a:gd name="T18" fmla="*/ 463 w 463"/>
                  <a:gd name="T19" fmla="*/ 150 h 213"/>
                  <a:gd name="T20" fmla="*/ 460 w 463"/>
                  <a:gd name="T21" fmla="*/ 132 h 213"/>
                  <a:gd name="T22" fmla="*/ 413 w 463"/>
                  <a:gd name="T23" fmla="*/ 100 h 213"/>
                  <a:gd name="T24" fmla="*/ 405 w 463"/>
                  <a:gd name="T25" fmla="*/ 101 h 213"/>
                  <a:gd name="T26" fmla="*/ 403 w 463"/>
                  <a:gd name="T27" fmla="*/ 101 h 213"/>
                  <a:gd name="T28" fmla="*/ 397 w 463"/>
                  <a:gd name="T29" fmla="*/ 87 h 213"/>
                  <a:gd name="T30" fmla="*/ 322 w 463"/>
                  <a:gd name="T31" fmla="*/ 39 h 213"/>
                  <a:gd name="T32" fmla="*/ 276 w 463"/>
                  <a:gd name="T33" fmla="*/ 53 h 213"/>
                  <a:gd name="T34" fmla="*/ 273 w 463"/>
                  <a:gd name="T35" fmla="*/ 55 h 213"/>
                  <a:gd name="T36" fmla="*/ 268 w 463"/>
                  <a:gd name="T37" fmla="*/ 41 h 213"/>
                  <a:gd name="T38" fmla="*/ 204 w 463"/>
                  <a:gd name="T39" fmla="*/ 0 h 213"/>
                  <a:gd name="T40" fmla="*/ 137 w 463"/>
                  <a:gd name="T41" fmla="*/ 50 h 213"/>
                  <a:gd name="T42" fmla="*/ 125 w 463"/>
                  <a:gd name="T43" fmla="*/ 48 h 213"/>
                  <a:gd name="T44" fmla="*/ 73 w 463"/>
                  <a:gd name="T45" fmla="*/ 100 h 213"/>
                  <a:gd name="T46" fmla="*/ 74 w 463"/>
                  <a:gd name="T47" fmla="*/ 106 h 213"/>
                  <a:gd name="T48" fmla="*/ 51 w 463"/>
                  <a:gd name="T49" fmla="*/ 100 h 213"/>
                  <a:gd name="T50" fmla="*/ 0 w 463"/>
                  <a:gd name="T51" fmla="*/ 150 h 213"/>
                  <a:gd name="T52" fmla="*/ 12 w 463"/>
                  <a:gd name="T53" fmla="*/ 183 h 213"/>
                  <a:gd name="T54" fmla="*/ 51 w 463"/>
                  <a:gd name="T55" fmla="*/ 20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3" h="213">
                    <a:moveTo>
                      <a:pt x="51" y="201"/>
                    </a:moveTo>
                    <a:cubicBezTo>
                      <a:pt x="62" y="201"/>
                      <a:pt x="73" y="197"/>
                      <a:pt x="82" y="190"/>
                    </a:cubicBezTo>
                    <a:cubicBezTo>
                      <a:pt x="93" y="204"/>
                      <a:pt x="109" y="213"/>
                      <a:pt x="128" y="213"/>
                    </a:cubicBezTo>
                    <a:cubicBezTo>
                      <a:pt x="145" y="213"/>
                      <a:pt x="160" y="206"/>
                      <a:pt x="170" y="195"/>
                    </a:cubicBezTo>
                    <a:cubicBezTo>
                      <a:pt x="182" y="206"/>
                      <a:pt x="198" y="213"/>
                      <a:pt x="215" y="213"/>
                    </a:cubicBezTo>
                    <a:cubicBezTo>
                      <a:pt x="236" y="213"/>
                      <a:pt x="255" y="203"/>
                      <a:pt x="267" y="187"/>
                    </a:cubicBezTo>
                    <a:cubicBezTo>
                      <a:pt x="282" y="199"/>
                      <a:pt x="301" y="207"/>
                      <a:pt x="322" y="207"/>
                    </a:cubicBezTo>
                    <a:cubicBezTo>
                      <a:pt x="343" y="207"/>
                      <a:pt x="362" y="199"/>
                      <a:pt x="377" y="186"/>
                    </a:cubicBezTo>
                    <a:cubicBezTo>
                      <a:pt x="386" y="195"/>
                      <a:pt x="399" y="201"/>
                      <a:pt x="413" y="201"/>
                    </a:cubicBezTo>
                    <a:cubicBezTo>
                      <a:pt x="441" y="201"/>
                      <a:pt x="463" y="178"/>
                      <a:pt x="463" y="150"/>
                    </a:cubicBezTo>
                    <a:cubicBezTo>
                      <a:pt x="463" y="144"/>
                      <a:pt x="462" y="137"/>
                      <a:pt x="460" y="132"/>
                    </a:cubicBezTo>
                    <a:cubicBezTo>
                      <a:pt x="452" y="113"/>
                      <a:pt x="434" y="100"/>
                      <a:pt x="413" y="100"/>
                    </a:cubicBezTo>
                    <a:cubicBezTo>
                      <a:pt x="411" y="100"/>
                      <a:pt x="408" y="100"/>
                      <a:pt x="405" y="101"/>
                    </a:cubicBezTo>
                    <a:cubicBezTo>
                      <a:pt x="405" y="101"/>
                      <a:pt x="404" y="101"/>
                      <a:pt x="403" y="101"/>
                    </a:cubicBezTo>
                    <a:cubicBezTo>
                      <a:pt x="401" y="96"/>
                      <a:pt x="399" y="92"/>
                      <a:pt x="397" y="87"/>
                    </a:cubicBezTo>
                    <a:cubicBezTo>
                      <a:pt x="384" y="59"/>
                      <a:pt x="355" y="39"/>
                      <a:pt x="322" y="39"/>
                    </a:cubicBezTo>
                    <a:cubicBezTo>
                      <a:pt x="305" y="39"/>
                      <a:pt x="289" y="44"/>
                      <a:pt x="276" y="53"/>
                    </a:cubicBezTo>
                    <a:cubicBezTo>
                      <a:pt x="275" y="54"/>
                      <a:pt x="274" y="54"/>
                      <a:pt x="273" y="55"/>
                    </a:cubicBezTo>
                    <a:cubicBezTo>
                      <a:pt x="272" y="50"/>
                      <a:pt x="270" y="45"/>
                      <a:pt x="268" y="41"/>
                    </a:cubicBezTo>
                    <a:cubicBezTo>
                      <a:pt x="257" y="17"/>
                      <a:pt x="233" y="0"/>
                      <a:pt x="204" y="0"/>
                    </a:cubicBezTo>
                    <a:cubicBezTo>
                      <a:pt x="173" y="0"/>
                      <a:pt x="146" y="21"/>
                      <a:pt x="137" y="50"/>
                    </a:cubicBezTo>
                    <a:cubicBezTo>
                      <a:pt x="133" y="49"/>
                      <a:pt x="129" y="48"/>
                      <a:pt x="125" y="48"/>
                    </a:cubicBezTo>
                    <a:cubicBezTo>
                      <a:pt x="97" y="48"/>
                      <a:pt x="73" y="72"/>
                      <a:pt x="73" y="100"/>
                    </a:cubicBezTo>
                    <a:cubicBezTo>
                      <a:pt x="73" y="102"/>
                      <a:pt x="74" y="104"/>
                      <a:pt x="74" y="106"/>
                    </a:cubicBezTo>
                    <a:cubicBezTo>
                      <a:pt x="67" y="102"/>
                      <a:pt x="59" y="100"/>
                      <a:pt x="51" y="100"/>
                    </a:cubicBezTo>
                    <a:cubicBezTo>
                      <a:pt x="23" y="100"/>
                      <a:pt x="0" y="123"/>
                      <a:pt x="0" y="150"/>
                    </a:cubicBezTo>
                    <a:cubicBezTo>
                      <a:pt x="0" y="163"/>
                      <a:pt x="5" y="174"/>
                      <a:pt x="12" y="183"/>
                    </a:cubicBezTo>
                    <a:cubicBezTo>
                      <a:pt x="21" y="194"/>
                      <a:pt x="35" y="201"/>
                      <a:pt x="51" y="20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41" name="Freeform 156"/>
              <p:cNvSpPr>
                <a:spLocks/>
              </p:cNvSpPr>
              <p:nvPr/>
            </p:nvSpPr>
            <p:spPr bwMode="auto">
              <a:xfrm>
                <a:off x="22723055" y="531962"/>
                <a:ext cx="1183026" cy="618575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42" name="Freeform 157"/>
              <p:cNvSpPr>
                <a:spLocks/>
              </p:cNvSpPr>
              <p:nvPr/>
            </p:nvSpPr>
            <p:spPr bwMode="auto">
              <a:xfrm>
                <a:off x="18752626" y="1340755"/>
                <a:ext cx="1380197" cy="636617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43" name="Freeform 158"/>
              <p:cNvSpPr>
                <a:spLocks/>
              </p:cNvSpPr>
              <p:nvPr/>
            </p:nvSpPr>
            <p:spPr bwMode="auto">
              <a:xfrm>
                <a:off x="19296503" y="275665"/>
                <a:ext cx="1481376" cy="517998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44" name="Freeform 159"/>
              <p:cNvSpPr>
                <a:spLocks/>
              </p:cNvSpPr>
              <p:nvPr/>
            </p:nvSpPr>
            <p:spPr bwMode="auto">
              <a:xfrm>
                <a:off x="14462372" y="173704"/>
                <a:ext cx="2003928" cy="716517"/>
              </a:xfrm>
              <a:custGeom>
                <a:avLst/>
                <a:gdLst>
                  <a:gd name="T0" fmla="*/ 51 w 658"/>
                  <a:gd name="T1" fmla="*/ 223 h 235"/>
                  <a:gd name="T2" fmla="*/ 80 w 658"/>
                  <a:gd name="T3" fmla="*/ 214 h 235"/>
                  <a:gd name="T4" fmla="*/ 120 w 658"/>
                  <a:gd name="T5" fmla="*/ 235 h 235"/>
                  <a:gd name="T6" fmla="*/ 159 w 658"/>
                  <a:gd name="T7" fmla="*/ 216 h 235"/>
                  <a:gd name="T8" fmla="*/ 204 w 658"/>
                  <a:gd name="T9" fmla="*/ 232 h 235"/>
                  <a:gd name="T10" fmla="*/ 257 w 658"/>
                  <a:gd name="T11" fmla="*/ 209 h 235"/>
                  <a:gd name="T12" fmla="*/ 310 w 658"/>
                  <a:gd name="T13" fmla="*/ 232 h 235"/>
                  <a:gd name="T14" fmla="*/ 366 w 658"/>
                  <a:gd name="T15" fmla="*/ 206 h 235"/>
                  <a:gd name="T16" fmla="*/ 422 w 658"/>
                  <a:gd name="T17" fmla="*/ 232 h 235"/>
                  <a:gd name="T18" fmla="*/ 481 w 658"/>
                  <a:gd name="T19" fmla="*/ 201 h 235"/>
                  <a:gd name="T20" fmla="*/ 489 w 658"/>
                  <a:gd name="T21" fmla="*/ 215 h 235"/>
                  <a:gd name="T22" fmla="*/ 490 w 658"/>
                  <a:gd name="T23" fmla="*/ 217 h 235"/>
                  <a:gd name="T24" fmla="*/ 528 w 658"/>
                  <a:gd name="T25" fmla="*/ 235 h 235"/>
                  <a:gd name="T26" fmla="*/ 572 w 658"/>
                  <a:gd name="T27" fmla="*/ 210 h 235"/>
                  <a:gd name="T28" fmla="*/ 606 w 658"/>
                  <a:gd name="T29" fmla="*/ 223 h 235"/>
                  <a:gd name="T30" fmla="*/ 658 w 658"/>
                  <a:gd name="T31" fmla="*/ 171 h 235"/>
                  <a:gd name="T32" fmla="*/ 654 w 658"/>
                  <a:gd name="T33" fmla="*/ 151 h 235"/>
                  <a:gd name="T34" fmla="*/ 606 w 658"/>
                  <a:gd name="T35" fmla="*/ 119 h 235"/>
                  <a:gd name="T36" fmla="*/ 594 w 658"/>
                  <a:gd name="T37" fmla="*/ 121 h 235"/>
                  <a:gd name="T38" fmla="*/ 534 w 658"/>
                  <a:gd name="T39" fmla="*/ 83 h 235"/>
                  <a:gd name="T40" fmla="*/ 497 w 658"/>
                  <a:gd name="T41" fmla="*/ 95 h 235"/>
                  <a:gd name="T42" fmla="*/ 496 w 658"/>
                  <a:gd name="T43" fmla="*/ 95 h 235"/>
                  <a:gd name="T44" fmla="*/ 494 w 658"/>
                  <a:gd name="T45" fmla="*/ 91 h 235"/>
                  <a:gd name="T46" fmla="*/ 419 w 658"/>
                  <a:gd name="T47" fmla="*/ 43 h 235"/>
                  <a:gd name="T48" fmla="*/ 381 w 658"/>
                  <a:gd name="T49" fmla="*/ 52 h 235"/>
                  <a:gd name="T50" fmla="*/ 378 w 658"/>
                  <a:gd name="T51" fmla="*/ 53 h 235"/>
                  <a:gd name="T52" fmla="*/ 374 w 658"/>
                  <a:gd name="T53" fmla="*/ 41 h 235"/>
                  <a:gd name="T54" fmla="*/ 310 w 658"/>
                  <a:gd name="T55" fmla="*/ 0 h 235"/>
                  <a:gd name="T56" fmla="*/ 244 w 658"/>
                  <a:gd name="T57" fmla="*/ 48 h 235"/>
                  <a:gd name="T58" fmla="*/ 216 w 658"/>
                  <a:gd name="T59" fmla="*/ 43 h 235"/>
                  <a:gd name="T60" fmla="*/ 142 w 658"/>
                  <a:gd name="T61" fmla="*/ 88 h 235"/>
                  <a:gd name="T62" fmla="*/ 117 w 658"/>
                  <a:gd name="T63" fmla="*/ 83 h 235"/>
                  <a:gd name="T64" fmla="*/ 58 w 658"/>
                  <a:gd name="T65" fmla="*/ 120 h 235"/>
                  <a:gd name="T66" fmla="*/ 51 w 658"/>
                  <a:gd name="T67" fmla="*/ 119 h 235"/>
                  <a:gd name="T68" fmla="*/ 0 w 658"/>
                  <a:gd name="T69" fmla="*/ 171 h 235"/>
                  <a:gd name="T70" fmla="*/ 12 w 658"/>
                  <a:gd name="T71" fmla="*/ 204 h 235"/>
                  <a:gd name="T72" fmla="*/ 51 w 658"/>
                  <a:gd name="T73" fmla="*/ 22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58" h="235">
                    <a:moveTo>
                      <a:pt x="51" y="223"/>
                    </a:moveTo>
                    <a:cubicBezTo>
                      <a:pt x="62" y="223"/>
                      <a:pt x="71" y="220"/>
                      <a:pt x="80" y="214"/>
                    </a:cubicBezTo>
                    <a:cubicBezTo>
                      <a:pt x="89" y="227"/>
                      <a:pt x="103" y="235"/>
                      <a:pt x="120" y="235"/>
                    </a:cubicBezTo>
                    <a:cubicBezTo>
                      <a:pt x="136" y="235"/>
                      <a:pt x="150" y="228"/>
                      <a:pt x="159" y="216"/>
                    </a:cubicBezTo>
                    <a:cubicBezTo>
                      <a:pt x="171" y="226"/>
                      <a:pt x="187" y="232"/>
                      <a:pt x="204" y="232"/>
                    </a:cubicBezTo>
                    <a:cubicBezTo>
                      <a:pt x="225" y="232"/>
                      <a:pt x="244" y="223"/>
                      <a:pt x="257" y="209"/>
                    </a:cubicBezTo>
                    <a:cubicBezTo>
                      <a:pt x="270" y="223"/>
                      <a:pt x="289" y="232"/>
                      <a:pt x="310" y="232"/>
                    </a:cubicBezTo>
                    <a:cubicBezTo>
                      <a:pt x="333" y="232"/>
                      <a:pt x="353" y="222"/>
                      <a:pt x="366" y="206"/>
                    </a:cubicBezTo>
                    <a:cubicBezTo>
                      <a:pt x="379" y="222"/>
                      <a:pt x="399" y="232"/>
                      <a:pt x="422" y="232"/>
                    </a:cubicBezTo>
                    <a:cubicBezTo>
                      <a:pt x="446" y="232"/>
                      <a:pt x="468" y="220"/>
                      <a:pt x="481" y="201"/>
                    </a:cubicBezTo>
                    <a:cubicBezTo>
                      <a:pt x="483" y="207"/>
                      <a:pt x="485" y="211"/>
                      <a:pt x="489" y="215"/>
                    </a:cubicBezTo>
                    <a:cubicBezTo>
                      <a:pt x="489" y="216"/>
                      <a:pt x="489" y="216"/>
                      <a:pt x="490" y="217"/>
                    </a:cubicBezTo>
                    <a:cubicBezTo>
                      <a:pt x="499" y="228"/>
                      <a:pt x="513" y="235"/>
                      <a:pt x="528" y="235"/>
                    </a:cubicBezTo>
                    <a:cubicBezTo>
                      <a:pt x="547" y="235"/>
                      <a:pt x="563" y="225"/>
                      <a:pt x="572" y="210"/>
                    </a:cubicBezTo>
                    <a:cubicBezTo>
                      <a:pt x="581" y="218"/>
                      <a:pt x="593" y="223"/>
                      <a:pt x="606" y="223"/>
                    </a:cubicBezTo>
                    <a:cubicBezTo>
                      <a:pt x="635" y="223"/>
                      <a:pt x="658" y="200"/>
                      <a:pt x="658" y="171"/>
                    </a:cubicBezTo>
                    <a:cubicBezTo>
                      <a:pt x="658" y="164"/>
                      <a:pt x="656" y="157"/>
                      <a:pt x="654" y="151"/>
                    </a:cubicBezTo>
                    <a:cubicBezTo>
                      <a:pt x="646" y="132"/>
                      <a:pt x="628" y="119"/>
                      <a:pt x="606" y="119"/>
                    </a:cubicBezTo>
                    <a:cubicBezTo>
                      <a:pt x="602" y="119"/>
                      <a:pt x="598" y="120"/>
                      <a:pt x="594" y="121"/>
                    </a:cubicBezTo>
                    <a:cubicBezTo>
                      <a:pt x="583" y="98"/>
                      <a:pt x="561" y="83"/>
                      <a:pt x="534" y="83"/>
                    </a:cubicBezTo>
                    <a:cubicBezTo>
                      <a:pt x="520" y="83"/>
                      <a:pt x="507" y="87"/>
                      <a:pt x="497" y="95"/>
                    </a:cubicBezTo>
                    <a:cubicBezTo>
                      <a:pt x="497" y="95"/>
                      <a:pt x="496" y="95"/>
                      <a:pt x="496" y="95"/>
                    </a:cubicBezTo>
                    <a:cubicBezTo>
                      <a:pt x="496" y="94"/>
                      <a:pt x="495" y="92"/>
                      <a:pt x="494" y="91"/>
                    </a:cubicBezTo>
                    <a:cubicBezTo>
                      <a:pt x="481" y="63"/>
                      <a:pt x="452" y="43"/>
                      <a:pt x="419" y="43"/>
                    </a:cubicBezTo>
                    <a:cubicBezTo>
                      <a:pt x="405" y="43"/>
                      <a:pt x="392" y="46"/>
                      <a:pt x="381" y="52"/>
                    </a:cubicBezTo>
                    <a:cubicBezTo>
                      <a:pt x="380" y="52"/>
                      <a:pt x="379" y="53"/>
                      <a:pt x="378" y="53"/>
                    </a:cubicBezTo>
                    <a:cubicBezTo>
                      <a:pt x="377" y="49"/>
                      <a:pt x="376" y="45"/>
                      <a:pt x="374" y="41"/>
                    </a:cubicBezTo>
                    <a:cubicBezTo>
                      <a:pt x="363" y="17"/>
                      <a:pt x="339" y="0"/>
                      <a:pt x="310" y="0"/>
                    </a:cubicBezTo>
                    <a:cubicBezTo>
                      <a:pt x="280" y="0"/>
                      <a:pt x="254" y="20"/>
                      <a:pt x="244" y="48"/>
                    </a:cubicBezTo>
                    <a:cubicBezTo>
                      <a:pt x="235" y="45"/>
                      <a:pt x="226" y="43"/>
                      <a:pt x="216" y="43"/>
                    </a:cubicBezTo>
                    <a:cubicBezTo>
                      <a:pt x="184" y="43"/>
                      <a:pt x="156" y="61"/>
                      <a:pt x="142" y="88"/>
                    </a:cubicBezTo>
                    <a:cubicBezTo>
                      <a:pt x="134" y="84"/>
                      <a:pt x="126" y="83"/>
                      <a:pt x="117" y="83"/>
                    </a:cubicBezTo>
                    <a:cubicBezTo>
                      <a:pt x="91" y="83"/>
                      <a:pt x="69" y="98"/>
                      <a:pt x="58" y="120"/>
                    </a:cubicBezTo>
                    <a:cubicBezTo>
                      <a:pt x="56" y="119"/>
                      <a:pt x="54" y="119"/>
                      <a:pt x="51" y="119"/>
                    </a:cubicBezTo>
                    <a:cubicBezTo>
                      <a:pt x="23" y="119"/>
                      <a:pt x="0" y="142"/>
                      <a:pt x="0" y="171"/>
                    </a:cubicBezTo>
                    <a:cubicBezTo>
                      <a:pt x="0" y="184"/>
                      <a:pt x="4" y="195"/>
                      <a:pt x="12" y="204"/>
                    </a:cubicBezTo>
                    <a:cubicBezTo>
                      <a:pt x="21" y="215"/>
                      <a:pt x="35" y="223"/>
                      <a:pt x="51" y="22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45" name="Freeform 160"/>
              <p:cNvSpPr>
                <a:spLocks noEditPoints="1"/>
              </p:cNvSpPr>
              <p:nvPr/>
            </p:nvSpPr>
            <p:spPr bwMode="auto">
              <a:xfrm>
                <a:off x="13705764" y="766536"/>
                <a:ext cx="1210089" cy="710073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46" name="Freeform 161"/>
              <p:cNvSpPr>
                <a:spLocks/>
              </p:cNvSpPr>
              <p:nvPr/>
            </p:nvSpPr>
            <p:spPr bwMode="auto">
              <a:xfrm>
                <a:off x="21156037" y="668199"/>
                <a:ext cx="2940813" cy="1011629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47" name="Freeform 163"/>
              <p:cNvSpPr>
                <a:spLocks/>
              </p:cNvSpPr>
              <p:nvPr/>
            </p:nvSpPr>
            <p:spPr bwMode="auto">
              <a:xfrm>
                <a:off x="16436923" y="405075"/>
                <a:ext cx="2795189" cy="1011629"/>
              </a:xfrm>
              <a:custGeom>
                <a:avLst/>
                <a:gdLst>
                  <a:gd name="T0" fmla="*/ 64 w 917"/>
                  <a:gd name="T1" fmla="*/ 332 h 332"/>
                  <a:gd name="T2" fmla="*/ 120 w 917"/>
                  <a:gd name="T3" fmla="*/ 299 h 332"/>
                  <a:gd name="T4" fmla="*/ 179 w 917"/>
                  <a:gd name="T5" fmla="*/ 322 h 332"/>
                  <a:gd name="T6" fmla="*/ 230 w 917"/>
                  <a:gd name="T7" fmla="*/ 305 h 332"/>
                  <a:gd name="T8" fmla="*/ 278 w 917"/>
                  <a:gd name="T9" fmla="*/ 320 h 332"/>
                  <a:gd name="T10" fmla="*/ 338 w 917"/>
                  <a:gd name="T11" fmla="*/ 294 h 332"/>
                  <a:gd name="T12" fmla="*/ 399 w 917"/>
                  <a:gd name="T13" fmla="*/ 320 h 332"/>
                  <a:gd name="T14" fmla="*/ 450 w 917"/>
                  <a:gd name="T15" fmla="*/ 302 h 332"/>
                  <a:gd name="T16" fmla="*/ 509 w 917"/>
                  <a:gd name="T17" fmla="*/ 325 h 332"/>
                  <a:gd name="T18" fmla="*/ 564 w 917"/>
                  <a:gd name="T19" fmla="*/ 304 h 332"/>
                  <a:gd name="T20" fmla="*/ 613 w 917"/>
                  <a:gd name="T21" fmla="*/ 320 h 332"/>
                  <a:gd name="T22" fmla="*/ 669 w 917"/>
                  <a:gd name="T23" fmla="*/ 298 h 332"/>
                  <a:gd name="T24" fmla="*/ 728 w 917"/>
                  <a:gd name="T25" fmla="*/ 329 h 332"/>
                  <a:gd name="T26" fmla="*/ 773 w 917"/>
                  <a:gd name="T27" fmla="*/ 313 h 332"/>
                  <a:gd name="T28" fmla="*/ 812 w 917"/>
                  <a:gd name="T29" fmla="*/ 331 h 332"/>
                  <a:gd name="T30" fmla="*/ 852 w 917"/>
                  <a:gd name="T31" fmla="*/ 311 h 332"/>
                  <a:gd name="T32" fmla="*/ 865 w 917"/>
                  <a:gd name="T33" fmla="*/ 312 h 332"/>
                  <a:gd name="T34" fmla="*/ 917 w 917"/>
                  <a:gd name="T35" fmla="*/ 261 h 332"/>
                  <a:gd name="T36" fmla="*/ 913 w 917"/>
                  <a:gd name="T37" fmla="*/ 241 h 332"/>
                  <a:gd name="T38" fmla="*/ 865 w 917"/>
                  <a:gd name="T39" fmla="*/ 209 h 332"/>
                  <a:gd name="T40" fmla="*/ 855 w 917"/>
                  <a:gd name="T41" fmla="*/ 210 h 332"/>
                  <a:gd name="T42" fmla="*/ 850 w 917"/>
                  <a:gd name="T43" fmla="*/ 211 h 332"/>
                  <a:gd name="T44" fmla="*/ 844 w 917"/>
                  <a:gd name="T45" fmla="*/ 191 h 332"/>
                  <a:gd name="T46" fmla="*/ 778 w 917"/>
                  <a:gd name="T47" fmla="*/ 148 h 332"/>
                  <a:gd name="T48" fmla="*/ 751 w 917"/>
                  <a:gd name="T49" fmla="*/ 153 h 332"/>
                  <a:gd name="T50" fmla="*/ 746 w 917"/>
                  <a:gd name="T51" fmla="*/ 155 h 332"/>
                  <a:gd name="T52" fmla="*/ 738 w 917"/>
                  <a:gd name="T53" fmla="*/ 126 h 332"/>
                  <a:gd name="T54" fmla="*/ 663 w 917"/>
                  <a:gd name="T55" fmla="*/ 79 h 332"/>
                  <a:gd name="T56" fmla="*/ 598 w 917"/>
                  <a:gd name="T57" fmla="*/ 110 h 332"/>
                  <a:gd name="T58" fmla="*/ 596 w 917"/>
                  <a:gd name="T59" fmla="*/ 111 h 332"/>
                  <a:gd name="T60" fmla="*/ 593 w 917"/>
                  <a:gd name="T61" fmla="*/ 102 h 332"/>
                  <a:gd name="T62" fmla="*/ 517 w 917"/>
                  <a:gd name="T63" fmla="*/ 55 h 332"/>
                  <a:gd name="T64" fmla="*/ 480 w 917"/>
                  <a:gd name="T65" fmla="*/ 63 h 332"/>
                  <a:gd name="T66" fmla="*/ 479 w 917"/>
                  <a:gd name="T67" fmla="*/ 64 h 332"/>
                  <a:gd name="T68" fmla="*/ 474 w 917"/>
                  <a:gd name="T69" fmla="*/ 54 h 332"/>
                  <a:gd name="T70" fmla="*/ 387 w 917"/>
                  <a:gd name="T71" fmla="*/ 0 h 332"/>
                  <a:gd name="T72" fmla="*/ 292 w 917"/>
                  <a:gd name="T73" fmla="*/ 76 h 332"/>
                  <a:gd name="T74" fmla="*/ 271 w 917"/>
                  <a:gd name="T75" fmla="*/ 73 h 332"/>
                  <a:gd name="T76" fmla="*/ 188 w 917"/>
                  <a:gd name="T77" fmla="*/ 146 h 332"/>
                  <a:gd name="T78" fmla="*/ 160 w 917"/>
                  <a:gd name="T79" fmla="*/ 140 h 332"/>
                  <a:gd name="T80" fmla="*/ 95 w 917"/>
                  <a:gd name="T81" fmla="*/ 205 h 332"/>
                  <a:gd name="T82" fmla="*/ 95 w 917"/>
                  <a:gd name="T83" fmla="*/ 212 h 332"/>
                  <a:gd name="T84" fmla="*/ 64 w 917"/>
                  <a:gd name="T85" fmla="*/ 204 h 332"/>
                  <a:gd name="T86" fmla="*/ 0 w 917"/>
                  <a:gd name="T87" fmla="*/ 268 h 332"/>
                  <a:gd name="T88" fmla="*/ 14 w 917"/>
                  <a:gd name="T89" fmla="*/ 307 h 332"/>
                  <a:gd name="T90" fmla="*/ 64 w 917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7" h="332">
                    <a:moveTo>
                      <a:pt x="64" y="332"/>
                    </a:moveTo>
                    <a:cubicBezTo>
                      <a:pt x="88" y="332"/>
                      <a:pt x="109" y="318"/>
                      <a:pt x="120" y="299"/>
                    </a:cubicBezTo>
                    <a:cubicBezTo>
                      <a:pt x="135" y="313"/>
                      <a:pt x="156" y="322"/>
                      <a:pt x="179" y="322"/>
                    </a:cubicBezTo>
                    <a:cubicBezTo>
                      <a:pt x="198" y="322"/>
                      <a:pt x="216" y="316"/>
                      <a:pt x="230" y="305"/>
                    </a:cubicBezTo>
                    <a:cubicBezTo>
                      <a:pt x="244" y="314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4"/>
                    </a:cubicBezTo>
                    <a:cubicBezTo>
                      <a:pt x="353" y="310"/>
                      <a:pt x="375" y="320"/>
                      <a:pt x="399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6" y="316"/>
                      <a:pt x="486" y="325"/>
                      <a:pt x="509" y="325"/>
                    </a:cubicBezTo>
                    <a:cubicBezTo>
                      <a:pt x="530" y="325"/>
                      <a:pt x="549" y="317"/>
                      <a:pt x="564" y="304"/>
                    </a:cubicBezTo>
                    <a:cubicBezTo>
                      <a:pt x="578" y="314"/>
                      <a:pt x="594" y="320"/>
                      <a:pt x="613" y="320"/>
                    </a:cubicBezTo>
                    <a:cubicBezTo>
                      <a:pt x="634" y="320"/>
                      <a:pt x="654" y="311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45" y="329"/>
                      <a:pt x="761" y="323"/>
                      <a:pt x="773" y="313"/>
                    </a:cubicBezTo>
                    <a:cubicBezTo>
                      <a:pt x="783" y="324"/>
                      <a:pt x="797" y="331"/>
                      <a:pt x="812" y="331"/>
                    </a:cubicBezTo>
                    <a:cubicBezTo>
                      <a:pt x="829" y="331"/>
                      <a:pt x="843" y="323"/>
                      <a:pt x="852" y="311"/>
                    </a:cubicBezTo>
                    <a:cubicBezTo>
                      <a:pt x="856" y="312"/>
                      <a:pt x="861" y="312"/>
                      <a:pt x="865" y="312"/>
                    </a:cubicBezTo>
                    <a:cubicBezTo>
                      <a:pt x="893" y="312"/>
                      <a:pt x="917" y="289"/>
                      <a:pt x="917" y="261"/>
                    </a:cubicBezTo>
                    <a:cubicBezTo>
                      <a:pt x="917" y="254"/>
                      <a:pt x="915" y="247"/>
                      <a:pt x="913" y="241"/>
                    </a:cubicBezTo>
                    <a:cubicBezTo>
                      <a:pt x="905" y="222"/>
                      <a:pt x="886" y="209"/>
                      <a:pt x="865" y="209"/>
                    </a:cubicBezTo>
                    <a:cubicBezTo>
                      <a:pt x="861" y="209"/>
                      <a:pt x="858" y="209"/>
                      <a:pt x="855" y="210"/>
                    </a:cubicBezTo>
                    <a:cubicBezTo>
                      <a:pt x="853" y="210"/>
                      <a:pt x="852" y="210"/>
                      <a:pt x="850" y="211"/>
                    </a:cubicBezTo>
                    <a:cubicBezTo>
                      <a:pt x="849" y="204"/>
                      <a:pt x="847" y="197"/>
                      <a:pt x="844" y="191"/>
                    </a:cubicBezTo>
                    <a:cubicBezTo>
                      <a:pt x="833" y="165"/>
                      <a:pt x="808" y="148"/>
                      <a:pt x="778" y="148"/>
                    </a:cubicBezTo>
                    <a:cubicBezTo>
                      <a:pt x="769" y="148"/>
                      <a:pt x="760" y="150"/>
                      <a:pt x="751" y="153"/>
                    </a:cubicBezTo>
                    <a:cubicBezTo>
                      <a:pt x="750" y="154"/>
                      <a:pt x="748" y="155"/>
                      <a:pt x="746" y="155"/>
                    </a:cubicBezTo>
                    <a:cubicBezTo>
                      <a:pt x="745" y="145"/>
                      <a:pt x="743" y="135"/>
                      <a:pt x="738" y="126"/>
                    </a:cubicBezTo>
                    <a:cubicBezTo>
                      <a:pt x="725" y="98"/>
                      <a:pt x="696" y="79"/>
                      <a:pt x="663" y="79"/>
                    </a:cubicBezTo>
                    <a:cubicBezTo>
                      <a:pt x="637" y="79"/>
                      <a:pt x="613" y="91"/>
                      <a:pt x="598" y="110"/>
                    </a:cubicBezTo>
                    <a:cubicBezTo>
                      <a:pt x="597" y="110"/>
                      <a:pt x="597" y="111"/>
                      <a:pt x="596" y="111"/>
                    </a:cubicBezTo>
                    <a:cubicBezTo>
                      <a:pt x="595" y="108"/>
                      <a:pt x="594" y="105"/>
                      <a:pt x="593" y="102"/>
                    </a:cubicBezTo>
                    <a:cubicBezTo>
                      <a:pt x="579" y="74"/>
                      <a:pt x="551" y="55"/>
                      <a:pt x="517" y="55"/>
                    </a:cubicBezTo>
                    <a:cubicBezTo>
                      <a:pt x="504" y="55"/>
                      <a:pt x="492" y="58"/>
                      <a:pt x="480" y="63"/>
                    </a:cubicBezTo>
                    <a:cubicBezTo>
                      <a:pt x="480" y="64"/>
                      <a:pt x="479" y="64"/>
                      <a:pt x="479" y="64"/>
                    </a:cubicBezTo>
                    <a:cubicBezTo>
                      <a:pt x="478" y="61"/>
                      <a:pt x="476" y="57"/>
                      <a:pt x="474" y="54"/>
                    </a:cubicBezTo>
                    <a:cubicBezTo>
                      <a:pt x="459" y="22"/>
                      <a:pt x="425" y="0"/>
                      <a:pt x="387" y="0"/>
                    </a:cubicBezTo>
                    <a:cubicBezTo>
                      <a:pt x="341" y="0"/>
                      <a:pt x="302" y="32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9" y="73"/>
                      <a:pt x="193" y="105"/>
                      <a:pt x="188" y="146"/>
                    </a:cubicBezTo>
                    <a:cubicBezTo>
                      <a:pt x="180" y="142"/>
                      <a:pt x="170" y="140"/>
                      <a:pt x="160" y="140"/>
                    </a:cubicBezTo>
                    <a:cubicBezTo>
                      <a:pt x="124" y="140"/>
                      <a:pt x="95" y="169"/>
                      <a:pt x="95" y="205"/>
                    </a:cubicBezTo>
                    <a:cubicBezTo>
                      <a:pt x="95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6"/>
                      <a:pt x="14" y="307"/>
                    </a:cubicBezTo>
                    <a:cubicBezTo>
                      <a:pt x="25" y="322"/>
                      <a:pt x="44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48" name="Freeform 168"/>
              <p:cNvSpPr>
                <a:spLocks/>
              </p:cNvSpPr>
              <p:nvPr/>
            </p:nvSpPr>
            <p:spPr bwMode="auto">
              <a:xfrm>
                <a:off x="13999286" y="1038240"/>
                <a:ext cx="2940813" cy="902089"/>
              </a:xfrm>
              <a:custGeom>
                <a:avLst/>
                <a:gdLst>
                  <a:gd name="T0" fmla="*/ 337 w 965"/>
                  <a:gd name="T1" fmla="*/ 296 h 296"/>
                  <a:gd name="T2" fmla="*/ 338 w 965"/>
                  <a:gd name="T3" fmla="*/ 295 h 296"/>
                  <a:gd name="T4" fmla="*/ 340 w 965"/>
                  <a:gd name="T5" fmla="*/ 296 h 296"/>
                  <a:gd name="T6" fmla="*/ 959 w 965"/>
                  <a:gd name="T7" fmla="*/ 296 h 296"/>
                  <a:gd name="T8" fmla="*/ 965 w 965"/>
                  <a:gd name="T9" fmla="*/ 273 h 296"/>
                  <a:gd name="T10" fmla="*/ 913 w 965"/>
                  <a:gd name="T11" fmla="*/ 221 h 296"/>
                  <a:gd name="T12" fmla="*/ 903 w 965"/>
                  <a:gd name="T13" fmla="*/ 222 h 296"/>
                  <a:gd name="T14" fmla="*/ 830 w 965"/>
                  <a:gd name="T15" fmla="*/ 153 h 296"/>
                  <a:gd name="T16" fmla="*/ 765 w 965"/>
                  <a:gd name="T17" fmla="*/ 193 h 296"/>
                  <a:gd name="T18" fmla="*/ 728 w 965"/>
                  <a:gd name="T19" fmla="*/ 183 h 296"/>
                  <a:gd name="T20" fmla="*/ 686 w 965"/>
                  <a:gd name="T21" fmla="*/ 197 h 296"/>
                  <a:gd name="T22" fmla="*/ 612 w 965"/>
                  <a:gd name="T23" fmla="*/ 153 h 296"/>
                  <a:gd name="T24" fmla="*/ 573 w 965"/>
                  <a:gd name="T25" fmla="*/ 163 h 296"/>
                  <a:gd name="T26" fmla="*/ 489 w 965"/>
                  <a:gd name="T27" fmla="*/ 80 h 296"/>
                  <a:gd name="T28" fmla="*/ 483 w 965"/>
                  <a:gd name="T29" fmla="*/ 80 h 296"/>
                  <a:gd name="T30" fmla="*/ 387 w 965"/>
                  <a:gd name="T31" fmla="*/ 0 h 296"/>
                  <a:gd name="T32" fmla="*/ 292 w 965"/>
                  <a:gd name="T33" fmla="*/ 76 h 296"/>
                  <a:gd name="T34" fmla="*/ 271 w 965"/>
                  <a:gd name="T35" fmla="*/ 73 h 296"/>
                  <a:gd name="T36" fmla="*/ 188 w 965"/>
                  <a:gd name="T37" fmla="*/ 147 h 296"/>
                  <a:gd name="T38" fmla="*/ 160 w 965"/>
                  <a:gd name="T39" fmla="*/ 140 h 296"/>
                  <a:gd name="T40" fmla="*/ 94 w 965"/>
                  <a:gd name="T41" fmla="*/ 206 h 296"/>
                  <a:gd name="T42" fmla="*/ 95 w 965"/>
                  <a:gd name="T43" fmla="*/ 212 h 296"/>
                  <a:gd name="T44" fmla="*/ 64 w 965"/>
                  <a:gd name="T45" fmla="*/ 204 h 296"/>
                  <a:gd name="T46" fmla="*/ 0 w 965"/>
                  <a:gd name="T47" fmla="*/ 268 h 296"/>
                  <a:gd name="T48" fmla="*/ 6 w 965"/>
                  <a:gd name="T49" fmla="*/ 296 h 296"/>
                  <a:gd name="T50" fmla="*/ 337 w 965"/>
                  <a:gd name="T51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5" h="296">
                    <a:moveTo>
                      <a:pt x="337" y="296"/>
                    </a:moveTo>
                    <a:cubicBezTo>
                      <a:pt x="337" y="296"/>
                      <a:pt x="338" y="295"/>
                      <a:pt x="338" y="295"/>
                    </a:cubicBezTo>
                    <a:cubicBezTo>
                      <a:pt x="339" y="295"/>
                      <a:pt x="339" y="296"/>
                      <a:pt x="340" y="296"/>
                    </a:cubicBezTo>
                    <a:cubicBezTo>
                      <a:pt x="959" y="296"/>
                      <a:pt x="959" y="296"/>
                      <a:pt x="959" y="296"/>
                    </a:cubicBezTo>
                    <a:cubicBezTo>
                      <a:pt x="963" y="289"/>
                      <a:pt x="965" y="281"/>
                      <a:pt x="965" y="273"/>
                    </a:cubicBezTo>
                    <a:cubicBezTo>
                      <a:pt x="965" y="245"/>
                      <a:pt x="942" y="221"/>
                      <a:pt x="913" y="221"/>
                    </a:cubicBezTo>
                    <a:cubicBezTo>
                      <a:pt x="910" y="221"/>
                      <a:pt x="906" y="222"/>
                      <a:pt x="903" y="222"/>
                    </a:cubicBezTo>
                    <a:cubicBezTo>
                      <a:pt x="901" y="184"/>
                      <a:pt x="869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7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598" y="153"/>
                      <a:pt x="585" y="156"/>
                      <a:pt x="573" y="163"/>
                    </a:cubicBezTo>
                    <a:cubicBezTo>
                      <a:pt x="572" y="117"/>
                      <a:pt x="535" y="80"/>
                      <a:pt x="489" y="80"/>
                    </a:cubicBezTo>
                    <a:cubicBezTo>
                      <a:pt x="487" y="80"/>
                      <a:pt x="485" y="80"/>
                      <a:pt x="483" y="80"/>
                    </a:cubicBezTo>
                    <a:cubicBezTo>
                      <a:pt x="474" y="35"/>
                      <a:pt x="43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6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78"/>
                      <a:pt x="2" y="288"/>
                      <a:pt x="6" y="296"/>
                    </a:cubicBezTo>
                    <a:lnTo>
                      <a:pt x="337" y="29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49" name="Freeform 161"/>
              <p:cNvSpPr>
                <a:spLocks/>
              </p:cNvSpPr>
              <p:nvPr/>
            </p:nvSpPr>
            <p:spPr bwMode="auto">
              <a:xfrm>
                <a:off x="17474307" y="1752662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50" name="Freeform 158"/>
              <p:cNvSpPr>
                <a:spLocks/>
              </p:cNvSpPr>
              <p:nvPr/>
            </p:nvSpPr>
            <p:spPr bwMode="auto">
              <a:xfrm>
                <a:off x="19727409" y="1116615"/>
                <a:ext cx="488305" cy="170747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51" name="Freeform 161"/>
              <p:cNvSpPr>
                <a:spLocks/>
              </p:cNvSpPr>
              <p:nvPr/>
            </p:nvSpPr>
            <p:spPr bwMode="auto">
              <a:xfrm>
                <a:off x="15556856" y="954166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52" name="Freeform 160"/>
              <p:cNvSpPr>
                <a:spLocks noEditPoints="1"/>
              </p:cNvSpPr>
              <p:nvPr/>
            </p:nvSpPr>
            <p:spPr bwMode="auto">
              <a:xfrm>
                <a:off x="21801062" y="701700"/>
                <a:ext cx="557921" cy="327385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53" name="Freeform 156"/>
              <p:cNvSpPr>
                <a:spLocks/>
              </p:cNvSpPr>
              <p:nvPr/>
            </p:nvSpPr>
            <p:spPr bwMode="auto">
              <a:xfrm>
                <a:off x="22199847" y="462744"/>
                <a:ext cx="682345" cy="356782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54" name="Freeform 157"/>
              <p:cNvSpPr>
                <a:spLocks/>
              </p:cNvSpPr>
              <p:nvPr/>
            </p:nvSpPr>
            <p:spPr bwMode="auto">
              <a:xfrm>
                <a:off x="15972587" y="1199703"/>
                <a:ext cx="852123" cy="393043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55" name="Freeform 160"/>
              <p:cNvSpPr>
                <a:spLocks noEditPoints="1"/>
              </p:cNvSpPr>
              <p:nvPr/>
            </p:nvSpPr>
            <p:spPr bwMode="auto">
              <a:xfrm>
                <a:off x="16932857" y="910889"/>
                <a:ext cx="1654194" cy="970672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56" name="Freeform 154"/>
              <p:cNvSpPr>
                <a:spLocks/>
              </p:cNvSpPr>
              <p:nvPr/>
            </p:nvSpPr>
            <p:spPr bwMode="auto">
              <a:xfrm>
                <a:off x="10428397" y="776007"/>
                <a:ext cx="1409837" cy="649504"/>
              </a:xfrm>
              <a:custGeom>
                <a:avLst/>
                <a:gdLst>
                  <a:gd name="T0" fmla="*/ 51 w 463"/>
                  <a:gd name="T1" fmla="*/ 201 h 213"/>
                  <a:gd name="T2" fmla="*/ 82 w 463"/>
                  <a:gd name="T3" fmla="*/ 190 h 213"/>
                  <a:gd name="T4" fmla="*/ 128 w 463"/>
                  <a:gd name="T5" fmla="*/ 213 h 213"/>
                  <a:gd name="T6" fmla="*/ 170 w 463"/>
                  <a:gd name="T7" fmla="*/ 195 h 213"/>
                  <a:gd name="T8" fmla="*/ 215 w 463"/>
                  <a:gd name="T9" fmla="*/ 213 h 213"/>
                  <a:gd name="T10" fmla="*/ 267 w 463"/>
                  <a:gd name="T11" fmla="*/ 187 h 213"/>
                  <a:gd name="T12" fmla="*/ 322 w 463"/>
                  <a:gd name="T13" fmla="*/ 207 h 213"/>
                  <a:gd name="T14" fmla="*/ 377 w 463"/>
                  <a:gd name="T15" fmla="*/ 186 h 213"/>
                  <a:gd name="T16" fmla="*/ 413 w 463"/>
                  <a:gd name="T17" fmla="*/ 201 h 213"/>
                  <a:gd name="T18" fmla="*/ 463 w 463"/>
                  <a:gd name="T19" fmla="*/ 150 h 213"/>
                  <a:gd name="T20" fmla="*/ 460 w 463"/>
                  <a:gd name="T21" fmla="*/ 132 h 213"/>
                  <a:gd name="T22" fmla="*/ 413 w 463"/>
                  <a:gd name="T23" fmla="*/ 100 h 213"/>
                  <a:gd name="T24" fmla="*/ 405 w 463"/>
                  <a:gd name="T25" fmla="*/ 101 h 213"/>
                  <a:gd name="T26" fmla="*/ 403 w 463"/>
                  <a:gd name="T27" fmla="*/ 101 h 213"/>
                  <a:gd name="T28" fmla="*/ 397 w 463"/>
                  <a:gd name="T29" fmla="*/ 87 h 213"/>
                  <a:gd name="T30" fmla="*/ 322 w 463"/>
                  <a:gd name="T31" fmla="*/ 39 h 213"/>
                  <a:gd name="T32" fmla="*/ 276 w 463"/>
                  <a:gd name="T33" fmla="*/ 53 h 213"/>
                  <a:gd name="T34" fmla="*/ 273 w 463"/>
                  <a:gd name="T35" fmla="*/ 55 h 213"/>
                  <a:gd name="T36" fmla="*/ 268 w 463"/>
                  <a:gd name="T37" fmla="*/ 41 h 213"/>
                  <a:gd name="T38" fmla="*/ 204 w 463"/>
                  <a:gd name="T39" fmla="*/ 0 h 213"/>
                  <a:gd name="T40" fmla="*/ 137 w 463"/>
                  <a:gd name="T41" fmla="*/ 50 h 213"/>
                  <a:gd name="T42" fmla="*/ 125 w 463"/>
                  <a:gd name="T43" fmla="*/ 48 h 213"/>
                  <a:gd name="T44" fmla="*/ 73 w 463"/>
                  <a:gd name="T45" fmla="*/ 100 h 213"/>
                  <a:gd name="T46" fmla="*/ 74 w 463"/>
                  <a:gd name="T47" fmla="*/ 106 h 213"/>
                  <a:gd name="T48" fmla="*/ 51 w 463"/>
                  <a:gd name="T49" fmla="*/ 100 h 213"/>
                  <a:gd name="T50" fmla="*/ 0 w 463"/>
                  <a:gd name="T51" fmla="*/ 150 h 213"/>
                  <a:gd name="T52" fmla="*/ 12 w 463"/>
                  <a:gd name="T53" fmla="*/ 183 h 213"/>
                  <a:gd name="T54" fmla="*/ 51 w 463"/>
                  <a:gd name="T55" fmla="*/ 20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3" h="213">
                    <a:moveTo>
                      <a:pt x="51" y="201"/>
                    </a:moveTo>
                    <a:cubicBezTo>
                      <a:pt x="62" y="201"/>
                      <a:pt x="73" y="197"/>
                      <a:pt x="82" y="190"/>
                    </a:cubicBezTo>
                    <a:cubicBezTo>
                      <a:pt x="93" y="204"/>
                      <a:pt x="109" y="213"/>
                      <a:pt x="128" y="213"/>
                    </a:cubicBezTo>
                    <a:cubicBezTo>
                      <a:pt x="145" y="213"/>
                      <a:pt x="160" y="206"/>
                      <a:pt x="170" y="195"/>
                    </a:cubicBezTo>
                    <a:cubicBezTo>
                      <a:pt x="182" y="206"/>
                      <a:pt x="198" y="213"/>
                      <a:pt x="215" y="213"/>
                    </a:cubicBezTo>
                    <a:cubicBezTo>
                      <a:pt x="236" y="213"/>
                      <a:pt x="255" y="203"/>
                      <a:pt x="267" y="187"/>
                    </a:cubicBezTo>
                    <a:cubicBezTo>
                      <a:pt x="282" y="199"/>
                      <a:pt x="301" y="207"/>
                      <a:pt x="322" y="207"/>
                    </a:cubicBezTo>
                    <a:cubicBezTo>
                      <a:pt x="343" y="207"/>
                      <a:pt x="362" y="199"/>
                      <a:pt x="377" y="186"/>
                    </a:cubicBezTo>
                    <a:cubicBezTo>
                      <a:pt x="386" y="195"/>
                      <a:pt x="399" y="201"/>
                      <a:pt x="413" y="201"/>
                    </a:cubicBezTo>
                    <a:cubicBezTo>
                      <a:pt x="441" y="201"/>
                      <a:pt x="463" y="178"/>
                      <a:pt x="463" y="150"/>
                    </a:cubicBezTo>
                    <a:cubicBezTo>
                      <a:pt x="463" y="144"/>
                      <a:pt x="462" y="137"/>
                      <a:pt x="460" y="132"/>
                    </a:cubicBezTo>
                    <a:cubicBezTo>
                      <a:pt x="452" y="113"/>
                      <a:pt x="434" y="100"/>
                      <a:pt x="413" y="100"/>
                    </a:cubicBezTo>
                    <a:cubicBezTo>
                      <a:pt x="411" y="100"/>
                      <a:pt x="408" y="100"/>
                      <a:pt x="405" y="101"/>
                    </a:cubicBezTo>
                    <a:cubicBezTo>
                      <a:pt x="405" y="101"/>
                      <a:pt x="404" y="101"/>
                      <a:pt x="403" y="101"/>
                    </a:cubicBezTo>
                    <a:cubicBezTo>
                      <a:pt x="401" y="96"/>
                      <a:pt x="399" y="92"/>
                      <a:pt x="397" y="87"/>
                    </a:cubicBezTo>
                    <a:cubicBezTo>
                      <a:pt x="384" y="59"/>
                      <a:pt x="355" y="39"/>
                      <a:pt x="322" y="39"/>
                    </a:cubicBezTo>
                    <a:cubicBezTo>
                      <a:pt x="305" y="39"/>
                      <a:pt x="289" y="44"/>
                      <a:pt x="276" y="53"/>
                    </a:cubicBezTo>
                    <a:cubicBezTo>
                      <a:pt x="275" y="54"/>
                      <a:pt x="274" y="54"/>
                      <a:pt x="273" y="55"/>
                    </a:cubicBezTo>
                    <a:cubicBezTo>
                      <a:pt x="272" y="50"/>
                      <a:pt x="270" y="45"/>
                      <a:pt x="268" y="41"/>
                    </a:cubicBezTo>
                    <a:cubicBezTo>
                      <a:pt x="257" y="17"/>
                      <a:pt x="233" y="0"/>
                      <a:pt x="204" y="0"/>
                    </a:cubicBezTo>
                    <a:cubicBezTo>
                      <a:pt x="173" y="0"/>
                      <a:pt x="146" y="21"/>
                      <a:pt x="137" y="50"/>
                    </a:cubicBezTo>
                    <a:cubicBezTo>
                      <a:pt x="133" y="49"/>
                      <a:pt x="129" y="48"/>
                      <a:pt x="125" y="48"/>
                    </a:cubicBezTo>
                    <a:cubicBezTo>
                      <a:pt x="97" y="48"/>
                      <a:pt x="73" y="72"/>
                      <a:pt x="73" y="100"/>
                    </a:cubicBezTo>
                    <a:cubicBezTo>
                      <a:pt x="73" y="102"/>
                      <a:pt x="74" y="104"/>
                      <a:pt x="74" y="106"/>
                    </a:cubicBezTo>
                    <a:cubicBezTo>
                      <a:pt x="67" y="102"/>
                      <a:pt x="59" y="100"/>
                      <a:pt x="51" y="100"/>
                    </a:cubicBezTo>
                    <a:cubicBezTo>
                      <a:pt x="23" y="100"/>
                      <a:pt x="0" y="123"/>
                      <a:pt x="0" y="150"/>
                    </a:cubicBezTo>
                    <a:cubicBezTo>
                      <a:pt x="0" y="163"/>
                      <a:pt x="5" y="174"/>
                      <a:pt x="12" y="183"/>
                    </a:cubicBezTo>
                    <a:cubicBezTo>
                      <a:pt x="21" y="194"/>
                      <a:pt x="35" y="201"/>
                      <a:pt x="51" y="20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12557581" y="531962"/>
                <a:ext cx="1183026" cy="618575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58" name="Freeform 157"/>
              <p:cNvSpPr>
                <a:spLocks/>
              </p:cNvSpPr>
              <p:nvPr/>
            </p:nvSpPr>
            <p:spPr bwMode="auto">
              <a:xfrm>
                <a:off x="7614657" y="1034914"/>
                <a:ext cx="1380197" cy="636617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59" name="Freeform 158"/>
              <p:cNvSpPr>
                <a:spLocks/>
              </p:cNvSpPr>
              <p:nvPr/>
            </p:nvSpPr>
            <p:spPr bwMode="auto">
              <a:xfrm>
                <a:off x="9131028" y="275665"/>
                <a:ext cx="1481376" cy="517998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60" name="Freeform 159"/>
              <p:cNvSpPr>
                <a:spLocks/>
              </p:cNvSpPr>
              <p:nvPr/>
            </p:nvSpPr>
            <p:spPr bwMode="auto">
              <a:xfrm>
                <a:off x="4296897" y="173704"/>
                <a:ext cx="2003928" cy="716517"/>
              </a:xfrm>
              <a:custGeom>
                <a:avLst/>
                <a:gdLst>
                  <a:gd name="T0" fmla="*/ 51 w 658"/>
                  <a:gd name="T1" fmla="*/ 223 h 235"/>
                  <a:gd name="T2" fmla="*/ 80 w 658"/>
                  <a:gd name="T3" fmla="*/ 214 h 235"/>
                  <a:gd name="T4" fmla="*/ 120 w 658"/>
                  <a:gd name="T5" fmla="*/ 235 h 235"/>
                  <a:gd name="T6" fmla="*/ 159 w 658"/>
                  <a:gd name="T7" fmla="*/ 216 h 235"/>
                  <a:gd name="T8" fmla="*/ 204 w 658"/>
                  <a:gd name="T9" fmla="*/ 232 h 235"/>
                  <a:gd name="T10" fmla="*/ 257 w 658"/>
                  <a:gd name="T11" fmla="*/ 209 h 235"/>
                  <a:gd name="T12" fmla="*/ 310 w 658"/>
                  <a:gd name="T13" fmla="*/ 232 h 235"/>
                  <a:gd name="T14" fmla="*/ 366 w 658"/>
                  <a:gd name="T15" fmla="*/ 206 h 235"/>
                  <a:gd name="T16" fmla="*/ 422 w 658"/>
                  <a:gd name="T17" fmla="*/ 232 h 235"/>
                  <a:gd name="T18" fmla="*/ 481 w 658"/>
                  <a:gd name="T19" fmla="*/ 201 h 235"/>
                  <a:gd name="T20" fmla="*/ 489 w 658"/>
                  <a:gd name="T21" fmla="*/ 215 h 235"/>
                  <a:gd name="T22" fmla="*/ 490 w 658"/>
                  <a:gd name="T23" fmla="*/ 217 h 235"/>
                  <a:gd name="T24" fmla="*/ 528 w 658"/>
                  <a:gd name="T25" fmla="*/ 235 h 235"/>
                  <a:gd name="T26" fmla="*/ 572 w 658"/>
                  <a:gd name="T27" fmla="*/ 210 h 235"/>
                  <a:gd name="T28" fmla="*/ 606 w 658"/>
                  <a:gd name="T29" fmla="*/ 223 h 235"/>
                  <a:gd name="T30" fmla="*/ 658 w 658"/>
                  <a:gd name="T31" fmla="*/ 171 h 235"/>
                  <a:gd name="T32" fmla="*/ 654 w 658"/>
                  <a:gd name="T33" fmla="*/ 151 h 235"/>
                  <a:gd name="T34" fmla="*/ 606 w 658"/>
                  <a:gd name="T35" fmla="*/ 119 h 235"/>
                  <a:gd name="T36" fmla="*/ 594 w 658"/>
                  <a:gd name="T37" fmla="*/ 121 h 235"/>
                  <a:gd name="T38" fmla="*/ 534 w 658"/>
                  <a:gd name="T39" fmla="*/ 83 h 235"/>
                  <a:gd name="T40" fmla="*/ 497 w 658"/>
                  <a:gd name="T41" fmla="*/ 95 h 235"/>
                  <a:gd name="T42" fmla="*/ 496 w 658"/>
                  <a:gd name="T43" fmla="*/ 95 h 235"/>
                  <a:gd name="T44" fmla="*/ 494 w 658"/>
                  <a:gd name="T45" fmla="*/ 91 h 235"/>
                  <a:gd name="T46" fmla="*/ 419 w 658"/>
                  <a:gd name="T47" fmla="*/ 43 h 235"/>
                  <a:gd name="T48" fmla="*/ 381 w 658"/>
                  <a:gd name="T49" fmla="*/ 52 h 235"/>
                  <a:gd name="T50" fmla="*/ 378 w 658"/>
                  <a:gd name="T51" fmla="*/ 53 h 235"/>
                  <a:gd name="T52" fmla="*/ 374 w 658"/>
                  <a:gd name="T53" fmla="*/ 41 h 235"/>
                  <a:gd name="T54" fmla="*/ 310 w 658"/>
                  <a:gd name="T55" fmla="*/ 0 h 235"/>
                  <a:gd name="T56" fmla="*/ 244 w 658"/>
                  <a:gd name="T57" fmla="*/ 48 h 235"/>
                  <a:gd name="T58" fmla="*/ 216 w 658"/>
                  <a:gd name="T59" fmla="*/ 43 h 235"/>
                  <a:gd name="T60" fmla="*/ 142 w 658"/>
                  <a:gd name="T61" fmla="*/ 88 h 235"/>
                  <a:gd name="T62" fmla="*/ 117 w 658"/>
                  <a:gd name="T63" fmla="*/ 83 h 235"/>
                  <a:gd name="T64" fmla="*/ 58 w 658"/>
                  <a:gd name="T65" fmla="*/ 120 h 235"/>
                  <a:gd name="T66" fmla="*/ 51 w 658"/>
                  <a:gd name="T67" fmla="*/ 119 h 235"/>
                  <a:gd name="T68" fmla="*/ 0 w 658"/>
                  <a:gd name="T69" fmla="*/ 171 h 235"/>
                  <a:gd name="T70" fmla="*/ 12 w 658"/>
                  <a:gd name="T71" fmla="*/ 204 h 235"/>
                  <a:gd name="T72" fmla="*/ 51 w 658"/>
                  <a:gd name="T73" fmla="*/ 22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58" h="235">
                    <a:moveTo>
                      <a:pt x="51" y="223"/>
                    </a:moveTo>
                    <a:cubicBezTo>
                      <a:pt x="62" y="223"/>
                      <a:pt x="71" y="220"/>
                      <a:pt x="80" y="214"/>
                    </a:cubicBezTo>
                    <a:cubicBezTo>
                      <a:pt x="89" y="227"/>
                      <a:pt x="103" y="235"/>
                      <a:pt x="120" y="235"/>
                    </a:cubicBezTo>
                    <a:cubicBezTo>
                      <a:pt x="136" y="235"/>
                      <a:pt x="150" y="228"/>
                      <a:pt x="159" y="216"/>
                    </a:cubicBezTo>
                    <a:cubicBezTo>
                      <a:pt x="171" y="226"/>
                      <a:pt x="187" y="232"/>
                      <a:pt x="204" y="232"/>
                    </a:cubicBezTo>
                    <a:cubicBezTo>
                      <a:pt x="225" y="232"/>
                      <a:pt x="244" y="223"/>
                      <a:pt x="257" y="209"/>
                    </a:cubicBezTo>
                    <a:cubicBezTo>
                      <a:pt x="270" y="223"/>
                      <a:pt x="289" y="232"/>
                      <a:pt x="310" y="232"/>
                    </a:cubicBezTo>
                    <a:cubicBezTo>
                      <a:pt x="333" y="232"/>
                      <a:pt x="353" y="222"/>
                      <a:pt x="366" y="206"/>
                    </a:cubicBezTo>
                    <a:cubicBezTo>
                      <a:pt x="379" y="222"/>
                      <a:pt x="399" y="232"/>
                      <a:pt x="422" y="232"/>
                    </a:cubicBezTo>
                    <a:cubicBezTo>
                      <a:pt x="446" y="232"/>
                      <a:pt x="468" y="220"/>
                      <a:pt x="481" y="201"/>
                    </a:cubicBezTo>
                    <a:cubicBezTo>
                      <a:pt x="483" y="207"/>
                      <a:pt x="485" y="211"/>
                      <a:pt x="489" y="215"/>
                    </a:cubicBezTo>
                    <a:cubicBezTo>
                      <a:pt x="489" y="216"/>
                      <a:pt x="489" y="216"/>
                      <a:pt x="490" y="217"/>
                    </a:cubicBezTo>
                    <a:cubicBezTo>
                      <a:pt x="499" y="228"/>
                      <a:pt x="513" y="235"/>
                      <a:pt x="528" y="235"/>
                    </a:cubicBezTo>
                    <a:cubicBezTo>
                      <a:pt x="547" y="235"/>
                      <a:pt x="563" y="225"/>
                      <a:pt x="572" y="210"/>
                    </a:cubicBezTo>
                    <a:cubicBezTo>
                      <a:pt x="581" y="218"/>
                      <a:pt x="593" y="223"/>
                      <a:pt x="606" y="223"/>
                    </a:cubicBezTo>
                    <a:cubicBezTo>
                      <a:pt x="635" y="223"/>
                      <a:pt x="658" y="200"/>
                      <a:pt x="658" y="171"/>
                    </a:cubicBezTo>
                    <a:cubicBezTo>
                      <a:pt x="658" y="164"/>
                      <a:pt x="656" y="157"/>
                      <a:pt x="654" y="151"/>
                    </a:cubicBezTo>
                    <a:cubicBezTo>
                      <a:pt x="646" y="132"/>
                      <a:pt x="628" y="119"/>
                      <a:pt x="606" y="119"/>
                    </a:cubicBezTo>
                    <a:cubicBezTo>
                      <a:pt x="602" y="119"/>
                      <a:pt x="598" y="120"/>
                      <a:pt x="594" y="121"/>
                    </a:cubicBezTo>
                    <a:cubicBezTo>
                      <a:pt x="583" y="98"/>
                      <a:pt x="561" y="83"/>
                      <a:pt x="534" y="83"/>
                    </a:cubicBezTo>
                    <a:cubicBezTo>
                      <a:pt x="520" y="83"/>
                      <a:pt x="507" y="87"/>
                      <a:pt x="497" y="95"/>
                    </a:cubicBezTo>
                    <a:cubicBezTo>
                      <a:pt x="497" y="95"/>
                      <a:pt x="496" y="95"/>
                      <a:pt x="496" y="95"/>
                    </a:cubicBezTo>
                    <a:cubicBezTo>
                      <a:pt x="496" y="94"/>
                      <a:pt x="495" y="92"/>
                      <a:pt x="494" y="91"/>
                    </a:cubicBezTo>
                    <a:cubicBezTo>
                      <a:pt x="481" y="63"/>
                      <a:pt x="452" y="43"/>
                      <a:pt x="419" y="43"/>
                    </a:cubicBezTo>
                    <a:cubicBezTo>
                      <a:pt x="405" y="43"/>
                      <a:pt x="392" y="46"/>
                      <a:pt x="381" y="52"/>
                    </a:cubicBezTo>
                    <a:cubicBezTo>
                      <a:pt x="380" y="52"/>
                      <a:pt x="379" y="53"/>
                      <a:pt x="378" y="53"/>
                    </a:cubicBezTo>
                    <a:cubicBezTo>
                      <a:pt x="377" y="49"/>
                      <a:pt x="376" y="45"/>
                      <a:pt x="374" y="41"/>
                    </a:cubicBezTo>
                    <a:cubicBezTo>
                      <a:pt x="363" y="17"/>
                      <a:pt x="339" y="0"/>
                      <a:pt x="310" y="0"/>
                    </a:cubicBezTo>
                    <a:cubicBezTo>
                      <a:pt x="280" y="0"/>
                      <a:pt x="254" y="20"/>
                      <a:pt x="244" y="48"/>
                    </a:cubicBezTo>
                    <a:cubicBezTo>
                      <a:pt x="235" y="45"/>
                      <a:pt x="226" y="43"/>
                      <a:pt x="216" y="43"/>
                    </a:cubicBezTo>
                    <a:cubicBezTo>
                      <a:pt x="184" y="43"/>
                      <a:pt x="156" y="61"/>
                      <a:pt x="142" y="88"/>
                    </a:cubicBezTo>
                    <a:cubicBezTo>
                      <a:pt x="134" y="84"/>
                      <a:pt x="126" y="83"/>
                      <a:pt x="117" y="83"/>
                    </a:cubicBezTo>
                    <a:cubicBezTo>
                      <a:pt x="91" y="83"/>
                      <a:pt x="69" y="98"/>
                      <a:pt x="58" y="120"/>
                    </a:cubicBezTo>
                    <a:cubicBezTo>
                      <a:pt x="56" y="119"/>
                      <a:pt x="54" y="119"/>
                      <a:pt x="51" y="119"/>
                    </a:cubicBezTo>
                    <a:cubicBezTo>
                      <a:pt x="23" y="119"/>
                      <a:pt x="0" y="142"/>
                      <a:pt x="0" y="171"/>
                    </a:cubicBezTo>
                    <a:cubicBezTo>
                      <a:pt x="0" y="184"/>
                      <a:pt x="4" y="195"/>
                      <a:pt x="12" y="204"/>
                    </a:cubicBezTo>
                    <a:cubicBezTo>
                      <a:pt x="21" y="215"/>
                      <a:pt x="35" y="223"/>
                      <a:pt x="51" y="22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61" name="Freeform 160"/>
              <p:cNvSpPr>
                <a:spLocks noEditPoints="1"/>
              </p:cNvSpPr>
              <p:nvPr/>
            </p:nvSpPr>
            <p:spPr bwMode="auto">
              <a:xfrm>
                <a:off x="6066414" y="475729"/>
                <a:ext cx="1210089" cy="710073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10984011" y="644722"/>
                <a:ext cx="2940813" cy="1011629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63" name="Freeform 163"/>
              <p:cNvSpPr>
                <a:spLocks/>
              </p:cNvSpPr>
              <p:nvPr/>
            </p:nvSpPr>
            <p:spPr bwMode="auto">
              <a:xfrm>
                <a:off x="6271449" y="405075"/>
                <a:ext cx="2795189" cy="1011629"/>
              </a:xfrm>
              <a:custGeom>
                <a:avLst/>
                <a:gdLst>
                  <a:gd name="T0" fmla="*/ 64 w 917"/>
                  <a:gd name="T1" fmla="*/ 332 h 332"/>
                  <a:gd name="T2" fmla="*/ 120 w 917"/>
                  <a:gd name="T3" fmla="*/ 299 h 332"/>
                  <a:gd name="T4" fmla="*/ 179 w 917"/>
                  <a:gd name="T5" fmla="*/ 322 h 332"/>
                  <a:gd name="T6" fmla="*/ 230 w 917"/>
                  <a:gd name="T7" fmla="*/ 305 h 332"/>
                  <a:gd name="T8" fmla="*/ 278 w 917"/>
                  <a:gd name="T9" fmla="*/ 320 h 332"/>
                  <a:gd name="T10" fmla="*/ 338 w 917"/>
                  <a:gd name="T11" fmla="*/ 294 h 332"/>
                  <a:gd name="T12" fmla="*/ 399 w 917"/>
                  <a:gd name="T13" fmla="*/ 320 h 332"/>
                  <a:gd name="T14" fmla="*/ 450 w 917"/>
                  <a:gd name="T15" fmla="*/ 302 h 332"/>
                  <a:gd name="T16" fmla="*/ 509 w 917"/>
                  <a:gd name="T17" fmla="*/ 325 h 332"/>
                  <a:gd name="T18" fmla="*/ 564 w 917"/>
                  <a:gd name="T19" fmla="*/ 304 h 332"/>
                  <a:gd name="T20" fmla="*/ 613 w 917"/>
                  <a:gd name="T21" fmla="*/ 320 h 332"/>
                  <a:gd name="T22" fmla="*/ 669 w 917"/>
                  <a:gd name="T23" fmla="*/ 298 h 332"/>
                  <a:gd name="T24" fmla="*/ 728 w 917"/>
                  <a:gd name="T25" fmla="*/ 329 h 332"/>
                  <a:gd name="T26" fmla="*/ 773 w 917"/>
                  <a:gd name="T27" fmla="*/ 313 h 332"/>
                  <a:gd name="T28" fmla="*/ 812 w 917"/>
                  <a:gd name="T29" fmla="*/ 331 h 332"/>
                  <a:gd name="T30" fmla="*/ 852 w 917"/>
                  <a:gd name="T31" fmla="*/ 311 h 332"/>
                  <a:gd name="T32" fmla="*/ 865 w 917"/>
                  <a:gd name="T33" fmla="*/ 312 h 332"/>
                  <a:gd name="T34" fmla="*/ 917 w 917"/>
                  <a:gd name="T35" fmla="*/ 261 h 332"/>
                  <a:gd name="T36" fmla="*/ 913 w 917"/>
                  <a:gd name="T37" fmla="*/ 241 h 332"/>
                  <a:gd name="T38" fmla="*/ 865 w 917"/>
                  <a:gd name="T39" fmla="*/ 209 h 332"/>
                  <a:gd name="T40" fmla="*/ 855 w 917"/>
                  <a:gd name="T41" fmla="*/ 210 h 332"/>
                  <a:gd name="T42" fmla="*/ 850 w 917"/>
                  <a:gd name="T43" fmla="*/ 211 h 332"/>
                  <a:gd name="T44" fmla="*/ 844 w 917"/>
                  <a:gd name="T45" fmla="*/ 191 h 332"/>
                  <a:gd name="T46" fmla="*/ 778 w 917"/>
                  <a:gd name="T47" fmla="*/ 148 h 332"/>
                  <a:gd name="T48" fmla="*/ 751 w 917"/>
                  <a:gd name="T49" fmla="*/ 153 h 332"/>
                  <a:gd name="T50" fmla="*/ 746 w 917"/>
                  <a:gd name="T51" fmla="*/ 155 h 332"/>
                  <a:gd name="T52" fmla="*/ 738 w 917"/>
                  <a:gd name="T53" fmla="*/ 126 h 332"/>
                  <a:gd name="T54" fmla="*/ 663 w 917"/>
                  <a:gd name="T55" fmla="*/ 79 h 332"/>
                  <a:gd name="T56" fmla="*/ 598 w 917"/>
                  <a:gd name="T57" fmla="*/ 110 h 332"/>
                  <a:gd name="T58" fmla="*/ 596 w 917"/>
                  <a:gd name="T59" fmla="*/ 111 h 332"/>
                  <a:gd name="T60" fmla="*/ 593 w 917"/>
                  <a:gd name="T61" fmla="*/ 102 h 332"/>
                  <a:gd name="T62" fmla="*/ 517 w 917"/>
                  <a:gd name="T63" fmla="*/ 55 h 332"/>
                  <a:gd name="T64" fmla="*/ 480 w 917"/>
                  <a:gd name="T65" fmla="*/ 63 h 332"/>
                  <a:gd name="T66" fmla="*/ 479 w 917"/>
                  <a:gd name="T67" fmla="*/ 64 h 332"/>
                  <a:gd name="T68" fmla="*/ 474 w 917"/>
                  <a:gd name="T69" fmla="*/ 54 h 332"/>
                  <a:gd name="T70" fmla="*/ 387 w 917"/>
                  <a:gd name="T71" fmla="*/ 0 h 332"/>
                  <a:gd name="T72" fmla="*/ 292 w 917"/>
                  <a:gd name="T73" fmla="*/ 76 h 332"/>
                  <a:gd name="T74" fmla="*/ 271 w 917"/>
                  <a:gd name="T75" fmla="*/ 73 h 332"/>
                  <a:gd name="T76" fmla="*/ 188 w 917"/>
                  <a:gd name="T77" fmla="*/ 146 h 332"/>
                  <a:gd name="T78" fmla="*/ 160 w 917"/>
                  <a:gd name="T79" fmla="*/ 140 h 332"/>
                  <a:gd name="T80" fmla="*/ 95 w 917"/>
                  <a:gd name="T81" fmla="*/ 205 h 332"/>
                  <a:gd name="T82" fmla="*/ 95 w 917"/>
                  <a:gd name="T83" fmla="*/ 212 h 332"/>
                  <a:gd name="T84" fmla="*/ 64 w 917"/>
                  <a:gd name="T85" fmla="*/ 204 h 332"/>
                  <a:gd name="T86" fmla="*/ 0 w 917"/>
                  <a:gd name="T87" fmla="*/ 268 h 332"/>
                  <a:gd name="T88" fmla="*/ 14 w 917"/>
                  <a:gd name="T89" fmla="*/ 307 h 332"/>
                  <a:gd name="T90" fmla="*/ 64 w 917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7" h="332">
                    <a:moveTo>
                      <a:pt x="64" y="332"/>
                    </a:moveTo>
                    <a:cubicBezTo>
                      <a:pt x="88" y="332"/>
                      <a:pt x="109" y="318"/>
                      <a:pt x="120" y="299"/>
                    </a:cubicBezTo>
                    <a:cubicBezTo>
                      <a:pt x="135" y="313"/>
                      <a:pt x="156" y="322"/>
                      <a:pt x="179" y="322"/>
                    </a:cubicBezTo>
                    <a:cubicBezTo>
                      <a:pt x="198" y="322"/>
                      <a:pt x="216" y="316"/>
                      <a:pt x="230" y="305"/>
                    </a:cubicBezTo>
                    <a:cubicBezTo>
                      <a:pt x="244" y="314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4"/>
                    </a:cubicBezTo>
                    <a:cubicBezTo>
                      <a:pt x="353" y="310"/>
                      <a:pt x="375" y="320"/>
                      <a:pt x="399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6" y="316"/>
                      <a:pt x="486" y="325"/>
                      <a:pt x="509" y="325"/>
                    </a:cubicBezTo>
                    <a:cubicBezTo>
                      <a:pt x="530" y="325"/>
                      <a:pt x="549" y="317"/>
                      <a:pt x="564" y="304"/>
                    </a:cubicBezTo>
                    <a:cubicBezTo>
                      <a:pt x="578" y="314"/>
                      <a:pt x="594" y="320"/>
                      <a:pt x="613" y="320"/>
                    </a:cubicBezTo>
                    <a:cubicBezTo>
                      <a:pt x="634" y="320"/>
                      <a:pt x="654" y="311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45" y="329"/>
                      <a:pt x="761" y="323"/>
                      <a:pt x="773" y="313"/>
                    </a:cubicBezTo>
                    <a:cubicBezTo>
                      <a:pt x="783" y="324"/>
                      <a:pt x="797" y="331"/>
                      <a:pt x="812" y="331"/>
                    </a:cubicBezTo>
                    <a:cubicBezTo>
                      <a:pt x="829" y="331"/>
                      <a:pt x="843" y="323"/>
                      <a:pt x="852" y="311"/>
                    </a:cubicBezTo>
                    <a:cubicBezTo>
                      <a:pt x="856" y="312"/>
                      <a:pt x="861" y="312"/>
                      <a:pt x="865" y="312"/>
                    </a:cubicBezTo>
                    <a:cubicBezTo>
                      <a:pt x="893" y="312"/>
                      <a:pt x="917" y="289"/>
                      <a:pt x="917" y="261"/>
                    </a:cubicBezTo>
                    <a:cubicBezTo>
                      <a:pt x="917" y="254"/>
                      <a:pt x="915" y="247"/>
                      <a:pt x="913" y="241"/>
                    </a:cubicBezTo>
                    <a:cubicBezTo>
                      <a:pt x="905" y="222"/>
                      <a:pt x="886" y="209"/>
                      <a:pt x="865" y="209"/>
                    </a:cubicBezTo>
                    <a:cubicBezTo>
                      <a:pt x="861" y="209"/>
                      <a:pt x="858" y="209"/>
                      <a:pt x="855" y="210"/>
                    </a:cubicBezTo>
                    <a:cubicBezTo>
                      <a:pt x="853" y="210"/>
                      <a:pt x="852" y="210"/>
                      <a:pt x="850" y="211"/>
                    </a:cubicBezTo>
                    <a:cubicBezTo>
                      <a:pt x="849" y="204"/>
                      <a:pt x="847" y="197"/>
                      <a:pt x="844" y="191"/>
                    </a:cubicBezTo>
                    <a:cubicBezTo>
                      <a:pt x="833" y="165"/>
                      <a:pt x="808" y="148"/>
                      <a:pt x="778" y="148"/>
                    </a:cubicBezTo>
                    <a:cubicBezTo>
                      <a:pt x="769" y="148"/>
                      <a:pt x="760" y="150"/>
                      <a:pt x="751" y="153"/>
                    </a:cubicBezTo>
                    <a:cubicBezTo>
                      <a:pt x="750" y="154"/>
                      <a:pt x="748" y="155"/>
                      <a:pt x="746" y="155"/>
                    </a:cubicBezTo>
                    <a:cubicBezTo>
                      <a:pt x="745" y="145"/>
                      <a:pt x="743" y="135"/>
                      <a:pt x="738" y="126"/>
                    </a:cubicBezTo>
                    <a:cubicBezTo>
                      <a:pt x="725" y="98"/>
                      <a:pt x="696" y="79"/>
                      <a:pt x="663" y="79"/>
                    </a:cubicBezTo>
                    <a:cubicBezTo>
                      <a:pt x="637" y="79"/>
                      <a:pt x="613" y="91"/>
                      <a:pt x="598" y="110"/>
                    </a:cubicBezTo>
                    <a:cubicBezTo>
                      <a:pt x="597" y="110"/>
                      <a:pt x="597" y="111"/>
                      <a:pt x="596" y="111"/>
                    </a:cubicBezTo>
                    <a:cubicBezTo>
                      <a:pt x="595" y="108"/>
                      <a:pt x="594" y="105"/>
                      <a:pt x="593" y="102"/>
                    </a:cubicBezTo>
                    <a:cubicBezTo>
                      <a:pt x="579" y="74"/>
                      <a:pt x="551" y="55"/>
                      <a:pt x="517" y="55"/>
                    </a:cubicBezTo>
                    <a:cubicBezTo>
                      <a:pt x="504" y="55"/>
                      <a:pt x="492" y="58"/>
                      <a:pt x="480" y="63"/>
                    </a:cubicBezTo>
                    <a:cubicBezTo>
                      <a:pt x="480" y="64"/>
                      <a:pt x="479" y="64"/>
                      <a:pt x="479" y="64"/>
                    </a:cubicBezTo>
                    <a:cubicBezTo>
                      <a:pt x="478" y="61"/>
                      <a:pt x="476" y="57"/>
                      <a:pt x="474" y="54"/>
                    </a:cubicBezTo>
                    <a:cubicBezTo>
                      <a:pt x="459" y="22"/>
                      <a:pt x="425" y="0"/>
                      <a:pt x="387" y="0"/>
                    </a:cubicBezTo>
                    <a:cubicBezTo>
                      <a:pt x="341" y="0"/>
                      <a:pt x="302" y="32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9" y="73"/>
                      <a:pt x="193" y="105"/>
                      <a:pt x="188" y="146"/>
                    </a:cubicBezTo>
                    <a:cubicBezTo>
                      <a:pt x="180" y="142"/>
                      <a:pt x="170" y="140"/>
                      <a:pt x="160" y="140"/>
                    </a:cubicBezTo>
                    <a:cubicBezTo>
                      <a:pt x="124" y="140"/>
                      <a:pt x="95" y="169"/>
                      <a:pt x="95" y="205"/>
                    </a:cubicBezTo>
                    <a:cubicBezTo>
                      <a:pt x="95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6"/>
                      <a:pt x="14" y="307"/>
                    </a:cubicBezTo>
                    <a:cubicBezTo>
                      <a:pt x="25" y="322"/>
                      <a:pt x="44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64" name="Freeform 168"/>
              <p:cNvSpPr>
                <a:spLocks/>
              </p:cNvSpPr>
              <p:nvPr/>
            </p:nvSpPr>
            <p:spPr bwMode="auto">
              <a:xfrm>
                <a:off x="4152358" y="629438"/>
                <a:ext cx="2940813" cy="902089"/>
              </a:xfrm>
              <a:custGeom>
                <a:avLst/>
                <a:gdLst>
                  <a:gd name="T0" fmla="*/ 337 w 965"/>
                  <a:gd name="T1" fmla="*/ 296 h 296"/>
                  <a:gd name="T2" fmla="*/ 338 w 965"/>
                  <a:gd name="T3" fmla="*/ 295 h 296"/>
                  <a:gd name="T4" fmla="*/ 340 w 965"/>
                  <a:gd name="T5" fmla="*/ 296 h 296"/>
                  <a:gd name="T6" fmla="*/ 959 w 965"/>
                  <a:gd name="T7" fmla="*/ 296 h 296"/>
                  <a:gd name="T8" fmla="*/ 965 w 965"/>
                  <a:gd name="T9" fmla="*/ 273 h 296"/>
                  <a:gd name="T10" fmla="*/ 913 w 965"/>
                  <a:gd name="T11" fmla="*/ 221 h 296"/>
                  <a:gd name="T12" fmla="*/ 903 w 965"/>
                  <a:gd name="T13" fmla="*/ 222 h 296"/>
                  <a:gd name="T14" fmla="*/ 830 w 965"/>
                  <a:gd name="T15" fmla="*/ 153 h 296"/>
                  <a:gd name="T16" fmla="*/ 765 w 965"/>
                  <a:gd name="T17" fmla="*/ 193 h 296"/>
                  <a:gd name="T18" fmla="*/ 728 w 965"/>
                  <a:gd name="T19" fmla="*/ 183 h 296"/>
                  <a:gd name="T20" fmla="*/ 686 w 965"/>
                  <a:gd name="T21" fmla="*/ 197 h 296"/>
                  <a:gd name="T22" fmla="*/ 612 w 965"/>
                  <a:gd name="T23" fmla="*/ 153 h 296"/>
                  <a:gd name="T24" fmla="*/ 573 w 965"/>
                  <a:gd name="T25" fmla="*/ 163 h 296"/>
                  <a:gd name="T26" fmla="*/ 489 w 965"/>
                  <a:gd name="T27" fmla="*/ 80 h 296"/>
                  <a:gd name="T28" fmla="*/ 483 w 965"/>
                  <a:gd name="T29" fmla="*/ 80 h 296"/>
                  <a:gd name="T30" fmla="*/ 387 w 965"/>
                  <a:gd name="T31" fmla="*/ 0 h 296"/>
                  <a:gd name="T32" fmla="*/ 292 w 965"/>
                  <a:gd name="T33" fmla="*/ 76 h 296"/>
                  <a:gd name="T34" fmla="*/ 271 w 965"/>
                  <a:gd name="T35" fmla="*/ 73 h 296"/>
                  <a:gd name="T36" fmla="*/ 188 w 965"/>
                  <a:gd name="T37" fmla="*/ 147 h 296"/>
                  <a:gd name="T38" fmla="*/ 160 w 965"/>
                  <a:gd name="T39" fmla="*/ 140 h 296"/>
                  <a:gd name="T40" fmla="*/ 94 w 965"/>
                  <a:gd name="T41" fmla="*/ 206 h 296"/>
                  <a:gd name="T42" fmla="*/ 95 w 965"/>
                  <a:gd name="T43" fmla="*/ 212 h 296"/>
                  <a:gd name="T44" fmla="*/ 64 w 965"/>
                  <a:gd name="T45" fmla="*/ 204 h 296"/>
                  <a:gd name="T46" fmla="*/ 0 w 965"/>
                  <a:gd name="T47" fmla="*/ 268 h 296"/>
                  <a:gd name="T48" fmla="*/ 6 w 965"/>
                  <a:gd name="T49" fmla="*/ 296 h 296"/>
                  <a:gd name="T50" fmla="*/ 337 w 965"/>
                  <a:gd name="T51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5" h="296">
                    <a:moveTo>
                      <a:pt x="337" y="296"/>
                    </a:moveTo>
                    <a:cubicBezTo>
                      <a:pt x="337" y="296"/>
                      <a:pt x="338" y="295"/>
                      <a:pt x="338" y="295"/>
                    </a:cubicBezTo>
                    <a:cubicBezTo>
                      <a:pt x="339" y="295"/>
                      <a:pt x="339" y="296"/>
                      <a:pt x="340" y="296"/>
                    </a:cubicBezTo>
                    <a:cubicBezTo>
                      <a:pt x="959" y="296"/>
                      <a:pt x="959" y="296"/>
                      <a:pt x="959" y="296"/>
                    </a:cubicBezTo>
                    <a:cubicBezTo>
                      <a:pt x="963" y="289"/>
                      <a:pt x="965" y="281"/>
                      <a:pt x="965" y="273"/>
                    </a:cubicBezTo>
                    <a:cubicBezTo>
                      <a:pt x="965" y="245"/>
                      <a:pt x="942" y="221"/>
                      <a:pt x="913" y="221"/>
                    </a:cubicBezTo>
                    <a:cubicBezTo>
                      <a:pt x="910" y="221"/>
                      <a:pt x="906" y="222"/>
                      <a:pt x="903" y="222"/>
                    </a:cubicBezTo>
                    <a:cubicBezTo>
                      <a:pt x="901" y="184"/>
                      <a:pt x="869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7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598" y="153"/>
                      <a:pt x="585" y="156"/>
                      <a:pt x="573" y="163"/>
                    </a:cubicBezTo>
                    <a:cubicBezTo>
                      <a:pt x="572" y="117"/>
                      <a:pt x="535" y="80"/>
                      <a:pt x="489" y="80"/>
                    </a:cubicBezTo>
                    <a:cubicBezTo>
                      <a:pt x="487" y="80"/>
                      <a:pt x="485" y="80"/>
                      <a:pt x="483" y="80"/>
                    </a:cubicBezTo>
                    <a:cubicBezTo>
                      <a:pt x="474" y="35"/>
                      <a:pt x="43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6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78"/>
                      <a:pt x="2" y="288"/>
                      <a:pt x="6" y="296"/>
                    </a:cubicBezTo>
                    <a:lnTo>
                      <a:pt x="337" y="29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65" name="Freeform 161"/>
              <p:cNvSpPr>
                <a:spLocks/>
              </p:cNvSpPr>
              <p:nvPr/>
            </p:nvSpPr>
            <p:spPr bwMode="auto">
              <a:xfrm>
                <a:off x="7308832" y="1752662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66" name="Freeform 158"/>
              <p:cNvSpPr>
                <a:spLocks/>
              </p:cNvSpPr>
              <p:nvPr/>
            </p:nvSpPr>
            <p:spPr bwMode="auto">
              <a:xfrm>
                <a:off x="9561934" y="1116615"/>
                <a:ext cx="488305" cy="170747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67" name="Freeform 161"/>
              <p:cNvSpPr>
                <a:spLocks/>
              </p:cNvSpPr>
              <p:nvPr/>
            </p:nvSpPr>
            <p:spPr bwMode="auto">
              <a:xfrm>
                <a:off x="5391382" y="954166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68" name="Freeform 160"/>
              <p:cNvSpPr>
                <a:spLocks noEditPoints="1"/>
              </p:cNvSpPr>
              <p:nvPr/>
            </p:nvSpPr>
            <p:spPr bwMode="auto">
              <a:xfrm>
                <a:off x="11635587" y="701700"/>
                <a:ext cx="557921" cy="327385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69" name="Freeform 156"/>
              <p:cNvSpPr>
                <a:spLocks/>
              </p:cNvSpPr>
              <p:nvPr/>
            </p:nvSpPr>
            <p:spPr bwMode="auto">
              <a:xfrm>
                <a:off x="12034372" y="462744"/>
                <a:ext cx="682345" cy="356782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70" name="Freeform 157"/>
              <p:cNvSpPr>
                <a:spLocks/>
              </p:cNvSpPr>
              <p:nvPr/>
            </p:nvSpPr>
            <p:spPr bwMode="auto">
              <a:xfrm>
                <a:off x="7084144" y="1388162"/>
                <a:ext cx="852123" cy="393043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71" name="Freeform 160"/>
              <p:cNvSpPr>
                <a:spLocks noEditPoints="1"/>
              </p:cNvSpPr>
              <p:nvPr/>
            </p:nvSpPr>
            <p:spPr bwMode="auto">
              <a:xfrm>
                <a:off x="9073660" y="991273"/>
                <a:ext cx="1654194" cy="970672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6583185" y="409118"/>
              <a:ext cx="16483051" cy="1509735"/>
              <a:chOff x="4152358" y="173704"/>
              <a:chExt cx="19944492" cy="1826780"/>
            </a:xfrm>
          </p:grpSpPr>
          <p:sp>
            <p:nvSpPr>
              <p:cNvPr id="108" name="Freeform 154"/>
              <p:cNvSpPr>
                <a:spLocks/>
              </p:cNvSpPr>
              <p:nvPr/>
            </p:nvSpPr>
            <p:spPr bwMode="auto">
              <a:xfrm>
                <a:off x="20593872" y="776007"/>
                <a:ext cx="1409838" cy="649504"/>
              </a:xfrm>
              <a:custGeom>
                <a:avLst/>
                <a:gdLst>
                  <a:gd name="T0" fmla="*/ 51 w 463"/>
                  <a:gd name="T1" fmla="*/ 201 h 213"/>
                  <a:gd name="T2" fmla="*/ 82 w 463"/>
                  <a:gd name="T3" fmla="*/ 190 h 213"/>
                  <a:gd name="T4" fmla="*/ 128 w 463"/>
                  <a:gd name="T5" fmla="*/ 213 h 213"/>
                  <a:gd name="T6" fmla="*/ 170 w 463"/>
                  <a:gd name="T7" fmla="*/ 195 h 213"/>
                  <a:gd name="T8" fmla="*/ 215 w 463"/>
                  <a:gd name="T9" fmla="*/ 213 h 213"/>
                  <a:gd name="T10" fmla="*/ 267 w 463"/>
                  <a:gd name="T11" fmla="*/ 187 h 213"/>
                  <a:gd name="T12" fmla="*/ 322 w 463"/>
                  <a:gd name="T13" fmla="*/ 207 h 213"/>
                  <a:gd name="T14" fmla="*/ 377 w 463"/>
                  <a:gd name="T15" fmla="*/ 186 h 213"/>
                  <a:gd name="T16" fmla="*/ 413 w 463"/>
                  <a:gd name="T17" fmla="*/ 201 h 213"/>
                  <a:gd name="T18" fmla="*/ 463 w 463"/>
                  <a:gd name="T19" fmla="*/ 150 h 213"/>
                  <a:gd name="T20" fmla="*/ 460 w 463"/>
                  <a:gd name="T21" fmla="*/ 132 h 213"/>
                  <a:gd name="T22" fmla="*/ 413 w 463"/>
                  <a:gd name="T23" fmla="*/ 100 h 213"/>
                  <a:gd name="T24" fmla="*/ 405 w 463"/>
                  <a:gd name="T25" fmla="*/ 101 h 213"/>
                  <a:gd name="T26" fmla="*/ 403 w 463"/>
                  <a:gd name="T27" fmla="*/ 101 h 213"/>
                  <a:gd name="T28" fmla="*/ 397 w 463"/>
                  <a:gd name="T29" fmla="*/ 87 h 213"/>
                  <a:gd name="T30" fmla="*/ 322 w 463"/>
                  <a:gd name="T31" fmla="*/ 39 h 213"/>
                  <a:gd name="T32" fmla="*/ 276 w 463"/>
                  <a:gd name="T33" fmla="*/ 53 h 213"/>
                  <a:gd name="T34" fmla="*/ 273 w 463"/>
                  <a:gd name="T35" fmla="*/ 55 h 213"/>
                  <a:gd name="T36" fmla="*/ 268 w 463"/>
                  <a:gd name="T37" fmla="*/ 41 h 213"/>
                  <a:gd name="T38" fmla="*/ 204 w 463"/>
                  <a:gd name="T39" fmla="*/ 0 h 213"/>
                  <a:gd name="T40" fmla="*/ 137 w 463"/>
                  <a:gd name="T41" fmla="*/ 50 h 213"/>
                  <a:gd name="T42" fmla="*/ 125 w 463"/>
                  <a:gd name="T43" fmla="*/ 48 h 213"/>
                  <a:gd name="T44" fmla="*/ 73 w 463"/>
                  <a:gd name="T45" fmla="*/ 100 h 213"/>
                  <a:gd name="T46" fmla="*/ 74 w 463"/>
                  <a:gd name="T47" fmla="*/ 106 h 213"/>
                  <a:gd name="T48" fmla="*/ 51 w 463"/>
                  <a:gd name="T49" fmla="*/ 100 h 213"/>
                  <a:gd name="T50" fmla="*/ 0 w 463"/>
                  <a:gd name="T51" fmla="*/ 150 h 213"/>
                  <a:gd name="T52" fmla="*/ 12 w 463"/>
                  <a:gd name="T53" fmla="*/ 183 h 213"/>
                  <a:gd name="T54" fmla="*/ 51 w 463"/>
                  <a:gd name="T55" fmla="*/ 20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3" h="213">
                    <a:moveTo>
                      <a:pt x="51" y="201"/>
                    </a:moveTo>
                    <a:cubicBezTo>
                      <a:pt x="62" y="201"/>
                      <a:pt x="73" y="197"/>
                      <a:pt x="82" y="190"/>
                    </a:cubicBezTo>
                    <a:cubicBezTo>
                      <a:pt x="93" y="204"/>
                      <a:pt x="109" y="213"/>
                      <a:pt x="128" y="213"/>
                    </a:cubicBezTo>
                    <a:cubicBezTo>
                      <a:pt x="145" y="213"/>
                      <a:pt x="160" y="206"/>
                      <a:pt x="170" y="195"/>
                    </a:cubicBezTo>
                    <a:cubicBezTo>
                      <a:pt x="182" y="206"/>
                      <a:pt x="198" y="213"/>
                      <a:pt x="215" y="213"/>
                    </a:cubicBezTo>
                    <a:cubicBezTo>
                      <a:pt x="236" y="213"/>
                      <a:pt x="255" y="203"/>
                      <a:pt x="267" y="187"/>
                    </a:cubicBezTo>
                    <a:cubicBezTo>
                      <a:pt x="282" y="199"/>
                      <a:pt x="301" y="207"/>
                      <a:pt x="322" y="207"/>
                    </a:cubicBezTo>
                    <a:cubicBezTo>
                      <a:pt x="343" y="207"/>
                      <a:pt x="362" y="199"/>
                      <a:pt x="377" y="186"/>
                    </a:cubicBezTo>
                    <a:cubicBezTo>
                      <a:pt x="386" y="195"/>
                      <a:pt x="399" y="201"/>
                      <a:pt x="413" y="201"/>
                    </a:cubicBezTo>
                    <a:cubicBezTo>
                      <a:pt x="441" y="201"/>
                      <a:pt x="463" y="178"/>
                      <a:pt x="463" y="150"/>
                    </a:cubicBezTo>
                    <a:cubicBezTo>
                      <a:pt x="463" y="144"/>
                      <a:pt x="462" y="137"/>
                      <a:pt x="460" y="132"/>
                    </a:cubicBezTo>
                    <a:cubicBezTo>
                      <a:pt x="452" y="113"/>
                      <a:pt x="434" y="100"/>
                      <a:pt x="413" y="100"/>
                    </a:cubicBezTo>
                    <a:cubicBezTo>
                      <a:pt x="411" y="100"/>
                      <a:pt x="408" y="100"/>
                      <a:pt x="405" y="101"/>
                    </a:cubicBezTo>
                    <a:cubicBezTo>
                      <a:pt x="405" y="101"/>
                      <a:pt x="404" y="101"/>
                      <a:pt x="403" y="101"/>
                    </a:cubicBezTo>
                    <a:cubicBezTo>
                      <a:pt x="401" y="96"/>
                      <a:pt x="399" y="92"/>
                      <a:pt x="397" y="87"/>
                    </a:cubicBezTo>
                    <a:cubicBezTo>
                      <a:pt x="384" y="59"/>
                      <a:pt x="355" y="39"/>
                      <a:pt x="322" y="39"/>
                    </a:cubicBezTo>
                    <a:cubicBezTo>
                      <a:pt x="305" y="39"/>
                      <a:pt x="289" y="44"/>
                      <a:pt x="276" y="53"/>
                    </a:cubicBezTo>
                    <a:cubicBezTo>
                      <a:pt x="275" y="54"/>
                      <a:pt x="274" y="54"/>
                      <a:pt x="273" y="55"/>
                    </a:cubicBezTo>
                    <a:cubicBezTo>
                      <a:pt x="272" y="50"/>
                      <a:pt x="270" y="45"/>
                      <a:pt x="268" y="41"/>
                    </a:cubicBezTo>
                    <a:cubicBezTo>
                      <a:pt x="257" y="17"/>
                      <a:pt x="233" y="0"/>
                      <a:pt x="204" y="0"/>
                    </a:cubicBezTo>
                    <a:cubicBezTo>
                      <a:pt x="173" y="0"/>
                      <a:pt x="146" y="21"/>
                      <a:pt x="137" y="50"/>
                    </a:cubicBezTo>
                    <a:cubicBezTo>
                      <a:pt x="133" y="49"/>
                      <a:pt x="129" y="48"/>
                      <a:pt x="125" y="48"/>
                    </a:cubicBezTo>
                    <a:cubicBezTo>
                      <a:pt x="97" y="48"/>
                      <a:pt x="73" y="72"/>
                      <a:pt x="73" y="100"/>
                    </a:cubicBezTo>
                    <a:cubicBezTo>
                      <a:pt x="73" y="102"/>
                      <a:pt x="74" y="104"/>
                      <a:pt x="74" y="106"/>
                    </a:cubicBezTo>
                    <a:cubicBezTo>
                      <a:pt x="67" y="102"/>
                      <a:pt x="59" y="100"/>
                      <a:pt x="51" y="100"/>
                    </a:cubicBezTo>
                    <a:cubicBezTo>
                      <a:pt x="23" y="100"/>
                      <a:pt x="0" y="123"/>
                      <a:pt x="0" y="150"/>
                    </a:cubicBezTo>
                    <a:cubicBezTo>
                      <a:pt x="0" y="163"/>
                      <a:pt x="5" y="174"/>
                      <a:pt x="12" y="183"/>
                    </a:cubicBezTo>
                    <a:cubicBezTo>
                      <a:pt x="21" y="194"/>
                      <a:pt x="35" y="201"/>
                      <a:pt x="51" y="20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09" name="Freeform 156"/>
              <p:cNvSpPr>
                <a:spLocks/>
              </p:cNvSpPr>
              <p:nvPr/>
            </p:nvSpPr>
            <p:spPr bwMode="auto">
              <a:xfrm>
                <a:off x="22723055" y="531962"/>
                <a:ext cx="1183026" cy="618575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0" name="Freeform 157"/>
              <p:cNvSpPr>
                <a:spLocks/>
              </p:cNvSpPr>
              <p:nvPr/>
            </p:nvSpPr>
            <p:spPr bwMode="auto">
              <a:xfrm>
                <a:off x="18752626" y="1340755"/>
                <a:ext cx="1380197" cy="636617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1" name="Freeform 158"/>
              <p:cNvSpPr>
                <a:spLocks/>
              </p:cNvSpPr>
              <p:nvPr/>
            </p:nvSpPr>
            <p:spPr bwMode="auto">
              <a:xfrm>
                <a:off x="19296503" y="275665"/>
                <a:ext cx="1481376" cy="517998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2" name="Freeform 159"/>
              <p:cNvSpPr>
                <a:spLocks/>
              </p:cNvSpPr>
              <p:nvPr/>
            </p:nvSpPr>
            <p:spPr bwMode="auto">
              <a:xfrm>
                <a:off x="14462372" y="173704"/>
                <a:ext cx="2003928" cy="716517"/>
              </a:xfrm>
              <a:custGeom>
                <a:avLst/>
                <a:gdLst>
                  <a:gd name="T0" fmla="*/ 51 w 658"/>
                  <a:gd name="T1" fmla="*/ 223 h 235"/>
                  <a:gd name="T2" fmla="*/ 80 w 658"/>
                  <a:gd name="T3" fmla="*/ 214 h 235"/>
                  <a:gd name="T4" fmla="*/ 120 w 658"/>
                  <a:gd name="T5" fmla="*/ 235 h 235"/>
                  <a:gd name="T6" fmla="*/ 159 w 658"/>
                  <a:gd name="T7" fmla="*/ 216 h 235"/>
                  <a:gd name="T8" fmla="*/ 204 w 658"/>
                  <a:gd name="T9" fmla="*/ 232 h 235"/>
                  <a:gd name="T10" fmla="*/ 257 w 658"/>
                  <a:gd name="T11" fmla="*/ 209 h 235"/>
                  <a:gd name="T12" fmla="*/ 310 w 658"/>
                  <a:gd name="T13" fmla="*/ 232 h 235"/>
                  <a:gd name="T14" fmla="*/ 366 w 658"/>
                  <a:gd name="T15" fmla="*/ 206 h 235"/>
                  <a:gd name="T16" fmla="*/ 422 w 658"/>
                  <a:gd name="T17" fmla="*/ 232 h 235"/>
                  <a:gd name="T18" fmla="*/ 481 w 658"/>
                  <a:gd name="T19" fmla="*/ 201 h 235"/>
                  <a:gd name="T20" fmla="*/ 489 w 658"/>
                  <a:gd name="T21" fmla="*/ 215 h 235"/>
                  <a:gd name="T22" fmla="*/ 490 w 658"/>
                  <a:gd name="T23" fmla="*/ 217 h 235"/>
                  <a:gd name="T24" fmla="*/ 528 w 658"/>
                  <a:gd name="T25" fmla="*/ 235 h 235"/>
                  <a:gd name="T26" fmla="*/ 572 w 658"/>
                  <a:gd name="T27" fmla="*/ 210 h 235"/>
                  <a:gd name="T28" fmla="*/ 606 w 658"/>
                  <a:gd name="T29" fmla="*/ 223 h 235"/>
                  <a:gd name="T30" fmla="*/ 658 w 658"/>
                  <a:gd name="T31" fmla="*/ 171 h 235"/>
                  <a:gd name="T32" fmla="*/ 654 w 658"/>
                  <a:gd name="T33" fmla="*/ 151 h 235"/>
                  <a:gd name="T34" fmla="*/ 606 w 658"/>
                  <a:gd name="T35" fmla="*/ 119 h 235"/>
                  <a:gd name="T36" fmla="*/ 594 w 658"/>
                  <a:gd name="T37" fmla="*/ 121 h 235"/>
                  <a:gd name="T38" fmla="*/ 534 w 658"/>
                  <a:gd name="T39" fmla="*/ 83 h 235"/>
                  <a:gd name="T40" fmla="*/ 497 w 658"/>
                  <a:gd name="T41" fmla="*/ 95 h 235"/>
                  <a:gd name="T42" fmla="*/ 496 w 658"/>
                  <a:gd name="T43" fmla="*/ 95 h 235"/>
                  <a:gd name="T44" fmla="*/ 494 w 658"/>
                  <a:gd name="T45" fmla="*/ 91 h 235"/>
                  <a:gd name="T46" fmla="*/ 419 w 658"/>
                  <a:gd name="T47" fmla="*/ 43 h 235"/>
                  <a:gd name="T48" fmla="*/ 381 w 658"/>
                  <a:gd name="T49" fmla="*/ 52 h 235"/>
                  <a:gd name="T50" fmla="*/ 378 w 658"/>
                  <a:gd name="T51" fmla="*/ 53 h 235"/>
                  <a:gd name="T52" fmla="*/ 374 w 658"/>
                  <a:gd name="T53" fmla="*/ 41 h 235"/>
                  <a:gd name="T54" fmla="*/ 310 w 658"/>
                  <a:gd name="T55" fmla="*/ 0 h 235"/>
                  <a:gd name="T56" fmla="*/ 244 w 658"/>
                  <a:gd name="T57" fmla="*/ 48 h 235"/>
                  <a:gd name="T58" fmla="*/ 216 w 658"/>
                  <a:gd name="T59" fmla="*/ 43 h 235"/>
                  <a:gd name="T60" fmla="*/ 142 w 658"/>
                  <a:gd name="T61" fmla="*/ 88 h 235"/>
                  <a:gd name="T62" fmla="*/ 117 w 658"/>
                  <a:gd name="T63" fmla="*/ 83 h 235"/>
                  <a:gd name="T64" fmla="*/ 58 w 658"/>
                  <a:gd name="T65" fmla="*/ 120 h 235"/>
                  <a:gd name="T66" fmla="*/ 51 w 658"/>
                  <a:gd name="T67" fmla="*/ 119 h 235"/>
                  <a:gd name="T68" fmla="*/ 0 w 658"/>
                  <a:gd name="T69" fmla="*/ 171 h 235"/>
                  <a:gd name="T70" fmla="*/ 12 w 658"/>
                  <a:gd name="T71" fmla="*/ 204 h 235"/>
                  <a:gd name="T72" fmla="*/ 51 w 658"/>
                  <a:gd name="T73" fmla="*/ 22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58" h="235">
                    <a:moveTo>
                      <a:pt x="51" y="223"/>
                    </a:moveTo>
                    <a:cubicBezTo>
                      <a:pt x="62" y="223"/>
                      <a:pt x="71" y="220"/>
                      <a:pt x="80" y="214"/>
                    </a:cubicBezTo>
                    <a:cubicBezTo>
                      <a:pt x="89" y="227"/>
                      <a:pt x="103" y="235"/>
                      <a:pt x="120" y="235"/>
                    </a:cubicBezTo>
                    <a:cubicBezTo>
                      <a:pt x="136" y="235"/>
                      <a:pt x="150" y="228"/>
                      <a:pt x="159" y="216"/>
                    </a:cubicBezTo>
                    <a:cubicBezTo>
                      <a:pt x="171" y="226"/>
                      <a:pt x="187" y="232"/>
                      <a:pt x="204" y="232"/>
                    </a:cubicBezTo>
                    <a:cubicBezTo>
                      <a:pt x="225" y="232"/>
                      <a:pt x="244" y="223"/>
                      <a:pt x="257" y="209"/>
                    </a:cubicBezTo>
                    <a:cubicBezTo>
                      <a:pt x="270" y="223"/>
                      <a:pt x="289" y="232"/>
                      <a:pt x="310" y="232"/>
                    </a:cubicBezTo>
                    <a:cubicBezTo>
                      <a:pt x="333" y="232"/>
                      <a:pt x="353" y="222"/>
                      <a:pt x="366" y="206"/>
                    </a:cubicBezTo>
                    <a:cubicBezTo>
                      <a:pt x="379" y="222"/>
                      <a:pt x="399" y="232"/>
                      <a:pt x="422" y="232"/>
                    </a:cubicBezTo>
                    <a:cubicBezTo>
                      <a:pt x="446" y="232"/>
                      <a:pt x="468" y="220"/>
                      <a:pt x="481" y="201"/>
                    </a:cubicBezTo>
                    <a:cubicBezTo>
                      <a:pt x="483" y="207"/>
                      <a:pt x="485" y="211"/>
                      <a:pt x="489" y="215"/>
                    </a:cubicBezTo>
                    <a:cubicBezTo>
                      <a:pt x="489" y="216"/>
                      <a:pt x="489" y="216"/>
                      <a:pt x="490" y="217"/>
                    </a:cubicBezTo>
                    <a:cubicBezTo>
                      <a:pt x="499" y="228"/>
                      <a:pt x="513" y="235"/>
                      <a:pt x="528" y="235"/>
                    </a:cubicBezTo>
                    <a:cubicBezTo>
                      <a:pt x="547" y="235"/>
                      <a:pt x="563" y="225"/>
                      <a:pt x="572" y="210"/>
                    </a:cubicBezTo>
                    <a:cubicBezTo>
                      <a:pt x="581" y="218"/>
                      <a:pt x="593" y="223"/>
                      <a:pt x="606" y="223"/>
                    </a:cubicBezTo>
                    <a:cubicBezTo>
                      <a:pt x="635" y="223"/>
                      <a:pt x="658" y="200"/>
                      <a:pt x="658" y="171"/>
                    </a:cubicBezTo>
                    <a:cubicBezTo>
                      <a:pt x="658" y="164"/>
                      <a:pt x="656" y="157"/>
                      <a:pt x="654" y="151"/>
                    </a:cubicBezTo>
                    <a:cubicBezTo>
                      <a:pt x="646" y="132"/>
                      <a:pt x="628" y="119"/>
                      <a:pt x="606" y="119"/>
                    </a:cubicBezTo>
                    <a:cubicBezTo>
                      <a:pt x="602" y="119"/>
                      <a:pt x="598" y="120"/>
                      <a:pt x="594" y="121"/>
                    </a:cubicBezTo>
                    <a:cubicBezTo>
                      <a:pt x="583" y="98"/>
                      <a:pt x="561" y="83"/>
                      <a:pt x="534" y="83"/>
                    </a:cubicBezTo>
                    <a:cubicBezTo>
                      <a:pt x="520" y="83"/>
                      <a:pt x="507" y="87"/>
                      <a:pt x="497" y="95"/>
                    </a:cubicBezTo>
                    <a:cubicBezTo>
                      <a:pt x="497" y="95"/>
                      <a:pt x="496" y="95"/>
                      <a:pt x="496" y="95"/>
                    </a:cubicBezTo>
                    <a:cubicBezTo>
                      <a:pt x="496" y="94"/>
                      <a:pt x="495" y="92"/>
                      <a:pt x="494" y="91"/>
                    </a:cubicBezTo>
                    <a:cubicBezTo>
                      <a:pt x="481" y="63"/>
                      <a:pt x="452" y="43"/>
                      <a:pt x="419" y="43"/>
                    </a:cubicBezTo>
                    <a:cubicBezTo>
                      <a:pt x="405" y="43"/>
                      <a:pt x="392" y="46"/>
                      <a:pt x="381" y="52"/>
                    </a:cubicBezTo>
                    <a:cubicBezTo>
                      <a:pt x="380" y="52"/>
                      <a:pt x="379" y="53"/>
                      <a:pt x="378" y="53"/>
                    </a:cubicBezTo>
                    <a:cubicBezTo>
                      <a:pt x="377" y="49"/>
                      <a:pt x="376" y="45"/>
                      <a:pt x="374" y="41"/>
                    </a:cubicBezTo>
                    <a:cubicBezTo>
                      <a:pt x="363" y="17"/>
                      <a:pt x="339" y="0"/>
                      <a:pt x="310" y="0"/>
                    </a:cubicBezTo>
                    <a:cubicBezTo>
                      <a:pt x="280" y="0"/>
                      <a:pt x="254" y="20"/>
                      <a:pt x="244" y="48"/>
                    </a:cubicBezTo>
                    <a:cubicBezTo>
                      <a:pt x="235" y="45"/>
                      <a:pt x="226" y="43"/>
                      <a:pt x="216" y="43"/>
                    </a:cubicBezTo>
                    <a:cubicBezTo>
                      <a:pt x="184" y="43"/>
                      <a:pt x="156" y="61"/>
                      <a:pt x="142" y="88"/>
                    </a:cubicBezTo>
                    <a:cubicBezTo>
                      <a:pt x="134" y="84"/>
                      <a:pt x="126" y="83"/>
                      <a:pt x="117" y="83"/>
                    </a:cubicBezTo>
                    <a:cubicBezTo>
                      <a:pt x="91" y="83"/>
                      <a:pt x="69" y="98"/>
                      <a:pt x="58" y="120"/>
                    </a:cubicBezTo>
                    <a:cubicBezTo>
                      <a:pt x="56" y="119"/>
                      <a:pt x="54" y="119"/>
                      <a:pt x="51" y="119"/>
                    </a:cubicBezTo>
                    <a:cubicBezTo>
                      <a:pt x="23" y="119"/>
                      <a:pt x="0" y="142"/>
                      <a:pt x="0" y="171"/>
                    </a:cubicBezTo>
                    <a:cubicBezTo>
                      <a:pt x="0" y="184"/>
                      <a:pt x="4" y="195"/>
                      <a:pt x="12" y="204"/>
                    </a:cubicBezTo>
                    <a:cubicBezTo>
                      <a:pt x="21" y="215"/>
                      <a:pt x="35" y="223"/>
                      <a:pt x="51" y="22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3" name="Freeform 160"/>
              <p:cNvSpPr>
                <a:spLocks noEditPoints="1"/>
              </p:cNvSpPr>
              <p:nvPr/>
            </p:nvSpPr>
            <p:spPr bwMode="auto">
              <a:xfrm>
                <a:off x="13705764" y="766536"/>
                <a:ext cx="1210089" cy="710073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4" name="Freeform 161"/>
              <p:cNvSpPr>
                <a:spLocks/>
              </p:cNvSpPr>
              <p:nvPr/>
            </p:nvSpPr>
            <p:spPr bwMode="auto">
              <a:xfrm>
                <a:off x="21156037" y="668199"/>
                <a:ext cx="2940813" cy="1011629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5" name="Freeform 163"/>
              <p:cNvSpPr>
                <a:spLocks/>
              </p:cNvSpPr>
              <p:nvPr/>
            </p:nvSpPr>
            <p:spPr bwMode="auto">
              <a:xfrm>
                <a:off x="16436923" y="405075"/>
                <a:ext cx="2795189" cy="1011629"/>
              </a:xfrm>
              <a:custGeom>
                <a:avLst/>
                <a:gdLst>
                  <a:gd name="T0" fmla="*/ 64 w 917"/>
                  <a:gd name="T1" fmla="*/ 332 h 332"/>
                  <a:gd name="T2" fmla="*/ 120 w 917"/>
                  <a:gd name="T3" fmla="*/ 299 h 332"/>
                  <a:gd name="T4" fmla="*/ 179 w 917"/>
                  <a:gd name="T5" fmla="*/ 322 h 332"/>
                  <a:gd name="T6" fmla="*/ 230 w 917"/>
                  <a:gd name="T7" fmla="*/ 305 h 332"/>
                  <a:gd name="T8" fmla="*/ 278 w 917"/>
                  <a:gd name="T9" fmla="*/ 320 h 332"/>
                  <a:gd name="T10" fmla="*/ 338 w 917"/>
                  <a:gd name="T11" fmla="*/ 294 h 332"/>
                  <a:gd name="T12" fmla="*/ 399 w 917"/>
                  <a:gd name="T13" fmla="*/ 320 h 332"/>
                  <a:gd name="T14" fmla="*/ 450 w 917"/>
                  <a:gd name="T15" fmla="*/ 302 h 332"/>
                  <a:gd name="T16" fmla="*/ 509 w 917"/>
                  <a:gd name="T17" fmla="*/ 325 h 332"/>
                  <a:gd name="T18" fmla="*/ 564 w 917"/>
                  <a:gd name="T19" fmla="*/ 304 h 332"/>
                  <a:gd name="T20" fmla="*/ 613 w 917"/>
                  <a:gd name="T21" fmla="*/ 320 h 332"/>
                  <a:gd name="T22" fmla="*/ 669 w 917"/>
                  <a:gd name="T23" fmla="*/ 298 h 332"/>
                  <a:gd name="T24" fmla="*/ 728 w 917"/>
                  <a:gd name="T25" fmla="*/ 329 h 332"/>
                  <a:gd name="T26" fmla="*/ 773 w 917"/>
                  <a:gd name="T27" fmla="*/ 313 h 332"/>
                  <a:gd name="T28" fmla="*/ 812 w 917"/>
                  <a:gd name="T29" fmla="*/ 331 h 332"/>
                  <a:gd name="T30" fmla="*/ 852 w 917"/>
                  <a:gd name="T31" fmla="*/ 311 h 332"/>
                  <a:gd name="T32" fmla="*/ 865 w 917"/>
                  <a:gd name="T33" fmla="*/ 312 h 332"/>
                  <a:gd name="T34" fmla="*/ 917 w 917"/>
                  <a:gd name="T35" fmla="*/ 261 h 332"/>
                  <a:gd name="T36" fmla="*/ 913 w 917"/>
                  <a:gd name="T37" fmla="*/ 241 h 332"/>
                  <a:gd name="T38" fmla="*/ 865 w 917"/>
                  <a:gd name="T39" fmla="*/ 209 h 332"/>
                  <a:gd name="T40" fmla="*/ 855 w 917"/>
                  <a:gd name="T41" fmla="*/ 210 h 332"/>
                  <a:gd name="T42" fmla="*/ 850 w 917"/>
                  <a:gd name="T43" fmla="*/ 211 h 332"/>
                  <a:gd name="T44" fmla="*/ 844 w 917"/>
                  <a:gd name="T45" fmla="*/ 191 h 332"/>
                  <a:gd name="T46" fmla="*/ 778 w 917"/>
                  <a:gd name="T47" fmla="*/ 148 h 332"/>
                  <a:gd name="T48" fmla="*/ 751 w 917"/>
                  <a:gd name="T49" fmla="*/ 153 h 332"/>
                  <a:gd name="T50" fmla="*/ 746 w 917"/>
                  <a:gd name="T51" fmla="*/ 155 h 332"/>
                  <a:gd name="T52" fmla="*/ 738 w 917"/>
                  <a:gd name="T53" fmla="*/ 126 h 332"/>
                  <a:gd name="T54" fmla="*/ 663 w 917"/>
                  <a:gd name="T55" fmla="*/ 79 h 332"/>
                  <a:gd name="T56" fmla="*/ 598 w 917"/>
                  <a:gd name="T57" fmla="*/ 110 h 332"/>
                  <a:gd name="T58" fmla="*/ 596 w 917"/>
                  <a:gd name="T59" fmla="*/ 111 h 332"/>
                  <a:gd name="T60" fmla="*/ 593 w 917"/>
                  <a:gd name="T61" fmla="*/ 102 h 332"/>
                  <a:gd name="T62" fmla="*/ 517 w 917"/>
                  <a:gd name="T63" fmla="*/ 55 h 332"/>
                  <a:gd name="T64" fmla="*/ 480 w 917"/>
                  <a:gd name="T65" fmla="*/ 63 h 332"/>
                  <a:gd name="T66" fmla="*/ 479 w 917"/>
                  <a:gd name="T67" fmla="*/ 64 h 332"/>
                  <a:gd name="T68" fmla="*/ 474 w 917"/>
                  <a:gd name="T69" fmla="*/ 54 h 332"/>
                  <a:gd name="T70" fmla="*/ 387 w 917"/>
                  <a:gd name="T71" fmla="*/ 0 h 332"/>
                  <a:gd name="T72" fmla="*/ 292 w 917"/>
                  <a:gd name="T73" fmla="*/ 76 h 332"/>
                  <a:gd name="T74" fmla="*/ 271 w 917"/>
                  <a:gd name="T75" fmla="*/ 73 h 332"/>
                  <a:gd name="T76" fmla="*/ 188 w 917"/>
                  <a:gd name="T77" fmla="*/ 146 h 332"/>
                  <a:gd name="T78" fmla="*/ 160 w 917"/>
                  <a:gd name="T79" fmla="*/ 140 h 332"/>
                  <a:gd name="T80" fmla="*/ 95 w 917"/>
                  <a:gd name="T81" fmla="*/ 205 h 332"/>
                  <a:gd name="T82" fmla="*/ 95 w 917"/>
                  <a:gd name="T83" fmla="*/ 212 h 332"/>
                  <a:gd name="T84" fmla="*/ 64 w 917"/>
                  <a:gd name="T85" fmla="*/ 204 h 332"/>
                  <a:gd name="T86" fmla="*/ 0 w 917"/>
                  <a:gd name="T87" fmla="*/ 268 h 332"/>
                  <a:gd name="T88" fmla="*/ 14 w 917"/>
                  <a:gd name="T89" fmla="*/ 307 h 332"/>
                  <a:gd name="T90" fmla="*/ 64 w 917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7" h="332">
                    <a:moveTo>
                      <a:pt x="64" y="332"/>
                    </a:moveTo>
                    <a:cubicBezTo>
                      <a:pt x="88" y="332"/>
                      <a:pt x="109" y="318"/>
                      <a:pt x="120" y="299"/>
                    </a:cubicBezTo>
                    <a:cubicBezTo>
                      <a:pt x="135" y="313"/>
                      <a:pt x="156" y="322"/>
                      <a:pt x="179" y="322"/>
                    </a:cubicBezTo>
                    <a:cubicBezTo>
                      <a:pt x="198" y="322"/>
                      <a:pt x="216" y="316"/>
                      <a:pt x="230" y="305"/>
                    </a:cubicBezTo>
                    <a:cubicBezTo>
                      <a:pt x="244" y="314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4"/>
                    </a:cubicBezTo>
                    <a:cubicBezTo>
                      <a:pt x="353" y="310"/>
                      <a:pt x="375" y="320"/>
                      <a:pt x="399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6" y="316"/>
                      <a:pt x="486" y="325"/>
                      <a:pt x="509" y="325"/>
                    </a:cubicBezTo>
                    <a:cubicBezTo>
                      <a:pt x="530" y="325"/>
                      <a:pt x="549" y="317"/>
                      <a:pt x="564" y="304"/>
                    </a:cubicBezTo>
                    <a:cubicBezTo>
                      <a:pt x="578" y="314"/>
                      <a:pt x="594" y="320"/>
                      <a:pt x="613" y="320"/>
                    </a:cubicBezTo>
                    <a:cubicBezTo>
                      <a:pt x="634" y="320"/>
                      <a:pt x="654" y="311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45" y="329"/>
                      <a:pt x="761" y="323"/>
                      <a:pt x="773" y="313"/>
                    </a:cubicBezTo>
                    <a:cubicBezTo>
                      <a:pt x="783" y="324"/>
                      <a:pt x="797" y="331"/>
                      <a:pt x="812" y="331"/>
                    </a:cubicBezTo>
                    <a:cubicBezTo>
                      <a:pt x="829" y="331"/>
                      <a:pt x="843" y="323"/>
                      <a:pt x="852" y="311"/>
                    </a:cubicBezTo>
                    <a:cubicBezTo>
                      <a:pt x="856" y="312"/>
                      <a:pt x="861" y="312"/>
                      <a:pt x="865" y="312"/>
                    </a:cubicBezTo>
                    <a:cubicBezTo>
                      <a:pt x="893" y="312"/>
                      <a:pt x="917" y="289"/>
                      <a:pt x="917" y="261"/>
                    </a:cubicBezTo>
                    <a:cubicBezTo>
                      <a:pt x="917" y="254"/>
                      <a:pt x="915" y="247"/>
                      <a:pt x="913" y="241"/>
                    </a:cubicBezTo>
                    <a:cubicBezTo>
                      <a:pt x="905" y="222"/>
                      <a:pt x="886" y="209"/>
                      <a:pt x="865" y="209"/>
                    </a:cubicBezTo>
                    <a:cubicBezTo>
                      <a:pt x="861" y="209"/>
                      <a:pt x="858" y="209"/>
                      <a:pt x="855" y="210"/>
                    </a:cubicBezTo>
                    <a:cubicBezTo>
                      <a:pt x="853" y="210"/>
                      <a:pt x="852" y="210"/>
                      <a:pt x="850" y="211"/>
                    </a:cubicBezTo>
                    <a:cubicBezTo>
                      <a:pt x="849" y="204"/>
                      <a:pt x="847" y="197"/>
                      <a:pt x="844" y="191"/>
                    </a:cubicBezTo>
                    <a:cubicBezTo>
                      <a:pt x="833" y="165"/>
                      <a:pt x="808" y="148"/>
                      <a:pt x="778" y="148"/>
                    </a:cubicBezTo>
                    <a:cubicBezTo>
                      <a:pt x="769" y="148"/>
                      <a:pt x="760" y="150"/>
                      <a:pt x="751" y="153"/>
                    </a:cubicBezTo>
                    <a:cubicBezTo>
                      <a:pt x="750" y="154"/>
                      <a:pt x="748" y="155"/>
                      <a:pt x="746" y="155"/>
                    </a:cubicBezTo>
                    <a:cubicBezTo>
                      <a:pt x="745" y="145"/>
                      <a:pt x="743" y="135"/>
                      <a:pt x="738" y="126"/>
                    </a:cubicBezTo>
                    <a:cubicBezTo>
                      <a:pt x="725" y="98"/>
                      <a:pt x="696" y="79"/>
                      <a:pt x="663" y="79"/>
                    </a:cubicBezTo>
                    <a:cubicBezTo>
                      <a:pt x="637" y="79"/>
                      <a:pt x="613" y="91"/>
                      <a:pt x="598" y="110"/>
                    </a:cubicBezTo>
                    <a:cubicBezTo>
                      <a:pt x="597" y="110"/>
                      <a:pt x="597" y="111"/>
                      <a:pt x="596" y="111"/>
                    </a:cubicBezTo>
                    <a:cubicBezTo>
                      <a:pt x="595" y="108"/>
                      <a:pt x="594" y="105"/>
                      <a:pt x="593" y="102"/>
                    </a:cubicBezTo>
                    <a:cubicBezTo>
                      <a:pt x="579" y="74"/>
                      <a:pt x="551" y="55"/>
                      <a:pt x="517" y="55"/>
                    </a:cubicBezTo>
                    <a:cubicBezTo>
                      <a:pt x="504" y="55"/>
                      <a:pt x="492" y="58"/>
                      <a:pt x="480" y="63"/>
                    </a:cubicBezTo>
                    <a:cubicBezTo>
                      <a:pt x="480" y="64"/>
                      <a:pt x="479" y="64"/>
                      <a:pt x="479" y="64"/>
                    </a:cubicBezTo>
                    <a:cubicBezTo>
                      <a:pt x="478" y="61"/>
                      <a:pt x="476" y="57"/>
                      <a:pt x="474" y="54"/>
                    </a:cubicBezTo>
                    <a:cubicBezTo>
                      <a:pt x="459" y="22"/>
                      <a:pt x="425" y="0"/>
                      <a:pt x="387" y="0"/>
                    </a:cubicBezTo>
                    <a:cubicBezTo>
                      <a:pt x="341" y="0"/>
                      <a:pt x="302" y="32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9" y="73"/>
                      <a:pt x="193" y="105"/>
                      <a:pt x="188" y="146"/>
                    </a:cubicBezTo>
                    <a:cubicBezTo>
                      <a:pt x="180" y="142"/>
                      <a:pt x="170" y="140"/>
                      <a:pt x="160" y="140"/>
                    </a:cubicBezTo>
                    <a:cubicBezTo>
                      <a:pt x="124" y="140"/>
                      <a:pt x="95" y="169"/>
                      <a:pt x="95" y="205"/>
                    </a:cubicBezTo>
                    <a:cubicBezTo>
                      <a:pt x="95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6"/>
                      <a:pt x="14" y="307"/>
                    </a:cubicBezTo>
                    <a:cubicBezTo>
                      <a:pt x="25" y="322"/>
                      <a:pt x="44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6" name="Freeform 168"/>
              <p:cNvSpPr>
                <a:spLocks/>
              </p:cNvSpPr>
              <p:nvPr/>
            </p:nvSpPr>
            <p:spPr bwMode="auto">
              <a:xfrm>
                <a:off x="13999286" y="1038240"/>
                <a:ext cx="2940813" cy="902089"/>
              </a:xfrm>
              <a:custGeom>
                <a:avLst/>
                <a:gdLst>
                  <a:gd name="T0" fmla="*/ 337 w 965"/>
                  <a:gd name="T1" fmla="*/ 296 h 296"/>
                  <a:gd name="T2" fmla="*/ 338 w 965"/>
                  <a:gd name="T3" fmla="*/ 295 h 296"/>
                  <a:gd name="T4" fmla="*/ 340 w 965"/>
                  <a:gd name="T5" fmla="*/ 296 h 296"/>
                  <a:gd name="T6" fmla="*/ 959 w 965"/>
                  <a:gd name="T7" fmla="*/ 296 h 296"/>
                  <a:gd name="T8" fmla="*/ 965 w 965"/>
                  <a:gd name="T9" fmla="*/ 273 h 296"/>
                  <a:gd name="T10" fmla="*/ 913 w 965"/>
                  <a:gd name="T11" fmla="*/ 221 h 296"/>
                  <a:gd name="T12" fmla="*/ 903 w 965"/>
                  <a:gd name="T13" fmla="*/ 222 h 296"/>
                  <a:gd name="T14" fmla="*/ 830 w 965"/>
                  <a:gd name="T15" fmla="*/ 153 h 296"/>
                  <a:gd name="T16" fmla="*/ 765 w 965"/>
                  <a:gd name="T17" fmla="*/ 193 h 296"/>
                  <a:gd name="T18" fmla="*/ 728 w 965"/>
                  <a:gd name="T19" fmla="*/ 183 h 296"/>
                  <a:gd name="T20" fmla="*/ 686 w 965"/>
                  <a:gd name="T21" fmla="*/ 197 h 296"/>
                  <a:gd name="T22" fmla="*/ 612 w 965"/>
                  <a:gd name="T23" fmla="*/ 153 h 296"/>
                  <a:gd name="T24" fmla="*/ 573 w 965"/>
                  <a:gd name="T25" fmla="*/ 163 h 296"/>
                  <a:gd name="T26" fmla="*/ 489 w 965"/>
                  <a:gd name="T27" fmla="*/ 80 h 296"/>
                  <a:gd name="T28" fmla="*/ 483 w 965"/>
                  <a:gd name="T29" fmla="*/ 80 h 296"/>
                  <a:gd name="T30" fmla="*/ 387 w 965"/>
                  <a:gd name="T31" fmla="*/ 0 h 296"/>
                  <a:gd name="T32" fmla="*/ 292 w 965"/>
                  <a:gd name="T33" fmla="*/ 76 h 296"/>
                  <a:gd name="T34" fmla="*/ 271 w 965"/>
                  <a:gd name="T35" fmla="*/ 73 h 296"/>
                  <a:gd name="T36" fmla="*/ 188 w 965"/>
                  <a:gd name="T37" fmla="*/ 147 h 296"/>
                  <a:gd name="T38" fmla="*/ 160 w 965"/>
                  <a:gd name="T39" fmla="*/ 140 h 296"/>
                  <a:gd name="T40" fmla="*/ 94 w 965"/>
                  <a:gd name="T41" fmla="*/ 206 h 296"/>
                  <a:gd name="T42" fmla="*/ 95 w 965"/>
                  <a:gd name="T43" fmla="*/ 212 h 296"/>
                  <a:gd name="T44" fmla="*/ 64 w 965"/>
                  <a:gd name="T45" fmla="*/ 204 h 296"/>
                  <a:gd name="T46" fmla="*/ 0 w 965"/>
                  <a:gd name="T47" fmla="*/ 268 h 296"/>
                  <a:gd name="T48" fmla="*/ 6 w 965"/>
                  <a:gd name="T49" fmla="*/ 296 h 296"/>
                  <a:gd name="T50" fmla="*/ 337 w 965"/>
                  <a:gd name="T51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5" h="296">
                    <a:moveTo>
                      <a:pt x="337" y="296"/>
                    </a:moveTo>
                    <a:cubicBezTo>
                      <a:pt x="337" y="296"/>
                      <a:pt x="338" y="295"/>
                      <a:pt x="338" y="295"/>
                    </a:cubicBezTo>
                    <a:cubicBezTo>
                      <a:pt x="339" y="295"/>
                      <a:pt x="339" y="296"/>
                      <a:pt x="340" y="296"/>
                    </a:cubicBezTo>
                    <a:cubicBezTo>
                      <a:pt x="959" y="296"/>
                      <a:pt x="959" y="296"/>
                      <a:pt x="959" y="296"/>
                    </a:cubicBezTo>
                    <a:cubicBezTo>
                      <a:pt x="963" y="289"/>
                      <a:pt x="965" y="281"/>
                      <a:pt x="965" y="273"/>
                    </a:cubicBezTo>
                    <a:cubicBezTo>
                      <a:pt x="965" y="245"/>
                      <a:pt x="942" y="221"/>
                      <a:pt x="913" y="221"/>
                    </a:cubicBezTo>
                    <a:cubicBezTo>
                      <a:pt x="910" y="221"/>
                      <a:pt x="906" y="222"/>
                      <a:pt x="903" y="222"/>
                    </a:cubicBezTo>
                    <a:cubicBezTo>
                      <a:pt x="901" y="184"/>
                      <a:pt x="869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7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598" y="153"/>
                      <a:pt x="585" y="156"/>
                      <a:pt x="573" y="163"/>
                    </a:cubicBezTo>
                    <a:cubicBezTo>
                      <a:pt x="572" y="117"/>
                      <a:pt x="535" y="80"/>
                      <a:pt x="489" y="80"/>
                    </a:cubicBezTo>
                    <a:cubicBezTo>
                      <a:pt x="487" y="80"/>
                      <a:pt x="485" y="80"/>
                      <a:pt x="483" y="80"/>
                    </a:cubicBezTo>
                    <a:cubicBezTo>
                      <a:pt x="474" y="35"/>
                      <a:pt x="43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6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78"/>
                      <a:pt x="2" y="288"/>
                      <a:pt x="6" y="296"/>
                    </a:cubicBezTo>
                    <a:lnTo>
                      <a:pt x="337" y="29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7" name="Freeform 161"/>
              <p:cNvSpPr>
                <a:spLocks/>
              </p:cNvSpPr>
              <p:nvPr/>
            </p:nvSpPr>
            <p:spPr bwMode="auto">
              <a:xfrm>
                <a:off x="17474307" y="1752662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8" name="Freeform 158"/>
              <p:cNvSpPr>
                <a:spLocks/>
              </p:cNvSpPr>
              <p:nvPr/>
            </p:nvSpPr>
            <p:spPr bwMode="auto">
              <a:xfrm>
                <a:off x="19727409" y="1116615"/>
                <a:ext cx="488305" cy="170747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19" name="Freeform 161"/>
              <p:cNvSpPr>
                <a:spLocks/>
              </p:cNvSpPr>
              <p:nvPr/>
            </p:nvSpPr>
            <p:spPr bwMode="auto">
              <a:xfrm>
                <a:off x="15556856" y="954166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0" name="Freeform 160"/>
              <p:cNvSpPr>
                <a:spLocks noEditPoints="1"/>
              </p:cNvSpPr>
              <p:nvPr/>
            </p:nvSpPr>
            <p:spPr bwMode="auto">
              <a:xfrm>
                <a:off x="21801062" y="701700"/>
                <a:ext cx="557921" cy="327385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1" name="Freeform 156"/>
              <p:cNvSpPr>
                <a:spLocks/>
              </p:cNvSpPr>
              <p:nvPr/>
            </p:nvSpPr>
            <p:spPr bwMode="auto">
              <a:xfrm>
                <a:off x="22199847" y="462744"/>
                <a:ext cx="682345" cy="356782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2" name="Freeform 157"/>
              <p:cNvSpPr>
                <a:spLocks/>
              </p:cNvSpPr>
              <p:nvPr/>
            </p:nvSpPr>
            <p:spPr bwMode="auto">
              <a:xfrm>
                <a:off x="15972587" y="1199703"/>
                <a:ext cx="852123" cy="393043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3" name="Freeform 160"/>
              <p:cNvSpPr>
                <a:spLocks noEditPoints="1"/>
              </p:cNvSpPr>
              <p:nvPr/>
            </p:nvSpPr>
            <p:spPr bwMode="auto">
              <a:xfrm>
                <a:off x="16932857" y="910889"/>
                <a:ext cx="1654194" cy="970672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4" name="Freeform 154"/>
              <p:cNvSpPr>
                <a:spLocks/>
              </p:cNvSpPr>
              <p:nvPr/>
            </p:nvSpPr>
            <p:spPr bwMode="auto">
              <a:xfrm>
                <a:off x="10428397" y="776007"/>
                <a:ext cx="1409837" cy="649504"/>
              </a:xfrm>
              <a:custGeom>
                <a:avLst/>
                <a:gdLst>
                  <a:gd name="T0" fmla="*/ 51 w 463"/>
                  <a:gd name="T1" fmla="*/ 201 h 213"/>
                  <a:gd name="T2" fmla="*/ 82 w 463"/>
                  <a:gd name="T3" fmla="*/ 190 h 213"/>
                  <a:gd name="T4" fmla="*/ 128 w 463"/>
                  <a:gd name="T5" fmla="*/ 213 h 213"/>
                  <a:gd name="T6" fmla="*/ 170 w 463"/>
                  <a:gd name="T7" fmla="*/ 195 h 213"/>
                  <a:gd name="T8" fmla="*/ 215 w 463"/>
                  <a:gd name="T9" fmla="*/ 213 h 213"/>
                  <a:gd name="T10" fmla="*/ 267 w 463"/>
                  <a:gd name="T11" fmla="*/ 187 h 213"/>
                  <a:gd name="T12" fmla="*/ 322 w 463"/>
                  <a:gd name="T13" fmla="*/ 207 h 213"/>
                  <a:gd name="T14" fmla="*/ 377 w 463"/>
                  <a:gd name="T15" fmla="*/ 186 h 213"/>
                  <a:gd name="T16" fmla="*/ 413 w 463"/>
                  <a:gd name="T17" fmla="*/ 201 h 213"/>
                  <a:gd name="T18" fmla="*/ 463 w 463"/>
                  <a:gd name="T19" fmla="*/ 150 h 213"/>
                  <a:gd name="T20" fmla="*/ 460 w 463"/>
                  <a:gd name="T21" fmla="*/ 132 h 213"/>
                  <a:gd name="T22" fmla="*/ 413 w 463"/>
                  <a:gd name="T23" fmla="*/ 100 h 213"/>
                  <a:gd name="T24" fmla="*/ 405 w 463"/>
                  <a:gd name="T25" fmla="*/ 101 h 213"/>
                  <a:gd name="T26" fmla="*/ 403 w 463"/>
                  <a:gd name="T27" fmla="*/ 101 h 213"/>
                  <a:gd name="T28" fmla="*/ 397 w 463"/>
                  <a:gd name="T29" fmla="*/ 87 h 213"/>
                  <a:gd name="T30" fmla="*/ 322 w 463"/>
                  <a:gd name="T31" fmla="*/ 39 h 213"/>
                  <a:gd name="T32" fmla="*/ 276 w 463"/>
                  <a:gd name="T33" fmla="*/ 53 h 213"/>
                  <a:gd name="T34" fmla="*/ 273 w 463"/>
                  <a:gd name="T35" fmla="*/ 55 h 213"/>
                  <a:gd name="T36" fmla="*/ 268 w 463"/>
                  <a:gd name="T37" fmla="*/ 41 h 213"/>
                  <a:gd name="T38" fmla="*/ 204 w 463"/>
                  <a:gd name="T39" fmla="*/ 0 h 213"/>
                  <a:gd name="T40" fmla="*/ 137 w 463"/>
                  <a:gd name="T41" fmla="*/ 50 h 213"/>
                  <a:gd name="T42" fmla="*/ 125 w 463"/>
                  <a:gd name="T43" fmla="*/ 48 h 213"/>
                  <a:gd name="T44" fmla="*/ 73 w 463"/>
                  <a:gd name="T45" fmla="*/ 100 h 213"/>
                  <a:gd name="T46" fmla="*/ 74 w 463"/>
                  <a:gd name="T47" fmla="*/ 106 h 213"/>
                  <a:gd name="T48" fmla="*/ 51 w 463"/>
                  <a:gd name="T49" fmla="*/ 100 h 213"/>
                  <a:gd name="T50" fmla="*/ 0 w 463"/>
                  <a:gd name="T51" fmla="*/ 150 h 213"/>
                  <a:gd name="T52" fmla="*/ 12 w 463"/>
                  <a:gd name="T53" fmla="*/ 183 h 213"/>
                  <a:gd name="T54" fmla="*/ 51 w 463"/>
                  <a:gd name="T55" fmla="*/ 20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3" h="213">
                    <a:moveTo>
                      <a:pt x="51" y="201"/>
                    </a:moveTo>
                    <a:cubicBezTo>
                      <a:pt x="62" y="201"/>
                      <a:pt x="73" y="197"/>
                      <a:pt x="82" y="190"/>
                    </a:cubicBezTo>
                    <a:cubicBezTo>
                      <a:pt x="93" y="204"/>
                      <a:pt x="109" y="213"/>
                      <a:pt x="128" y="213"/>
                    </a:cubicBezTo>
                    <a:cubicBezTo>
                      <a:pt x="145" y="213"/>
                      <a:pt x="160" y="206"/>
                      <a:pt x="170" y="195"/>
                    </a:cubicBezTo>
                    <a:cubicBezTo>
                      <a:pt x="182" y="206"/>
                      <a:pt x="198" y="213"/>
                      <a:pt x="215" y="213"/>
                    </a:cubicBezTo>
                    <a:cubicBezTo>
                      <a:pt x="236" y="213"/>
                      <a:pt x="255" y="203"/>
                      <a:pt x="267" y="187"/>
                    </a:cubicBezTo>
                    <a:cubicBezTo>
                      <a:pt x="282" y="199"/>
                      <a:pt x="301" y="207"/>
                      <a:pt x="322" y="207"/>
                    </a:cubicBezTo>
                    <a:cubicBezTo>
                      <a:pt x="343" y="207"/>
                      <a:pt x="362" y="199"/>
                      <a:pt x="377" y="186"/>
                    </a:cubicBezTo>
                    <a:cubicBezTo>
                      <a:pt x="386" y="195"/>
                      <a:pt x="399" y="201"/>
                      <a:pt x="413" y="201"/>
                    </a:cubicBezTo>
                    <a:cubicBezTo>
                      <a:pt x="441" y="201"/>
                      <a:pt x="463" y="178"/>
                      <a:pt x="463" y="150"/>
                    </a:cubicBezTo>
                    <a:cubicBezTo>
                      <a:pt x="463" y="144"/>
                      <a:pt x="462" y="137"/>
                      <a:pt x="460" y="132"/>
                    </a:cubicBezTo>
                    <a:cubicBezTo>
                      <a:pt x="452" y="113"/>
                      <a:pt x="434" y="100"/>
                      <a:pt x="413" y="100"/>
                    </a:cubicBezTo>
                    <a:cubicBezTo>
                      <a:pt x="411" y="100"/>
                      <a:pt x="408" y="100"/>
                      <a:pt x="405" y="101"/>
                    </a:cubicBezTo>
                    <a:cubicBezTo>
                      <a:pt x="405" y="101"/>
                      <a:pt x="404" y="101"/>
                      <a:pt x="403" y="101"/>
                    </a:cubicBezTo>
                    <a:cubicBezTo>
                      <a:pt x="401" y="96"/>
                      <a:pt x="399" y="92"/>
                      <a:pt x="397" y="87"/>
                    </a:cubicBezTo>
                    <a:cubicBezTo>
                      <a:pt x="384" y="59"/>
                      <a:pt x="355" y="39"/>
                      <a:pt x="322" y="39"/>
                    </a:cubicBezTo>
                    <a:cubicBezTo>
                      <a:pt x="305" y="39"/>
                      <a:pt x="289" y="44"/>
                      <a:pt x="276" y="53"/>
                    </a:cubicBezTo>
                    <a:cubicBezTo>
                      <a:pt x="275" y="54"/>
                      <a:pt x="274" y="54"/>
                      <a:pt x="273" y="55"/>
                    </a:cubicBezTo>
                    <a:cubicBezTo>
                      <a:pt x="272" y="50"/>
                      <a:pt x="270" y="45"/>
                      <a:pt x="268" y="41"/>
                    </a:cubicBezTo>
                    <a:cubicBezTo>
                      <a:pt x="257" y="17"/>
                      <a:pt x="233" y="0"/>
                      <a:pt x="204" y="0"/>
                    </a:cubicBezTo>
                    <a:cubicBezTo>
                      <a:pt x="173" y="0"/>
                      <a:pt x="146" y="21"/>
                      <a:pt x="137" y="50"/>
                    </a:cubicBezTo>
                    <a:cubicBezTo>
                      <a:pt x="133" y="49"/>
                      <a:pt x="129" y="48"/>
                      <a:pt x="125" y="48"/>
                    </a:cubicBezTo>
                    <a:cubicBezTo>
                      <a:pt x="97" y="48"/>
                      <a:pt x="73" y="72"/>
                      <a:pt x="73" y="100"/>
                    </a:cubicBezTo>
                    <a:cubicBezTo>
                      <a:pt x="73" y="102"/>
                      <a:pt x="74" y="104"/>
                      <a:pt x="74" y="106"/>
                    </a:cubicBezTo>
                    <a:cubicBezTo>
                      <a:pt x="67" y="102"/>
                      <a:pt x="59" y="100"/>
                      <a:pt x="51" y="100"/>
                    </a:cubicBezTo>
                    <a:cubicBezTo>
                      <a:pt x="23" y="100"/>
                      <a:pt x="0" y="123"/>
                      <a:pt x="0" y="150"/>
                    </a:cubicBezTo>
                    <a:cubicBezTo>
                      <a:pt x="0" y="163"/>
                      <a:pt x="5" y="174"/>
                      <a:pt x="12" y="183"/>
                    </a:cubicBezTo>
                    <a:cubicBezTo>
                      <a:pt x="21" y="194"/>
                      <a:pt x="35" y="201"/>
                      <a:pt x="51" y="20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5" name="Freeform 156"/>
              <p:cNvSpPr>
                <a:spLocks/>
              </p:cNvSpPr>
              <p:nvPr/>
            </p:nvSpPr>
            <p:spPr bwMode="auto">
              <a:xfrm>
                <a:off x="12557581" y="531962"/>
                <a:ext cx="1183026" cy="618575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6" name="Freeform 157"/>
              <p:cNvSpPr>
                <a:spLocks/>
              </p:cNvSpPr>
              <p:nvPr/>
            </p:nvSpPr>
            <p:spPr bwMode="auto">
              <a:xfrm>
                <a:off x="7614657" y="1034914"/>
                <a:ext cx="1380197" cy="636617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7" name="Freeform 158"/>
              <p:cNvSpPr>
                <a:spLocks/>
              </p:cNvSpPr>
              <p:nvPr/>
            </p:nvSpPr>
            <p:spPr bwMode="auto">
              <a:xfrm>
                <a:off x="9131028" y="275665"/>
                <a:ext cx="1481376" cy="517998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8" name="Freeform 159"/>
              <p:cNvSpPr>
                <a:spLocks/>
              </p:cNvSpPr>
              <p:nvPr/>
            </p:nvSpPr>
            <p:spPr bwMode="auto">
              <a:xfrm>
                <a:off x="4296897" y="173704"/>
                <a:ext cx="2003928" cy="716517"/>
              </a:xfrm>
              <a:custGeom>
                <a:avLst/>
                <a:gdLst>
                  <a:gd name="T0" fmla="*/ 51 w 658"/>
                  <a:gd name="T1" fmla="*/ 223 h 235"/>
                  <a:gd name="T2" fmla="*/ 80 w 658"/>
                  <a:gd name="T3" fmla="*/ 214 h 235"/>
                  <a:gd name="T4" fmla="*/ 120 w 658"/>
                  <a:gd name="T5" fmla="*/ 235 h 235"/>
                  <a:gd name="T6" fmla="*/ 159 w 658"/>
                  <a:gd name="T7" fmla="*/ 216 h 235"/>
                  <a:gd name="T8" fmla="*/ 204 w 658"/>
                  <a:gd name="T9" fmla="*/ 232 h 235"/>
                  <a:gd name="T10" fmla="*/ 257 w 658"/>
                  <a:gd name="T11" fmla="*/ 209 h 235"/>
                  <a:gd name="T12" fmla="*/ 310 w 658"/>
                  <a:gd name="T13" fmla="*/ 232 h 235"/>
                  <a:gd name="T14" fmla="*/ 366 w 658"/>
                  <a:gd name="T15" fmla="*/ 206 h 235"/>
                  <a:gd name="T16" fmla="*/ 422 w 658"/>
                  <a:gd name="T17" fmla="*/ 232 h 235"/>
                  <a:gd name="T18" fmla="*/ 481 w 658"/>
                  <a:gd name="T19" fmla="*/ 201 h 235"/>
                  <a:gd name="T20" fmla="*/ 489 w 658"/>
                  <a:gd name="T21" fmla="*/ 215 h 235"/>
                  <a:gd name="T22" fmla="*/ 490 w 658"/>
                  <a:gd name="T23" fmla="*/ 217 h 235"/>
                  <a:gd name="T24" fmla="*/ 528 w 658"/>
                  <a:gd name="T25" fmla="*/ 235 h 235"/>
                  <a:gd name="T26" fmla="*/ 572 w 658"/>
                  <a:gd name="T27" fmla="*/ 210 h 235"/>
                  <a:gd name="T28" fmla="*/ 606 w 658"/>
                  <a:gd name="T29" fmla="*/ 223 h 235"/>
                  <a:gd name="T30" fmla="*/ 658 w 658"/>
                  <a:gd name="T31" fmla="*/ 171 h 235"/>
                  <a:gd name="T32" fmla="*/ 654 w 658"/>
                  <a:gd name="T33" fmla="*/ 151 h 235"/>
                  <a:gd name="T34" fmla="*/ 606 w 658"/>
                  <a:gd name="T35" fmla="*/ 119 h 235"/>
                  <a:gd name="T36" fmla="*/ 594 w 658"/>
                  <a:gd name="T37" fmla="*/ 121 h 235"/>
                  <a:gd name="T38" fmla="*/ 534 w 658"/>
                  <a:gd name="T39" fmla="*/ 83 h 235"/>
                  <a:gd name="T40" fmla="*/ 497 w 658"/>
                  <a:gd name="T41" fmla="*/ 95 h 235"/>
                  <a:gd name="T42" fmla="*/ 496 w 658"/>
                  <a:gd name="T43" fmla="*/ 95 h 235"/>
                  <a:gd name="T44" fmla="*/ 494 w 658"/>
                  <a:gd name="T45" fmla="*/ 91 h 235"/>
                  <a:gd name="T46" fmla="*/ 419 w 658"/>
                  <a:gd name="T47" fmla="*/ 43 h 235"/>
                  <a:gd name="T48" fmla="*/ 381 w 658"/>
                  <a:gd name="T49" fmla="*/ 52 h 235"/>
                  <a:gd name="T50" fmla="*/ 378 w 658"/>
                  <a:gd name="T51" fmla="*/ 53 h 235"/>
                  <a:gd name="T52" fmla="*/ 374 w 658"/>
                  <a:gd name="T53" fmla="*/ 41 h 235"/>
                  <a:gd name="T54" fmla="*/ 310 w 658"/>
                  <a:gd name="T55" fmla="*/ 0 h 235"/>
                  <a:gd name="T56" fmla="*/ 244 w 658"/>
                  <a:gd name="T57" fmla="*/ 48 h 235"/>
                  <a:gd name="T58" fmla="*/ 216 w 658"/>
                  <a:gd name="T59" fmla="*/ 43 h 235"/>
                  <a:gd name="T60" fmla="*/ 142 w 658"/>
                  <a:gd name="T61" fmla="*/ 88 h 235"/>
                  <a:gd name="T62" fmla="*/ 117 w 658"/>
                  <a:gd name="T63" fmla="*/ 83 h 235"/>
                  <a:gd name="T64" fmla="*/ 58 w 658"/>
                  <a:gd name="T65" fmla="*/ 120 h 235"/>
                  <a:gd name="T66" fmla="*/ 51 w 658"/>
                  <a:gd name="T67" fmla="*/ 119 h 235"/>
                  <a:gd name="T68" fmla="*/ 0 w 658"/>
                  <a:gd name="T69" fmla="*/ 171 h 235"/>
                  <a:gd name="T70" fmla="*/ 12 w 658"/>
                  <a:gd name="T71" fmla="*/ 204 h 235"/>
                  <a:gd name="T72" fmla="*/ 51 w 658"/>
                  <a:gd name="T73" fmla="*/ 22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58" h="235">
                    <a:moveTo>
                      <a:pt x="51" y="223"/>
                    </a:moveTo>
                    <a:cubicBezTo>
                      <a:pt x="62" y="223"/>
                      <a:pt x="71" y="220"/>
                      <a:pt x="80" y="214"/>
                    </a:cubicBezTo>
                    <a:cubicBezTo>
                      <a:pt x="89" y="227"/>
                      <a:pt x="103" y="235"/>
                      <a:pt x="120" y="235"/>
                    </a:cubicBezTo>
                    <a:cubicBezTo>
                      <a:pt x="136" y="235"/>
                      <a:pt x="150" y="228"/>
                      <a:pt x="159" y="216"/>
                    </a:cubicBezTo>
                    <a:cubicBezTo>
                      <a:pt x="171" y="226"/>
                      <a:pt x="187" y="232"/>
                      <a:pt x="204" y="232"/>
                    </a:cubicBezTo>
                    <a:cubicBezTo>
                      <a:pt x="225" y="232"/>
                      <a:pt x="244" y="223"/>
                      <a:pt x="257" y="209"/>
                    </a:cubicBezTo>
                    <a:cubicBezTo>
                      <a:pt x="270" y="223"/>
                      <a:pt x="289" y="232"/>
                      <a:pt x="310" y="232"/>
                    </a:cubicBezTo>
                    <a:cubicBezTo>
                      <a:pt x="333" y="232"/>
                      <a:pt x="353" y="222"/>
                      <a:pt x="366" y="206"/>
                    </a:cubicBezTo>
                    <a:cubicBezTo>
                      <a:pt x="379" y="222"/>
                      <a:pt x="399" y="232"/>
                      <a:pt x="422" y="232"/>
                    </a:cubicBezTo>
                    <a:cubicBezTo>
                      <a:pt x="446" y="232"/>
                      <a:pt x="468" y="220"/>
                      <a:pt x="481" y="201"/>
                    </a:cubicBezTo>
                    <a:cubicBezTo>
                      <a:pt x="483" y="207"/>
                      <a:pt x="485" y="211"/>
                      <a:pt x="489" y="215"/>
                    </a:cubicBezTo>
                    <a:cubicBezTo>
                      <a:pt x="489" y="216"/>
                      <a:pt x="489" y="216"/>
                      <a:pt x="490" y="217"/>
                    </a:cubicBezTo>
                    <a:cubicBezTo>
                      <a:pt x="499" y="228"/>
                      <a:pt x="513" y="235"/>
                      <a:pt x="528" y="235"/>
                    </a:cubicBezTo>
                    <a:cubicBezTo>
                      <a:pt x="547" y="235"/>
                      <a:pt x="563" y="225"/>
                      <a:pt x="572" y="210"/>
                    </a:cubicBezTo>
                    <a:cubicBezTo>
                      <a:pt x="581" y="218"/>
                      <a:pt x="593" y="223"/>
                      <a:pt x="606" y="223"/>
                    </a:cubicBezTo>
                    <a:cubicBezTo>
                      <a:pt x="635" y="223"/>
                      <a:pt x="658" y="200"/>
                      <a:pt x="658" y="171"/>
                    </a:cubicBezTo>
                    <a:cubicBezTo>
                      <a:pt x="658" y="164"/>
                      <a:pt x="656" y="157"/>
                      <a:pt x="654" y="151"/>
                    </a:cubicBezTo>
                    <a:cubicBezTo>
                      <a:pt x="646" y="132"/>
                      <a:pt x="628" y="119"/>
                      <a:pt x="606" y="119"/>
                    </a:cubicBezTo>
                    <a:cubicBezTo>
                      <a:pt x="602" y="119"/>
                      <a:pt x="598" y="120"/>
                      <a:pt x="594" y="121"/>
                    </a:cubicBezTo>
                    <a:cubicBezTo>
                      <a:pt x="583" y="98"/>
                      <a:pt x="561" y="83"/>
                      <a:pt x="534" y="83"/>
                    </a:cubicBezTo>
                    <a:cubicBezTo>
                      <a:pt x="520" y="83"/>
                      <a:pt x="507" y="87"/>
                      <a:pt x="497" y="95"/>
                    </a:cubicBezTo>
                    <a:cubicBezTo>
                      <a:pt x="497" y="95"/>
                      <a:pt x="496" y="95"/>
                      <a:pt x="496" y="95"/>
                    </a:cubicBezTo>
                    <a:cubicBezTo>
                      <a:pt x="496" y="94"/>
                      <a:pt x="495" y="92"/>
                      <a:pt x="494" y="91"/>
                    </a:cubicBezTo>
                    <a:cubicBezTo>
                      <a:pt x="481" y="63"/>
                      <a:pt x="452" y="43"/>
                      <a:pt x="419" y="43"/>
                    </a:cubicBezTo>
                    <a:cubicBezTo>
                      <a:pt x="405" y="43"/>
                      <a:pt x="392" y="46"/>
                      <a:pt x="381" y="52"/>
                    </a:cubicBezTo>
                    <a:cubicBezTo>
                      <a:pt x="380" y="52"/>
                      <a:pt x="379" y="53"/>
                      <a:pt x="378" y="53"/>
                    </a:cubicBezTo>
                    <a:cubicBezTo>
                      <a:pt x="377" y="49"/>
                      <a:pt x="376" y="45"/>
                      <a:pt x="374" y="41"/>
                    </a:cubicBezTo>
                    <a:cubicBezTo>
                      <a:pt x="363" y="17"/>
                      <a:pt x="339" y="0"/>
                      <a:pt x="310" y="0"/>
                    </a:cubicBezTo>
                    <a:cubicBezTo>
                      <a:pt x="280" y="0"/>
                      <a:pt x="254" y="20"/>
                      <a:pt x="244" y="48"/>
                    </a:cubicBezTo>
                    <a:cubicBezTo>
                      <a:pt x="235" y="45"/>
                      <a:pt x="226" y="43"/>
                      <a:pt x="216" y="43"/>
                    </a:cubicBezTo>
                    <a:cubicBezTo>
                      <a:pt x="184" y="43"/>
                      <a:pt x="156" y="61"/>
                      <a:pt x="142" y="88"/>
                    </a:cubicBezTo>
                    <a:cubicBezTo>
                      <a:pt x="134" y="84"/>
                      <a:pt x="126" y="83"/>
                      <a:pt x="117" y="83"/>
                    </a:cubicBezTo>
                    <a:cubicBezTo>
                      <a:pt x="91" y="83"/>
                      <a:pt x="69" y="98"/>
                      <a:pt x="58" y="120"/>
                    </a:cubicBezTo>
                    <a:cubicBezTo>
                      <a:pt x="56" y="119"/>
                      <a:pt x="54" y="119"/>
                      <a:pt x="51" y="119"/>
                    </a:cubicBezTo>
                    <a:cubicBezTo>
                      <a:pt x="23" y="119"/>
                      <a:pt x="0" y="142"/>
                      <a:pt x="0" y="171"/>
                    </a:cubicBezTo>
                    <a:cubicBezTo>
                      <a:pt x="0" y="184"/>
                      <a:pt x="4" y="195"/>
                      <a:pt x="12" y="204"/>
                    </a:cubicBezTo>
                    <a:cubicBezTo>
                      <a:pt x="21" y="215"/>
                      <a:pt x="35" y="223"/>
                      <a:pt x="51" y="22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29" name="Freeform 160"/>
              <p:cNvSpPr>
                <a:spLocks noEditPoints="1"/>
              </p:cNvSpPr>
              <p:nvPr/>
            </p:nvSpPr>
            <p:spPr bwMode="auto">
              <a:xfrm>
                <a:off x="6066414" y="475729"/>
                <a:ext cx="1210089" cy="710073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0" name="Freeform 161"/>
              <p:cNvSpPr>
                <a:spLocks/>
              </p:cNvSpPr>
              <p:nvPr/>
            </p:nvSpPr>
            <p:spPr bwMode="auto">
              <a:xfrm>
                <a:off x="10984011" y="644722"/>
                <a:ext cx="2940813" cy="1011629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1" name="Freeform 163"/>
              <p:cNvSpPr>
                <a:spLocks/>
              </p:cNvSpPr>
              <p:nvPr/>
            </p:nvSpPr>
            <p:spPr bwMode="auto">
              <a:xfrm>
                <a:off x="6271449" y="405075"/>
                <a:ext cx="2795189" cy="1011629"/>
              </a:xfrm>
              <a:custGeom>
                <a:avLst/>
                <a:gdLst>
                  <a:gd name="T0" fmla="*/ 64 w 917"/>
                  <a:gd name="T1" fmla="*/ 332 h 332"/>
                  <a:gd name="T2" fmla="*/ 120 w 917"/>
                  <a:gd name="T3" fmla="*/ 299 h 332"/>
                  <a:gd name="T4" fmla="*/ 179 w 917"/>
                  <a:gd name="T5" fmla="*/ 322 h 332"/>
                  <a:gd name="T6" fmla="*/ 230 w 917"/>
                  <a:gd name="T7" fmla="*/ 305 h 332"/>
                  <a:gd name="T8" fmla="*/ 278 w 917"/>
                  <a:gd name="T9" fmla="*/ 320 h 332"/>
                  <a:gd name="T10" fmla="*/ 338 w 917"/>
                  <a:gd name="T11" fmla="*/ 294 h 332"/>
                  <a:gd name="T12" fmla="*/ 399 w 917"/>
                  <a:gd name="T13" fmla="*/ 320 h 332"/>
                  <a:gd name="T14" fmla="*/ 450 w 917"/>
                  <a:gd name="T15" fmla="*/ 302 h 332"/>
                  <a:gd name="T16" fmla="*/ 509 w 917"/>
                  <a:gd name="T17" fmla="*/ 325 h 332"/>
                  <a:gd name="T18" fmla="*/ 564 w 917"/>
                  <a:gd name="T19" fmla="*/ 304 h 332"/>
                  <a:gd name="T20" fmla="*/ 613 w 917"/>
                  <a:gd name="T21" fmla="*/ 320 h 332"/>
                  <a:gd name="T22" fmla="*/ 669 w 917"/>
                  <a:gd name="T23" fmla="*/ 298 h 332"/>
                  <a:gd name="T24" fmla="*/ 728 w 917"/>
                  <a:gd name="T25" fmla="*/ 329 h 332"/>
                  <a:gd name="T26" fmla="*/ 773 w 917"/>
                  <a:gd name="T27" fmla="*/ 313 h 332"/>
                  <a:gd name="T28" fmla="*/ 812 w 917"/>
                  <a:gd name="T29" fmla="*/ 331 h 332"/>
                  <a:gd name="T30" fmla="*/ 852 w 917"/>
                  <a:gd name="T31" fmla="*/ 311 h 332"/>
                  <a:gd name="T32" fmla="*/ 865 w 917"/>
                  <a:gd name="T33" fmla="*/ 312 h 332"/>
                  <a:gd name="T34" fmla="*/ 917 w 917"/>
                  <a:gd name="T35" fmla="*/ 261 h 332"/>
                  <a:gd name="T36" fmla="*/ 913 w 917"/>
                  <a:gd name="T37" fmla="*/ 241 h 332"/>
                  <a:gd name="T38" fmla="*/ 865 w 917"/>
                  <a:gd name="T39" fmla="*/ 209 h 332"/>
                  <a:gd name="T40" fmla="*/ 855 w 917"/>
                  <a:gd name="T41" fmla="*/ 210 h 332"/>
                  <a:gd name="T42" fmla="*/ 850 w 917"/>
                  <a:gd name="T43" fmla="*/ 211 h 332"/>
                  <a:gd name="T44" fmla="*/ 844 w 917"/>
                  <a:gd name="T45" fmla="*/ 191 h 332"/>
                  <a:gd name="T46" fmla="*/ 778 w 917"/>
                  <a:gd name="T47" fmla="*/ 148 h 332"/>
                  <a:gd name="T48" fmla="*/ 751 w 917"/>
                  <a:gd name="T49" fmla="*/ 153 h 332"/>
                  <a:gd name="T50" fmla="*/ 746 w 917"/>
                  <a:gd name="T51" fmla="*/ 155 h 332"/>
                  <a:gd name="T52" fmla="*/ 738 w 917"/>
                  <a:gd name="T53" fmla="*/ 126 h 332"/>
                  <a:gd name="T54" fmla="*/ 663 w 917"/>
                  <a:gd name="T55" fmla="*/ 79 h 332"/>
                  <a:gd name="T56" fmla="*/ 598 w 917"/>
                  <a:gd name="T57" fmla="*/ 110 h 332"/>
                  <a:gd name="T58" fmla="*/ 596 w 917"/>
                  <a:gd name="T59" fmla="*/ 111 h 332"/>
                  <a:gd name="T60" fmla="*/ 593 w 917"/>
                  <a:gd name="T61" fmla="*/ 102 h 332"/>
                  <a:gd name="T62" fmla="*/ 517 w 917"/>
                  <a:gd name="T63" fmla="*/ 55 h 332"/>
                  <a:gd name="T64" fmla="*/ 480 w 917"/>
                  <a:gd name="T65" fmla="*/ 63 h 332"/>
                  <a:gd name="T66" fmla="*/ 479 w 917"/>
                  <a:gd name="T67" fmla="*/ 64 h 332"/>
                  <a:gd name="T68" fmla="*/ 474 w 917"/>
                  <a:gd name="T69" fmla="*/ 54 h 332"/>
                  <a:gd name="T70" fmla="*/ 387 w 917"/>
                  <a:gd name="T71" fmla="*/ 0 h 332"/>
                  <a:gd name="T72" fmla="*/ 292 w 917"/>
                  <a:gd name="T73" fmla="*/ 76 h 332"/>
                  <a:gd name="T74" fmla="*/ 271 w 917"/>
                  <a:gd name="T75" fmla="*/ 73 h 332"/>
                  <a:gd name="T76" fmla="*/ 188 w 917"/>
                  <a:gd name="T77" fmla="*/ 146 h 332"/>
                  <a:gd name="T78" fmla="*/ 160 w 917"/>
                  <a:gd name="T79" fmla="*/ 140 h 332"/>
                  <a:gd name="T80" fmla="*/ 95 w 917"/>
                  <a:gd name="T81" fmla="*/ 205 h 332"/>
                  <a:gd name="T82" fmla="*/ 95 w 917"/>
                  <a:gd name="T83" fmla="*/ 212 h 332"/>
                  <a:gd name="T84" fmla="*/ 64 w 917"/>
                  <a:gd name="T85" fmla="*/ 204 h 332"/>
                  <a:gd name="T86" fmla="*/ 0 w 917"/>
                  <a:gd name="T87" fmla="*/ 268 h 332"/>
                  <a:gd name="T88" fmla="*/ 14 w 917"/>
                  <a:gd name="T89" fmla="*/ 307 h 332"/>
                  <a:gd name="T90" fmla="*/ 64 w 917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7" h="332">
                    <a:moveTo>
                      <a:pt x="64" y="332"/>
                    </a:moveTo>
                    <a:cubicBezTo>
                      <a:pt x="88" y="332"/>
                      <a:pt x="109" y="318"/>
                      <a:pt x="120" y="299"/>
                    </a:cubicBezTo>
                    <a:cubicBezTo>
                      <a:pt x="135" y="313"/>
                      <a:pt x="156" y="322"/>
                      <a:pt x="179" y="322"/>
                    </a:cubicBezTo>
                    <a:cubicBezTo>
                      <a:pt x="198" y="322"/>
                      <a:pt x="216" y="316"/>
                      <a:pt x="230" y="305"/>
                    </a:cubicBezTo>
                    <a:cubicBezTo>
                      <a:pt x="244" y="314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4"/>
                    </a:cubicBezTo>
                    <a:cubicBezTo>
                      <a:pt x="353" y="310"/>
                      <a:pt x="375" y="320"/>
                      <a:pt x="399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6" y="316"/>
                      <a:pt x="486" y="325"/>
                      <a:pt x="509" y="325"/>
                    </a:cubicBezTo>
                    <a:cubicBezTo>
                      <a:pt x="530" y="325"/>
                      <a:pt x="549" y="317"/>
                      <a:pt x="564" y="304"/>
                    </a:cubicBezTo>
                    <a:cubicBezTo>
                      <a:pt x="578" y="314"/>
                      <a:pt x="594" y="320"/>
                      <a:pt x="613" y="320"/>
                    </a:cubicBezTo>
                    <a:cubicBezTo>
                      <a:pt x="634" y="320"/>
                      <a:pt x="654" y="311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45" y="329"/>
                      <a:pt x="761" y="323"/>
                      <a:pt x="773" y="313"/>
                    </a:cubicBezTo>
                    <a:cubicBezTo>
                      <a:pt x="783" y="324"/>
                      <a:pt x="797" y="331"/>
                      <a:pt x="812" y="331"/>
                    </a:cubicBezTo>
                    <a:cubicBezTo>
                      <a:pt x="829" y="331"/>
                      <a:pt x="843" y="323"/>
                      <a:pt x="852" y="311"/>
                    </a:cubicBezTo>
                    <a:cubicBezTo>
                      <a:pt x="856" y="312"/>
                      <a:pt x="861" y="312"/>
                      <a:pt x="865" y="312"/>
                    </a:cubicBezTo>
                    <a:cubicBezTo>
                      <a:pt x="893" y="312"/>
                      <a:pt x="917" y="289"/>
                      <a:pt x="917" y="261"/>
                    </a:cubicBezTo>
                    <a:cubicBezTo>
                      <a:pt x="917" y="254"/>
                      <a:pt x="915" y="247"/>
                      <a:pt x="913" y="241"/>
                    </a:cubicBezTo>
                    <a:cubicBezTo>
                      <a:pt x="905" y="222"/>
                      <a:pt x="886" y="209"/>
                      <a:pt x="865" y="209"/>
                    </a:cubicBezTo>
                    <a:cubicBezTo>
                      <a:pt x="861" y="209"/>
                      <a:pt x="858" y="209"/>
                      <a:pt x="855" y="210"/>
                    </a:cubicBezTo>
                    <a:cubicBezTo>
                      <a:pt x="853" y="210"/>
                      <a:pt x="852" y="210"/>
                      <a:pt x="850" y="211"/>
                    </a:cubicBezTo>
                    <a:cubicBezTo>
                      <a:pt x="849" y="204"/>
                      <a:pt x="847" y="197"/>
                      <a:pt x="844" y="191"/>
                    </a:cubicBezTo>
                    <a:cubicBezTo>
                      <a:pt x="833" y="165"/>
                      <a:pt x="808" y="148"/>
                      <a:pt x="778" y="148"/>
                    </a:cubicBezTo>
                    <a:cubicBezTo>
                      <a:pt x="769" y="148"/>
                      <a:pt x="760" y="150"/>
                      <a:pt x="751" y="153"/>
                    </a:cubicBezTo>
                    <a:cubicBezTo>
                      <a:pt x="750" y="154"/>
                      <a:pt x="748" y="155"/>
                      <a:pt x="746" y="155"/>
                    </a:cubicBezTo>
                    <a:cubicBezTo>
                      <a:pt x="745" y="145"/>
                      <a:pt x="743" y="135"/>
                      <a:pt x="738" y="126"/>
                    </a:cubicBezTo>
                    <a:cubicBezTo>
                      <a:pt x="725" y="98"/>
                      <a:pt x="696" y="79"/>
                      <a:pt x="663" y="79"/>
                    </a:cubicBezTo>
                    <a:cubicBezTo>
                      <a:pt x="637" y="79"/>
                      <a:pt x="613" y="91"/>
                      <a:pt x="598" y="110"/>
                    </a:cubicBezTo>
                    <a:cubicBezTo>
                      <a:pt x="597" y="110"/>
                      <a:pt x="597" y="111"/>
                      <a:pt x="596" y="111"/>
                    </a:cubicBezTo>
                    <a:cubicBezTo>
                      <a:pt x="595" y="108"/>
                      <a:pt x="594" y="105"/>
                      <a:pt x="593" y="102"/>
                    </a:cubicBezTo>
                    <a:cubicBezTo>
                      <a:pt x="579" y="74"/>
                      <a:pt x="551" y="55"/>
                      <a:pt x="517" y="55"/>
                    </a:cubicBezTo>
                    <a:cubicBezTo>
                      <a:pt x="504" y="55"/>
                      <a:pt x="492" y="58"/>
                      <a:pt x="480" y="63"/>
                    </a:cubicBezTo>
                    <a:cubicBezTo>
                      <a:pt x="480" y="64"/>
                      <a:pt x="479" y="64"/>
                      <a:pt x="479" y="64"/>
                    </a:cubicBezTo>
                    <a:cubicBezTo>
                      <a:pt x="478" y="61"/>
                      <a:pt x="476" y="57"/>
                      <a:pt x="474" y="54"/>
                    </a:cubicBezTo>
                    <a:cubicBezTo>
                      <a:pt x="459" y="22"/>
                      <a:pt x="425" y="0"/>
                      <a:pt x="387" y="0"/>
                    </a:cubicBezTo>
                    <a:cubicBezTo>
                      <a:pt x="341" y="0"/>
                      <a:pt x="302" y="32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9" y="73"/>
                      <a:pt x="193" y="105"/>
                      <a:pt x="188" y="146"/>
                    </a:cubicBezTo>
                    <a:cubicBezTo>
                      <a:pt x="180" y="142"/>
                      <a:pt x="170" y="140"/>
                      <a:pt x="160" y="140"/>
                    </a:cubicBezTo>
                    <a:cubicBezTo>
                      <a:pt x="124" y="140"/>
                      <a:pt x="95" y="169"/>
                      <a:pt x="95" y="205"/>
                    </a:cubicBezTo>
                    <a:cubicBezTo>
                      <a:pt x="95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6"/>
                      <a:pt x="14" y="307"/>
                    </a:cubicBezTo>
                    <a:cubicBezTo>
                      <a:pt x="25" y="322"/>
                      <a:pt x="44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2" name="Freeform 168"/>
              <p:cNvSpPr>
                <a:spLocks/>
              </p:cNvSpPr>
              <p:nvPr/>
            </p:nvSpPr>
            <p:spPr bwMode="auto">
              <a:xfrm>
                <a:off x="4152358" y="629438"/>
                <a:ext cx="2940813" cy="902089"/>
              </a:xfrm>
              <a:custGeom>
                <a:avLst/>
                <a:gdLst>
                  <a:gd name="T0" fmla="*/ 337 w 965"/>
                  <a:gd name="T1" fmla="*/ 296 h 296"/>
                  <a:gd name="T2" fmla="*/ 338 w 965"/>
                  <a:gd name="T3" fmla="*/ 295 h 296"/>
                  <a:gd name="T4" fmla="*/ 340 w 965"/>
                  <a:gd name="T5" fmla="*/ 296 h 296"/>
                  <a:gd name="T6" fmla="*/ 959 w 965"/>
                  <a:gd name="T7" fmla="*/ 296 h 296"/>
                  <a:gd name="T8" fmla="*/ 965 w 965"/>
                  <a:gd name="T9" fmla="*/ 273 h 296"/>
                  <a:gd name="T10" fmla="*/ 913 w 965"/>
                  <a:gd name="T11" fmla="*/ 221 h 296"/>
                  <a:gd name="T12" fmla="*/ 903 w 965"/>
                  <a:gd name="T13" fmla="*/ 222 h 296"/>
                  <a:gd name="T14" fmla="*/ 830 w 965"/>
                  <a:gd name="T15" fmla="*/ 153 h 296"/>
                  <a:gd name="T16" fmla="*/ 765 w 965"/>
                  <a:gd name="T17" fmla="*/ 193 h 296"/>
                  <a:gd name="T18" fmla="*/ 728 w 965"/>
                  <a:gd name="T19" fmla="*/ 183 h 296"/>
                  <a:gd name="T20" fmla="*/ 686 w 965"/>
                  <a:gd name="T21" fmla="*/ 197 h 296"/>
                  <a:gd name="T22" fmla="*/ 612 w 965"/>
                  <a:gd name="T23" fmla="*/ 153 h 296"/>
                  <a:gd name="T24" fmla="*/ 573 w 965"/>
                  <a:gd name="T25" fmla="*/ 163 h 296"/>
                  <a:gd name="T26" fmla="*/ 489 w 965"/>
                  <a:gd name="T27" fmla="*/ 80 h 296"/>
                  <a:gd name="T28" fmla="*/ 483 w 965"/>
                  <a:gd name="T29" fmla="*/ 80 h 296"/>
                  <a:gd name="T30" fmla="*/ 387 w 965"/>
                  <a:gd name="T31" fmla="*/ 0 h 296"/>
                  <a:gd name="T32" fmla="*/ 292 w 965"/>
                  <a:gd name="T33" fmla="*/ 76 h 296"/>
                  <a:gd name="T34" fmla="*/ 271 w 965"/>
                  <a:gd name="T35" fmla="*/ 73 h 296"/>
                  <a:gd name="T36" fmla="*/ 188 w 965"/>
                  <a:gd name="T37" fmla="*/ 147 h 296"/>
                  <a:gd name="T38" fmla="*/ 160 w 965"/>
                  <a:gd name="T39" fmla="*/ 140 h 296"/>
                  <a:gd name="T40" fmla="*/ 94 w 965"/>
                  <a:gd name="T41" fmla="*/ 206 h 296"/>
                  <a:gd name="T42" fmla="*/ 95 w 965"/>
                  <a:gd name="T43" fmla="*/ 212 h 296"/>
                  <a:gd name="T44" fmla="*/ 64 w 965"/>
                  <a:gd name="T45" fmla="*/ 204 h 296"/>
                  <a:gd name="T46" fmla="*/ 0 w 965"/>
                  <a:gd name="T47" fmla="*/ 268 h 296"/>
                  <a:gd name="T48" fmla="*/ 6 w 965"/>
                  <a:gd name="T49" fmla="*/ 296 h 296"/>
                  <a:gd name="T50" fmla="*/ 337 w 965"/>
                  <a:gd name="T51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5" h="296">
                    <a:moveTo>
                      <a:pt x="337" y="296"/>
                    </a:moveTo>
                    <a:cubicBezTo>
                      <a:pt x="337" y="296"/>
                      <a:pt x="338" y="295"/>
                      <a:pt x="338" y="295"/>
                    </a:cubicBezTo>
                    <a:cubicBezTo>
                      <a:pt x="339" y="295"/>
                      <a:pt x="339" y="296"/>
                      <a:pt x="340" y="296"/>
                    </a:cubicBezTo>
                    <a:cubicBezTo>
                      <a:pt x="959" y="296"/>
                      <a:pt x="959" y="296"/>
                      <a:pt x="959" y="296"/>
                    </a:cubicBezTo>
                    <a:cubicBezTo>
                      <a:pt x="963" y="289"/>
                      <a:pt x="965" y="281"/>
                      <a:pt x="965" y="273"/>
                    </a:cubicBezTo>
                    <a:cubicBezTo>
                      <a:pt x="965" y="245"/>
                      <a:pt x="942" y="221"/>
                      <a:pt x="913" y="221"/>
                    </a:cubicBezTo>
                    <a:cubicBezTo>
                      <a:pt x="910" y="221"/>
                      <a:pt x="906" y="222"/>
                      <a:pt x="903" y="222"/>
                    </a:cubicBezTo>
                    <a:cubicBezTo>
                      <a:pt x="901" y="184"/>
                      <a:pt x="869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7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598" y="153"/>
                      <a:pt x="585" y="156"/>
                      <a:pt x="573" y="163"/>
                    </a:cubicBezTo>
                    <a:cubicBezTo>
                      <a:pt x="572" y="117"/>
                      <a:pt x="535" y="80"/>
                      <a:pt x="489" y="80"/>
                    </a:cubicBezTo>
                    <a:cubicBezTo>
                      <a:pt x="487" y="80"/>
                      <a:pt x="485" y="80"/>
                      <a:pt x="483" y="80"/>
                    </a:cubicBezTo>
                    <a:cubicBezTo>
                      <a:pt x="474" y="35"/>
                      <a:pt x="43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6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78"/>
                      <a:pt x="2" y="288"/>
                      <a:pt x="6" y="296"/>
                    </a:cubicBezTo>
                    <a:lnTo>
                      <a:pt x="337" y="29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3" name="Freeform 161"/>
              <p:cNvSpPr>
                <a:spLocks/>
              </p:cNvSpPr>
              <p:nvPr/>
            </p:nvSpPr>
            <p:spPr bwMode="auto">
              <a:xfrm>
                <a:off x="7308832" y="1752662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4" name="Freeform 158"/>
              <p:cNvSpPr>
                <a:spLocks/>
              </p:cNvSpPr>
              <p:nvPr/>
            </p:nvSpPr>
            <p:spPr bwMode="auto">
              <a:xfrm>
                <a:off x="9561934" y="1116615"/>
                <a:ext cx="488305" cy="170747"/>
              </a:xfrm>
              <a:custGeom>
                <a:avLst/>
                <a:gdLst>
                  <a:gd name="T0" fmla="*/ 50 w 647"/>
                  <a:gd name="T1" fmla="*/ 225 h 226"/>
                  <a:gd name="T2" fmla="*/ 87 w 647"/>
                  <a:gd name="T3" fmla="*/ 210 h 226"/>
                  <a:gd name="T4" fmla="*/ 136 w 647"/>
                  <a:gd name="T5" fmla="*/ 226 h 226"/>
                  <a:gd name="T6" fmla="*/ 202 w 647"/>
                  <a:gd name="T7" fmla="*/ 194 h 226"/>
                  <a:gd name="T8" fmla="*/ 246 w 647"/>
                  <a:gd name="T9" fmla="*/ 213 h 226"/>
                  <a:gd name="T10" fmla="*/ 288 w 647"/>
                  <a:gd name="T11" fmla="*/ 196 h 226"/>
                  <a:gd name="T12" fmla="*/ 333 w 647"/>
                  <a:gd name="T13" fmla="*/ 213 h 226"/>
                  <a:gd name="T14" fmla="*/ 379 w 647"/>
                  <a:gd name="T15" fmla="*/ 195 h 226"/>
                  <a:gd name="T16" fmla="*/ 435 w 647"/>
                  <a:gd name="T17" fmla="*/ 215 h 226"/>
                  <a:gd name="T18" fmla="*/ 484 w 647"/>
                  <a:gd name="T19" fmla="*/ 201 h 226"/>
                  <a:gd name="T20" fmla="*/ 514 w 647"/>
                  <a:gd name="T21" fmla="*/ 209 h 226"/>
                  <a:gd name="T22" fmla="*/ 553 w 647"/>
                  <a:gd name="T23" fmla="*/ 194 h 226"/>
                  <a:gd name="T24" fmla="*/ 596 w 647"/>
                  <a:gd name="T25" fmla="*/ 219 h 226"/>
                  <a:gd name="T26" fmla="*/ 647 w 647"/>
                  <a:gd name="T27" fmla="*/ 168 h 226"/>
                  <a:gd name="T28" fmla="*/ 643 w 647"/>
                  <a:gd name="T29" fmla="*/ 150 h 226"/>
                  <a:gd name="T30" fmla="*/ 596 w 647"/>
                  <a:gd name="T31" fmla="*/ 118 h 226"/>
                  <a:gd name="T32" fmla="*/ 567 w 647"/>
                  <a:gd name="T33" fmla="*/ 128 h 226"/>
                  <a:gd name="T34" fmla="*/ 517 w 647"/>
                  <a:gd name="T35" fmla="*/ 94 h 226"/>
                  <a:gd name="T36" fmla="*/ 516 w 647"/>
                  <a:gd name="T37" fmla="*/ 94 h 226"/>
                  <a:gd name="T38" fmla="*/ 514 w 647"/>
                  <a:gd name="T39" fmla="*/ 89 h 226"/>
                  <a:gd name="T40" fmla="*/ 435 w 647"/>
                  <a:gd name="T41" fmla="*/ 40 h 226"/>
                  <a:gd name="T42" fmla="*/ 392 w 647"/>
                  <a:gd name="T43" fmla="*/ 51 h 226"/>
                  <a:gd name="T44" fmla="*/ 390 w 647"/>
                  <a:gd name="T45" fmla="*/ 53 h 226"/>
                  <a:gd name="T46" fmla="*/ 386 w 647"/>
                  <a:gd name="T47" fmla="*/ 41 h 226"/>
                  <a:gd name="T48" fmla="*/ 322 w 647"/>
                  <a:gd name="T49" fmla="*/ 0 h 226"/>
                  <a:gd name="T50" fmla="*/ 255 w 647"/>
                  <a:gd name="T51" fmla="*/ 50 h 226"/>
                  <a:gd name="T52" fmla="*/ 243 w 647"/>
                  <a:gd name="T53" fmla="*/ 49 h 226"/>
                  <a:gd name="T54" fmla="*/ 195 w 647"/>
                  <a:gd name="T55" fmla="*/ 82 h 226"/>
                  <a:gd name="T56" fmla="*/ 136 w 647"/>
                  <a:gd name="T57" fmla="*/ 59 h 226"/>
                  <a:gd name="T58" fmla="*/ 54 w 647"/>
                  <a:gd name="T59" fmla="*/ 125 h 226"/>
                  <a:gd name="T60" fmla="*/ 50 w 647"/>
                  <a:gd name="T61" fmla="*/ 125 h 226"/>
                  <a:gd name="T62" fmla="*/ 0 w 647"/>
                  <a:gd name="T63" fmla="*/ 175 h 226"/>
                  <a:gd name="T64" fmla="*/ 12 w 647"/>
                  <a:gd name="T65" fmla="*/ 207 h 226"/>
                  <a:gd name="T66" fmla="*/ 50 w 647"/>
                  <a:gd name="T67" fmla="*/ 22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7" h="226">
                    <a:moveTo>
                      <a:pt x="50" y="225"/>
                    </a:moveTo>
                    <a:cubicBezTo>
                      <a:pt x="65" y="225"/>
                      <a:pt x="77" y="219"/>
                      <a:pt x="87" y="210"/>
                    </a:cubicBezTo>
                    <a:cubicBezTo>
                      <a:pt x="101" y="220"/>
                      <a:pt x="118" y="226"/>
                      <a:pt x="136" y="226"/>
                    </a:cubicBezTo>
                    <a:cubicBezTo>
                      <a:pt x="163" y="226"/>
                      <a:pt x="187" y="213"/>
                      <a:pt x="202" y="194"/>
                    </a:cubicBezTo>
                    <a:cubicBezTo>
                      <a:pt x="213" y="206"/>
                      <a:pt x="229" y="213"/>
                      <a:pt x="246" y="213"/>
                    </a:cubicBezTo>
                    <a:cubicBezTo>
                      <a:pt x="262" y="213"/>
                      <a:pt x="277" y="207"/>
                      <a:pt x="288" y="196"/>
                    </a:cubicBezTo>
                    <a:cubicBezTo>
                      <a:pt x="299" y="207"/>
                      <a:pt x="315" y="213"/>
                      <a:pt x="333" y="213"/>
                    </a:cubicBezTo>
                    <a:cubicBezTo>
                      <a:pt x="351" y="213"/>
                      <a:pt x="367" y="206"/>
                      <a:pt x="379" y="195"/>
                    </a:cubicBezTo>
                    <a:cubicBezTo>
                      <a:pt x="394" y="208"/>
                      <a:pt x="414" y="215"/>
                      <a:pt x="435" y="215"/>
                    </a:cubicBezTo>
                    <a:cubicBezTo>
                      <a:pt x="453" y="215"/>
                      <a:pt x="470" y="210"/>
                      <a:pt x="484" y="201"/>
                    </a:cubicBezTo>
                    <a:cubicBezTo>
                      <a:pt x="493" y="206"/>
                      <a:pt x="503" y="209"/>
                      <a:pt x="514" y="209"/>
                    </a:cubicBezTo>
                    <a:cubicBezTo>
                      <a:pt x="529" y="209"/>
                      <a:pt x="543" y="203"/>
                      <a:pt x="553" y="194"/>
                    </a:cubicBezTo>
                    <a:cubicBezTo>
                      <a:pt x="562" y="209"/>
                      <a:pt x="578" y="219"/>
                      <a:pt x="596" y="219"/>
                    </a:cubicBezTo>
                    <a:cubicBezTo>
                      <a:pt x="624" y="219"/>
                      <a:pt x="647" y="196"/>
                      <a:pt x="647" y="168"/>
                    </a:cubicBezTo>
                    <a:cubicBezTo>
                      <a:pt x="647" y="162"/>
                      <a:pt x="645" y="155"/>
                      <a:pt x="643" y="150"/>
                    </a:cubicBezTo>
                    <a:cubicBezTo>
                      <a:pt x="636" y="131"/>
                      <a:pt x="617" y="118"/>
                      <a:pt x="596" y="118"/>
                    </a:cubicBezTo>
                    <a:cubicBezTo>
                      <a:pt x="585" y="118"/>
                      <a:pt x="575" y="122"/>
                      <a:pt x="567" y="128"/>
                    </a:cubicBezTo>
                    <a:cubicBezTo>
                      <a:pt x="558" y="109"/>
                      <a:pt x="539" y="95"/>
                      <a:pt x="517" y="94"/>
                    </a:cubicBezTo>
                    <a:cubicBezTo>
                      <a:pt x="517" y="94"/>
                      <a:pt x="517" y="94"/>
                      <a:pt x="516" y="94"/>
                    </a:cubicBezTo>
                    <a:cubicBezTo>
                      <a:pt x="516" y="92"/>
                      <a:pt x="515" y="91"/>
                      <a:pt x="514" y="89"/>
                    </a:cubicBezTo>
                    <a:cubicBezTo>
                      <a:pt x="500" y="60"/>
                      <a:pt x="470" y="40"/>
                      <a:pt x="435" y="40"/>
                    </a:cubicBezTo>
                    <a:cubicBezTo>
                      <a:pt x="420" y="40"/>
                      <a:pt x="405" y="44"/>
                      <a:pt x="392" y="51"/>
                    </a:cubicBezTo>
                    <a:cubicBezTo>
                      <a:pt x="391" y="52"/>
                      <a:pt x="391" y="52"/>
                      <a:pt x="390" y="53"/>
                    </a:cubicBezTo>
                    <a:cubicBezTo>
                      <a:pt x="389" y="49"/>
                      <a:pt x="387" y="45"/>
                      <a:pt x="386" y="41"/>
                    </a:cubicBezTo>
                    <a:cubicBezTo>
                      <a:pt x="375" y="17"/>
                      <a:pt x="350" y="0"/>
                      <a:pt x="322" y="0"/>
                    </a:cubicBezTo>
                    <a:cubicBezTo>
                      <a:pt x="290" y="0"/>
                      <a:pt x="263" y="21"/>
                      <a:pt x="255" y="50"/>
                    </a:cubicBezTo>
                    <a:cubicBezTo>
                      <a:pt x="251" y="49"/>
                      <a:pt x="247" y="49"/>
                      <a:pt x="243" y="49"/>
                    </a:cubicBezTo>
                    <a:cubicBezTo>
                      <a:pt x="221" y="49"/>
                      <a:pt x="202" y="63"/>
                      <a:pt x="195" y="82"/>
                    </a:cubicBezTo>
                    <a:cubicBezTo>
                      <a:pt x="179" y="68"/>
                      <a:pt x="159" y="59"/>
                      <a:pt x="136" y="59"/>
                    </a:cubicBezTo>
                    <a:cubicBezTo>
                      <a:pt x="96" y="59"/>
                      <a:pt x="62" y="87"/>
                      <a:pt x="54" y="125"/>
                    </a:cubicBezTo>
                    <a:cubicBezTo>
                      <a:pt x="53" y="125"/>
                      <a:pt x="52" y="125"/>
                      <a:pt x="50" y="125"/>
                    </a:cubicBezTo>
                    <a:cubicBezTo>
                      <a:pt x="22" y="125"/>
                      <a:pt x="0" y="147"/>
                      <a:pt x="0" y="175"/>
                    </a:cubicBezTo>
                    <a:cubicBezTo>
                      <a:pt x="0" y="187"/>
                      <a:pt x="4" y="199"/>
                      <a:pt x="12" y="207"/>
                    </a:cubicBezTo>
                    <a:cubicBezTo>
                      <a:pt x="21" y="218"/>
                      <a:pt x="35" y="225"/>
                      <a:pt x="50" y="22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5" name="Freeform 161"/>
              <p:cNvSpPr>
                <a:spLocks/>
              </p:cNvSpPr>
              <p:nvPr/>
            </p:nvSpPr>
            <p:spPr bwMode="auto">
              <a:xfrm>
                <a:off x="5391382" y="954166"/>
                <a:ext cx="720421" cy="247822"/>
              </a:xfrm>
              <a:custGeom>
                <a:avLst/>
                <a:gdLst>
                  <a:gd name="T0" fmla="*/ 64 w 965"/>
                  <a:gd name="T1" fmla="*/ 332 h 332"/>
                  <a:gd name="T2" fmla="*/ 120 w 965"/>
                  <a:gd name="T3" fmla="*/ 299 h 332"/>
                  <a:gd name="T4" fmla="*/ 179 w 965"/>
                  <a:gd name="T5" fmla="*/ 323 h 332"/>
                  <a:gd name="T6" fmla="*/ 230 w 965"/>
                  <a:gd name="T7" fmla="*/ 305 h 332"/>
                  <a:gd name="T8" fmla="*/ 278 w 965"/>
                  <a:gd name="T9" fmla="*/ 320 h 332"/>
                  <a:gd name="T10" fmla="*/ 338 w 965"/>
                  <a:gd name="T11" fmla="*/ 295 h 332"/>
                  <a:gd name="T12" fmla="*/ 398 w 965"/>
                  <a:gd name="T13" fmla="*/ 320 h 332"/>
                  <a:gd name="T14" fmla="*/ 450 w 965"/>
                  <a:gd name="T15" fmla="*/ 302 h 332"/>
                  <a:gd name="T16" fmla="*/ 508 w 965"/>
                  <a:gd name="T17" fmla="*/ 326 h 332"/>
                  <a:gd name="T18" fmla="*/ 564 w 965"/>
                  <a:gd name="T19" fmla="*/ 305 h 332"/>
                  <a:gd name="T20" fmla="*/ 612 w 965"/>
                  <a:gd name="T21" fmla="*/ 320 h 332"/>
                  <a:gd name="T22" fmla="*/ 669 w 965"/>
                  <a:gd name="T23" fmla="*/ 298 h 332"/>
                  <a:gd name="T24" fmla="*/ 728 w 965"/>
                  <a:gd name="T25" fmla="*/ 329 h 332"/>
                  <a:gd name="T26" fmla="*/ 786 w 965"/>
                  <a:gd name="T27" fmla="*/ 300 h 332"/>
                  <a:gd name="T28" fmla="*/ 829 w 965"/>
                  <a:gd name="T29" fmla="*/ 325 h 332"/>
                  <a:gd name="T30" fmla="*/ 871 w 965"/>
                  <a:gd name="T31" fmla="*/ 303 h 332"/>
                  <a:gd name="T32" fmla="*/ 913 w 965"/>
                  <a:gd name="T33" fmla="*/ 325 h 332"/>
                  <a:gd name="T34" fmla="*/ 965 w 965"/>
                  <a:gd name="T35" fmla="*/ 273 h 332"/>
                  <a:gd name="T36" fmla="*/ 961 w 965"/>
                  <a:gd name="T37" fmla="*/ 253 h 332"/>
                  <a:gd name="T38" fmla="*/ 913 w 965"/>
                  <a:gd name="T39" fmla="*/ 221 h 332"/>
                  <a:gd name="T40" fmla="*/ 909 w 965"/>
                  <a:gd name="T41" fmla="*/ 221 h 332"/>
                  <a:gd name="T42" fmla="*/ 903 w 965"/>
                  <a:gd name="T43" fmla="*/ 222 h 332"/>
                  <a:gd name="T44" fmla="*/ 897 w 965"/>
                  <a:gd name="T45" fmla="*/ 195 h 332"/>
                  <a:gd name="T46" fmla="*/ 830 w 965"/>
                  <a:gd name="T47" fmla="*/ 153 h 332"/>
                  <a:gd name="T48" fmla="*/ 765 w 965"/>
                  <a:gd name="T49" fmla="*/ 193 h 332"/>
                  <a:gd name="T50" fmla="*/ 728 w 965"/>
                  <a:gd name="T51" fmla="*/ 183 h 332"/>
                  <a:gd name="T52" fmla="*/ 686 w 965"/>
                  <a:gd name="T53" fmla="*/ 196 h 332"/>
                  <a:gd name="T54" fmla="*/ 612 w 965"/>
                  <a:gd name="T55" fmla="*/ 153 h 332"/>
                  <a:gd name="T56" fmla="*/ 579 w 965"/>
                  <a:gd name="T57" fmla="*/ 159 h 332"/>
                  <a:gd name="T58" fmla="*/ 573 w 965"/>
                  <a:gd name="T59" fmla="*/ 163 h 332"/>
                  <a:gd name="T60" fmla="*/ 565 w 965"/>
                  <a:gd name="T61" fmla="*/ 127 h 332"/>
                  <a:gd name="T62" fmla="*/ 489 w 965"/>
                  <a:gd name="T63" fmla="*/ 79 h 332"/>
                  <a:gd name="T64" fmla="*/ 487 w 965"/>
                  <a:gd name="T65" fmla="*/ 80 h 332"/>
                  <a:gd name="T66" fmla="*/ 483 w 965"/>
                  <a:gd name="T67" fmla="*/ 80 h 332"/>
                  <a:gd name="T68" fmla="*/ 474 w 965"/>
                  <a:gd name="T69" fmla="*/ 55 h 332"/>
                  <a:gd name="T70" fmla="*/ 387 w 965"/>
                  <a:gd name="T71" fmla="*/ 0 h 332"/>
                  <a:gd name="T72" fmla="*/ 292 w 965"/>
                  <a:gd name="T73" fmla="*/ 76 h 332"/>
                  <a:gd name="T74" fmla="*/ 271 w 965"/>
                  <a:gd name="T75" fmla="*/ 73 h 332"/>
                  <a:gd name="T76" fmla="*/ 188 w 965"/>
                  <a:gd name="T77" fmla="*/ 147 h 332"/>
                  <a:gd name="T78" fmla="*/ 160 w 965"/>
                  <a:gd name="T79" fmla="*/ 140 h 332"/>
                  <a:gd name="T80" fmla="*/ 94 w 965"/>
                  <a:gd name="T81" fmla="*/ 206 h 332"/>
                  <a:gd name="T82" fmla="*/ 95 w 965"/>
                  <a:gd name="T83" fmla="*/ 212 h 332"/>
                  <a:gd name="T84" fmla="*/ 64 w 965"/>
                  <a:gd name="T85" fmla="*/ 204 h 332"/>
                  <a:gd name="T86" fmla="*/ 0 w 965"/>
                  <a:gd name="T87" fmla="*/ 268 h 332"/>
                  <a:gd name="T88" fmla="*/ 14 w 965"/>
                  <a:gd name="T89" fmla="*/ 308 h 332"/>
                  <a:gd name="T90" fmla="*/ 64 w 965"/>
                  <a:gd name="T91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5" h="332">
                    <a:moveTo>
                      <a:pt x="64" y="332"/>
                    </a:moveTo>
                    <a:cubicBezTo>
                      <a:pt x="88" y="332"/>
                      <a:pt x="109" y="319"/>
                      <a:pt x="120" y="299"/>
                    </a:cubicBezTo>
                    <a:cubicBezTo>
                      <a:pt x="135" y="314"/>
                      <a:pt x="156" y="323"/>
                      <a:pt x="179" y="323"/>
                    </a:cubicBezTo>
                    <a:cubicBezTo>
                      <a:pt x="198" y="323"/>
                      <a:pt x="216" y="316"/>
                      <a:pt x="230" y="305"/>
                    </a:cubicBezTo>
                    <a:cubicBezTo>
                      <a:pt x="244" y="315"/>
                      <a:pt x="260" y="320"/>
                      <a:pt x="278" y="320"/>
                    </a:cubicBezTo>
                    <a:cubicBezTo>
                      <a:pt x="302" y="320"/>
                      <a:pt x="323" y="310"/>
                      <a:pt x="338" y="295"/>
                    </a:cubicBezTo>
                    <a:cubicBezTo>
                      <a:pt x="353" y="310"/>
                      <a:pt x="375" y="320"/>
                      <a:pt x="398" y="320"/>
                    </a:cubicBezTo>
                    <a:cubicBezTo>
                      <a:pt x="418" y="320"/>
                      <a:pt x="436" y="313"/>
                      <a:pt x="450" y="302"/>
                    </a:cubicBezTo>
                    <a:cubicBezTo>
                      <a:pt x="465" y="317"/>
                      <a:pt x="486" y="326"/>
                      <a:pt x="508" y="326"/>
                    </a:cubicBezTo>
                    <a:cubicBezTo>
                      <a:pt x="530" y="326"/>
                      <a:pt x="549" y="318"/>
                      <a:pt x="564" y="305"/>
                    </a:cubicBezTo>
                    <a:cubicBezTo>
                      <a:pt x="578" y="314"/>
                      <a:pt x="594" y="320"/>
                      <a:pt x="612" y="320"/>
                    </a:cubicBezTo>
                    <a:cubicBezTo>
                      <a:pt x="634" y="320"/>
                      <a:pt x="654" y="312"/>
                      <a:pt x="669" y="298"/>
                    </a:cubicBezTo>
                    <a:cubicBezTo>
                      <a:pt x="682" y="317"/>
                      <a:pt x="704" y="329"/>
                      <a:pt x="728" y="329"/>
                    </a:cubicBezTo>
                    <a:cubicBezTo>
                      <a:pt x="752" y="329"/>
                      <a:pt x="773" y="318"/>
                      <a:pt x="786" y="300"/>
                    </a:cubicBezTo>
                    <a:cubicBezTo>
                      <a:pt x="795" y="315"/>
                      <a:pt x="811" y="325"/>
                      <a:pt x="829" y="325"/>
                    </a:cubicBezTo>
                    <a:cubicBezTo>
                      <a:pt x="846" y="325"/>
                      <a:pt x="862" y="316"/>
                      <a:pt x="871" y="303"/>
                    </a:cubicBezTo>
                    <a:cubicBezTo>
                      <a:pt x="880" y="316"/>
                      <a:pt x="895" y="325"/>
                      <a:pt x="913" y="325"/>
                    </a:cubicBezTo>
                    <a:cubicBezTo>
                      <a:pt x="942" y="325"/>
                      <a:pt x="965" y="302"/>
                      <a:pt x="965" y="273"/>
                    </a:cubicBezTo>
                    <a:cubicBezTo>
                      <a:pt x="965" y="266"/>
                      <a:pt x="963" y="259"/>
                      <a:pt x="961" y="253"/>
                    </a:cubicBezTo>
                    <a:cubicBezTo>
                      <a:pt x="953" y="235"/>
                      <a:pt x="935" y="221"/>
                      <a:pt x="913" y="221"/>
                    </a:cubicBezTo>
                    <a:cubicBezTo>
                      <a:pt x="912" y="221"/>
                      <a:pt x="910" y="221"/>
                      <a:pt x="909" y="221"/>
                    </a:cubicBezTo>
                    <a:cubicBezTo>
                      <a:pt x="907" y="222"/>
                      <a:pt x="905" y="222"/>
                      <a:pt x="903" y="222"/>
                    </a:cubicBezTo>
                    <a:cubicBezTo>
                      <a:pt x="903" y="213"/>
                      <a:pt x="900" y="203"/>
                      <a:pt x="897" y="195"/>
                    </a:cubicBezTo>
                    <a:cubicBezTo>
                      <a:pt x="885" y="170"/>
                      <a:pt x="860" y="153"/>
                      <a:pt x="830" y="153"/>
                    </a:cubicBezTo>
                    <a:cubicBezTo>
                      <a:pt x="802" y="153"/>
                      <a:pt x="777" y="169"/>
                      <a:pt x="765" y="193"/>
                    </a:cubicBezTo>
                    <a:cubicBezTo>
                      <a:pt x="754" y="187"/>
                      <a:pt x="742" y="183"/>
                      <a:pt x="728" y="183"/>
                    </a:cubicBezTo>
                    <a:cubicBezTo>
                      <a:pt x="712" y="183"/>
                      <a:pt x="698" y="188"/>
                      <a:pt x="686" y="196"/>
                    </a:cubicBezTo>
                    <a:cubicBezTo>
                      <a:pt x="672" y="170"/>
                      <a:pt x="644" y="153"/>
                      <a:pt x="612" y="153"/>
                    </a:cubicBezTo>
                    <a:cubicBezTo>
                      <a:pt x="601" y="153"/>
                      <a:pt x="589" y="155"/>
                      <a:pt x="579" y="159"/>
                    </a:cubicBezTo>
                    <a:cubicBezTo>
                      <a:pt x="577" y="160"/>
                      <a:pt x="575" y="161"/>
                      <a:pt x="573" y="163"/>
                    </a:cubicBezTo>
                    <a:cubicBezTo>
                      <a:pt x="573" y="150"/>
                      <a:pt x="570" y="138"/>
                      <a:pt x="565" y="127"/>
                    </a:cubicBezTo>
                    <a:cubicBezTo>
                      <a:pt x="551" y="99"/>
                      <a:pt x="522" y="79"/>
                      <a:pt x="489" y="79"/>
                    </a:cubicBezTo>
                    <a:cubicBezTo>
                      <a:pt x="488" y="79"/>
                      <a:pt x="488" y="79"/>
                      <a:pt x="487" y="80"/>
                    </a:cubicBezTo>
                    <a:cubicBezTo>
                      <a:pt x="486" y="80"/>
                      <a:pt x="484" y="80"/>
                      <a:pt x="483" y="80"/>
                    </a:cubicBezTo>
                    <a:cubicBezTo>
                      <a:pt x="481" y="71"/>
                      <a:pt x="478" y="62"/>
                      <a:pt x="474" y="55"/>
                    </a:cubicBezTo>
                    <a:cubicBezTo>
                      <a:pt x="458" y="22"/>
                      <a:pt x="425" y="0"/>
                      <a:pt x="387" y="0"/>
                    </a:cubicBezTo>
                    <a:cubicBezTo>
                      <a:pt x="341" y="0"/>
                      <a:pt x="302" y="33"/>
                      <a:pt x="292" y="76"/>
                    </a:cubicBezTo>
                    <a:cubicBezTo>
                      <a:pt x="285" y="74"/>
                      <a:pt x="278" y="73"/>
                      <a:pt x="271" y="73"/>
                    </a:cubicBezTo>
                    <a:cubicBezTo>
                      <a:pt x="228" y="73"/>
                      <a:pt x="193" y="105"/>
                      <a:pt x="188" y="147"/>
                    </a:cubicBezTo>
                    <a:cubicBezTo>
                      <a:pt x="180" y="143"/>
                      <a:pt x="170" y="140"/>
                      <a:pt x="160" y="140"/>
                    </a:cubicBezTo>
                    <a:cubicBezTo>
                      <a:pt x="124" y="140"/>
                      <a:pt x="94" y="170"/>
                      <a:pt x="94" y="206"/>
                    </a:cubicBezTo>
                    <a:cubicBezTo>
                      <a:pt x="94" y="208"/>
                      <a:pt x="95" y="210"/>
                      <a:pt x="95" y="212"/>
                    </a:cubicBezTo>
                    <a:cubicBezTo>
                      <a:pt x="86" y="207"/>
                      <a:pt x="75" y="204"/>
                      <a:pt x="64" y="204"/>
                    </a:cubicBezTo>
                    <a:cubicBezTo>
                      <a:pt x="29" y="204"/>
                      <a:pt x="0" y="233"/>
                      <a:pt x="0" y="268"/>
                    </a:cubicBezTo>
                    <a:cubicBezTo>
                      <a:pt x="0" y="283"/>
                      <a:pt x="5" y="297"/>
                      <a:pt x="14" y="308"/>
                    </a:cubicBezTo>
                    <a:cubicBezTo>
                      <a:pt x="25" y="323"/>
                      <a:pt x="43" y="332"/>
                      <a:pt x="64" y="33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6" name="Freeform 160"/>
              <p:cNvSpPr>
                <a:spLocks noEditPoints="1"/>
              </p:cNvSpPr>
              <p:nvPr/>
            </p:nvSpPr>
            <p:spPr bwMode="auto">
              <a:xfrm>
                <a:off x="11635587" y="701700"/>
                <a:ext cx="557921" cy="327385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7" name="Freeform 156"/>
              <p:cNvSpPr>
                <a:spLocks/>
              </p:cNvSpPr>
              <p:nvPr/>
            </p:nvSpPr>
            <p:spPr bwMode="auto">
              <a:xfrm>
                <a:off x="12034372" y="462744"/>
                <a:ext cx="682345" cy="356782"/>
              </a:xfrm>
              <a:custGeom>
                <a:avLst/>
                <a:gdLst>
                  <a:gd name="T0" fmla="*/ 50 w 388"/>
                  <a:gd name="T1" fmla="*/ 202 h 203"/>
                  <a:gd name="T2" fmla="*/ 90 w 388"/>
                  <a:gd name="T3" fmla="*/ 182 h 203"/>
                  <a:gd name="T4" fmla="*/ 130 w 388"/>
                  <a:gd name="T5" fmla="*/ 203 h 203"/>
                  <a:gd name="T6" fmla="*/ 171 w 388"/>
                  <a:gd name="T7" fmla="*/ 183 h 203"/>
                  <a:gd name="T8" fmla="*/ 211 w 388"/>
                  <a:gd name="T9" fmla="*/ 203 h 203"/>
                  <a:gd name="T10" fmla="*/ 258 w 388"/>
                  <a:gd name="T11" fmla="*/ 171 h 203"/>
                  <a:gd name="T12" fmla="*/ 317 w 388"/>
                  <a:gd name="T13" fmla="*/ 202 h 203"/>
                  <a:gd name="T14" fmla="*/ 388 w 388"/>
                  <a:gd name="T15" fmla="*/ 130 h 203"/>
                  <a:gd name="T16" fmla="*/ 382 w 388"/>
                  <a:gd name="T17" fmla="*/ 101 h 203"/>
                  <a:gd name="T18" fmla="*/ 317 w 388"/>
                  <a:gd name="T19" fmla="*/ 59 h 203"/>
                  <a:gd name="T20" fmla="*/ 304 w 388"/>
                  <a:gd name="T21" fmla="*/ 60 h 203"/>
                  <a:gd name="T22" fmla="*/ 301 w 388"/>
                  <a:gd name="T23" fmla="*/ 61 h 203"/>
                  <a:gd name="T24" fmla="*/ 296 w 388"/>
                  <a:gd name="T25" fmla="*/ 48 h 203"/>
                  <a:gd name="T26" fmla="*/ 221 w 388"/>
                  <a:gd name="T27" fmla="*/ 0 h 203"/>
                  <a:gd name="T28" fmla="*/ 137 w 388"/>
                  <a:gd name="T29" fmla="*/ 74 h 203"/>
                  <a:gd name="T30" fmla="*/ 110 w 388"/>
                  <a:gd name="T31" fmla="*/ 66 h 203"/>
                  <a:gd name="T32" fmla="*/ 62 w 388"/>
                  <a:gd name="T33" fmla="*/ 103 h 203"/>
                  <a:gd name="T34" fmla="*/ 50 w 388"/>
                  <a:gd name="T35" fmla="*/ 101 h 203"/>
                  <a:gd name="T36" fmla="*/ 0 w 388"/>
                  <a:gd name="T37" fmla="*/ 152 h 203"/>
                  <a:gd name="T38" fmla="*/ 11 w 388"/>
                  <a:gd name="T39" fmla="*/ 184 h 203"/>
                  <a:gd name="T40" fmla="*/ 50 w 388"/>
                  <a:gd name="T41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8" h="203">
                    <a:moveTo>
                      <a:pt x="50" y="202"/>
                    </a:moveTo>
                    <a:cubicBezTo>
                      <a:pt x="66" y="202"/>
                      <a:pt x="81" y="194"/>
                      <a:pt x="90" y="182"/>
                    </a:cubicBezTo>
                    <a:cubicBezTo>
                      <a:pt x="99" y="195"/>
                      <a:pt x="114" y="203"/>
                      <a:pt x="130" y="203"/>
                    </a:cubicBezTo>
                    <a:cubicBezTo>
                      <a:pt x="147" y="203"/>
                      <a:pt x="161" y="195"/>
                      <a:pt x="171" y="183"/>
                    </a:cubicBezTo>
                    <a:cubicBezTo>
                      <a:pt x="180" y="195"/>
                      <a:pt x="194" y="203"/>
                      <a:pt x="211" y="203"/>
                    </a:cubicBezTo>
                    <a:cubicBezTo>
                      <a:pt x="232" y="203"/>
                      <a:pt x="250" y="189"/>
                      <a:pt x="258" y="171"/>
                    </a:cubicBezTo>
                    <a:cubicBezTo>
                      <a:pt x="271" y="190"/>
                      <a:pt x="292" y="202"/>
                      <a:pt x="317" y="202"/>
                    </a:cubicBezTo>
                    <a:cubicBezTo>
                      <a:pt x="356" y="202"/>
                      <a:pt x="388" y="170"/>
                      <a:pt x="388" y="130"/>
                    </a:cubicBezTo>
                    <a:cubicBezTo>
                      <a:pt x="388" y="120"/>
                      <a:pt x="386" y="110"/>
                      <a:pt x="382" y="101"/>
                    </a:cubicBezTo>
                    <a:cubicBezTo>
                      <a:pt x="371" y="76"/>
                      <a:pt x="346" y="59"/>
                      <a:pt x="317" y="59"/>
                    </a:cubicBezTo>
                    <a:cubicBezTo>
                      <a:pt x="312" y="59"/>
                      <a:pt x="308" y="59"/>
                      <a:pt x="304" y="60"/>
                    </a:cubicBezTo>
                    <a:cubicBezTo>
                      <a:pt x="303" y="60"/>
                      <a:pt x="302" y="61"/>
                      <a:pt x="301" y="61"/>
                    </a:cubicBezTo>
                    <a:cubicBezTo>
                      <a:pt x="300" y="56"/>
                      <a:pt x="298" y="52"/>
                      <a:pt x="296" y="48"/>
                    </a:cubicBezTo>
                    <a:cubicBezTo>
                      <a:pt x="282" y="20"/>
                      <a:pt x="254" y="0"/>
                      <a:pt x="221" y="0"/>
                    </a:cubicBezTo>
                    <a:cubicBezTo>
                      <a:pt x="178" y="0"/>
                      <a:pt x="142" y="32"/>
                      <a:pt x="137" y="74"/>
                    </a:cubicBezTo>
                    <a:cubicBezTo>
                      <a:pt x="130" y="69"/>
                      <a:pt x="120" y="66"/>
                      <a:pt x="110" y="66"/>
                    </a:cubicBezTo>
                    <a:cubicBezTo>
                      <a:pt x="87" y="66"/>
                      <a:pt x="68" y="82"/>
                      <a:pt x="62" y="103"/>
                    </a:cubicBezTo>
                    <a:cubicBezTo>
                      <a:pt x="58" y="102"/>
                      <a:pt x="54" y="101"/>
                      <a:pt x="50" y="101"/>
                    </a:cubicBezTo>
                    <a:cubicBezTo>
                      <a:pt x="22" y="101"/>
                      <a:pt x="0" y="124"/>
                      <a:pt x="0" y="152"/>
                    </a:cubicBezTo>
                    <a:cubicBezTo>
                      <a:pt x="0" y="164"/>
                      <a:pt x="4" y="175"/>
                      <a:pt x="11" y="184"/>
                    </a:cubicBezTo>
                    <a:cubicBezTo>
                      <a:pt x="21" y="195"/>
                      <a:pt x="34" y="202"/>
                      <a:pt x="50" y="20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8" name="Freeform 157"/>
              <p:cNvSpPr>
                <a:spLocks/>
              </p:cNvSpPr>
              <p:nvPr/>
            </p:nvSpPr>
            <p:spPr bwMode="auto">
              <a:xfrm>
                <a:off x="7084144" y="1388162"/>
                <a:ext cx="852123" cy="393043"/>
              </a:xfrm>
              <a:custGeom>
                <a:avLst/>
                <a:gdLst>
                  <a:gd name="T0" fmla="*/ 49 w 453"/>
                  <a:gd name="T1" fmla="*/ 205 h 209"/>
                  <a:gd name="T2" fmla="*/ 86 w 453"/>
                  <a:gd name="T3" fmla="*/ 189 h 209"/>
                  <a:gd name="T4" fmla="*/ 128 w 453"/>
                  <a:gd name="T5" fmla="*/ 208 h 209"/>
                  <a:gd name="T6" fmla="*/ 171 w 453"/>
                  <a:gd name="T7" fmla="*/ 189 h 209"/>
                  <a:gd name="T8" fmla="*/ 215 w 453"/>
                  <a:gd name="T9" fmla="*/ 209 h 209"/>
                  <a:gd name="T10" fmla="*/ 247 w 453"/>
                  <a:gd name="T11" fmla="*/ 200 h 209"/>
                  <a:gd name="T12" fmla="*/ 279 w 453"/>
                  <a:gd name="T13" fmla="*/ 209 h 209"/>
                  <a:gd name="T14" fmla="*/ 318 w 453"/>
                  <a:gd name="T15" fmla="*/ 194 h 209"/>
                  <a:gd name="T16" fmla="*/ 351 w 453"/>
                  <a:gd name="T17" fmla="*/ 205 h 209"/>
                  <a:gd name="T18" fmla="*/ 378 w 453"/>
                  <a:gd name="T19" fmla="*/ 198 h 209"/>
                  <a:gd name="T20" fmla="*/ 403 w 453"/>
                  <a:gd name="T21" fmla="*/ 205 h 209"/>
                  <a:gd name="T22" fmla="*/ 453 w 453"/>
                  <a:gd name="T23" fmla="*/ 155 h 209"/>
                  <a:gd name="T24" fmla="*/ 450 w 453"/>
                  <a:gd name="T25" fmla="*/ 137 h 209"/>
                  <a:gd name="T26" fmla="*/ 403 w 453"/>
                  <a:gd name="T27" fmla="*/ 105 h 209"/>
                  <a:gd name="T28" fmla="*/ 392 w 453"/>
                  <a:gd name="T29" fmla="*/ 107 h 209"/>
                  <a:gd name="T30" fmla="*/ 362 w 453"/>
                  <a:gd name="T31" fmla="*/ 90 h 209"/>
                  <a:gd name="T32" fmla="*/ 356 w 453"/>
                  <a:gd name="T33" fmla="*/ 89 h 209"/>
                  <a:gd name="T34" fmla="*/ 352 w 453"/>
                  <a:gd name="T35" fmla="*/ 72 h 209"/>
                  <a:gd name="T36" fmla="*/ 304 w 453"/>
                  <a:gd name="T37" fmla="*/ 37 h 209"/>
                  <a:gd name="T38" fmla="*/ 242 w 453"/>
                  <a:gd name="T39" fmla="*/ 0 h 209"/>
                  <a:gd name="T40" fmla="*/ 175 w 453"/>
                  <a:gd name="T41" fmla="*/ 50 h 209"/>
                  <a:gd name="T42" fmla="*/ 163 w 453"/>
                  <a:gd name="T43" fmla="*/ 48 h 209"/>
                  <a:gd name="T44" fmla="*/ 112 w 453"/>
                  <a:gd name="T45" fmla="*/ 94 h 209"/>
                  <a:gd name="T46" fmla="*/ 81 w 453"/>
                  <a:gd name="T47" fmla="*/ 116 h 209"/>
                  <a:gd name="T48" fmla="*/ 49 w 453"/>
                  <a:gd name="T49" fmla="*/ 105 h 209"/>
                  <a:gd name="T50" fmla="*/ 0 w 453"/>
                  <a:gd name="T51" fmla="*/ 155 h 209"/>
                  <a:gd name="T52" fmla="*/ 11 w 453"/>
                  <a:gd name="T53" fmla="*/ 187 h 209"/>
                  <a:gd name="T54" fmla="*/ 49 w 453"/>
                  <a:gd name="T55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3" h="209">
                    <a:moveTo>
                      <a:pt x="49" y="205"/>
                    </a:moveTo>
                    <a:cubicBezTo>
                      <a:pt x="64" y="205"/>
                      <a:pt x="76" y="199"/>
                      <a:pt x="86" y="189"/>
                    </a:cubicBezTo>
                    <a:cubicBezTo>
                      <a:pt x="96" y="201"/>
                      <a:pt x="111" y="208"/>
                      <a:pt x="128" y="208"/>
                    </a:cubicBezTo>
                    <a:cubicBezTo>
                      <a:pt x="145" y="208"/>
                      <a:pt x="160" y="201"/>
                      <a:pt x="171" y="189"/>
                    </a:cubicBezTo>
                    <a:cubicBezTo>
                      <a:pt x="181" y="201"/>
                      <a:pt x="197" y="209"/>
                      <a:pt x="215" y="209"/>
                    </a:cubicBezTo>
                    <a:cubicBezTo>
                      <a:pt x="227" y="209"/>
                      <a:pt x="238" y="206"/>
                      <a:pt x="247" y="200"/>
                    </a:cubicBezTo>
                    <a:cubicBezTo>
                      <a:pt x="256" y="206"/>
                      <a:pt x="267" y="209"/>
                      <a:pt x="279" y="209"/>
                    </a:cubicBezTo>
                    <a:cubicBezTo>
                      <a:pt x="294" y="209"/>
                      <a:pt x="308" y="204"/>
                      <a:pt x="318" y="194"/>
                    </a:cubicBezTo>
                    <a:cubicBezTo>
                      <a:pt x="327" y="201"/>
                      <a:pt x="339" y="205"/>
                      <a:pt x="351" y="205"/>
                    </a:cubicBezTo>
                    <a:cubicBezTo>
                      <a:pt x="361" y="205"/>
                      <a:pt x="370" y="203"/>
                      <a:pt x="378" y="198"/>
                    </a:cubicBezTo>
                    <a:cubicBezTo>
                      <a:pt x="386" y="202"/>
                      <a:pt x="394" y="205"/>
                      <a:pt x="403" y="205"/>
                    </a:cubicBezTo>
                    <a:cubicBezTo>
                      <a:pt x="431" y="205"/>
                      <a:pt x="453" y="183"/>
                      <a:pt x="453" y="155"/>
                    </a:cubicBezTo>
                    <a:cubicBezTo>
                      <a:pt x="453" y="149"/>
                      <a:pt x="452" y="142"/>
                      <a:pt x="450" y="137"/>
                    </a:cubicBezTo>
                    <a:cubicBezTo>
                      <a:pt x="442" y="118"/>
                      <a:pt x="424" y="105"/>
                      <a:pt x="403" y="105"/>
                    </a:cubicBezTo>
                    <a:cubicBezTo>
                      <a:pt x="400" y="105"/>
                      <a:pt x="396" y="106"/>
                      <a:pt x="392" y="107"/>
                    </a:cubicBezTo>
                    <a:cubicBezTo>
                      <a:pt x="384" y="98"/>
                      <a:pt x="374" y="92"/>
                      <a:pt x="362" y="90"/>
                    </a:cubicBezTo>
                    <a:cubicBezTo>
                      <a:pt x="360" y="90"/>
                      <a:pt x="358" y="90"/>
                      <a:pt x="356" y="89"/>
                    </a:cubicBezTo>
                    <a:cubicBezTo>
                      <a:pt x="356" y="83"/>
                      <a:pt x="354" y="78"/>
                      <a:pt x="352" y="72"/>
                    </a:cubicBezTo>
                    <a:cubicBezTo>
                      <a:pt x="344" y="53"/>
                      <a:pt x="326" y="39"/>
                      <a:pt x="304" y="37"/>
                    </a:cubicBezTo>
                    <a:cubicBezTo>
                      <a:pt x="292" y="15"/>
                      <a:pt x="269" y="0"/>
                      <a:pt x="242" y="0"/>
                    </a:cubicBezTo>
                    <a:cubicBezTo>
                      <a:pt x="210" y="0"/>
                      <a:pt x="184" y="21"/>
                      <a:pt x="175" y="50"/>
                    </a:cubicBezTo>
                    <a:cubicBezTo>
                      <a:pt x="171" y="49"/>
                      <a:pt x="167" y="48"/>
                      <a:pt x="163" y="48"/>
                    </a:cubicBezTo>
                    <a:cubicBezTo>
                      <a:pt x="136" y="48"/>
                      <a:pt x="114" y="69"/>
                      <a:pt x="112" y="94"/>
                    </a:cubicBezTo>
                    <a:cubicBezTo>
                      <a:pt x="99" y="98"/>
                      <a:pt x="88" y="106"/>
                      <a:pt x="81" y="116"/>
                    </a:cubicBezTo>
                    <a:cubicBezTo>
                      <a:pt x="72" y="109"/>
                      <a:pt x="61" y="105"/>
                      <a:pt x="49" y="105"/>
                    </a:cubicBezTo>
                    <a:cubicBezTo>
                      <a:pt x="22" y="105"/>
                      <a:pt x="0" y="128"/>
                      <a:pt x="0" y="155"/>
                    </a:cubicBezTo>
                    <a:cubicBezTo>
                      <a:pt x="0" y="167"/>
                      <a:pt x="4" y="178"/>
                      <a:pt x="11" y="187"/>
                    </a:cubicBezTo>
                    <a:cubicBezTo>
                      <a:pt x="20" y="198"/>
                      <a:pt x="34" y="205"/>
                      <a:pt x="49" y="20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  <p:sp>
            <p:nvSpPr>
              <p:cNvPr id="139" name="Freeform 160"/>
              <p:cNvSpPr>
                <a:spLocks noEditPoints="1"/>
              </p:cNvSpPr>
              <p:nvPr/>
            </p:nvSpPr>
            <p:spPr bwMode="auto">
              <a:xfrm>
                <a:off x="9073660" y="991273"/>
                <a:ext cx="1654194" cy="970672"/>
              </a:xfrm>
              <a:custGeom>
                <a:avLst/>
                <a:gdLst>
                  <a:gd name="T0" fmla="*/ 158 w 397"/>
                  <a:gd name="T1" fmla="*/ 233 h 233"/>
                  <a:gd name="T2" fmla="*/ 199 w 397"/>
                  <a:gd name="T3" fmla="*/ 212 h 233"/>
                  <a:gd name="T4" fmla="*/ 240 w 397"/>
                  <a:gd name="T5" fmla="*/ 233 h 233"/>
                  <a:gd name="T6" fmla="*/ 287 w 397"/>
                  <a:gd name="T7" fmla="*/ 204 h 233"/>
                  <a:gd name="T8" fmla="*/ 332 w 397"/>
                  <a:gd name="T9" fmla="*/ 222 h 233"/>
                  <a:gd name="T10" fmla="*/ 397 w 397"/>
                  <a:gd name="T11" fmla="*/ 156 h 233"/>
                  <a:gd name="T12" fmla="*/ 392 w 397"/>
                  <a:gd name="T13" fmla="*/ 130 h 233"/>
                  <a:gd name="T14" fmla="*/ 332 w 397"/>
                  <a:gd name="T15" fmla="*/ 91 h 233"/>
                  <a:gd name="T16" fmla="*/ 321 w 397"/>
                  <a:gd name="T17" fmla="*/ 92 h 233"/>
                  <a:gd name="T18" fmla="*/ 318 w 397"/>
                  <a:gd name="T19" fmla="*/ 92 h 233"/>
                  <a:gd name="T20" fmla="*/ 316 w 397"/>
                  <a:gd name="T21" fmla="*/ 85 h 233"/>
                  <a:gd name="T22" fmla="*/ 268 w 397"/>
                  <a:gd name="T23" fmla="*/ 53 h 233"/>
                  <a:gd name="T24" fmla="*/ 263 w 397"/>
                  <a:gd name="T25" fmla="*/ 53 h 233"/>
                  <a:gd name="T26" fmla="*/ 261 w 397"/>
                  <a:gd name="T27" fmla="*/ 53 h 233"/>
                  <a:gd name="T28" fmla="*/ 257 w 397"/>
                  <a:gd name="T29" fmla="*/ 44 h 233"/>
                  <a:gd name="T30" fmla="*/ 187 w 397"/>
                  <a:gd name="T31" fmla="*/ 0 h 233"/>
                  <a:gd name="T32" fmla="*/ 112 w 397"/>
                  <a:gd name="T33" fmla="*/ 57 h 233"/>
                  <a:gd name="T34" fmla="*/ 91 w 397"/>
                  <a:gd name="T35" fmla="*/ 53 h 233"/>
                  <a:gd name="T36" fmla="*/ 39 w 397"/>
                  <a:gd name="T37" fmla="*/ 104 h 233"/>
                  <a:gd name="T38" fmla="*/ 39 w 397"/>
                  <a:gd name="T39" fmla="*/ 106 h 233"/>
                  <a:gd name="T40" fmla="*/ 0 w 397"/>
                  <a:gd name="T41" fmla="*/ 161 h 233"/>
                  <a:gd name="T42" fmla="*/ 13 w 397"/>
                  <a:gd name="T43" fmla="*/ 197 h 233"/>
                  <a:gd name="T44" fmla="*/ 58 w 397"/>
                  <a:gd name="T45" fmla="*/ 219 h 233"/>
                  <a:gd name="T46" fmla="*/ 107 w 397"/>
                  <a:gd name="T47" fmla="*/ 191 h 233"/>
                  <a:gd name="T48" fmla="*/ 114 w 397"/>
                  <a:gd name="T49" fmla="*/ 207 h 233"/>
                  <a:gd name="T50" fmla="*/ 118 w 397"/>
                  <a:gd name="T51" fmla="*/ 214 h 233"/>
                  <a:gd name="T52" fmla="*/ 158 w 397"/>
                  <a:gd name="T53" fmla="*/ 233 h 233"/>
                  <a:gd name="T54" fmla="*/ 134 w 397"/>
                  <a:gd name="T55" fmla="*/ 134 h 233"/>
                  <a:gd name="T56" fmla="*/ 135 w 397"/>
                  <a:gd name="T57" fmla="*/ 135 h 233"/>
                  <a:gd name="T58" fmla="*/ 132 w 397"/>
                  <a:gd name="T59" fmla="*/ 136 h 233"/>
                  <a:gd name="T60" fmla="*/ 134 w 397"/>
                  <a:gd name="T61" fmla="*/ 134 h 233"/>
                  <a:gd name="T62" fmla="*/ 117 w 397"/>
                  <a:gd name="T63" fmla="*/ 149 h 233"/>
                  <a:gd name="T64" fmla="*/ 115 w 397"/>
                  <a:gd name="T65" fmla="*/ 152 h 233"/>
                  <a:gd name="T66" fmla="*/ 115 w 397"/>
                  <a:gd name="T67" fmla="*/ 150 h 233"/>
                  <a:gd name="T68" fmla="*/ 117 w 397"/>
                  <a:gd name="T69" fmla="*/ 14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7" h="233">
                    <a:moveTo>
                      <a:pt x="158" y="233"/>
                    </a:moveTo>
                    <a:cubicBezTo>
                      <a:pt x="175" y="233"/>
                      <a:pt x="190" y="225"/>
                      <a:pt x="199" y="212"/>
                    </a:cubicBezTo>
                    <a:cubicBezTo>
                      <a:pt x="209" y="225"/>
                      <a:pt x="224" y="233"/>
                      <a:pt x="240" y="233"/>
                    </a:cubicBezTo>
                    <a:cubicBezTo>
                      <a:pt x="261" y="233"/>
                      <a:pt x="278" y="221"/>
                      <a:pt x="287" y="204"/>
                    </a:cubicBezTo>
                    <a:cubicBezTo>
                      <a:pt x="298" y="215"/>
                      <a:pt x="314" y="222"/>
                      <a:pt x="332" y="222"/>
                    </a:cubicBezTo>
                    <a:cubicBezTo>
                      <a:pt x="368" y="222"/>
                      <a:pt x="397" y="193"/>
                      <a:pt x="397" y="156"/>
                    </a:cubicBezTo>
                    <a:cubicBezTo>
                      <a:pt x="397" y="147"/>
                      <a:pt x="395" y="138"/>
                      <a:pt x="392" y="130"/>
                    </a:cubicBezTo>
                    <a:cubicBezTo>
                      <a:pt x="381" y="107"/>
                      <a:pt x="358" y="91"/>
                      <a:pt x="332" y="91"/>
                    </a:cubicBezTo>
                    <a:cubicBezTo>
                      <a:pt x="328" y="91"/>
                      <a:pt x="324" y="91"/>
                      <a:pt x="321" y="92"/>
                    </a:cubicBezTo>
                    <a:cubicBezTo>
                      <a:pt x="320" y="92"/>
                      <a:pt x="319" y="92"/>
                      <a:pt x="318" y="92"/>
                    </a:cubicBezTo>
                    <a:cubicBezTo>
                      <a:pt x="317" y="90"/>
                      <a:pt x="317" y="87"/>
                      <a:pt x="316" y="85"/>
                    </a:cubicBezTo>
                    <a:cubicBezTo>
                      <a:pt x="308" y="66"/>
                      <a:pt x="289" y="53"/>
                      <a:pt x="268" y="53"/>
                    </a:cubicBezTo>
                    <a:cubicBezTo>
                      <a:pt x="266" y="53"/>
                      <a:pt x="264" y="53"/>
                      <a:pt x="263" y="53"/>
                    </a:cubicBezTo>
                    <a:cubicBezTo>
                      <a:pt x="262" y="53"/>
                      <a:pt x="261" y="53"/>
                      <a:pt x="261" y="53"/>
                    </a:cubicBezTo>
                    <a:cubicBezTo>
                      <a:pt x="260" y="50"/>
                      <a:pt x="259" y="47"/>
                      <a:pt x="257" y="44"/>
                    </a:cubicBezTo>
                    <a:cubicBezTo>
                      <a:pt x="245" y="18"/>
                      <a:pt x="218" y="0"/>
                      <a:pt x="187" y="0"/>
                    </a:cubicBezTo>
                    <a:cubicBezTo>
                      <a:pt x="151" y="0"/>
                      <a:pt x="121" y="24"/>
                      <a:pt x="112" y="57"/>
                    </a:cubicBezTo>
                    <a:cubicBezTo>
                      <a:pt x="106" y="54"/>
                      <a:pt x="99" y="53"/>
                      <a:pt x="91" y="53"/>
                    </a:cubicBezTo>
                    <a:cubicBezTo>
                      <a:pt x="62" y="53"/>
                      <a:pt x="39" y="76"/>
                      <a:pt x="39" y="104"/>
                    </a:cubicBezTo>
                    <a:cubicBezTo>
                      <a:pt x="39" y="105"/>
                      <a:pt x="39" y="106"/>
                      <a:pt x="39" y="106"/>
                    </a:cubicBezTo>
                    <a:cubicBezTo>
                      <a:pt x="16" y="114"/>
                      <a:pt x="0" y="136"/>
                      <a:pt x="0" y="161"/>
                    </a:cubicBezTo>
                    <a:cubicBezTo>
                      <a:pt x="0" y="175"/>
                      <a:pt x="5" y="187"/>
                      <a:pt x="13" y="197"/>
                    </a:cubicBezTo>
                    <a:cubicBezTo>
                      <a:pt x="23" y="210"/>
                      <a:pt x="40" y="219"/>
                      <a:pt x="58" y="219"/>
                    </a:cubicBezTo>
                    <a:cubicBezTo>
                      <a:pt x="79" y="219"/>
                      <a:pt x="97" y="208"/>
                      <a:pt x="107" y="191"/>
                    </a:cubicBezTo>
                    <a:cubicBezTo>
                      <a:pt x="108" y="197"/>
                      <a:pt x="111" y="202"/>
                      <a:pt x="114" y="207"/>
                    </a:cubicBezTo>
                    <a:cubicBezTo>
                      <a:pt x="115" y="210"/>
                      <a:pt x="116" y="212"/>
                      <a:pt x="118" y="214"/>
                    </a:cubicBezTo>
                    <a:cubicBezTo>
                      <a:pt x="128" y="225"/>
                      <a:pt x="142" y="233"/>
                      <a:pt x="158" y="233"/>
                    </a:cubicBezTo>
                    <a:close/>
                    <a:moveTo>
                      <a:pt x="134" y="134"/>
                    </a:moveTo>
                    <a:cubicBezTo>
                      <a:pt x="134" y="134"/>
                      <a:pt x="134" y="134"/>
                      <a:pt x="135" y="135"/>
                    </a:cubicBezTo>
                    <a:cubicBezTo>
                      <a:pt x="134" y="135"/>
                      <a:pt x="133" y="136"/>
                      <a:pt x="132" y="136"/>
                    </a:cubicBezTo>
                    <a:cubicBezTo>
                      <a:pt x="132" y="135"/>
                      <a:pt x="133" y="135"/>
                      <a:pt x="134" y="134"/>
                    </a:cubicBezTo>
                    <a:close/>
                    <a:moveTo>
                      <a:pt x="117" y="149"/>
                    </a:moveTo>
                    <a:cubicBezTo>
                      <a:pt x="116" y="150"/>
                      <a:pt x="116" y="151"/>
                      <a:pt x="115" y="152"/>
                    </a:cubicBezTo>
                    <a:cubicBezTo>
                      <a:pt x="115" y="151"/>
                      <a:pt x="115" y="151"/>
                      <a:pt x="115" y="150"/>
                    </a:cubicBezTo>
                    <a:cubicBezTo>
                      <a:pt x="116" y="150"/>
                      <a:pt x="116" y="149"/>
                      <a:pt x="117" y="14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6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/>
                <a:endParaRPr lang="en-US">
                  <a:solidFill>
                    <a:srgbClr val="272E3A"/>
                  </a:solidFill>
                  <a:latin typeface="Open Sans Light"/>
                </a:endParaRPr>
              </a:p>
            </p:txBody>
          </p:sp>
        </p:grpSp>
      </p:grpSp>
      <p:sp>
        <p:nvSpPr>
          <p:cNvPr id="16" name="Freeform 13"/>
          <p:cNvSpPr>
            <a:spLocks/>
          </p:cNvSpPr>
          <p:nvPr/>
        </p:nvSpPr>
        <p:spPr bwMode="auto">
          <a:xfrm>
            <a:off x="-700949" y="4880004"/>
            <a:ext cx="13587550" cy="1644754"/>
          </a:xfrm>
          <a:custGeom>
            <a:avLst/>
            <a:gdLst>
              <a:gd name="T0" fmla="*/ 3291 w 3291"/>
              <a:gd name="T1" fmla="*/ 81 h 398"/>
              <a:gd name="T2" fmla="*/ 3200 w 3291"/>
              <a:gd name="T3" fmla="*/ 121 h 398"/>
              <a:gd name="T4" fmla="*/ 3160 w 3291"/>
              <a:gd name="T5" fmla="*/ 29 h 398"/>
              <a:gd name="T6" fmla="*/ 3067 w 3291"/>
              <a:gd name="T7" fmla="*/ 118 h 398"/>
              <a:gd name="T8" fmla="*/ 3013 w 3291"/>
              <a:gd name="T9" fmla="*/ 109 h 398"/>
              <a:gd name="T10" fmla="*/ 2958 w 3291"/>
              <a:gd name="T11" fmla="*/ 112 h 398"/>
              <a:gd name="T12" fmla="*/ 2903 w 3291"/>
              <a:gd name="T13" fmla="*/ 79 h 398"/>
              <a:gd name="T14" fmla="*/ 2810 w 3291"/>
              <a:gd name="T15" fmla="*/ 124 h 398"/>
              <a:gd name="T16" fmla="*/ 2794 w 3291"/>
              <a:gd name="T17" fmla="*/ 37 h 398"/>
              <a:gd name="T18" fmla="*/ 2720 w 3291"/>
              <a:gd name="T19" fmla="*/ 122 h 398"/>
              <a:gd name="T20" fmla="*/ 2704 w 3291"/>
              <a:gd name="T21" fmla="*/ 28 h 398"/>
              <a:gd name="T22" fmla="*/ 2592 w 3291"/>
              <a:gd name="T23" fmla="*/ 119 h 398"/>
              <a:gd name="T24" fmla="*/ 2565 w 3291"/>
              <a:gd name="T25" fmla="*/ 60 h 398"/>
              <a:gd name="T26" fmla="*/ 2497 w 3291"/>
              <a:gd name="T27" fmla="*/ 110 h 398"/>
              <a:gd name="T28" fmla="*/ 2465 w 3291"/>
              <a:gd name="T29" fmla="*/ 80 h 398"/>
              <a:gd name="T30" fmla="*/ 2411 w 3291"/>
              <a:gd name="T31" fmla="*/ 114 h 398"/>
              <a:gd name="T32" fmla="*/ 2388 w 3291"/>
              <a:gd name="T33" fmla="*/ 68 h 398"/>
              <a:gd name="T34" fmla="*/ 2293 w 3291"/>
              <a:gd name="T35" fmla="*/ 125 h 398"/>
              <a:gd name="T36" fmla="*/ 2262 w 3291"/>
              <a:gd name="T37" fmla="*/ 96 h 398"/>
              <a:gd name="T38" fmla="*/ 2127 w 3291"/>
              <a:gd name="T39" fmla="*/ 104 h 398"/>
              <a:gd name="T40" fmla="*/ 2112 w 3291"/>
              <a:gd name="T41" fmla="*/ 47 h 398"/>
              <a:gd name="T42" fmla="*/ 1997 w 3291"/>
              <a:gd name="T43" fmla="*/ 113 h 398"/>
              <a:gd name="T44" fmla="*/ 2006 w 3291"/>
              <a:gd name="T45" fmla="*/ 24 h 398"/>
              <a:gd name="T46" fmla="*/ 1906 w 3291"/>
              <a:gd name="T47" fmla="*/ 117 h 398"/>
              <a:gd name="T48" fmla="*/ 1874 w 3291"/>
              <a:gd name="T49" fmla="*/ 87 h 398"/>
              <a:gd name="T50" fmla="*/ 1786 w 3291"/>
              <a:gd name="T51" fmla="*/ 140 h 398"/>
              <a:gd name="T52" fmla="*/ 1731 w 3291"/>
              <a:gd name="T53" fmla="*/ 143 h 398"/>
              <a:gd name="T54" fmla="*/ 1665 w 3291"/>
              <a:gd name="T55" fmla="*/ 65 h 398"/>
              <a:gd name="T56" fmla="*/ 1575 w 3291"/>
              <a:gd name="T57" fmla="*/ 130 h 398"/>
              <a:gd name="T58" fmla="*/ 1575 w 3291"/>
              <a:gd name="T59" fmla="*/ 57 h 398"/>
              <a:gd name="T60" fmla="*/ 1453 w 3291"/>
              <a:gd name="T61" fmla="*/ 134 h 398"/>
              <a:gd name="T62" fmla="*/ 1432 w 3291"/>
              <a:gd name="T63" fmla="*/ 76 h 398"/>
              <a:gd name="T64" fmla="*/ 1332 w 3291"/>
              <a:gd name="T65" fmla="*/ 133 h 398"/>
              <a:gd name="T66" fmla="*/ 1283 w 3291"/>
              <a:gd name="T67" fmla="*/ 94 h 398"/>
              <a:gd name="T68" fmla="*/ 1197 w 3291"/>
              <a:gd name="T69" fmla="*/ 141 h 398"/>
              <a:gd name="T70" fmla="*/ 1167 w 3291"/>
              <a:gd name="T71" fmla="*/ 100 h 398"/>
              <a:gd name="T72" fmla="*/ 1082 w 3291"/>
              <a:gd name="T73" fmla="*/ 134 h 398"/>
              <a:gd name="T74" fmla="*/ 1038 w 3291"/>
              <a:gd name="T75" fmla="*/ 109 h 398"/>
              <a:gd name="T76" fmla="*/ 986 w 3291"/>
              <a:gd name="T77" fmla="*/ 125 h 398"/>
              <a:gd name="T78" fmla="*/ 955 w 3291"/>
              <a:gd name="T79" fmla="*/ 95 h 398"/>
              <a:gd name="T80" fmla="*/ 852 w 3291"/>
              <a:gd name="T81" fmla="*/ 127 h 398"/>
              <a:gd name="T82" fmla="*/ 822 w 3291"/>
              <a:gd name="T83" fmla="*/ 92 h 398"/>
              <a:gd name="T84" fmla="*/ 735 w 3291"/>
              <a:gd name="T85" fmla="*/ 139 h 398"/>
              <a:gd name="T86" fmla="*/ 707 w 3291"/>
              <a:gd name="T87" fmla="*/ 122 h 398"/>
              <a:gd name="T88" fmla="*/ 676 w 3291"/>
              <a:gd name="T89" fmla="*/ 129 h 398"/>
              <a:gd name="T90" fmla="*/ 619 w 3291"/>
              <a:gd name="T91" fmla="*/ 107 h 398"/>
              <a:gd name="T92" fmla="*/ 509 w 3291"/>
              <a:gd name="T93" fmla="*/ 144 h 398"/>
              <a:gd name="T94" fmla="*/ 505 w 3291"/>
              <a:gd name="T95" fmla="*/ 95 h 398"/>
              <a:gd name="T96" fmla="*/ 388 w 3291"/>
              <a:gd name="T97" fmla="*/ 143 h 398"/>
              <a:gd name="T98" fmla="*/ 362 w 3291"/>
              <a:gd name="T99" fmla="*/ 114 h 398"/>
              <a:gd name="T100" fmla="*/ 259 w 3291"/>
              <a:gd name="T101" fmla="*/ 152 h 398"/>
              <a:gd name="T102" fmla="*/ 233 w 3291"/>
              <a:gd name="T103" fmla="*/ 124 h 398"/>
              <a:gd name="T104" fmla="*/ 134 w 3291"/>
              <a:gd name="T105" fmla="*/ 168 h 398"/>
              <a:gd name="T106" fmla="*/ 110 w 3291"/>
              <a:gd name="T107" fmla="*/ 143 h 398"/>
              <a:gd name="T108" fmla="*/ 3237 w 3291"/>
              <a:gd name="T109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91" h="398">
                <a:moveTo>
                  <a:pt x="3237" y="398"/>
                </a:moveTo>
                <a:cubicBezTo>
                  <a:pt x="3279" y="122"/>
                  <a:pt x="3279" y="122"/>
                  <a:pt x="3279" y="122"/>
                </a:cubicBezTo>
                <a:cubicBezTo>
                  <a:pt x="3281" y="110"/>
                  <a:pt x="3290" y="93"/>
                  <a:pt x="3291" y="81"/>
                </a:cubicBezTo>
                <a:cubicBezTo>
                  <a:pt x="3277" y="97"/>
                  <a:pt x="3250" y="111"/>
                  <a:pt x="3235" y="127"/>
                </a:cubicBezTo>
                <a:cubicBezTo>
                  <a:pt x="3244" y="110"/>
                  <a:pt x="3242" y="85"/>
                  <a:pt x="3250" y="74"/>
                </a:cubicBezTo>
                <a:cubicBezTo>
                  <a:pt x="3235" y="90"/>
                  <a:pt x="3215" y="105"/>
                  <a:pt x="3200" y="121"/>
                </a:cubicBezTo>
                <a:cubicBezTo>
                  <a:pt x="3201" y="115"/>
                  <a:pt x="3203" y="103"/>
                  <a:pt x="3205" y="91"/>
                </a:cubicBezTo>
                <a:cubicBezTo>
                  <a:pt x="3191" y="101"/>
                  <a:pt x="3165" y="109"/>
                  <a:pt x="3152" y="113"/>
                </a:cubicBezTo>
                <a:cubicBezTo>
                  <a:pt x="3156" y="90"/>
                  <a:pt x="3156" y="53"/>
                  <a:pt x="3160" y="29"/>
                </a:cubicBezTo>
                <a:cubicBezTo>
                  <a:pt x="3154" y="65"/>
                  <a:pt x="3138" y="93"/>
                  <a:pt x="3104" y="111"/>
                </a:cubicBezTo>
                <a:cubicBezTo>
                  <a:pt x="3098" y="111"/>
                  <a:pt x="3101" y="93"/>
                  <a:pt x="3102" y="87"/>
                </a:cubicBezTo>
                <a:cubicBezTo>
                  <a:pt x="3095" y="92"/>
                  <a:pt x="3074" y="113"/>
                  <a:pt x="3067" y="118"/>
                </a:cubicBezTo>
                <a:cubicBezTo>
                  <a:pt x="3071" y="94"/>
                  <a:pt x="3069" y="63"/>
                  <a:pt x="3079" y="41"/>
                </a:cubicBezTo>
                <a:cubicBezTo>
                  <a:pt x="3063" y="68"/>
                  <a:pt x="3046" y="96"/>
                  <a:pt x="3023" y="123"/>
                </a:cubicBezTo>
                <a:cubicBezTo>
                  <a:pt x="3011" y="121"/>
                  <a:pt x="3018" y="116"/>
                  <a:pt x="3013" y="109"/>
                </a:cubicBezTo>
                <a:cubicBezTo>
                  <a:pt x="3007" y="108"/>
                  <a:pt x="2993" y="124"/>
                  <a:pt x="2987" y="123"/>
                </a:cubicBezTo>
                <a:cubicBezTo>
                  <a:pt x="2989" y="111"/>
                  <a:pt x="2986" y="92"/>
                  <a:pt x="2988" y="80"/>
                </a:cubicBezTo>
                <a:cubicBezTo>
                  <a:pt x="2980" y="91"/>
                  <a:pt x="2966" y="101"/>
                  <a:pt x="2958" y="112"/>
                </a:cubicBezTo>
                <a:cubicBezTo>
                  <a:pt x="2975" y="84"/>
                  <a:pt x="2987" y="50"/>
                  <a:pt x="2991" y="20"/>
                </a:cubicBezTo>
                <a:cubicBezTo>
                  <a:pt x="2962" y="52"/>
                  <a:pt x="2932" y="83"/>
                  <a:pt x="2899" y="102"/>
                </a:cubicBezTo>
                <a:cubicBezTo>
                  <a:pt x="2900" y="96"/>
                  <a:pt x="2908" y="86"/>
                  <a:pt x="2903" y="79"/>
                </a:cubicBezTo>
                <a:cubicBezTo>
                  <a:pt x="2889" y="89"/>
                  <a:pt x="2875" y="98"/>
                  <a:pt x="2861" y="114"/>
                </a:cubicBezTo>
                <a:cubicBezTo>
                  <a:pt x="2864" y="95"/>
                  <a:pt x="2867" y="75"/>
                  <a:pt x="2874" y="56"/>
                </a:cubicBezTo>
                <a:cubicBezTo>
                  <a:pt x="2861" y="86"/>
                  <a:pt x="2839" y="113"/>
                  <a:pt x="2810" y="124"/>
                </a:cubicBezTo>
                <a:cubicBezTo>
                  <a:pt x="2810" y="124"/>
                  <a:pt x="2813" y="107"/>
                  <a:pt x="2814" y="101"/>
                </a:cubicBezTo>
                <a:cubicBezTo>
                  <a:pt x="2800" y="111"/>
                  <a:pt x="2787" y="120"/>
                  <a:pt x="2772" y="136"/>
                </a:cubicBezTo>
                <a:cubicBezTo>
                  <a:pt x="2784" y="102"/>
                  <a:pt x="2788" y="72"/>
                  <a:pt x="2794" y="37"/>
                </a:cubicBezTo>
                <a:cubicBezTo>
                  <a:pt x="2783" y="65"/>
                  <a:pt x="2766" y="99"/>
                  <a:pt x="2744" y="120"/>
                </a:cubicBezTo>
                <a:cubicBezTo>
                  <a:pt x="2744" y="120"/>
                  <a:pt x="2741" y="101"/>
                  <a:pt x="2742" y="95"/>
                </a:cubicBezTo>
                <a:cubicBezTo>
                  <a:pt x="2735" y="100"/>
                  <a:pt x="2732" y="118"/>
                  <a:pt x="2720" y="122"/>
                </a:cubicBezTo>
                <a:cubicBezTo>
                  <a:pt x="2721" y="110"/>
                  <a:pt x="2724" y="92"/>
                  <a:pt x="2726" y="80"/>
                </a:cubicBezTo>
                <a:cubicBezTo>
                  <a:pt x="2717" y="97"/>
                  <a:pt x="2697" y="112"/>
                  <a:pt x="2688" y="129"/>
                </a:cubicBezTo>
                <a:cubicBezTo>
                  <a:pt x="2694" y="93"/>
                  <a:pt x="2699" y="64"/>
                  <a:pt x="2704" y="28"/>
                </a:cubicBezTo>
                <a:cubicBezTo>
                  <a:pt x="2692" y="69"/>
                  <a:pt x="2669" y="95"/>
                  <a:pt x="2641" y="121"/>
                </a:cubicBezTo>
                <a:cubicBezTo>
                  <a:pt x="2643" y="109"/>
                  <a:pt x="2639" y="90"/>
                  <a:pt x="2641" y="79"/>
                </a:cubicBezTo>
                <a:cubicBezTo>
                  <a:pt x="2627" y="94"/>
                  <a:pt x="2606" y="109"/>
                  <a:pt x="2592" y="119"/>
                </a:cubicBezTo>
                <a:cubicBezTo>
                  <a:pt x="2598" y="84"/>
                  <a:pt x="2605" y="42"/>
                  <a:pt x="2606" y="0"/>
                </a:cubicBezTo>
                <a:cubicBezTo>
                  <a:pt x="2599" y="41"/>
                  <a:pt x="2580" y="81"/>
                  <a:pt x="2558" y="107"/>
                </a:cubicBezTo>
                <a:cubicBezTo>
                  <a:pt x="2561" y="90"/>
                  <a:pt x="2563" y="78"/>
                  <a:pt x="2565" y="60"/>
                </a:cubicBezTo>
                <a:cubicBezTo>
                  <a:pt x="2556" y="83"/>
                  <a:pt x="2534" y="104"/>
                  <a:pt x="2525" y="120"/>
                </a:cubicBezTo>
                <a:cubicBezTo>
                  <a:pt x="2528" y="103"/>
                  <a:pt x="2531" y="85"/>
                  <a:pt x="2527" y="72"/>
                </a:cubicBezTo>
                <a:cubicBezTo>
                  <a:pt x="2519" y="83"/>
                  <a:pt x="2504" y="99"/>
                  <a:pt x="2497" y="110"/>
                </a:cubicBezTo>
                <a:cubicBezTo>
                  <a:pt x="2507" y="81"/>
                  <a:pt x="2519" y="46"/>
                  <a:pt x="2525" y="11"/>
                </a:cubicBezTo>
                <a:cubicBezTo>
                  <a:pt x="2507" y="45"/>
                  <a:pt x="2490" y="78"/>
                  <a:pt x="2461" y="104"/>
                </a:cubicBezTo>
                <a:cubicBezTo>
                  <a:pt x="2456" y="97"/>
                  <a:pt x="2464" y="86"/>
                  <a:pt x="2465" y="80"/>
                </a:cubicBezTo>
                <a:cubicBezTo>
                  <a:pt x="2458" y="85"/>
                  <a:pt x="2455" y="103"/>
                  <a:pt x="2442" y="107"/>
                </a:cubicBezTo>
                <a:cubicBezTo>
                  <a:pt x="2425" y="98"/>
                  <a:pt x="2439" y="88"/>
                  <a:pt x="2435" y="75"/>
                </a:cubicBezTo>
                <a:cubicBezTo>
                  <a:pt x="2427" y="86"/>
                  <a:pt x="2420" y="97"/>
                  <a:pt x="2411" y="114"/>
                </a:cubicBezTo>
                <a:cubicBezTo>
                  <a:pt x="2422" y="79"/>
                  <a:pt x="2441" y="40"/>
                  <a:pt x="2459" y="6"/>
                </a:cubicBezTo>
                <a:cubicBezTo>
                  <a:pt x="2441" y="40"/>
                  <a:pt x="2412" y="71"/>
                  <a:pt x="2378" y="90"/>
                </a:cubicBezTo>
                <a:cubicBezTo>
                  <a:pt x="2379" y="84"/>
                  <a:pt x="2386" y="79"/>
                  <a:pt x="2388" y="68"/>
                </a:cubicBezTo>
                <a:cubicBezTo>
                  <a:pt x="2373" y="83"/>
                  <a:pt x="2358" y="99"/>
                  <a:pt x="2344" y="115"/>
                </a:cubicBezTo>
                <a:cubicBezTo>
                  <a:pt x="2360" y="87"/>
                  <a:pt x="2371" y="59"/>
                  <a:pt x="2382" y="30"/>
                </a:cubicBezTo>
                <a:cubicBezTo>
                  <a:pt x="2346" y="61"/>
                  <a:pt x="2323" y="94"/>
                  <a:pt x="2293" y="125"/>
                </a:cubicBezTo>
                <a:cubicBezTo>
                  <a:pt x="2308" y="109"/>
                  <a:pt x="2313" y="80"/>
                  <a:pt x="2328" y="64"/>
                </a:cubicBezTo>
                <a:cubicBezTo>
                  <a:pt x="2306" y="85"/>
                  <a:pt x="2279" y="105"/>
                  <a:pt x="2251" y="124"/>
                </a:cubicBezTo>
                <a:cubicBezTo>
                  <a:pt x="2253" y="112"/>
                  <a:pt x="2260" y="108"/>
                  <a:pt x="2262" y="96"/>
                </a:cubicBezTo>
                <a:cubicBezTo>
                  <a:pt x="2230" y="103"/>
                  <a:pt x="2198" y="116"/>
                  <a:pt x="2171" y="130"/>
                </a:cubicBezTo>
                <a:cubicBezTo>
                  <a:pt x="2179" y="119"/>
                  <a:pt x="2189" y="96"/>
                  <a:pt x="2192" y="78"/>
                </a:cubicBezTo>
                <a:cubicBezTo>
                  <a:pt x="2177" y="94"/>
                  <a:pt x="2146" y="95"/>
                  <a:pt x="2127" y="104"/>
                </a:cubicBezTo>
                <a:cubicBezTo>
                  <a:pt x="2135" y="93"/>
                  <a:pt x="2142" y="82"/>
                  <a:pt x="2150" y="71"/>
                </a:cubicBezTo>
                <a:cubicBezTo>
                  <a:pt x="2119" y="78"/>
                  <a:pt x="2100" y="81"/>
                  <a:pt x="2071" y="107"/>
                </a:cubicBezTo>
                <a:cubicBezTo>
                  <a:pt x="2087" y="85"/>
                  <a:pt x="2097" y="63"/>
                  <a:pt x="2112" y="47"/>
                </a:cubicBezTo>
                <a:cubicBezTo>
                  <a:pt x="2097" y="63"/>
                  <a:pt x="2077" y="72"/>
                  <a:pt x="2062" y="88"/>
                </a:cubicBezTo>
                <a:cubicBezTo>
                  <a:pt x="2073" y="59"/>
                  <a:pt x="2090" y="31"/>
                  <a:pt x="2112" y="4"/>
                </a:cubicBezTo>
                <a:cubicBezTo>
                  <a:pt x="2071" y="34"/>
                  <a:pt x="2040" y="78"/>
                  <a:pt x="1997" y="113"/>
                </a:cubicBezTo>
                <a:cubicBezTo>
                  <a:pt x="2013" y="92"/>
                  <a:pt x="2023" y="69"/>
                  <a:pt x="2038" y="53"/>
                </a:cubicBezTo>
                <a:cubicBezTo>
                  <a:pt x="2016" y="74"/>
                  <a:pt x="1989" y="94"/>
                  <a:pt x="1967" y="114"/>
                </a:cubicBezTo>
                <a:cubicBezTo>
                  <a:pt x="1984" y="87"/>
                  <a:pt x="2001" y="53"/>
                  <a:pt x="2006" y="24"/>
                </a:cubicBezTo>
                <a:cubicBezTo>
                  <a:pt x="1983" y="50"/>
                  <a:pt x="1960" y="83"/>
                  <a:pt x="1930" y="115"/>
                </a:cubicBezTo>
                <a:cubicBezTo>
                  <a:pt x="1932" y="103"/>
                  <a:pt x="1935" y="85"/>
                  <a:pt x="1936" y="79"/>
                </a:cubicBezTo>
                <a:cubicBezTo>
                  <a:pt x="1928" y="90"/>
                  <a:pt x="1915" y="100"/>
                  <a:pt x="1906" y="117"/>
                </a:cubicBezTo>
                <a:cubicBezTo>
                  <a:pt x="1917" y="82"/>
                  <a:pt x="1929" y="48"/>
                  <a:pt x="1942" y="7"/>
                </a:cubicBezTo>
                <a:cubicBezTo>
                  <a:pt x="1916" y="52"/>
                  <a:pt x="1892" y="90"/>
                  <a:pt x="1855" y="127"/>
                </a:cubicBezTo>
                <a:cubicBezTo>
                  <a:pt x="1864" y="110"/>
                  <a:pt x="1866" y="98"/>
                  <a:pt x="1874" y="87"/>
                </a:cubicBezTo>
                <a:cubicBezTo>
                  <a:pt x="1860" y="97"/>
                  <a:pt x="1847" y="107"/>
                  <a:pt x="1833" y="117"/>
                </a:cubicBezTo>
                <a:cubicBezTo>
                  <a:pt x="1847" y="101"/>
                  <a:pt x="1851" y="77"/>
                  <a:pt x="1860" y="61"/>
                </a:cubicBezTo>
                <a:cubicBezTo>
                  <a:pt x="1833" y="80"/>
                  <a:pt x="1810" y="107"/>
                  <a:pt x="1786" y="140"/>
                </a:cubicBezTo>
                <a:cubicBezTo>
                  <a:pt x="1797" y="111"/>
                  <a:pt x="1809" y="77"/>
                  <a:pt x="1814" y="47"/>
                </a:cubicBezTo>
                <a:cubicBezTo>
                  <a:pt x="1790" y="80"/>
                  <a:pt x="1734" y="125"/>
                  <a:pt x="1739" y="132"/>
                </a:cubicBezTo>
                <a:cubicBezTo>
                  <a:pt x="1731" y="143"/>
                  <a:pt x="1731" y="143"/>
                  <a:pt x="1731" y="143"/>
                </a:cubicBezTo>
                <a:cubicBezTo>
                  <a:pt x="1740" y="126"/>
                  <a:pt x="1750" y="103"/>
                  <a:pt x="1759" y="87"/>
                </a:cubicBezTo>
                <a:cubicBezTo>
                  <a:pt x="1729" y="118"/>
                  <a:pt x="1701" y="138"/>
                  <a:pt x="1666" y="146"/>
                </a:cubicBezTo>
                <a:cubicBezTo>
                  <a:pt x="1674" y="129"/>
                  <a:pt x="1656" y="82"/>
                  <a:pt x="1665" y="65"/>
                </a:cubicBezTo>
                <a:cubicBezTo>
                  <a:pt x="1643" y="86"/>
                  <a:pt x="1622" y="107"/>
                  <a:pt x="1600" y="128"/>
                </a:cubicBezTo>
                <a:cubicBezTo>
                  <a:pt x="1608" y="108"/>
                  <a:pt x="1608" y="87"/>
                  <a:pt x="1614" y="67"/>
                </a:cubicBezTo>
                <a:cubicBezTo>
                  <a:pt x="1599" y="87"/>
                  <a:pt x="1585" y="108"/>
                  <a:pt x="1575" y="130"/>
                </a:cubicBezTo>
                <a:cubicBezTo>
                  <a:pt x="1585" y="102"/>
                  <a:pt x="1590" y="74"/>
                  <a:pt x="1596" y="43"/>
                </a:cubicBezTo>
                <a:cubicBezTo>
                  <a:pt x="1584" y="86"/>
                  <a:pt x="1549" y="122"/>
                  <a:pt x="1527" y="164"/>
                </a:cubicBezTo>
                <a:cubicBezTo>
                  <a:pt x="1528" y="122"/>
                  <a:pt x="1546" y="88"/>
                  <a:pt x="1575" y="57"/>
                </a:cubicBezTo>
                <a:cubicBezTo>
                  <a:pt x="1536" y="75"/>
                  <a:pt x="1507" y="100"/>
                  <a:pt x="1483" y="139"/>
                </a:cubicBezTo>
                <a:cubicBezTo>
                  <a:pt x="1485" y="127"/>
                  <a:pt x="1488" y="109"/>
                  <a:pt x="1489" y="97"/>
                </a:cubicBezTo>
                <a:cubicBezTo>
                  <a:pt x="1481" y="114"/>
                  <a:pt x="1467" y="124"/>
                  <a:pt x="1453" y="134"/>
                </a:cubicBezTo>
                <a:cubicBezTo>
                  <a:pt x="1464" y="105"/>
                  <a:pt x="1468" y="82"/>
                  <a:pt x="1473" y="52"/>
                </a:cubicBezTo>
                <a:cubicBezTo>
                  <a:pt x="1462" y="81"/>
                  <a:pt x="1445" y="108"/>
                  <a:pt x="1418" y="128"/>
                </a:cubicBezTo>
                <a:cubicBezTo>
                  <a:pt x="1426" y="111"/>
                  <a:pt x="1429" y="94"/>
                  <a:pt x="1432" y="76"/>
                </a:cubicBezTo>
                <a:cubicBezTo>
                  <a:pt x="1421" y="105"/>
                  <a:pt x="1401" y="119"/>
                  <a:pt x="1385" y="141"/>
                </a:cubicBezTo>
                <a:cubicBezTo>
                  <a:pt x="1379" y="143"/>
                  <a:pt x="1367" y="101"/>
                  <a:pt x="1373" y="86"/>
                </a:cubicBezTo>
                <a:cubicBezTo>
                  <a:pt x="1377" y="77"/>
                  <a:pt x="1337" y="136"/>
                  <a:pt x="1332" y="133"/>
                </a:cubicBezTo>
                <a:cubicBezTo>
                  <a:pt x="1337" y="103"/>
                  <a:pt x="1341" y="73"/>
                  <a:pt x="1347" y="38"/>
                </a:cubicBezTo>
                <a:cubicBezTo>
                  <a:pt x="1335" y="78"/>
                  <a:pt x="1312" y="105"/>
                  <a:pt x="1278" y="124"/>
                </a:cubicBezTo>
                <a:cubicBezTo>
                  <a:pt x="1274" y="111"/>
                  <a:pt x="1281" y="106"/>
                  <a:pt x="1283" y="94"/>
                </a:cubicBezTo>
                <a:cubicBezTo>
                  <a:pt x="1270" y="104"/>
                  <a:pt x="1250" y="113"/>
                  <a:pt x="1243" y="118"/>
                </a:cubicBezTo>
                <a:cubicBezTo>
                  <a:pt x="1247" y="94"/>
                  <a:pt x="1247" y="94"/>
                  <a:pt x="1247" y="94"/>
                </a:cubicBezTo>
                <a:cubicBezTo>
                  <a:pt x="1232" y="110"/>
                  <a:pt x="1211" y="125"/>
                  <a:pt x="1197" y="141"/>
                </a:cubicBezTo>
                <a:cubicBezTo>
                  <a:pt x="1213" y="113"/>
                  <a:pt x="1224" y="85"/>
                  <a:pt x="1230" y="49"/>
                </a:cubicBezTo>
                <a:cubicBezTo>
                  <a:pt x="1218" y="84"/>
                  <a:pt x="1189" y="115"/>
                  <a:pt x="1155" y="134"/>
                </a:cubicBezTo>
                <a:cubicBezTo>
                  <a:pt x="1163" y="123"/>
                  <a:pt x="1165" y="111"/>
                  <a:pt x="1167" y="100"/>
                </a:cubicBezTo>
                <a:cubicBezTo>
                  <a:pt x="1152" y="115"/>
                  <a:pt x="1132" y="124"/>
                  <a:pt x="1118" y="140"/>
                </a:cubicBezTo>
                <a:cubicBezTo>
                  <a:pt x="1135" y="107"/>
                  <a:pt x="1159" y="74"/>
                  <a:pt x="1187" y="48"/>
                </a:cubicBezTo>
                <a:cubicBezTo>
                  <a:pt x="1147" y="72"/>
                  <a:pt x="1117" y="110"/>
                  <a:pt x="1082" y="134"/>
                </a:cubicBezTo>
                <a:cubicBezTo>
                  <a:pt x="1077" y="127"/>
                  <a:pt x="1073" y="115"/>
                  <a:pt x="1074" y="109"/>
                </a:cubicBezTo>
                <a:cubicBezTo>
                  <a:pt x="1061" y="113"/>
                  <a:pt x="1065" y="126"/>
                  <a:pt x="1053" y="130"/>
                </a:cubicBezTo>
                <a:cubicBezTo>
                  <a:pt x="1047" y="129"/>
                  <a:pt x="1050" y="111"/>
                  <a:pt x="1038" y="109"/>
                </a:cubicBezTo>
                <a:cubicBezTo>
                  <a:pt x="1037" y="115"/>
                  <a:pt x="1028" y="132"/>
                  <a:pt x="1021" y="137"/>
                </a:cubicBezTo>
                <a:cubicBezTo>
                  <a:pt x="1027" y="101"/>
                  <a:pt x="1034" y="60"/>
                  <a:pt x="1033" y="29"/>
                </a:cubicBezTo>
                <a:cubicBezTo>
                  <a:pt x="1021" y="64"/>
                  <a:pt x="1009" y="98"/>
                  <a:pt x="986" y="125"/>
                </a:cubicBezTo>
                <a:cubicBezTo>
                  <a:pt x="982" y="118"/>
                  <a:pt x="983" y="112"/>
                  <a:pt x="984" y="100"/>
                </a:cubicBezTo>
                <a:cubicBezTo>
                  <a:pt x="971" y="110"/>
                  <a:pt x="957" y="120"/>
                  <a:pt x="943" y="130"/>
                </a:cubicBezTo>
                <a:cubicBezTo>
                  <a:pt x="945" y="118"/>
                  <a:pt x="947" y="106"/>
                  <a:pt x="955" y="95"/>
                </a:cubicBezTo>
                <a:cubicBezTo>
                  <a:pt x="935" y="104"/>
                  <a:pt x="916" y="107"/>
                  <a:pt x="902" y="123"/>
                </a:cubicBezTo>
                <a:cubicBezTo>
                  <a:pt x="912" y="95"/>
                  <a:pt x="922" y="72"/>
                  <a:pt x="945" y="45"/>
                </a:cubicBezTo>
                <a:cubicBezTo>
                  <a:pt x="910" y="70"/>
                  <a:pt x="882" y="96"/>
                  <a:pt x="852" y="127"/>
                </a:cubicBezTo>
                <a:cubicBezTo>
                  <a:pt x="861" y="110"/>
                  <a:pt x="858" y="92"/>
                  <a:pt x="868" y="69"/>
                </a:cubicBezTo>
                <a:cubicBezTo>
                  <a:pt x="853" y="85"/>
                  <a:pt x="832" y="106"/>
                  <a:pt x="817" y="121"/>
                </a:cubicBezTo>
                <a:cubicBezTo>
                  <a:pt x="819" y="110"/>
                  <a:pt x="821" y="98"/>
                  <a:pt x="822" y="92"/>
                </a:cubicBezTo>
                <a:cubicBezTo>
                  <a:pt x="807" y="108"/>
                  <a:pt x="786" y="123"/>
                  <a:pt x="777" y="139"/>
                </a:cubicBezTo>
                <a:cubicBezTo>
                  <a:pt x="789" y="105"/>
                  <a:pt x="808" y="65"/>
                  <a:pt x="814" y="30"/>
                </a:cubicBezTo>
                <a:cubicBezTo>
                  <a:pt x="789" y="68"/>
                  <a:pt x="770" y="108"/>
                  <a:pt x="735" y="139"/>
                </a:cubicBezTo>
                <a:cubicBezTo>
                  <a:pt x="743" y="128"/>
                  <a:pt x="747" y="104"/>
                  <a:pt x="755" y="93"/>
                </a:cubicBezTo>
                <a:cubicBezTo>
                  <a:pt x="741" y="103"/>
                  <a:pt x="721" y="112"/>
                  <a:pt x="707" y="122"/>
                </a:cubicBezTo>
                <a:cubicBezTo>
                  <a:pt x="707" y="123"/>
                  <a:pt x="707" y="123"/>
                  <a:pt x="707" y="122"/>
                </a:cubicBezTo>
                <a:cubicBezTo>
                  <a:pt x="707" y="122"/>
                  <a:pt x="707" y="122"/>
                  <a:pt x="707" y="122"/>
                </a:cubicBezTo>
                <a:cubicBezTo>
                  <a:pt x="708" y="118"/>
                  <a:pt x="710" y="104"/>
                  <a:pt x="710" y="104"/>
                </a:cubicBezTo>
                <a:cubicBezTo>
                  <a:pt x="702" y="115"/>
                  <a:pt x="689" y="125"/>
                  <a:pt x="676" y="129"/>
                </a:cubicBezTo>
                <a:cubicBezTo>
                  <a:pt x="692" y="107"/>
                  <a:pt x="696" y="78"/>
                  <a:pt x="706" y="55"/>
                </a:cubicBezTo>
                <a:cubicBezTo>
                  <a:pt x="688" y="88"/>
                  <a:pt x="653" y="119"/>
                  <a:pt x="616" y="125"/>
                </a:cubicBezTo>
                <a:cubicBezTo>
                  <a:pt x="619" y="107"/>
                  <a:pt x="619" y="107"/>
                  <a:pt x="619" y="107"/>
                </a:cubicBezTo>
                <a:cubicBezTo>
                  <a:pt x="612" y="112"/>
                  <a:pt x="598" y="122"/>
                  <a:pt x="591" y="127"/>
                </a:cubicBezTo>
                <a:cubicBezTo>
                  <a:pt x="606" y="111"/>
                  <a:pt x="627" y="91"/>
                  <a:pt x="643" y="69"/>
                </a:cubicBezTo>
                <a:cubicBezTo>
                  <a:pt x="598" y="86"/>
                  <a:pt x="555" y="121"/>
                  <a:pt x="509" y="144"/>
                </a:cubicBezTo>
                <a:cubicBezTo>
                  <a:pt x="511" y="132"/>
                  <a:pt x="519" y="122"/>
                  <a:pt x="521" y="110"/>
                </a:cubicBezTo>
                <a:cubicBezTo>
                  <a:pt x="513" y="121"/>
                  <a:pt x="493" y="130"/>
                  <a:pt x="485" y="146"/>
                </a:cubicBezTo>
                <a:cubicBezTo>
                  <a:pt x="493" y="130"/>
                  <a:pt x="496" y="112"/>
                  <a:pt x="505" y="95"/>
                </a:cubicBezTo>
                <a:cubicBezTo>
                  <a:pt x="483" y="116"/>
                  <a:pt x="457" y="130"/>
                  <a:pt x="435" y="150"/>
                </a:cubicBezTo>
                <a:cubicBezTo>
                  <a:pt x="435" y="150"/>
                  <a:pt x="438" y="133"/>
                  <a:pt x="439" y="127"/>
                </a:cubicBezTo>
                <a:cubicBezTo>
                  <a:pt x="425" y="137"/>
                  <a:pt x="407" y="140"/>
                  <a:pt x="388" y="143"/>
                </a:cubicBezTo>
                <a:cubicBezTo>
                  <a:pt x="409" y="128"/>
                  <a:pt x="430" y="107"/>
                  <a:pt x="451" y="92"/>
                </a:cubicBezTo>
                <a:cubicBezTo>
                  <a:pt x="411" y="110"/>
                  <a:pt x="378" y="129"/>
                  <a:pt x="344" y="148"/>
                </a:cubicBezTo>
                <a:cubicBezTo>
                  <a:pt x="351" y="143"/>
                  <a:pt x="354" y="125"/>
                  <a:pt x="362" y="114"/>
                </a:cubicBezTo>
                <a:cubicBezTo>
                  <a:pt x="348" y="124"/>
                  <a:pt x="329" y="133"/>
                  <a:pt x="315" y="143"/>
                </a:cubicBezTo>
                <a:cubicBezTo>
                  <a:pt x="324" y="126"/>
                  <a:pt x="327" y="108"/>
                  <a:pt x="335" y="92"/>
                </a:cubicBezTo>
                <a:cubicBezTo>
                  <a:pt x="319" y="119"/>
                  <a:pt x="291" y="139"/>
                  <a:pt x="259" y="152"/>
                </a:cubicBezTo>
                <a:cubicBezTo>
                  <a:pt x="267" y="141"/>
                  <a:pt x="276" y="118"/>
                  <a:pt x="284" y="108"/>
                </a:cubicBezTo>
                <a:cubicBezTo>
                  <a:pt x="263" y="128"/>
                  <a:pt x="243" y="137"/>
                  <a:pt x="216" y="151"/>
                </a:cubicBezTo>
                <a:cubicBezTo>
                  <a:pt x="224" y="140"/>
                  <a:pt x="232" y="129"/>
                  <a:pt x="233" y="124"/>
                </a:cubicBezTo>
                <a:cubicBezTo>
                  <a:pt x="219" y="133"/>
                  <a:pt x="199" y="142"/>
                  <a:pt x="186" y="152"/>
                </a:cubicBezTo>
                <a:cubicBezTo>
                  <a:pt x="194" y="136"/>
                  <a:pt x="204" y="113"/>
                  <a:pt x="213" y="96"/>
                </a:cubicBezTo>
                <a:cubicBezTo>
                  <a:pt x="196" y="124"/>
                  <a:pt x="167" y="155"/>
                  <a:pt x="134" y="168"/>
                </a:cubicBezTo>
                <a:cubicBezTo>
                  <a:pt x="130" y="155"/>
                  <a:pt x="143" y="151"/>
                  <a:pt x="145" y="140"/>
                </a:cubicBezTo>
                <a:cubicBezTo>
                  <a:pt x="132" y="144"/>
                  <a:pt x="113" y="153"/>
                  <a:pt x="100" y="157"/>
                </a:cubicBezTo>
                <a:cubicBezTo>
                  <a:pt x="100" y="157"/>
                  <a:pt x="106" y="148"/>
                  <a:pt x="110" y="143"/>
                </a:cubicBezTo>
                <a:cubicBezTo>
                  <a:pt x="88" y="159"/>
                  <a:pt x="33" y="220"/>
                  <a:pt x="28" y="215"/>
                </a:cubicBezTo>
                <a:cubicBezTo>
                  <a:pt x="0" y="398"/>
                  <a:pt x="0" y="398"/>
                  <a:pt x="0" y="398"/>
                </a:cubicBezTo>
                <a:lnTo>
                  <a:pt x="3237" y="39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dirty="0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794" y="6146447"/>
            <a:ext cx="12221385" cy="11428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28554"/>
            <a:endParaRPr lang="en-US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28554"/>
            <a:r>
              <a:rPr lang="en-US" sz="900">
                <a:solidFill>
                  <a:srgbClr val="272E3A"/>
                </a:solidFill>
                <a:latin typeface="Open Sans Light"/>
              </a:rPr>
              <a:t> </a:t>
            </a: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970415" y="6146447"/>
            <a:ext cx="7938" cy="23810"/>
          </a:xfrm>
          <a:custGeom>
            <a:avLst/>
            <a:gdLst>
              <a:gd name="T0" fmla="*/ 2 w 2"/>
              <a:gd name="T1" fmla="*/ 0 h 6"/>
              <a:gd name="T2" fmla="*/ 1 w 2"/>
              <a:gd name="T3" fmla="*/ 6 h 6"/>
              <a:gd name="T4" fmla="*/ 2 w 2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6">
                <a:moveTo>
                  <a:pt x="2" y="0"/>
                </a:moveTo>
                <a:cubicBezTo>
                  <a:pt x="0" y="4"/>
                  <a:pt x="0" y="6"/>
                  <a:pt x="1" y="6"/>
                </a:cubicBezTo>
                <a:lnTo>
                  <a:pt x="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1126763" y="5587719"/>
            <a:ext cx="19049" cy="19049"/>
          </a:xfrm>
          <a:custGeom>
            <a:avLst/>
            <a:gdLst>
              <a:gd name="T0" fmla="*/ 0 w 5"/>
              <a:gd name="T1" fmla="*/ 5 h 5"/>
              <a:gd name="T2" fmla="*/ 5 w 5"/>
              <a:gd name="T3" fmla="*/ 3 h 5"/>
              <a:gd name="T4" fmla="*/ 0 w 5"/>
              <a:gd name="T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5">
                <a:moveTo>
                  <a:pt x="0" y="5"/>
                </a:moveTo>
                <a:cubicBezTo>
                  <a:pt x="2" y="4"/>
                  <a:pt x="3" y="3"/>
                  <a:pt x="5" y="3"/>
                </a:cubicBezTo>
                <a:cubicBezTo>
                  <a:pt x="5" y="0"/>
                  <a:pt x="3" y="2"/>
                  <a:pt x="0" y="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5438333" y="5428996"/>
            <a:ext cx="14286" cy="93651"/>
          </a:xfrm>
          <a:custGeom>
            <a:avLst/>
            <a:gdLst>
              <a:gd name="T0" fmla="*/ 0 w 4"/>
              <a:gd name="T1" fmla="*/ 25 h 25"/>
              <a:gd name="T2" fmla="*/ 4 w 4"/>
              <a:gd name="T3" fmla="*/ 0 h 25"/>
              <a:gd name="T4" fmla="*/ 0 w 4"/>
              <a:gd name="T5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25">
                <a:moveTo>
                  <a:pt x="0" y="25"/>
                </a:moveTo>
                <a:cubicBezTo>
                  <a:pt x="2" y="17"/>
                  <a:pt x="3" y="9"/>
                  <a:pt x="4" y="0"/>
                </a:cubicBezTo>
                <a:cubicBezTo>
                  <a:pt x="2" y="9"/>
                  <a:pt x="1" y="17"/>
                  <a:pt x="0" y="2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5505004" y="5579785"/>
            <a:ext cx="15873" cy="33335"/>
          </a:xfrm>
          <a:custGeom>
            <a:avLst/>
            <a:gdLst>
              <a:gd name="T0" fmla="*/ 4 w 4"/>
              <a:gd name="T1" fmla="*/ 0 h 9"/>
              <a:gd name="T2" fmla="*/ 0 w 4"/>
              <a:gd name="T3" fmla="*/ 9 h 9"/>
              <a:gd name="T4" fmla="*/ 3 w 4"/>
              <a:gd name="T5" fmla="*/ 5 h 9"/>
              <a:gd name="T6" fmla="*/ 4 w 4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4" y="0"/>
                </a:moveTo>
                <a:cubicBezTo>
                  <a:pt x="2" y="3"/>
                  <a:pt x="1" y="6"/>
                  <a:pt x="0" y="9"/>
                </a:cubicBezTo>
                <a:cubicBezTo>
                  <a:pt x="1" y="8"/>
                  <a:pt x="2" y="7"/>
                  <a:pt x="3" y="5"/>
                </a:cubicBez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10235134" y="5527404"/>
            <a:ext cx="14286" cy="44445"/>
          </a:xfrm>
          <a:custGeom>
            <a:avLst/>
            <a:gdLst>
              <a:gd name="T0" fmla="*/ 0 w 4"/>
              <a:gd name="T1" fmla="*/ 12 h 12"/>
              <a:gd name="T2" fmla="*/ 4 w 4"/>
              <a:gd name="T3" fmla="*/ 0 h 12"/>
              <a:gd name="T4" fmla="*/ 0 w 4"/>
              <a:gd name="T5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12">
                <a:moveTo>
                  <a:pt x="0" y="12"/>
                </a:moveTo>
                <a:cubicBezTo>
                  <a:pt x="1" y="8"/>
                  <a:pt x="3" y="4"/>
                  <a:pt x="4" y="0"/>
                </a:cubicBezTo>
                <a:cubicBezTo>
                  <a:pt x="2" y="4"/>
                  <a:pt x="1" y="8"/>
                  <a:pt x="0" y="1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173" name="Title 1">
            <a:extLst>
              <a:ext uri="{FF2B5EF4-FFF2-40B4-BE49-F238E27FC236}">
                <a16:creationId xmlns:a16="http://schemas.microsoft.com/office/drawing/2014/main" id="{F89B839E-A73F-48A5-92B1-A0E8C4F20759}"/>
              </a:ext>
            </a:extLst>
          </p:cNvPr>
          <p:cNvSpPr txBox="1">
            <a:spLocks/>
          </p:cNvSpPr>
          <p:nvPr/>
        </p:nvSpPr>
        <p:spPr>
          <a:xfrm>
            <a:off x="4165185" y="553680"/>
            <a:ext cx="3909489" cy="8523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457109"/>
            <a:r>
              <a:rPr lang="en-US" sz="6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7CFDE7-B9DA-49C9-B3CA-DA95DE97FFFE}"/>
              </a:ext>
            </a:extLst>
          </p:cNvPr>
          <p:cNvGrpSpPr/>
          <p:nvPr/>
        </p:nvGrpSpPr>
        <p:grpSpPr>
          <a:xfrm>
            <a:off x="931826" y="5692640"/>
            <a:ext cx="3672112" cy="702022"/>
            <a:chOff x="1863895" y="11385863"/>
            <a:chExt cx="7345179" cy="1404225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F1603EB-EF0E-412F-80AB-D1493354F322}"/>
                </a:ext>
              </a:extLst>
            </p:cNvPr>
            <p:cNvSpPr txBox="1"/>
            <p:nvPr/>
          </p:nvSpPr>
          <p:spPr>
            <a:xfrm>
              <a:off x="2685886" y="11385863"/>
              <a:ext cx="6523188" cy="55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endParaRPr lang="en-US" sz="1200" dirty="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3848D1-2FB5-4AAC-BF37-59D033F2D829}"/>
                </a:ext>
              </a:extLst>
            </p:cNvPr>
            <p:cNvSpPr/>
            <p:nvPr/>
          </p:nvSpPr>
          <p:spPr>
            <a:xfrm>
              <a:off x="1863895" y="11589861"/>
              <a:ext cx="369508" cy="120022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defTabSz="228554"/>
              <a:endParaRPr lang="en-US" sz="3299" dirty="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5786D8-FD8F-49E8-928F-60FBF40F524D}"/>
              </a:ext>
            </a:extLst>
          </p:cNvPr>
          <p:cNvGrpSpPr/>
          <p:nvPr/>
        </p:nvGrpSpPr>
        <p:grpSpPr>
          <a:xfrm>
            <a:off x="4385339" y="5692994"/>
            <a:ext cx="3466616" cy="655501"/>
            <a:chOff x="8771818" y="11386569"/>
            <a:chExt cx="6934135" cy="1311171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412E17E-C38A-4A7A-BB18-E31E3F5D31E0}"/>
                </a:ext>
              </a:extLst>
            </p:cNvPr>
            <p:cNvSpPr txBox="1"/>
            <p:nvPr/>
          </p:nvSpPr>
          <p:spPr>
            <a:xfrm>
              <a:off x="9182764" y="11386569"/>
              <a:ext cx="6523189" cy="738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r>
                <a:rPr lang="en-US" dirty="0">
                  <a:solidFill>
                    <a:srgbClr val="FFFFFF"/>
                  </a:solidFill>
                  <a:latin typeface="Open Sans Light"/>
                </a:rPr>
                <a:t>Feel Free To Ask Any Question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94EC461-B94D-41BF-B252-CEEE53766D6F}"/>
                </a:ext>
              </a:extLst>
            </p:cNvPr>
            <p:cNvSpPr/>
            <p:nvPr/>
          </p:nvSpPr>
          <p:spPr>
            <a:xfrm>
              <a:off x="8771818" y="11682203"/>
              <a:ext cx="369510" cy="101553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defTabSz="228554"/>
              <a:endParaRPr lang="en-US" sz="2699" dirty="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EC38EA-7360-4718-85B2-51E35E7C077D}"/>
              </a:ext>
            </a:extLst>
          </p:cNvPr>
          <p:cNvGrpSpPr/>
          <p:nvPr/>
        </p:nvGrpSpPr>
        <p:grpSpPr>
          <a:xfrm>
            <a:off x="7760560" y="5692641"/>
            <a:ext cx="3088674" cy="655854"/>
            <a:chOff x="15523137" y="11385863"/>
            <a:chExt cx="6178153" cy="1311877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3C3ED76-66C6-4ABF-BD39-F5B16618DDD8}"/>
                </a:ext>
              </a:extLst>
            </p:cNvPr>
            <p:cNvSpPr txBox="1"/>
            <p:nvPr/>
          </p:nvSpPr>
          <p:spPr>
            <a:xfrm>
              <a:off x="16404842" y="11385863"/>
              <a:ext cx="5296448" cy="55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endParaRPr lang="en-US" sz="1200" dirty="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2576A2F-88E1-4A5B-A0C8-D17823A4AE4F}"/>
                </a:ext>
              </a:extLst>
            </p:cNvPr>
            <p:cNvSpPr/>
            <p:nvPr/>
          </p:nvSpPr>
          <p:spPr>
            <a:xfrm>
              <a:off x="15523137" y="11682203"/>
              <a:ext cx="369508" cy="101553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defTabSz="228554"/>
              <a:endParaRPr lang="en-US" sz="2699" dirty="0">
                <a:solidFill>
                  <a:srgbClr val="FFFFFF"/>
                </a:solidFill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73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-1.36654 3.7037E-7 " pathEditMode="relative" rAng="0" ptsTypes="AA">
                                      <p:cBhvr>
                                        <p:cTn id="12" dur="5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3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174E-7 -4.81481E-6 L -1.36655 -4.81481E-6 " pathEditMode="relative" rAng="0" ptsTypes="AA">
                                      <p:cBhvr>
                                        <p:cTn id="14" dur="25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3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D0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51AFA10E-7BCE-4BF4-87DC-245CA496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833" y="1711389"/>
            <a:ext cx="6890334" cy="45869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5422A9-2099-4BDE-B360-F748C477CED9}"/>
              </a:ext>
            </a:extLst>
          </p:cNvPr>
          <p:cNvSpPr txBox="1"/>
          <p:nvPr/>
        </p:nvSpPr>
        <p:spPr>
          <a:xfrm>
            <a:off x="3807328" y="886265"/>
            <a:ext cx="457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Telemedicine and who need the most?</a:t>
            </a:r>
          </a:p>
        </p:txBody>
      </p:sp>
    </p:spTree>
    <p:extLst>
      <p:ext uri="{BB962C8B-B14F-4D97-AF65-F5344CB8AC3E}">
        <p14:creationId xmlns:p14="http://schemas.microsoft.com/office/powerpoint/2010/main" val="77147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37"/>
          <p:cNvSpPr>
            <a:spLocks/>
          </p:cNvSpPr>
          <p:nvPr/>
        </p:nvSpPr>
        <p:spPr bwMode="auto">
          <a:xfrm rot="16200000" flipV="1">
            <a:off x="9171954" y="3300623"/>
            <a:ext cx="562566" cy="1652234"/>
          </a:xfrm>
          <a:custGeom>
            <a:avLst/>
            <a:gdLst>
              <a:gd name="T0" fmla="*/ 663 w 663"/>
              <a:gd name="T1" fmla="*/ 1524 h 1524"/>
              <a:gd name="T2" fmla="*/ 0 w 663"/>
              <a:gd name="T3" fmla="*/ 1142 h 1524"/>
              <a:gd name="T4" fmla="*/ 0 w 663"/>
              <a:gd name="T5" fmla="*/ 382 h 1524"/>
              <a:gd name="T6" fmla="*/ 663 w 663"/>
              <a:gd name="T7" fmla="*/ 0 h 1524"/>
              <a:gd name="T8" fmla="*/ 663 w 663"/>
              <a:gd name="T9" fmla="*/ 152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1524">
                <a:moveTo>
                  <a:pt x="663" y="1524"/>
                </a:moveTo>
                <a:lnTo>
                  <a:pt x="0" y="1142"/>
                </a:lnTo>
                <a:lnTo>
                  <a:pt x="0" y="382"/>
                </a:lnTo>
                <a:lnTo>
                  <a:pt x="663" y="0"/>
                </a:lnTo>
                <a:lnTo>
                  <a:pt x="663" y="15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44" name="Freeform 37"/>
          <p:cNvSpPr>
            <a:spLocks/>
          </p:cNvSpPr>
          <p:nvPr/>
        </p:nvSpPr>
        <p:spPr bwMode="auto">
          <a:xfrm rot="16200000" flipV="1">
            <a:off x="6490911" y="3300623"/>
            <a:ext cx="562566" cy="1652234"/>
          </a:xfrm>
          <a:custGeom>
            <a:avLst/>
            <a:gdLst>
              <a:gd name="T0" fmla="*/ 663 w 663"/>
              <a:gd name="T1" fmla="*/ 1524 h 1524"/>
              <a:gd name="T2" fmla="*/ 0 w 663"/>
              <a:gd name="T3" fmla="*/ 1142 h 1524"/>
              <a:gd name="T4" fmla="*/ 0 w 663"/>
              <a:gd name="T5" fmla="*/ 382 h 1524"/>
              <a:gd name="T6" fmla="*/ 663 w 663"/>
              <a:gd name="T7" fmla="*/ 0 h 1524"/>
              <a:gd name="T8" fmla="*/ 663 w 663"/>
              <a:gd name="T9" fmla="*/ 152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1524">
                <a:moveTo>
                  <a:pt x="663" y="1524"/>
                </a:moveTo>
                <a:lnTo>
                  <a:pt x="0" y="1142"/>
                </a:lnTo>
                <a:lnTo>
                  <a:pt x="0" y="382"/>
                </a:lnTo>
                <a:lnTo>
                  <a:pt x="663" y="0"/>
                </a:lnTo>
                <a:lnTo>
                  <a:pt x="663" y="15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42" name="Freeform 37"/>
          <p:cNvSpPr>
            <a:spLocks/>
          </p:cNvSpPr>
          <p:nvPr/>
        </p:nvSpPr>
        <p:spPr bwMode="auto">
          <a:xfrm rot="16200000" flipV="1">
            <a:off x="3809868" y="3300623"/>
            <a:ext cx="562566" cy="1652234"/>
          </a:xfrm>
          <a:custGeom>
            <a:avLst/>
            <a:gdLst>
              <a:gd name="T0" fmla="*/ 663 w 663"/>
              <a:gd name="T1" fmla="*/ 1524 h 1524"/>
              <a:gd name="T2" fmla="*/ 0 w 663"/>
              <a:gd name="T3" fmla="*/ 1142 h 1524"/>
              <a:gd name="T4" fmla="*/ 0 w 663"/>
              <a:gd name="T5" fmla="*/ 382 h 1524"/>
              <a:gd name="T6" fmla="*/ 663 w 663"/>
              <a:gd name="T7" fmla="*/ 0 h 1524"/>
              <a:gd name="T8" fmla="*/ 663 w 663"/>
              <a:gd name="T9" fmla="*/ 152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1524">
                <a:moveTo>
                  <a:pt x="663" y="1524"/>
                </a:moveTo>
                <a:lnTo>
                  <a:pt x="0" y="1142"/>
                </a:lnTo>
                <a:lnTo>
                  <a:pt x="0" y="382"/>
                </a:lnTo>
                <a:lnTo>
                  <a:pt x="663" y="0"/>
                </a:lnTo>
                <a:lnTo>
                  <a:pt x="663" y="15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88347" y="3863262"/>
            <a:ext cx="595035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554"/>
            <a:r>
              <a:rPr lang="en-US" sz="2799">
                <a:solidFill>
                  <a:srgbClr val="FFFFFF"/>
                </a:solidFill>
                <a:latin typeface="Open Sans Light"/>
              </a:rPr>
              <a:t>02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450687" y="3863262"/>
            <a:ext cx="595035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554"/>
            <a:r>
              <a:rPr lang="en-US" sz="2799">
                <a:solidFill>
                  <a:srgbClr val="FFFFFF"/>
                </a:solidFill>
                <a:latin typeface="Open Sans Light"/>
              </a:rPr>
              <a:t>04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47844" y="3863262"/>
            <a:ext cx="595035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554"/>
            <a:r>
              <a:rPr lang="en-US" sz="2799">
                <a:solidFill>
                  <a:srgbClr val="FFFFFF"/>
                </a:solidFill>
                <a:latin typeface="Open Sans Light"/>
              </a:rPr>
              <a:t>06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94" y="447"/>
            <a:ext cx="12190413" cy="3845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0" name="Freeform 37"/>
          <p:cNvSpPr>
            <a:spLocks/>
          </p:cNvSpPr>
          <p:nvPr/>
        </p:nvSpPr>
        <p:spPr bwMode="auto">
          <a:xfrm rot="5400000">
            <a:off x="2457492" y="2738057"/>
            <a:ext cx="562566" cy="1652234"/>
          </a:xfrm>
          <a:custGeom>
            <a:avLst/>
            <a:gdLst>
              <a:gd name="T0" fmla="*/ 663 w 663"/>
              <a:gd name="T1" fmla="*/ 1524 h 1524"/>
              <a:gd name="T2" fmla="*/ 0 w 663"/>
              <a:gd name="T3" fmla="*/ 1142 h 1524"/>
              <a:gd name="T4" fmla="*/ 0 w 663"/>
              <a:gd name="T5" fmla="*/ 382 h 1524"/>
              <a:gd name="T6" fmla="*/ 663 w 663"/>
              <a:gd name="T7" fmla="*/ 0 h 1524"/>
              <a:gd name="T8" fmla="*/ 663 w 663"/>
              <a:gd name="T9" fmla="*/ 152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1524">
                <a:moveTo>
                  <a:pt x="663" y="1524"/>
                </a:moveTo>
                <a:lnTo>
                  <a:pt x="0" y="1142"/>
                </a:lnTo>
                <a:lnTo>
                  <a:pt x="0" y="382"/>
                </a:lnTo>
                <a:lnTo>
                  <a:pt x="663" y="0"/>
                </a:lnTo>
                <a:lnTo>
                  <a:pt x="663" y="15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45" name="Freeform 37"/>
          <p:cNvSpPr>
            <a:spLocks/>
          </p:cNvSpPr>
          <p:nvPr/>
        </p:nvSpPr>
        <p:spPr bwMode="auto">
          <a:xfrm rot="5400000">
            <a:off x="5138535" y="2738059"/>
            <a:ext cx="562566" cy="1652234"/>
          </a:xfrm>
          <a:custGeom>
            <a:avLst/>
            <a:gdLst>
              <a:gd name="T0" fmla="*/ 663 w 663"/>
              <a:gd name="T1" fmla="*/ 1524 h 1524"/>
              <a:gd name="T2" fmla="*/ 0 w 663"/>
              <a:gd name="T3" fmla="*/ 1142 h 1524"/>
              <a:gd name="T4" fmla="*/ 0 w 663"/>
              <a:gd name="T5" fmla="*/ 382 h 1524"/>
              <a:gd name="T6" fmla="*/ 663 w 663"/>
              <a:gd name="T7" fmla="*/ 0 h 1524"/>
              <a:gd name="T8" fmla="*/ 663 w 663"/>
              <a:gd name="T9" fmla="*/ 152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1524">
                <a:moveTo>
                  <a:pt x="663" y="1524"/>
                </a:moveTo>
                <a:lnTo>
                  <a:pt x="0" y="1142"/>
                </a:lnTo>
                <a:lnTo>
                  <a:pt x="0" y="382"/>
                </a:lnTo>
                <a:lnTo>
                  <a:pt x="663" y="0"/>
                </a:lnTo>
                <a:lnTo>
                  <a:pt x="663" y="152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47" name="Freeform 37"/>
          <p:cNvSpPr>
            <a:spLocks/>
          </p:cNvSpPr>
          <p:nvPr/>
        </p:nvSpPr>
        <p:spPr bwMode="auto">
          <a:xfrm rot="5400000">
            <a:off x="7819578" y="2738059"/>
            <a:ext cx="562566" cy="1652234"/>
          </a:xfrm>
          <a:custGeom>
            <a:avLst/>
            <a:gdLst>
              <a:gd name="T0" fmla="*/ 663 w 663"/>
              <a:gd name="T1" fmla="*/ 1524 h 1524"/>
              <a:gd name="T2" fmla="*/ 0 w 663"/>
              <a:gd name="T3" fmla="*/ 1142 h 1524"/>
              <a:gd name="T4" fmla="*/ 0 w 663"/>
              <a:gd name="T5" fmla="*/ 382 h 1524"/>
              <a:gd name="T6" fmla="*/ 663 w 663"/>
              <a:gd name="T7" fmla="*/ 0 h 1524"/>
              <a:gd name="T8" fmla="*/ 663 w 663"/>
              <a:gd name="T9" fmla="*/ 152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1524">
                <a:moveTo>
                  <a:pt x="663" y="1524"/>
                </a:moveTo>
                <a:lnTo>
                  <a:pt x="0" y="1142"/>
                </a:lnTo>
                <a:lnTo>
                  <a:pt x="0" y="382"/>
                </a:lnTo>
                <a:lnTo>
                  <a:pt x="663" y="0"/>
                </a:lnTo>
                <a:lnTo>
                  <a:pt x="663" y="152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38093" y="3288279"/>
            <a:ext cx="595035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554"/>
            <a:r>
              <a:rPr lang="en-US" sz="2799">
                <a:solidFill>
                  <a:srgbClr val="FFFFFF"/>
                </a:solidFill>
                <a:latin typeface="Open Sans Light"/>
              </a:rPr>
              <a:t>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54335" y="3288279"/>
            <a:ext cx="595035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554"/>
            <a:r>
              <a:rPr lang="en-US" sz="2799">
                <a:solidFill>
                  <a:srgbClr val="FFFFFF"/>
                </a:solidFill>
                <a:latin typeface="Open Sans Light"/>
              </a:rPr>
              <a:t>03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816675" y="3288279"/>
            <a:ext cx="595035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554"/>
            <a:r>
              <a:rPr lang="en-US" sz="2799">
                <a:solidFill>
                  <a:srgbClr val="FFFFFF"/>
                </a:solidFill>
                <a:latin typeface="Open Sans Light"/>
              </a:rPr>
              <a:t>05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915075" y="543922"/>
            <a:ext cx="10361851" cy="8174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109"/>
            <a:r>
              <a:rPr lang="en-US" sz="3199" dirty="0">
                <a:solidFill>
                  <a:srgbClr val="272E3A">
                    <a:lumMod val="90000"/>
                    <a:lumOff val="10000"/>
                  </a:srgbClr>
                </a:solidFill>
                <a:latin typeface="Open Sans Light"/>
              </a:rPr>
              <a:t>Problems That Creates Our Motivation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25B603-286A-4371-9F19-10CCA42C4B52}"/>
              </a:ext>
            </a:extLst>
          </p:cNvPr>
          <p:cNvGrpSpPr/>
          <p:nvPr/>
        </p:nvGrpSpPr>
        <p:grpSpPr>
          <a:xfrm>
            <a:off x="1409281" y="1664151"/>
            <a:ext cx="2697157" cy="1493528"/>
            <a:chOff x="2818929" y="3327843"/>
            <a:chExt cx="5395016" cy="2987447"/>
          </a:xfrm>
        </p:grpSpPr>
        <p:grpSp>
          <p:nvGrpSpPr>
            <p:cNvPr id="57" name="Group 56"/>
            <p:cNvGrpSpPr/>
            <p:nvPr/>
          </p:nvGrpSpPr>
          <p:grpSpPr>
            <a:xfrm>
              <a:off x="2818929" y="4731943"/>
              <a:ext cx="5395016" cy="1583347"/>
              <a:chOff x="1408668" y="1458001"/>
              <a:chExt cx="2697508" cy="791671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408668" y="1711002"/>
                <a:ext cx="2697508" cy="538670"/>
              </a:xfrm>
              <a:prstGeom prst="rect">
                <a:avLst/>
              </a:prstGeom>
            </p:spPr>
            <p:txBody>
              <a:bodyPr wrap="square" lIns="243808" rIns="243808" bIns="60952">
                <a:spAutoFit/>
              </a:bodyPr>
              <a:lstStyle/>
              <a:p>
                <a:pPr lvl="0" algn="ctr"/>
                <a:r>
                  <a:rPr lang="en-GB" sz="1400" b="1" dirty="0"/>
                  <a:t>Hard to find right doctors for you   </a:t>
                </a:r>
                <a:endParaRPr lang="en-US" sz="1400" b="1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408669" y="1458001"/>
                <a:ext cx="2680097" cy="326917"/>
              </a:xfrm>
              <a:prstGeom prst="rect">
                <a:avLst/>
              </a:prstGeom>
            </p:spPr>
            <p:txBody>
              <a:bodyPr wrap="square" lIns="243808" rIns="243808" bIns="60952">
                <a:spAutoFit/>
              </a:bodyPr>
              <a:lstStyle/>
              <a:p>
                <a:pPr algn="ctr" defTabSz="228554">
                  <a:lnSpc>
                    <a:spcPct val="89000"/>
                  </a:lnSpc>
                </a:pPr>
                <a:endParaRPr lang="en-US" sz="1600" dirty="0">
                  <a:solidFill>
                    <a:srgbClr val="272E3A">
                      <a:lumMod val="90000"/>
                      <a:lumOff val="10000"/>
                    </a:srgbClr>
                  </a:solidFill>
                  <a:latin typeface="Open Sans Light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A791F05-07B6-456E-A5A6-548B073A2CD3}"/>
                </a:ext>
              </a:extLst>
            </p:cNvPr>
            <p:cNvSpPr/>
            <p:nvPr/>
          </p:nvSpPr>
          <p:spPr>
            <a:xfrm>
              <a:off x="4876821" y="3327843"/>
              <a:ext cx="369510" cy="1661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28554"/>
              <a:endParaRPr lang="en-US" sz="4799" dirty="0">
                <a:solidFill>
                  <a:srgbClr val="272E3A"/>
                </a:solidFill>
                <a:latin typeface="Open Sans Light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5A9B910-AFCC-4C98-94BC-5919D9717A9A}"/>
              </a:ext>
            </a:extLst>
          </p:cNvPr>
          <p:cNvGrpSpPr/>
          <p:nvPr/>
        </p:nvGrpSpPr>
        <p:grpSpPr>
          <a:xfrm>
            <a:off x="4089028" y="1664151"/>
            <a:ext cx="2697157" cy="1493528"/>
            <a:chOff x="8179121" y="3327843"/>
            <a:chExt cx="5395016" cy="2987447"/>
          </a:xfrm>
        </p:grpSpPr>
        <p:grpSp>
          <p:nvGrpSpPr>
            <p:cNvPr id="56" name="Group 55"/>
            <p:cNvGrpSpPr/>
            <p:nvPr/>
          </p:nvGrpSpPr>
          <p:grpSpPr>
            <a:xfrm>
              <a:off x="8179121" y="4731943"/>
              <a:ext cx="5395016" cy="1583347"/>
              <a:chOff x="4088765" y="1458001"/>
              <a:chExt cx="2697508" cy="791671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088765" y="1711002"/>
                <a:ext cx="2697508" cy="538670"/>
              </a:xfrm>
              <a:prstGeom prst="rect">
                <a:avLst/>
              </a:prstGeom>
            </p:spPr>
            <p:txBody>
              <a:bodyPr wrap="square" lIns="243808" rIns="243808" bIns="60952">
                <a:spAutoFit/>
              </a:bodyPr>
              <a:lstStyle/>
              <a:p>
                <a:pPr lvl="0" algn="ctr"/>
                <a:r>
                  <a:rPr lang="en-GB" sz="1400" b="1" dirty="0"/>
                  <a:t>Its time taking to get an appointment of a doctor</a:t>
                </a:r>
                <a:endParaRPr lang="en-US" sz="1400" b="1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088766" y="1458001"/>
                <a:ext cx="2680097" cy="326917"/>
              </a:xfrm>
              <a:prstGeom prst="rect">
                <a:avLst/>
              </a:prstGeom>
            </p:spPr>
            <p:txBody>
              <a:bodyPr wrap="square" lIns="243808" rIns="243808" bIns="60952">
                <a:spAutoFit/>
              </a:bodyPr>
              <a:lstStyle/>
              <a:p>
                <a:pPr algn="ctr" defTabSz="228554">
                  <a:lnSpc>
                    <a:spcPct val="89000"/>
                  </a:lnSpc>
                </a:pPr>
                <a:endParaRPr lang="en-US" sz="1600" dirty="0">
                  <a:solidFill>
                    <a:srgbClr val="272E3A">
                      <a:lumMod val="90000"/>
                      <a:lumOff val="10000"/>
                    </a:srgbClr>
                  </a:solidFill>
                  <a:latin typeface="Open Sans Light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85692E-E78A-47EE-8E9F-C6AD9D81065A}"/>
                </a:ext>
              </a:extLst>
            </p:cNvPr>
            <p:cNvSpPr/>
            <p:nvPr/>
          </p:nvSpPr>
          <p:spPr>
            <a:xfrm>
              <a:off x="10133925" y="3327843"/>
              <a:ext cx="369510" cy="16619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28554"/>
              <a:endParaRPr lang="en-US" sz="4799" dirty="0">
                <a:solidFill>
                  <a:srgbClr val="272E3A"/>
                </a:solidFill>
                <a:latin typeface="Open Sans Ligh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D6A70E4-18A7-4294-8198-32B3837A5020}"/>
              </a:ext>
            </a:extLst>
          </p:cNvPr>
          <p:cNvGrpSpPr/>
          <p:nvPr/>
        </p:nvGrpSpPr>
        <p:grpSpPr>
          <a:xfrm>
            <a:off x="6751370" y="1664151"/>
            <a:ext cx="2697157" cy="1278084"/>
            <a:chOff x="13504497" y="3327843"/>
            <a:chExt cx="5395016" cy="2556503"/>
          </a:xfrm>
        </p:grpSpPr>
        <p:grpSp>
          <p:nvGrpSpPr>
            <p:cNvPr id="55" name="Group 54"/>
            <p:cNvGrpSpPr/>
            <p:nvPr/>
          </p:nvGrpSpPr>
          <p:grpSpPr>
            <a:xfrm>
              <a:off x="13504497" y="4731944"/>
              <a:ext cx="5395016" cy="1152402"/>
              <a:chOff x="6751452" y="1458001"/>
              <a:chExt cx="2697508" cy="57619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751452" y="1711002"/>
                <a:ext cx="2697508" cy="323198"/>
              </a:xfrm>
              <a:prstGeom prst="rect">
                <a:avLst/>
              </a:prstGeom>
            </p:spPr>
            <p:txBody>
              <a:bodyPr wrap="square" lIns="243808" rIns="243808" bIns="60952">
                <a:spAutoFit/>
              </a:bodyPr>
              <a:lstStyle/>
              <a:p>
                <a:pPr lvl="0" algn="ctr"/>
                <a:r>
                  <a:rPr lang="en-GB" sz="1400" b="1" dirty="0"/>
                  <a:t>It's sluggish to visit a doctor</a:t>
                </a:r>
                <a:endParaRPr lang="en-US" sz="1400" b="1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751453" y="1458001"/>
                <a:ext cx="2680097" cy="326917"/>
              </a:xfrm>
              <a:prstGeom prst="rect">
                <a:avLst/>
              </a:prstGeom>
            </p:spPr>
            <p:txBody>
              <a:bodyPr wrap="square" lIns="243808" rIns="243808" bIns="60952">
                <a:spAutoFit/>
              </a:bodyPr>
              <a:lstStyle/>
              <a:p>
                <a:pPr algn="ctr" defTabSz="228554">
                  <a:lnSpc>
                    <a:spcPct val="89000"/>
                  </a:lnSpc>
                </a:pPr>
                <a:endParaRPr lang="en-US" sz="1600" dirty="0">
                  <a:solidFill>
                    <a:srgbClr val="272E3A">
                      <a:lumMod val="90000"/>
                      <a:lumOff val="10000"/>
                    </a:srgbClr>
                  </a:solidFill>
                  <a:latin typeface="Open Sans Light"/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7D64E88-7C68-4A7B-8695-89FE621FDC6C}"/>
                </a:ext>
              </a:extLst>
            </p:cNvPr>
            <p:cNvSpPr/>
            <p:nvPr/>
          </p:nvSpPr>
          <p:spPr>
            <a:xfrm>
              <a:off x="15476710" y="3327843"/>
              <a:ext cx="369510" cy="16619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28554"/>
              <a:endParaRPr lang="en-US" sz="4799" dirty="0">
                <a:solidFill>
                  <a:srgbClr val="272E3A"/>
                </a:solidFill>
                <a:latin typeface="Open Sans Light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704BC4-7640-4E5B-8990-890854CA690D}"/>
              </a:ext>
            </a:extLst>
          </p:cNvPr>
          <p:cNvGrpSpPr/>
          <p:nvPr/>
        </p:nvGrpSpPr>
        <p:grpSpPr>
          <a:xfrm>
            <a:off x="2757858" y="4598550"/>
            <a:ext cx="2697157" cy="1597407"/>
            <a:chOff x="5516433" y="9197410"/>
            <a:chExt cx="5395016" cy="3195232"/>
          </a:xfrm>
        </p:grpSpPr>
        <p:grpSp>
          <p:nvGrpSpPr>
            <p:cNvPr id="58" name="Group 57"/>
            <p:cNvGrpSpPr/>
            <p:nvPr/>
          </p:nvGrpSpPr>
          <p:grpSpPr>
            <a:xfrm>
              <a:off x="5516433" y="9197410"/>
              <a:ext cx="5395016" cy="1152402"/>
              <a:chOff x="1408668" y="1458001"/>
              <a:chExt cx="2697508" cy="57619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408668" y="1711002"/>
                <a:ext cx="2697508" cy="323198"/>
              </a:xfrm>
              <a:prstGeom prst="rect">
                <a:avLst/>
              </a:prstGeom>
            </p:spPr>
            <p:txBody>
              <a:bodyPr wrap="square" lIns="243808" rIns="243808" bIns="60952">
                <a:spAutoFit/>
              </a:bodyPr>
              <a:lstStyle/>
              <a:p>
                <a:pPr lvl="0" algn="ctr"/>
                <a:r>
                  <a:rPr lang="en-GB" sz="1400" b="1" dirty="0"/>
                  <a:t>Report carrying is a hassle </a:t>
                </a:r>
                <a:endParaRPr lang="en-US" sz="1400" b="1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08669" y="1458001"/>
                <a:ext cx="2680097" cy="326917"/>
              </a:xfrm>
              <a:prstGeom prst="rect">
                <a:avLst/>
              </a:prstGeom>
            </p:spPr>
            <p:txBody>
              <a:bodyPr wrap="square" lIns="243808" rIns="243808" bIns="60952">
                <a:spAutoFit/>
              </a:bodyPr>
              <a:lstStyle/>
              <a:p>
                <a:pPr algn="ctr" defTabSz="228554">
                  <a:lnSpc>
                    <a:spcPct val="89000"/>
                  </a:lnSpc>
                </a:pPr>
                <a:endParaRPr lang="en-US" sz="1600" dirty="0">
                  <a:solidFill>
                    <a:srgbClr val="272E3A">
                      <a:lumMod val="90000"/>
                      <a:lumOff val="10000"/>
                    </a:srgbClr>
                  </a:solidFill>
                  <a:latin typeface="Open Sans Light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9EDBA-DCEC-4B93-9D87-63BCAEB94F30}"/>
                </a:ext>
              </a:extLst>
            </p:cNvPr>
            <p:cNvSpPr/>
            <p:nvPr/>
          </p:nvSpPr>
          <p:spPr>
            <a:xfrm>
              <a:off x="7506060" y="10730689"/>
              <a:ext cx="369510" cy="1661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28554"/>
              <a:endParaRPr lang="en-US" sz="4799" dirty="0">
                <a:solidFill>
                  <a:srgbClr val="272E3A"/>
                </a:solidFill>
                <a:latin typeface="Open Sans Ligh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9C90CF-3711-4971-BB6A-47BCC407A506}"/>
              </a:ext>
            </a:extLst>
          </p:cNvPr>
          <p:cNvGrpSpPr/>
          <p:nvPr/>
        </p:nvGrpSpPr>
        <p:grpSpPr>
          <a:xfrm>
            <a:off x="5437605" y="4598548"/>
            <a:ext cx="2697157" cy="1597407"/>
            <a:chOff x="10876625" y="9197409"/>
            <a:chExt cx="5395016" cy="3195233"/>
          </a:xfrm>
        </p:grpSpPr>
        <p:grpSp>
          <p:nvGrpSpPr>
            <p:cNvPr id="61" name="Group 60"/>
            <p:cNvGrpSpPr/>
            <p:nvPr/>
          </p:nvGrpSpPr>
          <p:grpSpPr>
            <a:xfrm>
              <a:off x="10876625" y="9197409"/>
              <a:ext cx="5395016" cy="1583347"/>
              <a:chOff x="4088765" y="1458001"/>
              <a:chExt cx="2697508" cy="791671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4088765" y="1711002"/>
                <a:ext cx="2697508" cy="538670"/>
              </a:xfrm>
              <a:prstGeom prst="rect">
                <a:avLst/>
              </a:prstGeom>
            </p:spPr>
            <p:txBody>
              <a:bodyPr wrap="square" lIns="243808" rIns="243808" bIns="60952">
                <a:spAutoFit/>
              </a:bodyPr>
              <a:lstStyle/>
              <a:p>
                <a:pPr lvl="0" algn="ctr"/>
                <a:r>
                  <a:rPr lang="en-GB" sz="1400" b="1" dirty="0"/>
                  <a:t>Rural people do not have good treatments</a:t>
                </a:r>
                <a:endParaRPr lang="en-US" sz="1400" b="1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088766" y="1458001"/>
                <a:ext cx="2680097" cy="326917"/>
              </a:xfrm>
              <a:prstGeom prst="rect">
                <a:avLst/>
              </a:prstGeom>
            </p:spPr>
            <p:txBody>
              <a:bodyPr wrap="square" lIns="243808" rIns="243808" bIns="60952">
                <a:spAutoFit/>
              </a:bodyPr>
              <a:lstStyle/>
              <a:p>
                <a:pPr algn="ctr" defTabSz="228554">
                  <a:lnSpc>
                    <a:spcPct val="89000"/>
                  </a:lnSpc>
                </a:pPr>
                <a:endParaRPr lang="en-US" sz="1600" dirty="0">
                  <a:solidFill>
                    <a:srgbClr val="272E3A">
                      <a:lumMod val="90000"/>
                      <a:lumOff val="10000"/>
                    </a:srgbClr>
                  </a:solidFill>
                  <a:latin typeface="Open Sans Light"/>
                </a:endParaRP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852EA9A-A58E-4306-8657-0D03B057AFCA}"/>
                </a:ext>
              </a:extLst>
            </p:cNvPr>
            <p:cNvSpPr/>
            <p:nvPr/>
          </p:nvSpPr>
          <p:spPr>
            <a:xfrm>
              <a:off x="12763164" y="10730688"/>
              <a:ext cx="369510" cy="16619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28554"/>
              <a:endParaRPr lang="en-US" sz="4799" dirty="0">
                <a:solidFill>
                  <a:srgbClr val="272E3A"/>
                </a:solidFill>
                <a:latin typeface="Open Sans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052E9C9-9843-4094-A623-C1F279EFE8A1}"/>
              </a:ext>
            </a:extLst>
          </p:cNvPr>
          <p:cNvGrpSpPr/>
          <p:nvPr/>
        </p:nvGrpSpPr>
        <p:grpSpPr>
          <a:xfrm>
            <a:off x="8099946" y="4598550"/>
            <a:ext cx="2697157" cy="1597407"/>
            <a:chOff x="16202001" y="9197410"/>
            <a:chExt cx="5395016" cy="3195232"/>
          </a:xfrm>
        </p:grpSpPr>
        <p:grpSp>
          <p:nvGrpSpPr>
            <p:cNvPr id="64" name="Group 63"/>
            <p:cNvGrpSpPr/>
            <p:nvPr/>
          </p:nvGrpSpPr>
          <p:grpSpPr>
            <a:xfrm>
              <a:off x="16202001" y="9197410"/>
              <a:ext cx="5395016" cy="2014291"/>
              <a:chOff x="6751452" y="1458001"/>
              <a:chExt cx="2697508" cy="100714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751452" y="1711002"/>
                <a:ext cx="2697508" cy="754141"/>
              </a:xfrm>
              <a:prstGeom prst="rect">
                <a:avLst/>
              </a:prstGeom>
            </p:spPr>
            <p:txBody>
              <a:bodyPr wrap="square" lIns="243808" rIns="243808" bIns="60952">
                <a:spAutoFit/>
              </a:bodyPr>
              <a:lstStyle/>
              <a:p>
                <a:pPr lvl="0" algn="ctr"/>
                <a:r>
                  <a:rPr lang="en-GB" sz="1400" b="1" dirty="0"/>
                  <a:t>No availability of  EHR(Electronic health record)</a:t>
                </a:r>
                <a:endParaRPr lang="en-US" sz="1400" b="1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751453" y="1458001"/>
                <a:ext cx="2680097" cy="326917"/>
              </a:xfrm>
              <a:prstGeom prst="rect">
                <a:avLst/>
              </a:prstGeom>
            </p:spPr>
            <p:txBody>
              <a:bodyPr wrap="square" lIns="243808" rIns="243808" bIns="60952">
                <a:spAutoFit/>
              </a:bodyPr>
              <a:lstStyle/>
              <a:p>
                <a:pPr algn="ctr" defTabSz="228554">
                  <a:lnSpc>
                    <a:spcPct val="89000"/>
                  </a:lnSpc>
                </a:pPr>
                <a:endParaRPr lang="en-US" sz="1600" dirty="0">
                  <a:solidFill>
                    <a:srgbClr val="272E3A">
                      <a:lumMod val="90000"/>
                      <a:lumOff val="10000"/>
                    </a:srgbClr>
                  </a:solidFill>
                  <a:latin typeface="Open Sans Light"/>
                </a:endParaRP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8885A7-D70B-48BE-A7FF-5CA1442DC68B}"/>
                </a:ext>
              </a:extLst>
            </p:cNvPr>
            <p:cNvSpPr/>
            <p:nvPr/>
          </p:nvSpPr>
          <p:spPr>
            <a:xfrm>
              <a:off x="18105949" y="10730689"/>
              <a:ext cx="369510" cy="1661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28554"/>
              <a:endParaRPr lang="en-US" sz="4799" dirty="0">
                <a:solidFill>
                  <a:srgbClr val="272E3A"/>
                </a:solidFill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563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4" grpId="0" animBg="1"/>
      <p:bldP spid="42" grpId="0" animBg="1"/>
      <p:bldP spid="40" grpId="0" animBg="1"/>
      <p:bldP spid="45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D531F6B-CF7C-4809-9F61-694086FB49B9}"/>
              </a:ext>
            </a:extLst>
          </p:cNvPr>
          <p:cNvGrpSpPr/>
          <p:nvPr/>
        </p:nvGrpSpPr>
        <p:grpSpPr>
          <a:xfrm>
            <a:off x="1800667" y="1490139"/>
            <a:ext cx="9355013" cy="3263503"/>
            <a:chOff x="1814736" y="1349463"/>
            <a:chExt cx="8816922" cy="32635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E9DA17A-A977-40C9-92EB-7D4D07673CC0}"/>
                </a:ext>
              </a:extLst>
            </p:cNvPr>
            <p:cNvSpPr txBox="1"/>
            <p:nvPr/>
          </p:nvSpPr>
          <p:spPr>
            <a:xfrm>
              <a:off x="1814736" y="2841672"/>
              <a:ext cx="168812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Rural </a:t>
              </a:r>
            </a:p>
            <a:p>
              <a:pPr algn="ctr"/>
              <a:r>
                <a:rPr lang="en-US" b="1" dirty="0"/>
                <a:t>people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34E3F81-7C62-4C40-8259-E318A3290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2857" y="3122632"/>
              <a:ext cx="1561506" cy="144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C67275-FD3A-486A-8481-4340ACED902A}"/>
                </a:ext>
              </a:extLst>
            </p:cNvPr>
            <p:cNvSpPr txBox="1"/>
            <p:nvPr/>
          </p:nvSpPr>
          <p:spPr>
            <a:xfrm>
              <a:off x="5036227" y="2799466"/>
              <a:ext cx="1969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Telemedicine</a:t>
              </a:r>
            </a:p>
            <a:p>
              <a:pPr algn="ctr"/>
              <a:r>
                <a:rPr lang="en-US" b="1" dirty="0"/>
                <a:t> Hub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E34E81B-3BC3-4FC2-B309-BCE4CC2DA5E4}"/>
                </a:ext>
              </a:extLst>
            </p:cNvPr>
            <p:cNvCxnSpPr/>
            <p:nvPr/>
          </p:nvCxnSpPr>
          <p:spPr>
            <a:xfrm>
              <a:off x="6958535" y="3122632"/>
              <a:ext cx="1434909" cy="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485D1D-F57A-421F-B2B8-BBE53D64A492}"/>
                </a:ext>
              </a:extLst>
            </p:cNvPr>
            <p:cNvSpPr txBox="1"/>
            <p:nvPr/>
          </p:nvSpPr>
          <p:spPr>
            <a:xfrm>
              <a:off x="8421858" y="2788645"/>
              <a:ext cx="22098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Expert Doctors</a:t>
              </a:r>
            </a:p>
            <a:p>
              <a:pPr algn="ctr"/>
              <a:r>
                <a:rPr lang="en-US" b="1" dirty="0"/>
                <a:t>City Hospitals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657B35-87BF-469E-B631-E2BAEC0446FA}"/>
                </a:ext>
              </a:extLst>
            </p:cNvPr>
            <p:cNvSpPr/>
            <p:nvPr/>
          </p:nvSpPr>
          <p:spPr>
            <a:xfrm>
              <a:off x="5082368" y="2541494"/>
              <a:ext cx="1882589" cy="1075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D19443-9505-45BB-8F93-50980C98E371}"/>
                </a:ext>
              </a:extLst>
            </p:cNvPr>
            <p:cNvCxnSpPr/>
            <p:nvPr/>
          </p:nvCxnSpPr>
          <p:spPr>
            <a:xfrm>
              <a:off x="5996768" y="1850106"/>
              <a:ext cx="0" cy="699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04EEA5-645E-4D8E-BD1C-C21FC9DAB15E}"/>
                </a:ext>
              </a:extLst>
            </p:cNvPr>
            <p:cNvSpPr txBox="1"/>
            <p:nvPr/>
          </p:nvSpPr>
          <p:spPr>
            <a:xfrm>
              <a:off x="5109263" y="1419803"/>
              <a:ext cx="1773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Good Internet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59420D2-C5F0-4891-86C0-9186AA6002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9998" y="3606296"/>
              <a:ext cx="269887" cy="430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0C1D1D-7E66-41B3-8B92-035FDC06A464}"/>
                </a:ext>
              </a:extLst>
            </p:cNvPr>
            <p:cNvSpPr txBox="1"/>
            <p:nvPr/>
          </p:nvSpPr>
          <p:spPr>
            <a:xfrm>
              <a:off x="3912474" y="4061633"/>
              <a:ext cx="1766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Popular place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5EFE97-5A35-4539-B00C-98DF1C6E8884}"/>
                </a:ext>
              </a:extLst>
            </p:cNvPr>
            <p:cNvCxnSpPr>
              <a:cxnSpLocks/>
            </p:cNvCxnSpPr>
            <p:nvPr/>
          </p:nvCxnSpPr>
          <p:spPr>
            <a:xfrm>
              <a:off x="6967440" y="3606296"/>
              <a:ext cx="269887" cy="4152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F2D3B0-911E-4B7B-BA21-3EC44E0D89A6}"/>
                </a:ext>
              </a:extLst>
            </p:cNvPr>
            <p:cNvSpPr txBox="1"/>
            <p:nvPr/>
          </p:nvSpPr>
          <p:spPr>
            <a:xfrm>
              <a:off x="6263712" y="4116042"/>
              <a:ext cx="3161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Assist doctors/Compounders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D8BD8D0-C1EC-4533-8CC6-8E909640443F}"/>
                </a:ext>
              </a:extLst>
            </p:cNvPr>
            <p:cNvSpPr/>
            <p:nvPr/>
          </p:nvSpPr>
          <p:spPr>
            <a:xfrm>
              <a:off x="5036227" y="1349463"/>
              <a:ext cx="1773242" cy="5058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A1A50B9-6E7E-4555-8F80-EC2373B3E7B3}"/>
                </a:ext>
              </a:extLst>
            </p:cNvPr>
            <p:cNvSpPr/>
            <p:nvPr/>
          </p:nvSpPr>
          <p:spPr>
            <a:xfrm>
              <a:off x="3790130" y="4036770"/>
              <a:ext cx="1773242" cy="5058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9F2DD52-2C46-4935-B5A3-E6086D6375E7}"/>
                </a:ext>
              </a:extLst>
            </p:cNvPr>
            <p:cNvSpPr/>
            <p:nvPr/>
          </p:nvSpPr>
          <p:spPr>
            <a:xfrm>
              <a:off x="6207439" y="4010766"/>
              <a:ext cx="3161643" cy="602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79836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225">
            <a:extLst>
              <a:ext uri="{FF2B5EF4-FFF2-40B4-BE49-F238E27FC236}">
                <a16:creationId xmlns:a16="http://schemas.microsoft.com/office/drawing/2014/main" id="{21D9F8BE-B6C9-4904-BEFD-14E3A72E2C95}"/>
              </a:ext>
            </a:extLst>
          </p:cNvPr>
          <p:cNvSpPr/>
          <p:nvPr/>
        </p:nvSpPr>
        <p:spPr>
          <a:xfrm>
            <a:off x="0" y="447"/>
            <a:ext cx="7277967" cy="6857107"/>
          </a:xfrm>
          <a:prstGeom prst="rect">
            <a:avLst/>
          </a:prstGeom>
          <a:solidFill>
            <a:srgbClr val="DAE6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>
              <a:solidFill>
                <a:srgbClr val="272E3A"/>
              </a:solidFill>
              <a:latin typeface="Calibri"/>
            </a:endParaRP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19AAF28B-A21C-4194-958D-BA2D6D1A5BCB}"/>
              </a:ext>
            </a:extLst>
          </p:cNvPr>
          <p:cNvSpPr>
            <a:spLocks/>
          </p:cNvSpPr>
          <p:nvPr/>
        </p:nvSpPr>
        <p:spPr bwMode="auto">
          <a:xfrm>
            <a:off x="0" y="446"/>
            <a:ext cx="7277967" cy="6857107"/>
          </a:xfrm>
          <a:custGeom>
            <a:avLst/>
            <a:gdLst>
              <a:gd name="connsiteX0" fmla="*/ 6844380 w 14557829"/>
              <a:gd name="connsiteY0" fmla="*/ 2541813 h 13716000"/>
              <a:gd name="connsiteX1" fmla="*/ 5361045 w 14557829"/>
              <a:gd name="connsiteY1" fmla="*/ 3157671 h 13716000"/>
              <a:gd name="connsiteX2" fmla="*/ 4874249 w 14557829"/>
              <a:gd name="connsiteY2" fmla="*/ 3284182 h 13716000"/>
              <a:gd name="connsiteX3" fmla="*/ 4858112 w 14557829"/>
              <a:gd name="connsiteY3" fmla="*/ 3278798 h 13716000"/>
              <a:gd name="connsiteX4" fmla="*/ 2918994 w 14557829"/>
              <a:gd name="connsiteY4" fmla="*/ 4358179 h 13716000"/>
              <a:gd name="connsiteX5" fmla="*/ 2994299 w 14557829"/>
              <a:gd name="connsiteY5" fmla="*/ 5440251 h 13716000"/>
              <a:gd name="connsiteX6" fmla="*/ 2921683 w 14557829"/>
              <a:gd name="connsiteY6" fmla="*/ 6271993 h 13716000"/>
              <a:gd name="connsiteX7" fmla="*/ 2730730 w 14557829"/>
              <a:gd name="connsiteY7" fmla="*/ 6689210 h 13716000"/>
              <a:gd name="connsiteX8" fmla="*/ 3766181 w 14557829"/>
              <a:gd name="connsiteY8" fmla="*/ 8635324 h 13716000"/>
              <a:gd name="connsiteX9" fmla="*/ 3854934 w 14557829"/>
              <a:gd name="connsiteY9" fmla="*/ 8659550 h 13716000"/>
              <a:gd name="connsiteX10" fmla="*/ 4274494 w 14557829"/>
              <a:gd name="connsiteY10" fmla="*/ 8977173 h 13716000"/>
              <a:gd name="connsiteX11" fmla="*/ 5530483 w 14557829"/>
              <a:gd name="connsiteY11" fmla="*/ 9956960 h 13716000"/>
              <a:gd name="connsiteX12" fmla="*/ 6955909 w 14557829"/>
              <a:gd name="connsiteY12" fmla="*/ 9849291 h 13716000"/>
              <a:gd name="connsiteX13" fmla="*/ 7442706 w 14557829"/>
              <a:gd name="connsiteY13" fmla="*/ 9868133 h 13716000"/>
              <a:gd name="connsiteX14" fmla="*/ 7765444 w 14557829"/>
              <a:gd name="connsiteY14" fmla="*/ 9997336 h 13716000"/>
              <a:gd name="connsiteX15" fmla="*/ 8954196 w 14557829"/>
              <a:gd name="connsiteY15" fmla="*/ 9854674 h 13716000"/>
              <a:gd name="connsiteX16" fmla="*/ 9298450 w 14557829"/>
              <a:gd name="connsiteY16" fmla="*/ 9816990 h 13716000"/>
              <a:gd name="connsiteX17" fmla="*/ 9403340 w 14557829"/>
              <a:gd name="connsiteY17" fmla="*/ 9851983 h 13716000"/>
              <a:gd name="connsiteX18" fmla="*/ 12437078 w 14557829"/>
              <a:gd name="connsiteY18" fmla="*/ 8142740 h 13716000"/>
              <a:gd name="connsiteX19" fmla="*/ 12340256 w 14557829"/>
              <a:gd name="connsiteY19" fmla="*/ 6533090 h 13716000"/>
              <a:gd name="connsiteX20" fmla="*/ 12216540 w 14557829"/>
              <a:gd name="connsiteY20" fmla="*/ 5965137 h 13716000"/>
              <a:gd name="connsiteX21" fmla="*/ 10419965 w 14557829"/>
              <a:gd name="connsiteY21" fmla="*/ 3661023 h 13716000"/>
              <a:gd name="connsiteX22" fmla="*/ 9556640 w 14557829"/>
              <a:gd name="connsiteY22" fmla="*/ 3577580 h 13716000"/>
              <a:gd name="connsiteX23" fmla="*/ 8311409 w 14557829"/>
              <a:gd name="connsiteY23" fmla="*/ 3138829 h 13716000"/>
              <a:gd name="connsiteX24" fmla="*/ 7410432 w 14557829"/>
              <a:gd name="connsiteY24" fmla="*/ 2619327 h 13716000"/>
              <a:gd name="connsiteX25" fmla="*/ 6844380 w 14557829"/>
              <a:gd name="connsiteY25" fmla="*/ 2541813 h 13716000"/>
              <a:gd name="connsiteX26" fmla="*/ 0 w 14557829"/>
              <a:gd name="connsiteY26" fmla="*/ 0 h 13716000"/>
              <a:gd name="connsiteX27" fmla="*/ 14557829 w 14557829"/>
              <a:gd name="connsiteY27" fmla="*/ 0 h 13716000"/>
              <a:gd name="connsiteX28" fmla="*/ 14557829 w 14557829"/>
              <a:gd name="connsiteY28" fmla="*/ 13716000 h 13716000"/>
              <a:gd name="connsiteX29" fmla="*/ 0 w 14557829"/>
              <a:gd name="connsiteY29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4557829" h="13716000">
                <a:moveTo>
                  <a:pt x="6844380" y="2541813"/>
                </a:moveTo>
                <a:cubicBezTo>
                  <a:pt x="6283371" y="2541940"/>
                  <a:pt x="5750348" y="2768044"/>
                  <a:pt x="5361045" y="3157671"/>
                </a:cubicBezTo>
                <a:cubicBezTo>
                  <a:pt x="5231950" y="3284182"/>
                  <a:pt x="5046376" y="3335325"/>
                  <a:pt x="4874249" y="3284182"/>
                </a:cubicBezTo>
                <a:cubicBezTo>
                  <a:pt x="4868870" y="3281490"/>
                  <a:pt x="4863491" y="3281490"/>
                  <a:pt x="4858112" y="3278798"/>
                </a:cubicBezTo>
                <a:cubicBezTo>
                  <a:pt x="4024372" y="3044619"/>
                  <a:pt x="3161047" y="3523745"/>
                  <a:pt x="2918994" y="4358179"/>
                </a:cubicBezTo>
                <a:cubicBezTo>
                  <a:pt x="2811414" y="4732328"/>
                  <a:pt x="2846378" y="5111862"/>
                  <a:pt x="2994299" y="5440251"/>
                </a:cubicBezTo>
                <a:cubicBezTo>
                  <a:pt x="3115326" y="5712115"/>
                  <a:pt x="3083052" y="6024355"/>
                  <a:pt x="2921683" y="6271993"/>
                </a:cubicBezTo>
                <a:cubicBezTo>
                  <a:pt x="2840999" y="6395812"/>
                  <a:pt x="2773762" y="6538473"/>
                  <a:pt x="2730730" y="6689210"/>
                </a:cubicBezTo>
                <a:cubicBezTo>
                  <a:pt x="2488676" y="7515569"/>
                  <a:pt x="2945889" y="8374228"/>
                  <a:pt x="3766181" y="8635324"/>
                </a:cubicBezTo>
                <a:cubicBezTo>
                  <a:pt x="3795766" y="8643400"/>
                  <a:pt x="3825350" y="8651475"/>
                  <a:pt x="3854934" y="8659550"/>
                </a:cubicBezTo>
                <a:cubicBezTo>
                  <a:pt x="4032440" y="8705310"/>
                  <a:pt x="4183051" y="8818362"/>
                  <a:pt x="4274494" y="8977173"/>
                </a:cubicBezTo>
                <a:cubicBezTo>
                  <a:pt x="4538063" y="9440150"/>
                  <a:pt x="4976449" y="9800840"/>
                  <a:pt x="5530483" y="9956960"/>
                </a:cubicBezTo>
                <a:cubicBezTo>
                  <a:pt x="6022658" y="10094238"/>
                  <a:pt x="6522902" y="10043095"/>
                  <a:pt x="6955909" y="9849291"/>
                </a:cubicBezTo>
                <a:cubicBezTo>
                  <a:pt x="7111900" y="9779306"/>
                  <a:pt x="7292095" y="9784690"/>
                  <a:pt x="7442706" y="9868133"/>
                </a:cubicBezTo>
                <a:cubicBezTo>
                  <a:pt x="7542217" y="9921968"/>
                  <a:pt x="7649796" y="9965035"/>
                  <a:pt x="7765444" y="9997336"/>
                </a:cubicBezTo>
                <a:cubicBezTo>
                  <a:pt x="8182314" y="10115772"/>
                  <a:pt x="8607252" y="10051170"/>
                  <a:pt x="8954196" y="9854674"/>
                </a:cubicBezTo>
                <a:cubicBezTo>
                  <a:pt x="9059086" y="9795456"/>
                  <a:pt x="9182802" y="9781998"/>
                  <a:pt x="9298450" y="9816990"/>
                </a:cubicBezTo>
                <a:cubicBezTo>
                  <a:pt x="9333413" y="9830449"/>
                  <a:pt x="9368376" y="9841216"/>
                  <a:pt x="9403340" y="9851983"/>
                </a:cubicBezTo>
                <a:cubicBezTo>
                  <a:pt x="10713118" y="10218057"/>
                  <a:pt x="12071308" y="9453608"/>
                  <a:pt x="12437078" y="8142740"/>
                </a:cubicBezTo>
                <a:cubicBezTo>
                  <a:pt x="12593068" y="7588245"/>
                  <a:pt x="12544657" y="7025675"/>
                  <a:pt x="12340256" y="6533090"/>
                </a:cubicBezTo>
                <a:cubicBezTo>
                  <a:pt x="12264951" y="6352745"/>
                  <a:pt x="12221919" y="6161632"/>
                  <a:pt x="12216540" y="5965137"/>
                </a:cubicBezTo>
                <a:cubicBezTo>
                  <a:pt x="12186956" y="4915365"/>
                  <a:pt x="11485001" y="3959804"/>
                  <a:pt x="10419965" y="3661023"/>
                </a:cubicBezTo>
                <a:cubicBezTo>
                  <a:pt x="10129500" y="3580271"/>
                  <a:pt x="9839036" y="3556046"/>
                  <a:pt x="9556640" y="3577580"/>
                </a:cubicBezTo>
                <a:cubicBezTo>
                  <a:pt x="9096738" y="3615264"/>
                  <a:pt x="8639526" y="3459144"/>
                  <a:pt x="8311409" y="3138829"/>
                </a:cubicBezTo>
                <a:cubicBezTo>
                  <a:pt x="8066666" y="2899266"/>
                  <a:pt x="7762755" y="2718920"/>
                  <a:pt x="7410432" y="2619327"/>
                </a:cubicBezTo>
                <a:cubicBezTo>
                  <a:pt x="7221496" y="2566838"/>
                  <a:pt x="7031383" y="2541771"/>
                  <a:pt x="6844380" y="2541813"/>
                </a:cubicBezTo>
                <a:close/>
                <a:moveTo>
                  <a:pt x="0" y="0"/>
                </a:moveTo>
                <a:lnTo>
                  <a:pt x="14557829" y="0"/>
                </a:lnTo>
                <a:lnTo>
                  <a:pt x="14557829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3F8FF"/>
          </a:solidFill>
          <a:ln>
            <a:noFill/>
          </a:ln>
          <a:effectLst>
            <a:outerShdw blurRad="419100" dist="165100" dir="10320000" sx="99000" sy="99000" algn="tl" rotWithShape="0">
              <a:srgbClr val="8FBAF9">
                <a:alpha val="40000"/>
              </a:srgb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>
              <a:solidFill>
                <a:srgbClr val="272E3A"/>
              </a:solidFill>
              <a:latin typeface="Calibri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86460B1-A8F6-4ED0-8A67-908468C1069F}"/>
              </a:ext>
            </a:extLst>
          </p:cNvPr>
          <p:cNvGrpSpPr/>
          <p:nvPr/>
        </p:nvGrpSpPr>
        <p:grpSpPr>
          <a:xfrm>
            <a:off x="2803680" y="2530395"/>
            <a:ext cx="1148591" cy="2290264"/>
            <a:chOff x="10658584" y="5060557"/>
            <a:chExt cx="2297482" cy="458112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2FEBE3D-710E-410B-BD20-673D1D2B36E0}"/>
                </a:ext>
              </a:extLst>
            </p:cNvPr>
            <p:cNvSpPr/>
            <p:nvPr/>
          </p:nvSpPr>
          <p:spPr>
            <a:xfrm>
              <a:off x="10658584" y="5060557"/>
              <a:ext cx="1981200" cy="4019550"/>
            </a:xfrm>
            <a:custGeom>
              <a:avLst/>
              <a:gdLst>
                <a:gd name="connsiteX0" fmla="*/ 1339740 w 1981200"/>
                <a:gd name="connsiteY0" fmla="*/ 1952700 h 4019550"/>
                <a:gd name="connsiteX1" fmla="*/ 1494045 w 1981200"/>
                <a:gd name="connsiteY1" fmla="*/ 1421205 h 4019550"/>
                <a:gd name="connsiteX2" fmla="*/ 1206390 w 1981200"/>
                <a:gd name="connsiteY2" fmla="*/ 811605 h 4019550"/>
                <a:gd name="connsiteX3" fmla="*/ 1358790 w 1981200"/>
                <a:gd name="connsiteY3" fmla="*/ 483945 h 4019550"/>
                <a:gd name="connsiteX4" fmla="*/ 953978 w 1981200"/>
                <a:gd name="connsiteY4" fmla="*/ 8647 h 4019550"/>
                <a:gd name="connsiteX5" fmla="*/ 478680 w 1981200"/>
                <a:gd name="connsiteY5" fmla="*/ 413460 h 4019550"/>
                <a:gd name="connsiteX6" fmla="*/ 531067 w 1981200"/>
                <a:gd name="connsiteY6" fmla="*/ 660157 h 4019550"/>
                <a:gd name="connsiteX7" fmla="*/ 78630 w 1981200"/>
                <a:gd name="connsiteY7" fmla="*/ 1300237 h 4019550"/>
                <a:gd name="connsiteX8" fmla="*/ 361522 w 1981200"/>
                <a:gd name="connsiteY8" fmla="*/ 2070810 h 4019550"/>
                <a:gd name="connsiteX9" fmla="*/ 7192 w 1981200"/>
                <a:gd name="connsiteY9" fmla="*/ 2868052 h 4019550"/>
                <a:gd name="connsiteX10" fmla="*/ 1152098 w 1981200"/>
                <a:gd name="connsiteY10" fmla="*/ 4008195 h 4019550"/>
                <a:gd name="connsiteX11" fmla="*/ 1960770 w 1981200"/>
                <a:gd name="connsiteY11" fmla="*/ 2729940 h 4019550"/>
                <a:gd name="connsiteX12" fmla="*/ 1339740 w 1981200"/>
                <a:gd name="connsiteY12" fmla="*/ 1952700 h 401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1200" h="4019550">
                  <a:moveTo>
                    <a:pt x="1339740" y="1952700"/>
                  </a:moveTo>
                  <a:cubicBezTo>
                    <a:pt x="1314975" y="1673617"/>
                    <a:pt x="1495950" y="1753627"/>
                    <a:pt x="1494045" y="1421205"/>
                  </a:cubicBezTo>
                  <a:cubicBezTo>
                    <a:pt x="1492140" y="1130692"/>
                    <a:pt x="1211153" y="968767"/>
                    <a:pt x="1206390" y="811605"/>
                  </a:cubicBezTo>
                  <a:cubicBezTo>
                    <a:pt x="1202580" y="654442"/>
                    <a:pt x="1352123" y="572527"/>
                    <a:pt x="1358790" y="483945"/>
                  </a:cubicBezTo>
                  <a:cubicBezTo>
                    <a:pt x="1378792" y="241057"/>
                    <a:pt x="1196865" y="27697"/>
                    <a:pt x="953978" y="8647"/>
                  </a:cubicBezTo>
                  <a:cubicBezTo>
                    <a:pt x="711090" y="-11355"/>
                    <a:pt x="497730" y="170572"/>
                    <a:pt x="478680" y="413460"/>
                  </a:cubicBezTo>
                  <a:cubicBezTo>
                    <a:pt x="471060" y="502995"/>
                    <a:pt x="527258" y="522045"/>
                    <a:pt x="531067" y="660157"/>
                  </a:cubicBezTo>
                  <a:cubicBezTo>
                    <a:pt x="534878" y="798270"/>
                    <a:pt x="34815" y="1012582"/>
                    <a:pt x="78630" y="1300237"/>
                  </a:cubicBezTo>
                  <a:cubicBezTo>
                    <a:pt x="122445" y="1589798"/>
                    <a:pt x="378667" y="1722195"/>
                    <a:pt x="361522" y="2070810"/>
                  </a:cubicBezTo>
                  <a:cubicBezTo>
                    <a:pt x="349140" y="2328937"/>
                    <a:pt x="2430" y="2440380"/>
                    <a:pt x="7192" y="2868052"/>
                  </a:cubicBezTo>
                  <a:cubicBezTo>
                    <a:pt x="13860" y="3564330"/>
                    <a:pt x="514875" y="4097730"/>
                    <a:pt x="1152098" y="4008195"/>
                  </a:cubicBezTo>
                  <a:cubicBezTo>
                    <a:pt x="1789320" y="3918660"/>
                    <a:pt x="2050305" y="3367162"/>
                    <a:pt x="1960770" y="2729940"/>
                  </a:cubicBezTo>
                  <a:cubicBezTo>
                    <a:pt x="1900763" y="2307030"/>
                    <a:pt x="1363553" y="2231783"/>
                    <a:pt x="1339740" y="1952700"/>
                  </a:cubicBezTo>
                  <a:close/>
                </a:path>
              </a:pathLst>
            </a:custGeom>
            <a:solidFill>
              <a:srgbClr val="C0D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33ACF42-349E-4710-8808-1EE3E163AFC9}"/>
                </a:ext>
              </a:extLst>
            </p:cNvPr>
            <p:cNvSpPr/>
            <p:nvPr/>
          </p:nvSpPr>
          <p:spPr>
            <a:xfrm>
              <a:off x="11444083" y="5474493"/>
              <a:ext cx="304800" cy="3209925"/>
            </a:xfrm>
            <a:custGeom>
              <a:avLst/>
              <a:gdLst>
                <a:gd name="connsiteX0" fmla="*/ 97041 w 304800"/>
                <a:gd name="connsiteY0" fmla="*/ 7144 h 3209925"/>
                <a:gd name="connsiteX1" fmla="*/ 56084 w 304800"/>
                <a:gd name="connsiteY1" fmla="*/ 409099 h 3209925"/>
                <a:gd name="connsiteX2" fmla="*/ 31318 w 304800"/>
                <a:gd name="connsiteY2" fmla="*/ 812006 h 3209925"/>
                <a:gd name="connsiteX3" fmla="*/ 21793 w 304800"/>
                <a:gd name="connsiteY3" fmla="*/ 1215866 h 3209925"/>
                <a:gd name="connsiteX4" fmla="*/ 30366 w 304800"/>
                <a:gd name="connsiteY4" fmla="*/ 1618774 h 3209925"/>
                <a:gd name="connsiteX5" fmla="*/ 57989 w 304800"/>
                <a:gd name="connsiteY5" fmla="*/ 2021681 h 3209925"/>
                <a:gd name="connsiteX6" fmla="*/ 109423 w 304800"/>
                <a:gd name="connsiteY6" fmla="*/ 2421731 h 3209925"/>
                <a:gd name="connsiteX7" fmla="*/ 189434 w 304800"/>
                <a:gd name="connsiteY7" fmla="*/ 2817019 h 3209925"/>
                <a:gd name="connsiteX8" fmla="*/ 306591 w 304800"/>
                <a:gd name="connsiteY8" fmla="*/ 3202781 h 3209925"/>
                <a:gd name="connsiteX9" fmla="*/ 181814 w 304800"/>
                <a:gd name="connsiteY9" fmla="*/ 2818924 h 3209925"/>
                <a:gd name="connsiteX10" fmla="*/ 96089 w 304800"/>
                <a:gd name="connsiteY10" fmla="*/ 2423636 h 3209925"/>
                <a:gd name="connsiteX11" fmla="*/ 42748 w 304800"/>
                <a:gd name="connsiteY11" fmla="*/ 2022634 h 3209925"/>
                <a:gd name="connsiteX12" fmla="*/ 14173 w 304800"/>
                <a:gd name="connsiteY12" fmla="*/ 1619726 h 3209925"/>
                <a:gd name="connsiteX13" fmla="*/ 18936 w 304800"/>
                <a:gd name="connsiteY13" fmla="*/ 812006 h 3209925"/>
                <a:gd name="connsiteX14" fmla="*/ 97041 w 304800"/>
                <a:gd name="connsiteY14" fmla="*/ 7144 h 3209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800" h="3209925">
                  <a:moveTo>
                    <a:pt x="97041" y="7144"/>
                  </a:moveTo>
                  <a:cubicBezTo>
                    <a:pt x="79896" y="140494"/>
                    <a:pt x="66561" y="274796"/>
                    <a:pt x="56084" y="409099"/>
                  </a:cubicBezTo>
                  <a:cubicBezTo>
                    <a:pt x="45606" y="543401"/>
                    <a:pt x="37034" y="677704"/>
                    <a:pt x="31318" y="812006"/>
                  </a:cubicBezTo>
                  <a:cubicBezTo>
                    <a:pt x="26556" y="946309"/>
                    <a:pt x="21793" y="1080611"/>
                    <a:pt x="21793" y="1215866"/>
                  </a:cubicBezTo>
                  <a:cubicBezTo>
                    <a:pt x="21793" y="1350169"/>
                    <a:pt x="24651" y="1484471"/>
                    <a:pt x="30366" y="1618774"/>
                  </a:cubicBezTo>
                  <a:cubicBezTo>
                    <a:pt x="36081" y="1753076"/>
                    <a:pt x="45606" y="1887379"/>
                    <a:pt x="57989" y="2021681"/>
                  </a:cubicBezTo>
                  <a:cubicBezTo>
                    <a:pt x="71323" y="2155984"/>
                    <a:pt x="88468" y="2288381"/>
                    <a:pt x="109423" y="2421731"/>
                  </a:cubicBezTo>
                  <a:cubicBezTo>
                    <a:pt x="131331" y="2554129"/>
                    <a:pt x="158001" y="2686526"/>
                    <a:pt x="189434" y="2817019"/>
                  </a:cubicBezTo>
                  <a:cubicBezTo>
                    <a:pt x="221818" y="2947511"/>
                    <a:pt x="260871" y="3076099"/>
                    <a:pt x="306591" y="3202781"/>
                  </a:cubicBezTo>
                  <a:cubicBezTo>
                    <a:pt x="258014" y="3077051"/>
                    <a:pt x="217056" y="2948464"/>
                    <a:pt x="181814" y="2818924"/>
                  </a:cubicBezTo>
                  <a:cubicBezTo>
                    <a:pt x="148476" y="2688431"/>
                    <a:pt x="119901" y="2556034"/>
                    <a:pt x="96089" y="2423636"/>
                  </a:cubicBezTo>
                  <a:cubicBezTo>
                    <a:pt x="73228" y="2290286"/>
                    <a:pt x="56084" y="2156936"/>
                    <a:pt x="42748" y="2022634"/>
                  </a:cubicBezTo>
                  <a:cubicBezTo>
                    <a:pt x="29414" y="1888331"/>
                    <a:pt x="19889" y="1754029"/>
                    <a:pt x="14173" y="1619726"/>
                  </a:cubicBezTo>
                  <a:cubicBezTo>
                    <a:pt x="3696" y="1350169"/>
                    <a:pt x="4648" y="1080611"/>
                    <a:pt x="18936" y="812006"/>
                  </a:cubicBezTo>
                  <a:cubicBezTo>
                    <a:pt x="33223" y="542449"/>
                    <a:pt x="57036" y="273844"/>
                    <a:pt x="97041" y="71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822D710-803A-42EC-9002-611595151F34}"/>
                </a:ext>
              </a:extLst>
            </p:cNvPr>
            <p:cNvSpPr/>
            <p:nvPr/>
          </p:nvSpPr>
          <p:spPr>
            <a:xfrm>
              <a:off x="11473020" y="5786913"/>
              <a:ext cx="323850" cy="314325"/>
            </a:xfrm>
            <a:custGeom>
              <a:avLst/>
              <a:gdLst>
                <a:gd name="connsiteX0" fmla="*/ 7144 w 323850"/>
                <a:gd name="connsiteY0" fmla="*/ 310991 h 314325"/>
                <a:gd name="connsiteX1" fmla="*/ 173831 w 323850"/>
                <a:gd name="connsiteY1" fmla="*/ 167164 h 314325"/>
                <a:gd name="connsiteX2" fmla="*/ 193834 w 323850"/>
                <a:gd name="connsiteY2" fmla="*/ 148114 h 314325"/>
                <a:gd name="connsiteX3" fmla="*/ 212884 w 323850"/>
                <a:gd name="connsiteY3" fmla="*/ 129064 h 314325"/>
                <a:gd name="connsiteX4" fmla="*/ 250984 w 323850"/>
                <a:gd name="connsiteY4" fmla="*/ 90011 h 314325"/>
                <a:gd name="connsiteX5" fmla="*/ 323374 w 323850"/>
                <a:gd name="connsiteY5" fmla="*/ 7144 h 314325"/>
                <a:gd name="connsiteX6" fmla="*/ 260509 w 323850"/>
                <a:gd name="connsiteY6" fmla="*/ 98584 h 314325"/>
                <a:gd name="connsiteX7" fmla="*/ 184309 w 323850"/>
                <a:gd name="connsiteY7" fmla="*/ 179546 h 314325"/>
                <a:gd name="connsiteX8" fmla="*/ 99536 w 323850"/>
                <a:gd name="connsiteY8" fmla="*/ 250031 h 314325"/>
                <a:gd name="connsiteX9" fmla="*/ 7144 w 323850"/>
                <a:gd name="connsiteY9" fmla="*/ 310991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314325">
                  <a:moveTo>
                    <a:pt x="7144" y="310991"/>
                  </a:moveTo>
                  <a:cubicBezTo>
                    <a:pt x="64294" y="264319"/>
                    <a:pt x="120491" y="217646"/>
                    <a:pt x="173831" y="167164"/>
                  </a:cubicBezTo>
                  <a:lnTo>
                    <a:pt x="193834" y="148114"/>
                  </a:lnTo>
                  <a:lnTo>
                    <a:pt x="212884" y="129064"/>
                  </a:lnTo>
                  <a:cubicBezTo>
                    <a:pt x="226219" y="116681"/>
                    <a:pt x="238602" y="103346"/>
                    <a:pt x="250984" y="90011"/>
                  </a:cubicBezTo>
                  <a:cubicBezTo>
                    <a:pt x="275749" y="63341"/>
                    <a:pt x="299561" y="35719"/>
                    <a:pt x="323374" y="7144"/>
                  </a:cubicBezTo>
                  <a:cubicBezTo>
                    <a:pt x="305277" y="39529"/>
                    <a:pt x="284322" y="70009"/>
                    <a:pt x="260509" y="98584"/>
                  </a:cubicBezTo>
                  <a:cubicBezTo>
                    <a:pt x="236697" y="127159"/>
                    <a:pt x="210979" y="153829"/>
                    <a:pt x="184309" y="179546"/>
                  </a:cubicBezTo>
                  <a:cubicBezTo>
                    <a:pt x="156686" y="204311"/>
                    <a:pt x="129064" y="228124"/>
                    <a:pt x="99536" y="250031"/>
                  </a:cubicBezTo>
                  <a:cubicBezTo>
                    <a:pt x="70009" y="272891"/>
                    <a:pt x="39529" y="292894"/>
                    <a:pt x="7144" y="3109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4F48FC2-BDF5-4E5A-823B-CB54690A4EB2}"/>
                </a:ext>
              </a:extLst>
            </p:cNvPr>
            <p:cNvSpPr/>
            <p:nvPr/>
          </p:nvSpPr>
          <p:spPr>
            <a:xfrm>
              <a:off x="11460638" y="5928836"/>
              <a:ext cx="323850" cy="314325"/>
            </a:xfrm>
            <a:custGeom>
              <a:avLst/>
              <a:gdLst>
                <a:gd name="connsiteX0" fmla="*/ 7144 w 323850"/>
                <a:gd name="connsiteY0" fmla="*/ 310991 h 314325"/>
                <a:gd name="connsiteX1" fmla="*/ 173831 w 323850"/>
                <a:gd name="connsiteY1" fmla="*/ 167164 h 314325"/>
                <a:gd name="connsiteX2" fmla="*/ 193834 w 323850"/>
                <a:gd name="connsiteY2" fmla="*/ 148114 h 314325"/>
                <a:gd name="connsiteX3" fmla="*/ 212884 w 323850"/>
                <a:gd name="connsiteY3" fmla="*/ 129064 h 314325"/>
                <a:gd name="connsiteX4" fmla="*/ 250984 w 323850"/>
                <a:gd name="connsiteY4" fmla="*/ 90011 h 314325"/>
                <a:gd name="connsiteX5" fmla="*/ 323374 w 323850"/>
                <a:gd name="connsiteY5" fmla="*/ 7144 h 314325"/>
                <a:gd name="connsiteX6" fmla="*/ 260509 w 323850"/>
                <a:gd name="connsiteY6" fmla="*/ 98584 h 314325"/>
                <a:gd name="connsiteX7" fmla="*/ 184309 w 323850"/>
                <a:gd name="connsiteY7" fmla="*/ 179546 h 314325"/>
                <a:gd name="connsiteX8" fmla="*/ 99536 w 323850"/>
                <a:gd name="connsiteY8" fmla="*/ 250031 h 314325"/>
                <a:gd name="connsiteX9" fmla="*/ 7144 w 323850"/>
                <a:gd name="connsiteY9" fmla="*/ 310991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314325">
                  <a:moveTo>
                    <a:pt x="7144" y="310991"/>
                  </a:moveTo>
                  <a:cubicBezTo>
                    <a:pt x="64294" y="264319"/>
                    <a:pt x="120491" y="217646"/>
                    <a:pt x="173831" y="167164"/>
                  </a:cubicBezTo>
                  <a:lnTo>
                    <a:pt x="193834" y="148114"/>
                  </a:lnTo>
                  <a:lnTo>
                    <a:pt x="212884" y="129064"/>
                  </a:lnTo>
                  <a:cubicBezTo>
                    <a:pt x="226219" y="116681"/>
                    <a:pt x="238601" y="103346"/>
                    <a:pt x="250984" y="90011"/>
                  </a:cubicBezTo>
                  <a:cubicBezTo>
                    <a:pt x="275749" y="63341"/>
                    <a:pt x="299561" y="35719"/>
                    <a:pt x="323374" y="7144"/>
                  </a:cubicBezTo>
                  <a:cubicBezTo>
                    <a:pt x="305276" y="39529"/>
                    <a:pt x="284322" y="70009"/>
                    <a:pt x="260509" y="98584"/>
                  </a:cubicBezTo>
                  <a:cubicBezTo>
                    <a:pt x="236697" y="127159"/>
                    <a:pt x="210979" y="153829"/>
                    <a:pt x="184309" y="179546"/>
                  </a:cubicBezTo>
                  <a:cubicBezTo>
                    <a:pt x="156686" y="204311"/>
                    <a:pt x="129064" y="228124"/>
                    <a:pt x="99536" y="250031"/>
                  </a:cubicBezTo>
                  <a:cubicBezTo>
                    <a:pt x="70961" y="272891"/>
                    <a:pt x="39529" y="293846"/>
                    <a:pt x="7144" y="3109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E999C7C-0F0F-4E04-A7B6-A5D5DCB73181}"/>
                </a:ext>
              </a:extLst>
            </p:cNvPr>
            <p:cNvSpPr/>
            <p:nvPr/>
          </p:nvSpPr>
          <p:spPr>
            <a:xfrm>
              <a:off x="11458733" y="6774656"/>
              <a:ext cx="323850" cy="314325"/>
            </a:xfrm>
            <a:custGeom>
              <a:avLst/>
              <a:gdLst>
                <a:gd name="connsiteX0" fmla="*/ 7144 w 323850"/>
                <a:gd name="connsiteY0" fmla="*/ 310991 h 314325"/>
                <a:gd name="connsiteX1" fmla="*/ 173831 w 323850"/>
                <a:gd name="connsiteY1" fmla="*/ 167164 h 314325"/>
                <a:gd name="connsiteX2" fmla="*/ 193834 w 323850"/>
                <a:gd name="connsiteY2" fmla="*/ 148114 h 314325"/>
                <a:gd name="connsiteX3" fmla="*/ 212884 w 323850"/>
                <a:gd name="connsiteY3" fmla="*/ 129064 h 314325"/>
                <a:gd name="connsiteX4" fmla="*/ 250984 w 323850"/>
                <a:gd name="connsiteY4" fmla="*/ 90011 h 314325"/>
                <a:gd name="connsiteX5" fmla="*/ 323374 w 323850"/>
                <a:gd name="connsiteY5" fmla="*/ 7144 h 314325"/>
                <a:gd name="connsiteX6" fmla="*/ 260509 w 323850"/>
                <a:gd name="connsiteY6" fmla="*/ 98584 h 314325"/>
                <a:gd name="connsiteX7" fmla="*/ 184309 w 323850"/>
                <a:gd name="connsiteY7" fmla="*/ 179546 h 314325"/>
                <a:gd name="connsiteX8" fmla="*/ 99536 w 323850"/>
                <a:gd name="connsiteY8" fmla="*/ 250031 h 314325"/>
                <a:gd name="connsiteX9" fmla="*/ 7144 w 323850"/>
                <a:gd name="connsiteY9" fmla="*/ 310991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314325">
                  <a:moveTo>
                    <a:pt x="7144" y="310991"/>
                  </a:moveTo>
                  <a:cubicBezTo>
                    <a:pt x="64294" y="264319"/>
                    <a:pt x="120491" y="217646"/>
                    <a:pt x="173831" y="167164"/>
                  </a:cubicBezTo>
                  <a:lnTo>
                    <a:pt x="193834" y="148114"/>
                  </a:lnTo>
                  <a:lnTo>
                    <a:pt x="212884" y="129064"/>
                  </a:lnTo>
                  <a:cubicBezTo>
                    <a:pt x="226219" y="116681"/>
                    <a:pt x="238602" y="103346"/>
                    <a:pt x="250984" y="90011"/>
                  </a:cubicBezTo>
                  <a:cubicBezTo>
                    <a:pt x="275749" y="63341"/>
                    <a:pt x="299561" y="35719"/>
                    <a:pt x="323374" y="7144"/>
                  </a:cubicBezTo>
                  <a:cubicBezTo>
                    <a:pt x="305277" y="39529"/>
                    <a:pt x="284322" y="70009"/>
                    <a:pt x="260509" y="98584"/>
                  </a:cubicBezTo>
                  <a:cubicBezTo>
                    <a:pt x="236697" y="127159"/>
                    <a:pt x="210979" y="153829"/>
                    <a:pt x="184309" y="179546"/>
                  </a:cubicBezTo>
                  <a:cubicBezTo>
                    <a:pt x="156686" y="204311"/>
                    <a:pt x="129064" y="228124"/>
                    <a:pt x="99536" y="250031"/>
                  </a:cubicBezTo>
                  <a:cubicBezTo>
                    <a:pt x="70009" y="272891"/>
                    <a:pt x="39529" y="292894"/>
                    <a:pt x="7144" y="3109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522767-DF27-4CB5-A6F9-A4F1CE6412BC}"/>
                </a:ext>
              </a:extLst>
            </p:cNvPr>
            <p:cNvSpPr/>
            <p:nvPr/>
          </p:nvSpPr>
          <p:spPr>
            <a:xfrm>
              <a:off x="11465400" y="6902291"/>
              <a:ext cx="323850" cy="314325"/>
            </a:xfrm>
            <a:custGeom>
              <a:avLst/>
              <a:gdLst>
                <a:gd name="connsiteX0" fmla="*/ 7144 w 323850"/>
                <a:gd name="connsiteY0" fmla="*/ 310991 h 314325"/>
                <a:gd name="connsiteX1" fmla="*/ 173831 w 323850"/>
                <a:gd name="connsiteY1" fmla="*/ 167164 h 314325"/>
                <a:gd name="connsiteX2" fmla="*/ 193834 w 323850"/>
                <a:gd name="connsiteY2" fmla="*/ 148114 h 314325"/>
                <a:gd name="connsiteX3" fmla="*/ 212884 w 323850"/>
                <a:gd name="connsiteY3" fmla="*/ 129064 h 314325"/>
                <a:gd name="connsiteX4" fmla="*/ 250984 w 323850"/>
                <a:gd name="connsiteY4" fmla="*/ 90011 h 314325"/>
                <a:gd name="connsiteX5" fmla="*/ 323374 w 323850"/>
                <a:gd name="connsiteY5" fmla="*/ 7144 h 314325"/>
                <a:gd name="connsiteX6" fmla="*/ 260509 w 323850"/>
                <a:gd name="connsiteY6" fmla="*/ 98584 h 314325"/>
                <a:gd name="connsiteX7" fmla="*/ 184309 w 323850"/>
                <a:gd name="connsiteY7" fmla="*/ 179546 h 314325"/>
                <a:gd name="connsiteX8" fmla="*/ 99536 w 323850"/>
                <a:gd name="connsiteY8" fmla="*/ 250031 h 314325"/>
                <a:gd name="connsiteX9" fmla="*/ 7144 w 323850"/>
                <a:gd name="connsiteY9" fmla="*/ 310991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314325">
                  <a:moveTo>
                    <a:pt x="7144" y="310991"/>
                  </a:moveTo>
                  <a:cubicBezTo>
                    <a:pt x="64294" y="264319"/>
                    <a:pt x="120491" y="217646"/>
                    <a:pt x="173831" y="167164"/>
                  </a:cubicBezTo>
                  <a:lnTo>
                    <a:pt x="193834" y="148114"/>
                  </a:lnTo>
                  <a:lnTo>
                    <a:pt x="212884" y="129064"/>
                  </a:lnTo>
                  <a:cubicBezTo>
                    <a:pt x="226219" y="116681"/>
                    <a:pt x="238601" y="103346"/>
                    <a:pt x="250984" y="90011"/>
                  </a:cubicBezTo>
                  <a:cubicBezTo>
                    <a:pt x="275749" y="63341"/>
                    <a:pt x="299561" y="35719"/>
                    <a:pt x="323374" y="7144"/>
                  </a:cubicBezTo>
                  <a:cubicBezTo>
                    <a:pt x="305276" y="39529"/>
                    <a:pt x="284322" y="70009"/>
                    <a:pt x="260509" y="98584"/>
                  </a:cubicBezTo>
                  <a:cubicBezTo>
                    <a:pt x="236697" y="127159"/>
                    <a:pt x="210979" y="153829"/>
                    <a:pt x="184309" y="179546"/>
                  </a:cubicBezTo>
                  <a:cubicBezTo>
                    <a:pt x="156686" y="204311"/>
                    <a:pt x="129064" y="228124"/>
                    <a:pt x="99536" y="250031"/>
                  </a:cubicBezTo>
                  <a:cubicBezTo>
                    <a:pt x="70009" y="272891"/>
                    <a:pt x="39529" y="293846"/>
                    <a:pt x="7144" y="3109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FF288B-323E-4FB8-9F6D-4B849274862E}"/>
                </a:ext>
              </a:extLst>
            </p:cNvPr>
            <p:cNvSpPr/>
            <p:nvPr/>
          </p:nvSpPr>
          <p:spPr>
            <a:xfrm>
              <a:off x="10950098" y="6304121"/>
              <a:ext cx="514350" cy="314325"/>
            </a:xfrm>
            <a:custGeom>
              <a:avLst/>
              <a:gdLst>
                <a:gd name="connsiteX0" fmla="*/ 7144 w 514350"/>
                <a:gd name="connsiteY0" fmla="*/ 7144 h 314325"/>
                <a:gd name="connsiteX1" fmla="*/ 122396 w 514350"/>
                <a:gd name="connsiteY1" fmla="*/ 99536 h 314325"/>
                <a:gd name="connsiteX2" fmla="*/ 244316 w 514350"/>
                <a:gd name="connsiteY2" fmla="*/ 182404 h 314325"/>
                <a:gd name="connsiteX3" fmla="*/ 308134 w 514350"/>
                <a:gd name="connsiteY3" fmla="*/ 219551 h 314325"/>
                <a:gd name="connsiteX4" fmla="*/ 340519 w 514350"/>
                <a:gd name="connsiteY4" fmla="*/ 236696 h 314325"/>
                <a:gd name="connsiteX5" fmla="*/ 356711 w 514350"/>
                <a:gd name="connsiteY5" fmla="*/ 245269 h 314325"/>
                <a:gd name="connsiteX6" fmla="*/ 372903 w 514350"/>
                <a:gd name="connsiteY6" fmla="*/ 253841 h 314325"/>
                <a:gd name="connsiteX7" fmla="*/ 406241 w 514350"/>
                <a:gd name="connsiteY7" fmla="*/ 270034 h 314325"/>
                <a:gd name="connsiteX8" fmla="*/ 439578 w 514350"/>
                <a:gd name="connsiteY8" fmla="*/ 285274 h 314325"/>
                <a:gd name="connsiteX9" fmla="*/ 456724 w 514350"/>
                <a:gd name="connsiteY9" fmla="*/ 292894 h 314325"/>
                <a:gd name="connsiteX10" fmla="*/ 473869 w 514350"/>
                <a:gd name="connsiteY10" fmla="*/ 299561 h 314325"/>
                <a:gd name="connsiteX11" fmla="*/ 508159 w 514350"/>
                <a:gd name="connsiteY11" fmla="*/ 313849 h 314325"/>
                <a:gd name="connsiteX12" fmla="*/ 367189 w 514350"/>
                <a:gd name="connsiteY12" fmla="*/ 266224 h 314325"/>
                <a:gd name="connsiteX13" fmla="*/ 350044 w 514350"/>
                <a:gd name="connsiteY13" fmla="*/ 258604 h 314325"/>
                <a:gd name="connsiteX14" fmla="*/ 332899 w 514350"/>
                <a:gd name="connsiteY14" fmla="*/ 250031 h 314325"/>
                <a:gd name="connsiteX15" fmla="*/ 299561 w 514350"/>
                <a:gd name="connsiteY15" fmla="*/ 233839 h 314325"/>
                <a:gd name="connsiteX16" fmla="*/ 234791 w 514350"/>
                <a:gd name="connsiteY16" fmla="*/ 196691 h 314325"/>
                <a:gd name="connsiteX17" fmla="*/ 113824 w 514350"/>
                <a:gd name="connsiteY17" fmla="*/ 110014 h 314325"/>
                <a:gd name="connsiteX18" fmla="*/ 7144 w 514350"/>
                <a:gd name="connsiteY18" fmla="*/ 71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314325">
                  <a:moveTo>
                    <a:pt x="7144" y="7144"/>
                  </a:moveTo>
                  <a:cubicBezTo>
                    <a:pt x="44291" y="39529"/>
                    <a:pt x="83344" y="70009"/>
                    <a:pt x="122396" y="99536"/>
                  </a:cubicBezTo>
                  <a:cubicBezTo>
                    <a:pt x="162401" y="129064"/>
                    <a:pt x="202406" y="156686"/>
                    <a:pt x="244316" y="182404"/>
                  </a:cubicBezTo>
                  <a:cubicBezTo>
                    <a:pt x="265271" y="195739"/>
                    <a:pt x="286226" y="207169"/>
                    <a:pt x="308134" y="219551"/>
                  </a:cubicBezTo>
                  <a:lnTo>
                    <a:pt x="340519" y="236696"/>
                  </a:lnTo>
                  <a:lnTo>
                    <a:pt x="356711" y="245269"/>
                  </a:lnTo>
                  <a:lnTo>
                    <a:pt x="372903" y="253841"/>
                  </a:lnTo>
                  <a:lnTo>
                    <a:pt x="406241" y="270034"/>
                  </a:lnTo>
                  <a:lnTo>
                    <a:pt x="439578" y="285274"/>
                  </a:lnTo>
                  <a:cubicBezTo>
                    <a:pt x="445294" y="288131"/>
                    <a:pt x="451009" y="290989"/>
                    <a:pt x="456724" y="292894"/>
                  </a:cubicBezTo>
                  <a:lnTo>
                    <a:pt x="473869" y="299561"/>
                  </a:lnTo>
                  <a:cubicBezTo>
                    <a:pt x="485299" y="304324"/>
                    <a:pt x="496728" y="309086"/>
                    <a:pt x="508159" y="313849"/>
                  </a:cubicBezTo>
                  <a:cubicBezTo>
                    <a:pt x="460534" y="301466"/>
                    <a:pt x="412909" y="287179"/>
                    <a:pt x="367189" y="266224"/>
                  </a:cubicBezTo>
                  <a:lnTo>
                    <a:pt x="350044" y="258604"/>
                  </a:lnTo>
                  <a:lnTo>
                    <a:pt x="332899" y="250031"/>
                  </a:lnTo>
                  <a:lnTo>
                    <a:pt x="299561" y="233839"/>
                  </a:lnTo>
                  <a:cubicBezTo>
                    <a:pt x="277653" y="221456"/>
                    <a:pt x="255746" y="210026"/>
                    <a:pt x="234791" y="196691"/>
                  </a:cubicBezTo>
                  <a:cubicBezTo>
                    <a:pt x="192881" y="170021"/>
                    <a:pt x="151924" y="141446"/>
                    <a:pt x="113824" y="110014"/>
                  </a:cubicBezTo>
                  <a:cubicBezTo>
                    <a:pt x="76676" y="78581"/>
                    <a:pt x="40481" y="45244"/>
                    <a:pt x="7144" y="71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3FE14-02FB-48C2-A760-7389F39639F6}"/>
                </a:ext>
              </a:extLst>
            </p:cNvPr>
            <p:cNvSpPr/>
            <p:nvPr/>
          </p:nvSpPr>
          <p:spPr>
            <a:xfrm>
              <a:off x="10808175" y="6281261"/>
              <a:ext cx="657225" cy="428625"/>
            </a:xfrm>
            <a:custGeom>
              <a:avLst/>
              <a:gdLst>
                <a:gd name="connsiteX0" fmla="*/ 7144 w 657225"/>
                <a:gd name="connsiteY0" fmla="*/ 7144 h 428625"/>
                <a:gd name="connsiteX1" fmla="*/ 82391 w 657225"/>
                <a:gd name="connsiteY1" fmla="*/ 68104 h 428625"/>
                <a:gd name="connsiteX2" fmla="*/ 120491 w 657225"/>
                <a:gd name="connsiteY2" fmla="*/ 97631 h 428625"/>
                <a:gd name="connsiteX3" fmla="*/ 158591 w 657225"/>
                <a:gd name="connsiteY3" fmla="*/ 127159 h 428625"/>
                <a:gd name="connsiteX4" fmla="*/ 196691 w 657225"/>
                <a:gd name="connsiteY4" fmla="*/ 156686 h 428625"/>
                <a:gd name="connsiteX5" fmla="*/ 235744 w 657225"/>
                <a:gd name="connsiteY5" fmla="*/ 185261 h 428625"/>
                <a:gd name="connsiteX6" fmla="*/ 274797 w 657225"/>
                <a:gd name="connsiteY6" fmla="*/ 213836 h 428625"/>
                <a:gd name="connsiteX7" fmla="*/ 314801 w 657225"/>
                <a:gd name="connsiteY7" fmla="*/ 241459 h 428625"/>
                <a:gd name="connsiteX8" fmla="*/ 354806 w 657225"/>
                <a:gd name="connsiteY8" fmla="*/ 268129 h 428625"/>
                <a:gd name="connsiteX9" fmla="*/ 374809 w 657225"/>
                <a:gd name="connsiteY9" fmla="*/ 281464 h 428625"/>
                <a:gd name="connsiteX10" fmla="*/ 394811 w 657225"/>
                <a:gd name="connsiteY10" fmla="*/ 293846 h 428625"/>
                <a:gd name="connsiteX11" fmla="*/ 435769 w 657225"/>
                <a:gd name="connsiteY11" fmla="*/ 319564 h 428625"/>
                <a:gd name="connsiteX12" fmla="*/ 477679 w 657225"/>
                <a:gd name="connsiteY12" fmla="*/ 343376 h 428625"/>
                <a:gd name="connsiteX13" fmla="*/ 651986 w 657225"/>
                <a:gd name="connsiteY13" fmla="*/ 426244 h 428625"/>
                <a:gd name="connsiteX14" fmla="*/ 471964 w 657225"/>
                <a:gd name="connsiteY14" fmla="*/ 354806 h 428625"/>
                <a:gd name="connsiteX15" fmla="*/ 305276 w 657225"/>
                <a:gd name="connsiteY15" fmla="*/ 254794 h 428625"/>
                <a:gd name="connsiteX16" fmla="*/ 150972 w 657225"/>
                <a:gd name="connsiteY16" fmla="*/ 137636 h 428625"/>
                <a:gd name="connsiteX17" fmla="*/ 7144 w 657225"/>
                <a:gd name="connsiteY17" fmla="*/ 7144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7225" h="428625">
                  <a:moveTo>
                    <a:pt x="7144" y="7144"/>
                  </a:moveTo>
                  <a:cubicBezTo>
                    <a:pt x="31909" y="28099"/>
                    <a:pt x="56674" y="48101"/>
                    <a:pt x="82391" y="68104"/>
                  </a:cubicBezTo>
                  <a:cubicBezTo>
                    <a:pt x="94774" y="78581"/>
                    <a:pt x="107156" y="88106"/>
                    <a:pt x="120491" y="97631"/>
                  </a:cubicBezTo>
                  <a:cubicBezTo>
                    <a:pt x="132874" y="107156"/>
                    <a:pt x="146209" y="117634"/>
                    <a:pt x="158591" y="127159"/>
                  </a:cubicBezTo>
                  <a:cubicBezTo>
                    <a:pt x="170974" y="136684"/>
                    <a:pt x="184309" y="146209"/>
                    <a:pt x="196691" y="156686"/>
                  </a:cubicBezTo>
                  <a:cubicBezTo>
                    <a:pt x="210026" y="166211"/>
                    <a:pt x="222409" y="175736"/>
                    <a:pt x="235744" y="185261"/>
                  </a:cubicBezTo>
                  <a:lnTo>
                    <a:pt x="274797" y="213836"/>
                  </a:lnTo>
                  <a:lnTo>
                    <a:pt x="314801" y="241459"/>
                  </a:lnTo>
                  <a:cubicBezTo>
                    <a:pt x="328136" y="250984"/>
                    <a:pt x="341472" y="259556"/>
                    <a:pt x="354806" y="268129"/>
                  </a:cubicBezTo>
                  <a:lnTo>
                    <a:pt x="374809" y="281464"/>
                  </a:lnTo>
                  <a:lnTo>
                    <a:pt x="394811" y="293846"/>
                  </a:lnTo>
                  <a:cubicBezTo>
                    <a:pt x="408147" y="302419"/>
                    <a:pt x="421481" y="310991"/>
                    <a:pt x="435769" y="319564"/>
                  </a:cubicBezTo>
                  <a:lnTo>
                    <a:pt x="477679" y="343376"/>
                  </a:lnTo>
                  <a:cubicBezTo>
                    <a:pt x="533876" y="374809"/>
                    <a:pt x="591026" y="403384"/>
                    <a:pt x="651986" y="426244"/>
                  </a:cubicBezTo>
                  <a:cubicBezTo>
                    <a:pt x="589122" y="410051"/>
                    <a:pt x="529114" y="384334"/>
                    <a:pt x="471964" y="354806"/>
                  </a:cubicBezTo>
                  <a:cubicBezTo>
                    <a:pt x="413861" y="325279"/>
                    <a:pt x="359569" y="290989"/>
                    <a:pt x="305276" y="254794"/>
                  </a:cubicBezTo>
                  <a:cubicBezTo>
                    <a:pt x="251936" y="218599"/>
                    <a:pt x="200501" y="178594"/>
                    <a:pt x="150972" y="137636"/>
                  </a:cubicBezTo>
                  <a:cubicBezTo>
                    <a:pt x="100489" y="95726"/>
                    <a:pt x="51911" y="52864"/>
                    <a:pt x="7144" y="71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E47820D-049A-4DB6-A287-C5EE6A09A85C}"/>
                </a:ext>
              </a:extLst>
            </p:cNvPr>
            <p:cNvSpPr/>
            <p:nvPr/>
          </p:nvSpPr>
          <p:spPr>
            <a:xfrm>
              <a:off x="10948193" y="7523321"/>
              <a:ext cx="600075" cy="342900"/>
            </a:xfrm>
            <a:custGeom>
              <a:avLst/>
              <a:gdLst>
                <a:gd name="connsiteX0" fmla="*/ 7144 w 600075"/>
                <a:gd name="connsiteY0" fmla="*/ 7144 h 342900"/>
                <a:gd name="connsiteX1" fmla="*/ 126206 w 600075"/>
                <a:gd name="connsiteY1" fmla="*/ 131921 h 342900"/>
                <a:gd name="connsiteX2" fmla="*/ 142399 w 600075"/>
                <a:gd name="connsiteY2" fmla="*/ 145256 h 342900"/>
                <a:gd name="connsiteX3" fmla="*/ 159544 w 600075"/>
                <a:gd name="connsiteY3" fmla="*/ 158591 h 342900"/>
                <a:gd name="connsiteX4" fmla="*/ 194786 w 600075"/>
                <a:gd name="connsiteY4" fmla="*/ 183356 h 342900"/>
                <a:gd name="connsiteX5" fmla="*/ 230981 w 600075"/>
                <a:gd name="connsiteY5" fmla="*/ 207169 h 342900"/>
                <a:gd name="connsiteX6" fmla="*/ 268129 w 600075"/>
                <a:gd name="connsiteY6" fmla="*/ 229076 h 342900"/>
                <a:gd name="connsiteX7" fmla="*/ 306229 w 600075"/>
                <a:gd name="connsiteY7" fmla="*/ 249079 h 342900"/>
                <a:gd name="connsiteX8" fmla="*/ 325279 w 600075"/>
                <a:gd name="connsiteY8" fmla="*/ 258604 h 342900"/>
                <a:gd name="connsiteX9" fmla="*/ 345281 w 600075"/>
                <a:gd name="connsiteY9" fmla="*/ 267176 h 342900"/>
                <a:gd name="connsiteX10" fmla="*/ 385286 w 600075"/>
                <a:gd name="connsiteY10" fmla="*/ 284321 h 342900"/>
                <a:gd name="connsiteX11" fmla="*/ 426244 w 600075"/>
                <a:gd name="connsiteY11" fmla="*/ 298609 h 342900"/>
                <a:gd name="connsiteX12" fmla="*/ 446246 w 600075"/>
                <a:gd name="connsiteY12" fmla="*/ 306229 h 342900"/>
                <a:gd name="connsiteX13" fmla="*/ 467201 w 600075"/>
                <a:gd name="connsiteY13" fmla="*/ 311944 h 342900"/>
                <a:gd name="connsiteX14" fmla="*/ 509111 w 600075"/>
                <a:gd name="connsiteY14" fmla="*/ 324326 h 342900"/>
                <a:gd name="connsiteX15" fmla="*/ 593884 w 600075"/>
                <a:gd name="connsiteY15" fmla="*/ 344329 h 342900"/>
                <a:gd name="connsiteX16" fmla="*/ 551021 w 600075"/>
                <a:gd name="connsiteY16" fmla="*/ 338614 h 342900"/>
                <a:gd name="connsiteX17" fmla="*/ 529114 w 600075"/>
                <a:gd name="connsiteY17" fmla="*/ 335756 h 342900"/>
                <a:gd name="connsiteX18" fmla="*/ 507206 w 600075"/>
                <a:gd name="connsiteY18" fmla="*/ 331946 h 342900"/>
                <a:gd name="connsiteX19" fmla="*/ 464344 w 600075"/>
                <a:gd name="connsiteY19" fmla="*/ 322421 h 342900"/>
                <a:gd name="connsiteX20" fmla="*/ 443389 w 600075"/>
                <a:gd name="connsiteY20" fmla="*/ 317659 h 342900"/>
                <a:gd name="connsiteX21" fmla="*/ 422434 w 600075"/>
                <a:gd name="connsiteY21" fmla="*/ 310991 h 342900"/>
                <a:gd name="connsiteX22" fmla="*/ 380524 w 600075"/>
                <a:gd name="connsiteY22" fmla="*/ 297656 h 342900"/>
                <a:gd name="connsiteX23" fmla="*/ 339566 w 600075"/>
                <a:gd name="connsiteY23" fmla="*/ 281464 h 342900"/>
                <a:gd name="connsiteX24" fmla="*/ 319564 w 600075"/>
                <a:gd name="connsiteY24" fmla="*/ 272891 h 342900"/>
                <a:gd name="connsiteX25" fmla="*/ 299561 w 600075"/>
                <a:gd name="connsiteY25" fmla="*/ 263366 h 342900"/>
                <a:gd name="connsiteX26" fmla="*/ 260509 w 600075"/>
                <a:gd name="connsiteY26" fmla="*/ 243364 h 342900"/>
                <a:gd name="connsiteX27" fmla="*/ 118586 w 600075"/>
                <a:gd name="connsiteY27" fmla="*/ 141446 h 342900"/>
                <a:gd name="connsiteX28" fmla="*/ 7144 w 600075"/>
                <a:gd name="connsiteY28" fmla="*/ 714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00075" h="342900">
                  <a:moveTo>
                    <a:pt x="7144" y="7144"/>
                  </a:moveTo>
                  <a:cubicBezTo>
                    <a:pt x="40481" y="54769"/>
                    <a:pt x="82391" y="94774"/>
                    <a:pt x="126206" y="131921"/>
                  </a:cubicBezTo>
                  <a:lnTo>
                    <a:pt x="142399" y="145256"/>
                  </a:lnTo>
                  <a:cubicBezTo>
                    <a:pt x="148114" y="150019"/>
                    <a:pt x="153829" y="153829"/>
                    <a:pt x="159544" y="158591"/>
                  </a:cubicBezTo>
                  <a:cubicBezTo>
                    <a:pt x="170974" y="167164"/>
                    <a:pt x="182404" y="175736"/>
                    <a:pt x="194786" y="183356"/>
                  </a:cubicBezTo>
                  <a:cubicBezTo>
                    <a:pt x="207169" y="190976"/>
                    <a:pt x="218599" y="199549"/>
                    <a:pt x="230981" y="207169"/>
                  </a:cubicBezTo>
                  <a:lnTo>
                    <a:pt x="268129" y="229076"/>
                  </a:lnTo>
                  <a:cubicBezTo>
                    <a:pt x="280511" y="235744"/>
                    <a:pt x="293846" y="242411"/>
                    <a:pt x="306229" y="249079"/>
                  </a:cubicBezTo>
                  <a:lnTo>
                    <a:pt x="325279" y="258604"/>
                  </a:lnTo>
                  <a:lnTo>
                    <a:pt x="345281" y="267176"/>
                  </a:lnTo>
                  <a:cubicBezTo>
                    <a:pt x="358616" y="272891"/>
                    <a:pt x="371951" y="278606"/>
                    <a:pt x="385286" y="284321"/>
                  </a:cubicBezTo>
                  <a:lnTo>
                    <a:pt x="426244" y="298609"/>
                  </a:lnTo>
                  <a:lnTo>
                    <a:pt x="446246" y="306229"/>
                  </a:lnTo>
                  <a:lnTo>
                    <a:pt x="467201" y="311944"/>
                  </a:lnTo>
                  <a:lnTo>
                    <a:pt x="509111" y="324326"/>
                  </a:lnTo>
                  <a:cubicBezTo>
                    <a:pt x="536734" y="331946"/>
                    <a:pt x="565309" y="336709"/>
                    <a:pt x="593884" y="344329"/>
                  </a:cubicBezTo>
                  <a:cubicBezTo>
                    <a:pt x="579596" y="342424"/>
                    <a:pt x="565309" y="340519"/>
                    <a:pt x="551021" y="338614"/>
                  </a:cubicBezTo>
                  <a:lnTo>
                    <a:pt x="529114" y="335756"/>
                  </a:lnTo>
                  <a:cubicBezTo>
                    <a:pt x="521494" y="334804"/>
                    <a:pt x="514826" y="333851"/>
                    <a:pt x="507206" y="331946"/>
                  </a:cubicBezTo>
                  <a:lnTo>
                    <a:pt x="464344" y="322421"/>
                  </a:lnTo>
                  <a:cubicBezTo>
                    <a:pt x="457676" y="320516"/>
                    <a:pt x="450056" y="319564"/>
                    <a:pt x="443389" y="317659"/>
                  </a:cubicBezTo>
                  <a:lnTo>
                    <a:pt x="422434" y="310991"/>
                  </a:lnTo>
                  <a:lnTo>
                    <a:pt x="380524" y="297656"/>
                  </a:lnTo>
                  <a:cubicBezTo>
                    <a:pt x="367189" y="292894"/>
                    <a:pt x="353854" y="287179"/>
                    <a:pt x="339566" y="281464"/>
                  </a:cubicBezTo>
                  <a:lnTo>
                    <a:pt x="319564" y="272891"/>
                  </a:lnTo>
                  <a:lnTo>
                    <a:pt x="299561" y="263366"/>
                  </a:lnTo>
                  <a:cubicBezTo>
                    <a:pt x="286226" y="256699"/>
                    <a:pt x="272891" y="250984"/>
                    <a:pt x="260509" y="243364"/>
                  </a:cubicBezTo>
                  <a:cubicBezTo>
                    <a:pt x="209074" y="214789"/>
                    <a:pt x="161449" y="180499"/>
                    <a:pt x="118586" y="141446"/>
                  </a:cubicBezTo>
                  <a:cubicBezTo>
                    <a:pt x="74771" y="102394"/>
                    <a:pt x="35719" y="57626"/>
                    <a:pt x="7144" y="71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917E8E-B174-4D01-A798-F6987EE92CB2}"/>
                </a:ext>
              </a:extLst>
            </p:cNvPr>
            <p:cNvSpPr/>
            <p:nvPr/>
          </p:nvSpPr>
          <p:spPr>
            <a:xfrm>
              <a:off x="10945335" y="7808118"/>
              <a:ext cx="638175" cy="285750"/>
            </a:xfrm>
            <a:custGeom>
              <a:avLst/>
              <a:gdLst>
                <a:gd name="connsiteX0" fmla="*/ 7144 w 638175"/>
                <a:gd name="connsiteY0" fmla="*/ 7144 h 285750"/>
                <a:gd name="connsiteX1" fmla="*/ 144303 w 638175"/>
                <a:gd name="connsiteY1" fmla="*/ 114776 h 285750"/>
                <a:gd name="connsiteX2" fmla="*/ 297656 w 638175"/>
                <a:gd name="connsiteY2" fmla="*/ 196691 h 285750"/>
                <a:gd name="connsiteX3" fmla="*/ 463391 w 638175"/>
                <a:gd name="connsiteY3" fmla="*/ 250984 h 285750"/>
                <a:gd name="connsiteX4" fmla="*/ 549116 w 638175"/>
                <a:gd name="connsiteY4" fmla="*/ 268129 h 285750"/>
                <a:gd name="connsiteX5" fmla="*/ 592931 w 638175"/>
                <a:gd name="connsiteY5" fmla="*/ 273844 h 285750"/>
                <a:gd name="connsiteX6" fmla="*/ 636746 w 638175"/>
                <a:gd name="connsiteY6" fmla="*/ 278606 h 285750"/>
                <a:gd name="connsiteX7" fmla="*/ 592931 w 638175"/>
                <a:gd name="connsiteY7" fmla="*/ 277654 h 285750"/>
                <a:gd name="connsiteX8" fmla="*/ 549116 w 638175"/>
                <a:gd name="connsiteY8" fmla="*/ 275749 h 285750"/>
                <a:gd name="connsiteX9" fmla="*/ 505301 w 638175"/>
                <a:gd name="connsiteY9" fmla="*/ 270986 h 285750"/>
                <a:gd name="connsiteX10" fmla="*/ 483394 w 638175"/>
                <a:gd name="connsiteY10" fmla="*/ 268129 h 285750"/>
                <a:gd name="connsiteX11" fmla="*/ 461486 w 638175"/>
                <a:gd name="connsiteY11" fmla="*/ 264319 h 285750"/>
                <a:gd name="connsiteX12" fmla="*/ 418624 w 638175"/>
                <a:gd name="connsiteY12" fmla="*/ 254794 h 285750"/>
                <a:gd name="connsiteX13" fmla="*/ 375761 w 638175"/>
                <a:gd name="connsiteY13" fmla="*/ 242411 h 285750"/>
                <a:gd name="connsiteX14" fmla="*/ 365284 w 638175"/>
                <a:gd name="connsiteY14" fmla="*/ 239554 h 285750"/>
                <a:gd name="connsiteX15" fmla="*/ 354806 w 638175"/>
                <a:gd name="connsiteY15" fmla="*/ 235744 h 285750"/>
                <a:gd name="connsiteX16" fmla="*/ 333851 w 638175"/>
                <a:gd name="connsiteY16" fmla="*/ 228124 h 285750"/>
                <a:gd name="connsiteX17" fmla="*/ 292894 w 638175"/>
                <a:gd name="connsiteY17" fmla="*/ 211931 h 285750"/>
                <a:gd name="connsiteX18" fmla="*/ 138589 w 638175"/>
                <a:gd name="connsiteY18" fmla="*/ 125254 h 285750"/>
                <a:gd name="connsiteX19" fmla="*/ 120491 w 638175"/>
                <a:gd name="connsiteY19" fmla="*/ 111919 h 285750"/>
                <a:gd name="connsiteX20" fmla="*/ 103346 w 638175"/>
                <a:gd name="connsiteY20" fmla="*/ 98584 h 285750"/>
                <a:gd name="connsiteX21" fmla="*/ 70009 w 638175"/>
                <a:gd name="connsiteY21" fmla="*/ 70009 h 285750"/>
                <a:gd name="connsiteX22" fmla="*/ 7144 w 638175"/>
                <a:gd name="connsiteY22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8175" h="285750">
                  <a:moveTo>
                    <a:pt x="7144" y="7144"/>
                  </a:moveTo>
                  <a:cubicBezTo>
                    <a:pt x="49053" y="48101"/>
                    <a:pt x="95726" y="83344"/>
                    <a:pt x="144303" y="114776"/>
                  </a:cubicBezTo>
                  <a:cubicBezTo>
                    <a:pt x="192881" y="146209"/>
                    <a:pt x="244316" y="174784"/>
                    <a:pt x="297656" y="196691"/>
                  </a:cubicBezTo>
                  <a:cubicBezTo>
                    <a:pt x="350996" y="219551"/>
                    <a:pt x="406241" y="238601"/>
                    <a:pt x="463391" y="250984"/>
                  </a:cubicBezTo>
                  <a:cubicBezTo>
                    <a:pt x="491966" y="258604"/>
                    <a:pt x="520541" y="262414"/>
                    <a:pt x="549116" y="268129"/>
                  </a:cubicBezTo>
                  <a:cubicBezTo>
                    <a:pt x="563403" y="270986"/>
                    <a:pt x="577691" y="271939"/>
                    <a:pt x="592931" y="273844"/>
                  </a:cubicBezTo>
                  <a:cubicBezTo>
                    <a:pt x="607219" y="275749"/>
                    <a:pt x="622459" y="276701"/>
                    <a:pt x="636746" y="278606"/>
                  </a:cubicBezTo>
                  <a:cubicBezTo>
                    <a:pt x="622459" y="278606"/>
                    <a:pt x="607219" y="278606"/>
                    <a:pt x="592931" y="277654"/>
                  </a:cubicBezTo>
                  <a:cubicBezTo>
                    <a:pt x="578644" y="276701"/>
                    <a:pt x="563403" y="277654"/>
                    <a:pt x="549116" y="275749"/>
                  </a:cubicBezTo>
                  <a:lnTo>
                    <a:pt x="505301" y="270986"/>
                  </a:lnTo>
                  <a:cubicBezTo>
                    <a:pt x="497681" y="270034"/>
                    <a:pt x="491014" y="269081"/>
                    <a:pt x="483394" y="268129"/>
                  </a:cubicBezTo>
                  <a:lnTo>
                    <a:pt x="461486" y="264319"/>
                  </a:lnTo>
                  <a:cubicBezTo>
                    <a:pt x="447199" y="261461"/>
                    <a:pt x="431959" y="259556"/>
                    <a:pt x="418624" y="254794"/>
                  </a:cubicBezTo>
                  <a:lnTo>
                    <a:pt x="375761" y="242411"/>
                  </a:lnTo>
                  <a:lnTo>
                    <a:pt x="365284" y="239554"/>
                  </a:lnTo>
                  <a:lnTo>
                    <a:pt x="354806" y="235744"/>
                  </a:lnTo>
                  <a:lnTo>
                    <a:pt x="333851" y="228124"/>
                  </a:lnTo>
                  <a:cubicBezTo>
                    <a:pt x="319564" y="223361"/>
                    <a:pt x="306228" y="218599"/>
                    <a:pt x="292894" y="211931"/>
                  </a:cubicBezTo>
                  <a:cubicBezTo>
                    <a:pt x="238601" y="189071"/>
                    <a:pt x="186214" y="159544"/>
                    <a:pt x="138589" y="125254"/>
                  </a:cubicBezTo>
                  <a:cubicBezTo>
                    <a:pt x="132874" y="121444"/>
                    <a:pt x="126206" y="116681"/>
                    <a:pt x="120491" y="111919"/>
                  </a:cubicBezTo>
                  <a:lnTo>
                    <a:pt x="103346" y="98584"/>
                  </a:lnTo>
                  <a:cubicBezTo>
                    <a:pt x="91916" y="89059"/>
                    <a:pt x="80486" y="79534"/>
                    <a:pt x="70009" y="70009"/>
                  </a:cubicBezTo>
                  <a:cubicBezTo>
                    <a:pt x="47149" y="50006"/>
                    <a:pt x="26194" y="30004"/>
                    <a:pt x="7144" y="71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073C90-5E55-44FA-B8A5-27DA545B3EFB}"/>
                </a:ext>
              </a:extLst>
            </p:cNvPr>
            <p:cNvSpPr/>
            <p:nvPr/>
          </p:nvSpPr>
          <p:spPr>
            <a:xfrm>
              <a:off x="10795255" y="6996548"/>
              <a:ext cx="1514475" cy="2181225"/>
            </a:xfrm>
            <a:custGeom>
              <a:avLst/>
              <a:gdLst>
                <a:gd name="connsiteX0" fmla="*/ 1111188 w 1514475"/>
                <a:gd name="connsiteY0" fmla="*/ 946095 h 2181225"/>
                <a:gd name="connsiteX1" fmla="*/ 1151616 w 1514475"/>
                <a:gd name="connsiteY1" fmla="*/ 2031734 h 2181225"/>
                <a:gd name="connsiteX2" fmla="*/ 403585 w 1514475"/>
                <a:gd name="connsiteY2" fmla="*/ 1243892 h 2181225"/>
                <a:gd name="connsiteX3" fmla="*/ 363157 w 1514475"/>
                <a:gd name="connsiteY3" fmla="*/ 158254 h 2181225"/>
                <a:gd name="connsiteX4" fmla="*/ 1111188 w 1514475"/>
                <a:gd name="connsiteY4" fmla="*/ 946095 h 218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4475" h="2181225">
                  <a:moveTo>
                    <a:pt x="1111188" y="946095"/>
                  </a:moveTo>
                  <a:cubicBezTo>
                    <a:pt x="1328915" y="1463442"/>
                    <a:pt x="1347015" y="1949499"/>
                    <a:pt x="1151616" y="2031734"/>
                  </a:cubicBezTo>
                  <a:cubicBezTo>
                    <a:pt x="956217" y="2113968"/>
                    <a:pt x="621312" y="1761239"/>
                    <a:pt x="403585" y="1243892"/>
                  </a:cubicBezTo>
                  <a:cubicBezTo>
                    <a:pt x="185858" y="726545"/>
                    <a:pt x="167758" y="240488"/>
                    <a:pt x="363157" y="158254"/>
                  </a:cubicBezTo>
                  <a:cubicBezTo>
                    <a:pt x="558556" y="76019"/>
                    <a:pt x="893461" y="428748"/>
                    <a:pt x="1111188" y="946095"/>
                  </a:cubicBezTo>
                  <a:close/>
                </a:path>
              </a:pathLst>
            </a:custGeom>
            <a:solidFill>
              <a:srgbClr val="C0D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01D7D2-B130-4E4D-858E-5E60E3312E7D}"/>
                </a:ext>
              </a:extLst>
            </p:cNvPr>
            <p:cNvSpPr/>
            <p:nvPr/>
          </p:nvSpPr>
          <p:spPr>
            <a:xfrm>
              <a:off x="11308241" y="6376985"/>
              <a:ext cx="1647825" cy="2809875"/>
            </a:xfrm>
            <a:custGeom>
              <a:avLst/>
              <a:gdLst>
                <a:gd name="connsiteX0" fmla="*/ 1165129 w 1647825"/>
                <a:gd name="connsiteY0" fmla="*/ 136572 h 2809875"/>
                <a:gd name="connsiteX1" fmla="*/ 1307683 w 1647825"/>
                <a:gd name="connsiteY1" fmla="*/ 1534688 h 2809875"/>
                <a:gd name="connsiteX2" fmla="*/ 489239 w 1647825"/>
                <a:gd name="connsiteY2" fmla="*/ 2677141 h 2809875"/>
                <a:gd name="connsiteX3" fmla="*/ 346685 w 1647825"/>
                <a:gd name="connsiteY3" fmla="*/ 1279025 h 2809875"/>
                <a:gd name="connsiteX4" fmla="*/ 1165129 w 1647825"/>
                <a:gd name="connsiteY4" fmla="*/ 136572 h 280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825" h="2809875">
                  <a:moveTo>
                    <a:pt x="1165129" y="136572"/>
                  </a:moveTo>
                  <a:cubicBezTo>
                    <a:pt x="1430502" y="207171"/>
                    <a:pt x="1494325" y="833129"/>
                    <a:pt x="1307683" y="1534688"/>
                  </a:cubicBezTo>
                  <a:cubicBezTo>
                    <a:pt x="1121042" y="2236246"/>
                    <a:pt x="754612" y="2747740"/>
                    <a:pt x="489239" y="2677141"/>
                  </a:cubicBezTo>
                  <a:cubicBezTo>
                    <a:pt x="223867" y="2606541"/>
                    <a:pt x="160043" y="1980583"/>
                    <a:pt x="346685" y="1279025"/>
                  </a:cubicBezTo>
                  <a:cubicBezTo>
                    <a:pt x="533327" y="577466"/>
                    <a:pt x="899757" y="65972"/>
                    <a:pt x="1165129" y="136572"/>
                  </a:cubicBezTo>
                  <a:close/>
                </a:path>
              </a:pathLst>
            </a:custGeom>
            <a:solidFill>
              <a:srgbClr val="C0D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6CFAA8-716C-4C77-8716-452F8323E65B}"/>
                </a:ext>
              </a:extLst>
            </p:cNvPr>
            <p:cNvSpPr/>
            <p:nvPr/>
          </p:nvSpPr>
          <p:spPr>
            <a:xfrm>
              <a:off x="11212988" y="6636543"/>
              <a:ext cx="1219200" cy="2228850"/>
            </a:xfrm>
            <a:custGeom>
              <a:avLst/>
              <a:gdLst>
                <a:gd name="connsiteX0" fmla="*/ 7144 w 1219200"/>
                <a:gd name="connsiteY0" fmla="*/ 713899 h 2228850"/>
                <a:gd name="connsiteX1" fmla="*/ 178594 w 1219200"/>
                <a:gd name="connsiteY1" fmla="*/ 1085374 h 2228850"/>
                <a:gd name="connsiteX2" fmla="*/ 348139 w 1219200"/>
                <a:gd name="connsiteY2" fmla="*/ 1457801 h 2228850"/>
                <a:gd name="connsiteX3" fmla="*/ 517684 w 1219200"/>
                <a:gd name="connsiteY3" fmla="*/ 1830229 h 2228850"/>
                <a:gd name="connsiteX4" fmla="*/ 686276 w 1219200"/>
                <a:gd name="connsiteY4" fmla="*/ 2202656 h 2228850"/>
                <a:gd name="connsiteX5" fmla="*/ 671036 w 1219200"/>
                <a:gd name="connsiteY5" fmla="*/ 2203609 h 2228850"/>
                <a:gd name="connsiteX6" fmla="*/ 736759 w 1219200"/>
                <a:gd name="connsiteY6" fmla="*/ 1928336 h 2228850"/>
                <a:gd name="connsiteX7" fmla="*/ 803434 w 1219200"/>
                <a:gd name="connsiteY7" fmla="*/ 1654017 h 2228850"/>
                <a:gd name="connsiteX8" fmla="*/ 937736 w 1219200"/>
                <a:gd name="connsiteY8" fmla="*/ 1104424 h 2228850"/>
                <a:gd name="connsiteX9" fmla="*/ 1073944 w 1219200"/>
                <a:gd name="connsiteY9" fmla="*/ 555784 h 2228850"/>
                <a:gd name="connsiteX10" fmla="*/ 1212056 w 1219200"/>
                <a:gd name="connsiteY10" fmla="*/ 7144 h 2228850"/>
                <a:gd name="connsiteX11" fmla="*/ 1083469 w 1219200"/>
                <a:gd name="connsiteY11" fmla="*/ 557689 h 2228850"/>
                <a:gd name="connsiteX12" fmla="*/ 952976 w 1219200"/>
                <a:gd name="connsiteY12" fmla="*/ 1108234 h 2228850"/>
                <a:gd name="connsiteX13" fmla="*/ 820579 w 1219200"/>
                <a:gd name="connsiteY13" fmla="*/ 1657826 h 2228850"/>
                <a:gd name="connsiteX14" fmla="*/ 753904 w 1219200"/>
                <a:gd name="connsiteY14" fmla="*/ 1933099 h 2228850"/>
                <a:gd name="connsiteX15" fmla="*/ 687229 w 1219200"/>
                <a:gd name="connsiteY15" fmla="*/ 2207419 h 2228850"/>
                <a:gd name="connsiteX16" fmla="*/ 681514 w 1219200"/>
                <a:gd name="connsiteY16" fmla="*/ 2230279 h 2228850"/>
                <a:gd name="connsiteX17" fmla="*/ 671989 w 1219200"/>
                <a:gd name="connsiteY17" fmla="*/ 2209324 h 2228850"/>
                <a:gd name="connsiteX18" fmla="*/ 504349 w 1219200"/>
                <a:gd name="connsiteY18" fmla="*/ 1835944 h 2228850"/>
                <a:gd name="connsiteX19" fmla="*/ 337661 w 1219200"/>
                <a:gd name="connsiteY19" fmla="*/ 1462564 h 2228850"/>
                <a:gd name="connsiteX20" fmla="*/ 171926 w 1219200"/>
                <a:gd name="connsiteY20" fmla="*/ 1088231 h 2228850"/>
                <a:gd name="connsiteX21" fmla="*/ 7144 w 1219200"/>
                <a:gd name="connsiteY21" fmla="*/ 713899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00" h="2228850">
                  <a:moveTo>
                    <a:pt x="7144" y="713899"/>
                  </a:moveTo>
                  <a:lnTo>
                    <a:pt x="178594" y="1085374"/>
                  </a:lnTo>
                  <a:cubicBezTo>
                    <a:pt x="235744" y="1209199"/>
                    <a:pt x="291941" y="1333024"/>
                    <a:pt x="348139" y="1457801"/>
                  </a:cubicBezTo>
                  <a:lnTo>
                    <a:pt x="517684" y="1830229"/>
                  </a:lnTo>
                  <a:lnTo>
                    <a:pt x="686276" y="2202656"/>
                  </a:lnTo>
                  <a:lnTo>
                    <a:pt x="671036" y="2203609"/>
                  </a:lnTo>
                  <a:lnTo>
                    <a:pt x="736759" y="1928336"/>
                  </a:lnTo>
                  <a:lnTo>
                    <a:pt x="803434" y="1654017"/>
                  </a:lnTo>
                  <a:lnTo>
                    <a:pt x="937736" y="1104424"/>
                  </a:lnTo>
                  <a:lnTo>
                    <a:pt x="1073944" y="555784"/>
                  </a:lnTo>
                  <a:lnTo>
                    <a:pt x="1212056" y="7144"/>
                  </a:lnTo>
                  <a:lnTo>
                    <a:pt x="1083469" y="557689"/>
                  </a:lnTo>
                  <a:lnTo>
                    <a:pt x="952976" y="1108234"/>
                  </a:lnTo>
                  <a:lnTo>
                    <a:pt x="820579" y="1657826"/>
                  </a:lnTo>
                  <a:lnTo>
                    <a:pt x="753904" y="1933099"/>
                  </a:lnTo>
                  <a:lnTo>
                    <a:pt x="687229" y="2207419"/>
                  </a:lnTo>
                  <a:lnTo>
                    <a:pt x="681514" y="2230279"/>
                  </a:lnTo>
                  <a:lnTo>
                    <a:pt x="671989" y="2209324"/>
                  </a:lnTo>
                  <a:lnTo>
                    <a:pt x="504349" y="1835944"/>
                  </a:lnTo>
                  <a:lnTo>
                    <a:pt x="337661" y="1462564"/>
                  </a:lnTo>
                  <a:cubicBezTo>
                    <a:pt x="282416" y="1337786"/>
                    <a:pt x="226219" y="1213009"/>
                    <a:pt x="171926" y="1088231"/>
                  </a:cubicBezTo>
                  <a:lnTo>
                    <a:pt x="7144" y="71389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FF6A163-BEEE-4385-82ED-881E04A41137}"/>
                </a:ext>
              </a:extLst>
            </p:cNvPr>
            <p:cNvSpPr/>
            <p:nvPr/>
          </p:nvSpPr>
          <p:spPr>
            <a:xfrm>
              <a:off x="11794965" y="7824311"/>
              <a:ext cx="219075" cy="523875"/>
            </a:xfrm>
            <a:custGeom>
              <a:avLst/>
              <a:gdLst>
                <a:gd name="connsiteX0" fmla="*/ 7144 w 219075"/>
                <a:gd name="connsiteY0" fmla="*/ 7144 h 523875"/>
                <a:gd name="connsiteX1" fmla="*/ 50959 w 219075"/>
                <a:gd name="connsiteY1" fmla="*/ 140494 h 523875"/>
                <a:gd name="connsiteX2" fmla="*/ 94773 w 219075"/>
                <a:gd name="connsiteY2" fmla="*/ 273844 h 523875"/>
                <a:gd name="connsiteX3" fmla="*/ 145256 w 219075"/>
                <a:gd name="connsiteY3" fmla="*/ 404336 h 523875"/>
                <a:gd name="connsiteX4" fmla="*/ 216694 w 219075"/>
                <a:gd name="connsiteY4" fmla="*/ 524351 h 523875"/>
                <a:gd name="connsiteX5" fmla="*/ 133826 w 219075"/>
                <a:gd name="connsiteY5" fmla="*/ 411004 h 523875"/>
                <a:gd name="connsiteX6" fmla="*/ 79534 w 219075"/>
                <a:gd name="connsiteY6" fmla="*/ 280511 h 523875"/>
                <a:gd name="connsiteX7" fmla="*/ 38576 w 219075"/>
                <a:gd name="connsiteY7" fmla="*/ 145256 h 523875"/>
                <a:gd name="connsiteX8" fmla="*/ 7144 w 219075"/>
                <a:gd name="connsiteY8" fmla="*/ 7144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523875">
                  <a:moveTo>
                    <a:pt x="7144" y="7144"/>
                  </a:moveTo>
                  <a:cubicBezTo>
                    <a:pt x="22384" y="51911"/>
                    <a:pt x="36671" y="95726"/>
                    <a:pt x="50959" y="140494"/>
                  </a:cubicBezTo>
                  <a:cubicBezTo>
                    <a:pt x="65246" y="185261"/>
                    <a:pt x="79534" y="229076"/>
                    <a:pt x="94773" y="273844"/>
                  </a:cubicBezTo>
                  <a:cubicBezTo>
                    <a:pt x="110014" y="317659"/>
                    <a:pt x="126206" y="361474"/>
                    <a:pt x="145256" y="404336"/>
                  </a:cubicBezTo>
                  <a:cubicBezTo>
                    <a:pt x="164306" y="446246"/>
                    <a:pt x="185261" y="488156"/>
                    <a:pt x="216694" y="524351"/>
                  </a:cubicBezTo>
                  <a:cubicBezTo>
                    <a:pt x="181451" y="492919"/>
                    <a:pt x="154781" y="452914"/>
                    <a:pt x="133826" y="411004"/>
                  </a:cubicBezTo>
                  <a:cubicBezTo>
                    <a:pt x="111919" y="369094"/>
                    <a:pt x="94773" y="325279"/>
                    <a:pt x="79534" y="280511"/>
                  </a:cubicBezTo>
                  <a:cubicBezTo>
                    <a:pt x="64294" y="235744"/>
                    <a:pt x="50959" y="190976"/>
                    <a:pt x="38576" y="145256"/>
                  </a:cubicBezTo>
                  <a:cubicBezTo>
                    <a:pt x="27146" y="98584"/>
                    <a:pt x="16669" y="52864"/>
                    <a:pt x="7144" y="71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B43FACC-6D85-46DD-86E5-6CDC139195DD}"/>
                </a:ext>
              </a:extLst>
            </p:cNvPr>
            <p:cNvSpPr/>
            <p:nvPr/>
          </p:nvSpPr>
          <p:spPr>
            <a:xfrm>
              <a:off x="11879738" y="7592853"/>
              <a:ext cx="190500" cy="514350"/>
            </a:xfrm>
            <a:custGeom>
              <a:avLst/>
              <a:gdLst>
                <a:gd name="connsiteX0" fmla="*/ 7144 w 190500"/>
                <a:gd name="connsiteY0" fmla="*/ 7144 h 514350"/>
                <a:gd name="connsiteX1" fmla="*/ 48101 w 190500"/>
                <a:gd name="connsiteY1" fmla="*/ 136684 h 514350"/>
                <a:gd name="connsiteX2" fmla="*/ 88106 w 190500"/>
                <a:gd name="connsiteY2" fmla="*/ 266224 h 514350"/>
                <a:gd name="connsiteX3" fmla="*/ 131922 w 190500"/>
                <a:gd name="connsiteY3" fmla="*/ 393859 h 514350"/>
                <a:gd name="connsiteX4" fmla="*/ 190976 w 190500"/>
                <a:gd name="connsiteY4" fmla="*/ 515779 h 514350"/>
                <a:gd name="connsiteX5" fmla="*/ 119539 w 190500"/>
                <a:gd name="connsiteY5" fmla="*/ 399574 h 514350"/>
                <a:gd name="connsiteX6" fmla="*/ 71914 w 190500"/>
                <a:gd name="connsiteY6" fmla="*/ 271939 h 514350"/>
                <a:gd name="connsiteX7" fmla="*/ 35719 w 190500"/>
                <a:gd name="connsiteY7" fmla="*/ 140494 h 514350"/>
                <a:gd name="connsiteX8" fmla="*/ 7144 w 190500"/>
                <a:gd name="connsiteY8" fmla="*/ 714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514350">
                  <a:moveTo>
                    <a:pt x="7144" y="7144"/>
                  </a:moveTo>
                  <a:cubicBezTo>
                    <a:pt x="21431" y="50006"/>
                    <a:pt x="34766" y="93821"/>
                    <a:pt x="48101" y="136684"/>
                  </a:cubicBezTo>
                  <a:cubicBezTo>
                    <a:pt x="61436" y="179546"/>
                    <a:pt x="73819" y="223361"/>
                    <a:pt x="88106" y="266224"/>
                  </a:cubicBezTo>
                  <a:cubicBezTo>
                    <a:pt x="101441" y="309086"/>
                    <a:pt x="115729" y="351949"/>
                    <a:pt x="131922" y="393859"/>
                  </a:cubicBezTo>
                  <a:cubicBezTo>
                    <a:pt x="148114" y="435769"/>
                    <a:pt x="166211" y="477679"/>
                    <a:pt x="190976" y="515779"/>
                  </a:cubicBezTo>
                  <a:cubicBezTo>
                    <a:pt x="160497" y="481489"/>
                    <a:pt x="138589" y="440531"/>
                    <a:pt x="119539" y="399574"/>
                  </a:cubicBezTo>
                  <a:cubicBezTo>
                    <a:pt x="100489" y="357664"/>
                    <a:pt x="85249" y="314801"/>
                    <a:pt x="71914" y="271939"/>
                  </a:cubicBezTo>
                  <a:cubicBezTo>
                    <a:pt x="58579" y="228124"/>
                    <a:pt x="46197" y="185261"/>
                    <a:pt x="35719" y="140494"/>
                  </a:cubicBezTo>
                  <a:cubicBezTo>
                    <a:pt x="24289" y="96679"/>
                    <a:pt x="14764" y="51911"/>
                    <a:pt x="7144" y="71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D3CBDA-1C03-4AC6-A92C-17DC6A88179E}"/>
                </a:ext>
              </a:extLst>
            </p:cNvPr>
            <p:cNvSpPr/>
            <p:nvPr/>
          </p:nvSpPr>
          <p:spPr>
            <a:xfrm>
              <a:off x="11967368" y="7091838"/>
              <a:ext cx="219075" cy="552450"/>
            </a:xfrm>
            <a:custGeom>
              <a:avLst/>
              <a:gdLst>
                <a:gd name="connsiteX0" fmla="*/ 7144 w 219075"/>
                <a:gd name="connsiteY0" fmla="*/ 7144 h 552450"/>
                <a:gd name="connsiteX1" fmla="*/ 50959 w 219075"/>
                <a:gd name="connsiteY1" fmla="*/ 147161 h 552450"/>
                <a:gd name="connsiteX2" fmla="*/ 94774 w 219075"/>
                <a:gd name="connsiteY2" fmla="*/ 286226 h 552450"/>
                <a:gd name="connsiteX3" fmla="*/ 145256 w 219075"/>
                <a:gd name="connsiteY3" fmla="*/ 423386 h 552450"/>
                <a:gd name="connsiteX4" fmla="*/ 159544 w 219075"/>
                <a:gd name="connsiteY4" fmla="*/ 456724 h 552450"/>
                <a:gd name="connsiteX5" fmla="*/ 175736 w 219075"/>
                <a:gd name="connsiteY5" fmla="*/ 489109 h 552450"/>
                <a:gd name="connsiteX6" fmla="*/ 214789 w 219075"/>
                <a:gd name="connsiteY6" fmla="*/ 551021 h 552450"/>
                <a:gd name="connsiteX7" fmla="*/ 132874 w 219075"/>
                <a:gd name="connsiteY7" fmla="*/ 429101 h 552450"/>
                <a:gd name="connsiteX8" fmla="*/ 78581 w 219075"/>
                <a:gd name="connsiteY8" fmla="*/ 291941 h 552450"/>
                <a:gd name="connsiteX9" fmla="*/ 37624 w 219075"/>
                <a:gd name="connsiteY9" fmla="*/ 150971 h 552450"/>
                <a:gd name="connsiteX10" fmla="*/ 7144 w 219075"/>
                <a:gd name="connsiteY10" fmla="*/ 714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075" h="552450">
                  <a:moveTo>
                    <a:pt x="7144" y="7144"/>
                  </a:moveTo>
                  <a:cubicBezTo>
                    <a:pt x="22384" y="53816"/>
                    <a:pt x="36671" y="100489"/>
                    <a:pt x="50959" y="147161"/>
                  </a:cubicBezTo>
                  <a:cubicBezTo>
                    <a:pt x="65246" y="193834"/>
                    <a:pt x="79534" y="240506"/>
                    <a:pt x="94774" y="286226"/>
                  </a:cubicBezTo>
                  <a:cubicBezTo>
                    <a:pt x="110014" y="332899"/>
                    <a:pt x="126206" y="378619"/>
                    <a:pt x="145256" y="423386"/>
                  </a:cubicBezTo>
                  <a:cubicBezTo>
                    <a:pt x="150019" y="434816"/>
                    <a:pt x="154781" y="445294"/>
                    <a:pt x="159544" y="456724"/>
                  </a:cubicBezTo>
                  <a:cubicBezTo>
                    <a:pt x="165259" y="467201"/>
                    <a:pt x="170021" y="478631"/>
                    <a:pt x="175736" y="489109"/>
                  </a:cubicBezTo>
                  <a:cubicBezTo>
                    <a:pt x="187166" y="511016"/>
                    <a:pt x="200501" y="531019"/>
                    <a:pt x="214789" y="551021"/>
                  </a:cubicBezTo>
                  <a:cubicBezTo>
                    <a:pt x="180499" y="516731"/>
                    <a:pt x="153829" y="472916"/>
                    <a:pt x="132874" y="429101"/>
                  </a:cubicBezTo>
                  <a:cubicBezTo>
                    <a:pt x="110966" y="384334"/>
                    <a:pt x="93821" y="338614"/>
                    <a:pt x="78581" y="291941"/>
                  </a:cubicBezTo>
                  <a:cubicBezTo>
                    <a:pt x="63341" y="245269"/>
                    <a:pt x="50006" y="198596"/>
                    <a:pt x="37624" y="150971"/>
                  </a:cubicBezTo>
                  <a:cubicBezTo>
                    <a:pt x="26194" y="103346"/>
                    <a:pt x="15716" y="55721"/>
                    <a:pt x="7144" y="71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7FD1FBE-5B71-4243-875B-975D633AA308}"/>
                </a:ext>
              </a:extLst>
            </p:cNvPr>
            <p:cNvSpPr/>
            <p:nvPr/>
          </p:nvSpPr>
          <p:spPr>
            <a:xfrm>
              <a:off x="12236925" y="7020401"/>
              <a:ext cx="390525" cy="371475"/>
            </a:xfrm>
            <a:custGeom>
              <a:avLst/>
              <a:gdLst>
                <a:gd name="connsiteX0" fmla="*/ 7144 w 390525"/>
                <a:gd name="connsiteY0" fmla="*/ 370046 h 371475"/>
                <a:gd name="connsiteX1" fmla="*/ 108109 w 390525"/>
                <a:gd name="connsiteY1" fmla="*/ 287179 h 371475"/>
                <a:gd name="connsiteX2" fmla="*/ 201454 w 390525"/>
                <a:gd name="connsiteY2" fmla="*/ 195739 h 371475"/>
                <a:gd name="connsiteX3" fmla="*/ 292894 w 390525"/>
                <a:gd name="connsiteY3" fmla="*/ 101441 h 371475"/>
                <a:gd name="connsiteX4" fmla="*/ 385286 w 390525"/>
                <a:gd name="connsiteY4" fmla="*/ 7144 h 371475"/>
                <a:gd name="connsiteX5" fmla="*/ 303372 w 390525"/>
                <a:gd name="connsiteY5" fmla="*/ 110014 h 371475"/>
                <a:gd name="connsiteX6" fmla="*/ 214789 w 390525"/>
                <a:gd name="connsiteY6" fmla="*/ 207169 h 371475"/>
                <a:gd name="connsiteX7" fmla="*/ 117634 w 390525"/>
                <a:gd name="connsiteY7" fmla="*/ 296704 h 371475"/>
                <a:gd name="connsiteX8" fmla="*/ 7144 w 390525"/>
                <a:gd name="connsiteY8" fmla="*/ 370046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371475">
                  <a:moveTo>
                    <a:pt x="7144" y="370046"/>
                  </a:moveTo>
                  <a:cubicBezTo>
                    <a:pt x="43339" y="344329"/>
                    <a:pt x="75724" y="316706"/>
                    <a:pt x="108109" y="287179"/>
                  </a:cubicBezTo>
                  <a:cubicBezTo>
                    <a:pt x="140494" y="257651"/>
                    <a:pt x="170974" y="227171"/>
                    <a:pt x="201454" y="195739"/>
                  </a:cubicBezTo>
                  <a:cubicBezTo>
                    <a:pt x="231934" y="164306"/>
                    <a:pt x="262414" y="132874"/>
                    <a:pt x="292894" y="101441"/>
                  </a:cubicBezTo>
                  <a:cubicBezTo>
                    <a:pt x="323374" y="70009"/>
                    <a:pt x="353854" y="38576"/>
                    <a:pt x="385286" y="7144"/>
                  </a:cubicBezTo>
                  <a:cubicBezTo>
                    <a:pt x="359569" y="42386"/>
                    <a:pt x="331947" y="76676"/>
                    <a:pt x="303372" y="110014"/>
                  </a:cubicBezTo>
                  <a:cubicBezTo>
                    <a:pt x="274797" y="143351"/>
                    <a:pt x="245269" y="175736"/>
                    <a:pt x="214789" y="207169"/>
                  </a:cubicBezTo>
                  <a:cubicBezTo>
                    <a:pt x="184309" y="238601"/>
                    <a:pt x="151924" y="269081"/>
                    <a:pt x="117634" y="296704"/>
                  </a:cubicBezTo>
                  <a:cubicBezTo>
                    <a:pt x="83344" y="325279"/>
                    <a:pt x="47149" y="350996"/>
                    <a:pt x="7144" y="3700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CEF72C-5370-4BBE-A380-305ACEA716A3}"/>
                </a:ext>
              </a:extLst>
            </p:cNvPr>
            <p:cNvSpPr/>
            <p:nvPr/>
          </p:nvSpPr>
          <p:spPr>
            <a:xfrm>
              <a:off x="12112148" y="7613808"/>
              <a:ext cx="466725" cy="295275"/>
            </a:xfrm>
            <a:custGeom>
              <a:avLst/>
              <a:gdLst>
                <a:gd name="connsiteX0" fmla="*/ 7144 w 466725"/>
                <a:gd name="connsiteY0" fmla="*/ 290989 h 295275"/>
                <a:gd name="connsiteX1" fmla="*/ 126206 w 466725"/>
                <a:gd name="connsiteY1" fmla="*/ 229076 h 295275"/>
                <a:gd name="connsiteX2" fmla="*/ 238601 w 466725"/>
                <a:gd name="connsiteY2" fmla="*/ 155734 h 295275"/>
                <a:gd name="connsiteX3" fmla="*/ 350044 w 466725"/>
                <a:gd name="connsiteY3" fmla="*/ 80486 h 295275"/>
                <a:gd name="connsiteX4" fmla="*/ 463391 w 466725"/>
                <a:gd name="connsiteY4" fmla="*/ 7144 h 295275"/>
                <a:gd name="connsiteX5" fmla="*/ 357664 w 466725"/>
                <a:gd name="connsiteY5" fmla="*/ 91916 h 295275"/>
                <a:gd name="connsiteX6" fmla="*/ 248126 w 466725"/>
                <a:gd name="connsiteY6" fmla="*/ 170974 h 295275"/>
                <a:gd name="connsiteX7" fmla="*/ 132874 w 466725"/>
                <a:gd name="connsiteY7" fmla="*/ 241459 h 295275"/>
                <a:gd name="connsiteX8" fmla="*/ 7144 w 466725"/>
                <a:gd name="connsiteY8" fmla="*/ 290989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6725" h="295275">
                  <a:moveTo>
                    <a:pt x="7144" y="290989"/>
                  </a:moveTo>
                  <a:cubicBezTo>
                    <a:pt x="49053" y="274796"/>
                    <a:pt x="88106" y="252889"/>
                    <a:pt x="126206" y="229076"/>
                  </a:cubicBezTo>
                  <a:cubicBezTo>
                    <a:pt x="164306" y="205264"/>
                    <a:pt x="201453" y="181451"/>
                    <a:pt x="238601" y="155734"/>
                  </a:cubicBezTo>
                  <a:lnTo>
                    <a:pt x="350044" y="80486"/>
                  </a:lnTo>
                  <a:cubicBezTo>
                    <a:pt x="387191" y="55721"/>
                    <a:pt x="424339" y="30004"/>
                    <a:pt x="463391" y="7144"/>
                  </a:cubicBezTo>
                  <a:cubicBezTo>
                    <a:pt x="429101" y="36671"/>
                    <a:pt x="393859" y="64294"/>
                    <a:pt x="357664" y="91916"/>
                  </a:cubicBezTo>
                  <a:cubicBezTo>
                    <a:pt x="321469" y="119539"/>
                    <a:pt x="285274" y="145256"/>
                    <a:pt x="248126" y="170974"/>
                  </a:cubicBezTo>
                  <a:cubicBezTo>
                    <a:pt x="210978" y="195739"/>
                    <a:pt x="171926" y="220504"/>
                    <a:pt x="132874" y="241459"/>
                  </a:cubicBezTo>
                  <a:cubicBezTo>
                    <a:pt x="93821" y="261461"/>
                    <a:pt x="51911" y="281464"/>
                    <a:pt x="7144" y="29098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4BDEF32-35A7-4AEB-BA56-FC7D19F7B0EF}"/>
                </a:ext>
              </a:extLst>
            </p:cNvPr>
            <p:cNvSpPr/>
            <p:nvPr/>
          </p:nvSpPr>
          <p:spPr>
            <a:xfrm>
              <a:off x="12035948" y="7942421"/>
              <a:ext cx="419100" cy="276225"/>
            </a:xfrm>
            <a:custGeom>
              <a:avLst/>
              <a:gdLst>
                <a:gd name="connsiteX0" fmla="*/ 7144 w 419100"/>
                <a:gd name="connsiteY0" fmla="*/ 277654 h 276225"/>
                <a:gd name="connsiteX1" fmla="*/ 64294 w 419100"/>
                <a:gd name="connsiteY1" fmla="*/ 254794 h 276225"/>
                <a:gd name="connsiteX2" fmla="*/ 90964 w 419100"/>
                <a:gd name="connsiteY2" fmla="*/ 239554 h 276225"/>
                <a:gd name="connsiteX3" fmla="*/ 116681 w 419100"/>
                <a:gd name="connsiteY3" fmla="*/ 223361 h 276225"/>
                <a:gd name="connsiteX4" fmla="*/ 217646 w 419100"/>
                <a:gd name="connsiteY4" fmla="*/ 151924 h 276225"/>
                <a:gd name="connsiteX5" fmla="*/ 317659 w 419100"/>
                <a:gd name="connsiteY5" fmla="*/ 78581 h 276225"/>
                <a:gd name="connsiteX6" fmla="*/ 419576 w 419100"/>
                <a:gd name="connsiteY6" fmla="*/ 7144 h 276225"/>
                <a:gd name="connsiteX7" fmla="*/ 326231 w 419100"/>
                <a:gd name="connsiteY7" fmla="*/ 89059 h 276225"/>
                <a:gd name="connsiteX8" fmla="*/ 228124 w 419100"/>
                <a:gd name="connsiteY8" fmla="*/ 165259 h 276225"/>
                <a:gd name="connsiteX9" fmla="*/ 124301 w 419100"/>
                <a:gd name="connsiteY9" fmla="*/ 233839 h 276225"/>
                <a:gd name="connsiteX10" fmla="*/ 96678 w 419100"/>
                <a:gd name="connsiteY10" fmla="*/ 249079 h 276225"/>
                <a:gd name="connsiteX11" fmla="*/ 68103 w 419100"/>
                <a:gd name="connsiteY11" fmla="*/ 262414 h 276225"/>
                <a:gd name="connsiteX12" fmla="*/ 7144 w 419100"/>
                <a:gd name="connsiteY12" fmla="*/ 27765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9100" h="276225">
                  <a:moveTo>
                    <a:pt x="7144" y="277654"/>
                  </a:moveTo>
                  <a:cubicBezTo>
                    <a:pt x="27146" y="273844"/>
                    <a:pt x="46196" y="264319"/>
                    <a:pt x="64294" y="254794"/>
                  </a:cubicBezTo>
                  <a:cubicBezTo>
                    <a:pt x="72866" y="250031"/>
                    <a:pt x="82391" y="245269"/>
                    <a:pt x="90964" y="239554"/>
                  </a:cubicBezTo>
                  <a:cubicBezTo>
                    <a:pt x="99536" y="233839"/>
                    <a:pt x="108109" y="229076"/>
                    <a:pt x="116681" y="223361"/>
                  </a:cubicBezTo>
                  <a:cubicBezTo>
                    <a:pt x="150971" y="200501"/>
                    <a:pt x="184309" y="176689"/>
                    <a:pt x="217646" y="151924"/>
                  </a:cubicBezTo>
                  <a:lnTo>
                    <a:pt x="317659" y="78581"/>
                  </a:lnTo>
                  <a:cubicBezTo>
                    <a:pt x="350996" y="53816"/>
                    <a:pt x="384334" y="30004"/>
                    <a:pt x="419576" y="7144"/>
                  </a:cubicBezTo>
                  <a:cubicBezTo>
                    <a:pt x="389096" y="35719"/>
                    <a:pt x="357664" y="62389"/>
                    <a:pt x="326231" y="89059"/>
                  </a:cubicBezTo>
                  <a:cubicBezTo>
                    <a:pt x="294799" y="115729"/>
                    <a:pt x="261461" y="141446"/>
                    <a:pt x="228124" y="165259"/>
                  </a:cubicBezTo>
                  <a:cubicBezTo>
                    <a:pt x="194786" y="190024"/>
                    <a:pt x="160496" y="212884"/>
                    <a:pt x="124301" y="233839"/>
                  </a:cubicBezTo>
                  <a:cubicBezTo>
                    <a:pt x="115728" y="238601"/>
                    <a:pt x="106203" y="244316"/>
                    <a:pt x="96678" y="249079"/>
                  </a:cubicBezTo>
                  <a:cubicBezTo>
                    <a:pt x="87153" y="253841"/>
                    <a:pt x="77628" y="258604"/>
                    <a:pt x="68103" y="262414"/>
                  </a:cubicBezTo>
                  <a:cubicBezTo>
                    <a:pt x="48101" y="270034"/>
                    <a:pt x="28099" y="277654"/>
                    <a:pt x="7144" y="27765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CA2C895-66D3-4D4D-8D86-E51534A5D66A}"/>
                </a:ext>
              </a:extLst>
            </p:cNvPr>
            <p:cNvSpPr/>
            <p:nvPr/>
          </p:nvSpPr>
          <p:spPr>
            <a:xfrm>
              <a:off x="11977845" y="8177688"/>
              <a:ext cx="447675" cy="285750"/>
            </a:xfrm>
            <a:custGeom>
              <a:avLst/>
              <a:gdLst>
                <a:gd name="connsiteX0" fmla="*/ 7144 w 447675"/>
                <a:gd name="connsiteY0" fmla="*/ 282416 h 285750"/>
                <a:gd name="connsiteX1" fmla="*/ 125254 w 447675"/>
                <a:gd name="connsiteY1" fmla="*/ 230029 h 285750"/>
                <a:gd name="connsiteX2" fmla="*/ 233839 w 447675"/>
                <a:gd name="connsiteY2" fmla="*/ 160497 h 285750"/>
                <a:gd name="connsiteX3" fmla="*/ 338614 w 447675"/>
                <a:gd name="connsiteY3" fmla="*/ 84296 h 285750"/>
                <a:gd name="connsiteX4" fmla="*/ 443389 w 447675"/>
                <a:gd name="connsiteY4" fmla="*/ 7144 h 285750"/>
                <a:gd name="connsiteX5" fmla="*/ 347186 w 447675"/>
                <a:gd name="connsiteY5" fmla="*/ 94774 h 285750"/>
                <a:gd name="connsiteX6" fmla="*/ 243364 w 447675"/>
                <a:gd name="connsiteY6" fmla="*/ 173831 h 285750"/>
                <a:gd name="connsiteX7" fmla="*/ 130969 w 447675"/>
                <a:gd name="connsiteY7" fmla="*/ 240506 h 285750"/>
                <a:gd name="connsiteX8" fmla="*/ 7144 w 447675"/>
                <a:gd name="connsiteY8" fmla="*/ 282416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75" h="285750">
                  <a:moveTo>
                    <a:pt x="7144" y="282416"/>
                  </a:moveTo>
                  <a:cubicBezTo>
                    <a:pt x="49054" y="269081"/>
                    <a:pt x="87154" y="250984"/>
                    <a:pt x="125254" y="230029"/>
                  </a:cubicBezTo>
                  <a:cubicBezTo>
                    <a:pt x="162402" y="209074"/>
                    <a:pt x="198597" y="185261"/>
                    <a:pt x="233839" y="160497"/>
                  </a:cubicBezTo>
                  <a:cubicBezTo>
                    <a:pt x="269081" y="135731"/>
                    <a:pt x="304324" y="110014"/>
                    <a:pt x="338614" y="84296"/>
                  </a:cubicBezTo>
                  <a:cubicBezTo>
                    <a:pt x="372904" y="58579"/>
                    <a:pt x="408147" y="32861"/>
                    <a:pt x="443389" y="7144"/>
                  </a:cubicBezTo>
                  <a:cubicBezTo>
                    <a:pt x="412909" y="37624"/>
                    <a:pt x="380524" y="66199"/>
                    <a:pt x="347186" y="94774"/>
                  </a:cubicBezTo>
                  <a:cubicBezTo>
                    <a:pt x="313849" y="122397"/>
                    <a:pt x="279559" y="149066"/>
                    <a:pt x="243364" y="173831"/>
                  </a:cubicBezTo>
                  <a:cubicBezTo>
                    <a:pt x="207169" y="198597"/>
                    <a:pt x="170022" y="221456"/>
                    <a:pt x="130969" y="240506"/>
                  </a:cubicBezTo>
                  <a:cubicBezTo>
                    <a:pt x="91916" y="260509"/>
                    <a:pt x="50006" y="275749"/>
                    <a:pt x="7144" y="28241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2D9DF7E-6EBA-44AD-94BD-D71B04419E4B}"/>
                </a:ext>
              </a:extLst>
            </p:cNvPr>
            <p:cNvSpPr/>
            <p:nvPr/>
          </p:nvSpPr>
          <p:spPr>
            <a:xfrm>
              <a:off x="11181555" y="7625238"/>
              <a:ext cx="228600" cy="142875"/>
            </a:xfrm>
            <a:custGeom>
              <a:avLst/>
              <a:gdLst>
                <a:gd name="connsiteX0" fmla="*/ 7144 w 228600"/>
                <a:gd name="connsiteY0" fmla="*/ 7144 h 142875"/>
                <a:gd name="connsiteX1" fmla="*/ 54769 w 228600"/>
                <a:gd name="connsiteY1" fmla="*/ 52864 h 142875"/>
                <a:gd name="connsiteX2" fmla="*/ 108109 w 228600"/>
                <a:gd name="connsiteY2" fmla="*/ 89059 h 142875"/>
                <a:gd name="connsiteX3" fmla="*/ 166211 w 228600"/>
                <a:gd name="connsiteY3" fmla="*/ 118586 h 142875"/>
                <a:gd name="connsiteX4" fmla="*/ 227171 w 228600"/>
                <a:gd name="connsiteY4" fmla="*/ 144304 h 142875"/>
                <a:gd name="connsiteX5" fmla="*/ 161449 w 228600"/>
                <a:gd name="connsiteY5" fmla="*/ 130969 h 142875"/>
                <a:gd name="connsiteX6" fmla="*/ 99536 w 228600"/>
                <a:gd name="connsiteY6" fmla="*/ 104299 h 142875"/>
                <a:gd name="connsiteX7" fmla="*/ 45244 w 228600"/>
                <a:gd name="connsiteY7" fmla="*/ 62389 h 142875"/>
                <a:gd name="connsiteX8" fmla="*/ 7144 w 228600"/>
                <a:gd name="connsiteY8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00" h="142875">
                  <a:moveTo>
                    <a:pt x="7144" y="7144"/>
                  </a:moveTo>
                  <a:cubicBezTo>
                    <a:pt x="22384" y="24289"/>
                    <a:pt x="37624" y="39529"/>
                    <a:pt x="54769" y="52864"/>
                  </a:cubicBezTo>
                  <a:cubicBezTo>
                    <a:pt x="71914" y="66199"/>
                    <a:pt x="89059" y="78581"/>
                    <a:pt x="108109" y="89059"/>
                  </a:cubicBezTo>
                  <a:cubicBezTo>
                    <a:pt x="127159" y="99536"/>
                    <a:pt x="146209" y="109061"/>
                    <a:pt x="166211" y="118586"/>
                  </a:cubicBezTo>
                  <a:cubicBezTo>
                    <a:pt x="186214" y="127159"/>
                    <a:pt x="207169" y="135731"/>
                    <a:pt x="227171" y="144304"/>
                  </a:cubicBezTo>
                  <a:cubicBezTo>
                    <a:pt x="204311" y="142399"/>
                    <a:pt x="182404" y="137636"/>
                    <a:pt x="161449" y="130969"/>
                  </a:cubicBezTo>
                  <a:cubicBezTo>
                    <a:pt x="139541" y="124301"/>
                    <a:pt x="118586" y="115729"/>
                    <a:pt x="99536" y="104299"/>
                  </a:cubicBezTo>
                  <a:cubicBezTo>
                    <a:pt x="79534" y="92869"/>
                    <a:pt x="61436" y="79534"/>
                    <a:pt x="45244" y="62389"/>
                  </a:cubicBezTo>
                  <a:cubicBezTo>
                    <a:pt x="29051" y="46196"/>
                    <a:pt x="15716" y="28099"/>
                    <a:pt x="7144" y="71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1F43B8-0655-4FE1-AE4F-3B7EC32B599D}"/>
                </a:ext>
              </a:extLst>
            </p:cNvPr>
            <p:cNvSpPr/>
            <p:nvPr/>
          </p:nvSpPr>
          <p:spPr>
            <a:xfrm>
              <a:off x="11435873" y="7484268"/>
              <a:ext cx="95250" cy="361950"/>
            </a:xfrm>
            <a:custGeom>
              <a:avLst/>
              <a:gdLst>
                <a:gd name="connsiteX0" fmla="*/ 7144 w 95250"/>
                <a:gd name="connsiteY0" fmla="*/ 359569 h 361950"/>
                <a:gd name="connsiteX1" fmla="*/ 36671 w 95250"/>
                <a:gd name="connsiteY1" fmla="*/ 272891 h 361950"/>
                <a:gd name="connsiteX2" fmla="*/ 60484 w 95250"/>
                <a:gd name="connsiteY2" fmla="*/ 186214 h 361950"/>
                <a:gd name="connsiteX3" fmla="*/ 77628 w 95250"/>
                <a:gd name="connsiteY3" fmla="*/ 97631 h 361950"/>
                <a:gd name="connsiteX4" fmla="*/ 88106 w 95250"/>
                <a:gd name="connsiteY4" fmla="*/ 7144 h 361950"/>
                <a:gd name="connsiteX5" fmla="*/ 90964 w 95250"/>
                <a:gd name="connsiteY5" fmla="*/ 98584 h 361950"/>
                <a:gd name="connsiteX6" fmla="*/ 77628 w 95250"/>
                <a:gd name="connsiteY6" fmla="*/ 190024 h 361950"/>
                <a:gd name="connsiteX7" fmla="*/ 50006 w 95250"/>
                <a:gd name="connsiteY7" fmla="*/ 277654 h 361950"/>
                <a:gd name="connsiteX8" fmla="*/ 7144 w 95250"/>
                <a:gd name="connsiteY8" fmla="*/ 359569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361950">
                  <a:moveTo>
                    <a:pt x="7144" y="359569"/>
                  </a:moveTo>
                  <a:cubicBezTo>
                    <a:pt x="17621" y="330994"/>
                    <a:pt x="27146" y="302419"/>
                    <a:pt x="36671" y="272891"/>
                  </a:cubicBezTo>
                  <a:cubicBezTo>
                    <a:pt x="45244" y="244316"/>
                    <a:pt x="53816" y="214789"/>
                    <a:pt x="60484" y="186214"/>
                  </a:cubicBezTo>
                  <a:cubicBezTo>
                    <a:pt x="67151" y="156686"/>
                    <a:pt x="72866" y="127159"/>
                    <a:pt x="77628" y="97631"/>
                  </a:cubicBezTo>
                  <a:cubicBezTo>
                    <a:pt x="82391" y="68104"/>
                    <a:pt x="85249" y="37624"/>
                    <a:pt x="88106" y="7144"/>
                  </a:cubicBezTo>
                  <a:cubicBezTo>
                    <a:pt x="91916" y="37624"/>
                    <a:pt x="92869" y="68104"/>
                    <a:pt x="90964" y="98584"/>
                  </a:cubicBezTo>
                  <a:cubicBezTo>
                    <a:pt x="89059" y="129064"/>
                    <a:pt x="84296" y="159544"/>
                    <a:pt x="77628" y="190024"/>
                  </a:cubicBezTo>
                  <a:cubicBezTo>
                    <a:pt x="70009" y="219551"/>
                    <a:pt x="61436" y="249079"/>
                    <a:pt x="50006" y="277654"/>
                  </a:cubicBezTo>
                  <a:cubicBezTo>
                    <a:pt x="36671" y="306229"/>
                    <a:pt x="23336" y="333851"/>
                    <a:pt x="7144" y="35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1F7842F-75C4-4C1A-80ED-51B6785C02E5}"/>
                </a:ext>
              </a:extLst>
            </p:cNvPr>
            <p:cNvSpPr/>
            <p:nvPr/>
          </p:nvSpPr>
          <p:spPr>
            <a:xfrm>
              <a:off x="11172030" y="7987188"/>
              <a:ext cx="400050" cy="142875"/>
            </a:xfrm>
            <a:custGeom>
              <a:avLst/>
              <a:gdLst>
                <a:gd name="connsiteX0" fmla="*/ 398621 w 400050"/>
                <a:gd name="connsiteY0" fmla="*/ 141446 h 142875"/>
                <a:gd name="connsiteX1" fmla="*/ 293846 w 400050"/>
                <a:gd name="connsiteY1" fmla="*/ 131921 h 142875"/>
                <a:gd name="connsiteX2" fmla="*/ 191929 w 400050"/>
                <a:gd name="connsiteY2" fmla="*/ 105251 h 142875"/>
                <a:gd name="connsiteX3" fmla="*/ 95726 w 400050"/>
                <a:gd name="connsiteY3" fmla="*/ 63341 h 142875"/>
                <a:gd name="connsiteX4" fmla="*/ 7144 w 400050"/>
                <a:gd name="connsiteY4" fmla="*/ 7144 h 142875"/>
                <a:gd name="connsiteX5" fmla="*/ 101441 w 400050"/>
                <a:gd name="connsiteY5" fmla="*/ 50959 h 142875"/>
                <a:gd name="connsiteX6" fmla="*/ 197644 w 400050"/>
                <a:gd name="connsiteY6" fmla="*/ 89059 h 142875"/>
                <a:gd name="connsiteX7" fmla="*/ 296704 w 400050"/>
                <a:gd name="connsiteY7" fmla="*/ 119539 h 142875"/>
                <a:gd name="connsiteX8" fmla="*/ 398621 w 400050"/>
                <a:gd name="connsiteY8" fmla="*/ 14144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142875">
                  <a:moveTo>
                    <a:pt x="398621" y="141446"/>
                  </a:moveTo>
                  <a:cubicBezTo>
                    <a:pt x="363379" y="141446"/>
                    <a:pt x="328136" y="137636"/>
                    <a:pt x="293846" y="131921"/>
                  </a:cubicBezTo>
                  <a:cubicBezTo>
                    <a:pt x="259556" y="125254"/>
                    <a:pt x="225266" y="116681"/>
                    <a:pt x="191929" y="105251"/>
                  </a:cubicBezTo>
                  <a:cubicBezTo>
                    <a:pt x="158591" y="93821"/>
                    <a:pt x="126206" y="79534"/>
                    <a:pt x="95726" y="63341"/>
                  </a:cubicBezTo>
                  <a:cubicBezTo>
                    <a:pt x="64294" y="47149"/>
                    <a:pt x="34766" y="28099"/>
                    <a:pt x="7144" y="7144"/>
                  </a:cubicBezTo>
                  <a:cubicBezTo>
                    <a:pt x="38576" y="22384"/>
                    <a:pt x="70009" y="37624"/>
                    <a:pt x="101441" y="50959"/>
                  </a:cubicBezTo>
                  <a:cubicBezTo>
                    <a:pt x="132874" y="64294"/>
                    <a:pt x="165259" y="77629"/>
                    <a:pt x="197644" y="89059"/>
                  </a:cubicBezTo>
                  <a:cubicBezTo>
                    <a:pt x="230029" y="100489"/>
                    <a:pt x="263366" y="110014"/>
                    <a:pt x="296704" y="119539"/>
                  </a:cubicBezTo>
                  <a:cubicBezTo>
                    <a:pt x="330041" y="128111"/>
                    <a:pt x="364331" y="134779"/>
                    <a:pt x="398621" y="1414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C3D06BE-5362-41E1-9797-29A971DCCFC0}"/>
                </a:ext>
              </a:extLst>
            </p:cNvPr>
            <p:cNvSpPr/>
            <p:nvPr/>
          </p:nvSpPr>
          <p:spPr>
            <a:xfrm>
              <a:off x="11623515" y="7792878"/>
              <a:ext cx="85725" cy="476250"/>
            </a:xfrm>
            <a:custGeom>
              <a:avLst/>
              <a:gdLst>
                <a:gd name="connsiteX0" fmla="*/ 7144 w 85725"/>
                <a:gd name="connsiteY0" fmla="*/ 469106 h 476250"/>
                <a:gd name="connsiteX1" fmla="*/ 36671 w 85725"/>
                <a:gd name="connsiteY1" fmla="*/ 355759 h 476250"/>
                <a:gd name="connsiteX2" fmla="*/ 56673 w 85725"/>
                <a:gd name="connsiteY2" fmla="*/ 240506 h 476250"/>
                <a:gd name="connsiteX3" fmla="*/ 68103 w 85725"/>
                <a:gd name="connsiteY3" fmla="*/ 124301 h 476250"/>
                <a:gd name="connsiteX4" fmla="*/ 75723 w 85725"/>
                <a:gd name="connsiteY4" fmla="*/ 7144 h 476250"/>
                <a:gd name="connsiteX5" fmla="*/ 81439 w 85725"/>
                <a:gd name="connsiteY5" fmla="*/ 125254 h 476250"/>
                <a:gd name="connsiteX6" fmla="*/ 72866 w 85725"/>
                <a:gd name="connsiteY6" fmla="*/ 243364 h 476250"/>
                <a:gd name="connsiteX7" fmla="*/ 49053 w 85725"/>
                <a:gd name="connsiteY7" fmla="*/ 359569 h 476250"/>
                <a:gd name="connsiteX8" fmla="*/ 7144 w 85725"/>
                <a:gd name="connsiteY8" fmla="*/ 46910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476250">
                  <a:moveTo>
                    <a:pt x="7144" y="469106"/>
                  </a:moveTo>
                  <a:cubicBezTo>
                    <a:pt x="18573" y="431006"/>
                    <a:pt x="28098" y="393859"/>
                    <a:pt x="36671" y="355759"/>
                  </a:cubicBezTo>
                  <a:cubicBezTo>
                    <a:pt x="44291" y="317659"/>
                    <a:pt x="50959" y="279559"/>
                    <a:pt x="56673" y="240506"/>
                  </a:cubicBezTo>
                  <a:cubicBezTo>
                    <a:pt x="62389" y="201454"/>
                    <a:pt x="65246" y="163354"/>
                    <a:pt x="68103" y="124301"/>
                  </a:cubicBezTo>
                  <a:cubicBezTo>
                    <a:pt x="70961" y="85249"/>
                    <a:pt x="72866" y="46196"/>
                    <a:pt x="75723" y="7144"/>
                  </a:cubicBezTo>
                  <a:cubicBezTo>
                    <a:pt x="80486" y="46196"/>
                    <a:pt x="82391" y="86201"/>
                    <a:pt x="81439" y="125254"/>
                  </a:cubicBezTo>
                  <a:cubicBezTo>
                    <a:pt x="81439" y="164306"/>
                    <a:pt x="78581" y="204311"/>
                    <a:pt x="72866" y="243364"/>
                  </a:cubicBezTo>
                  <a:cubicBezTo>
                    <a:pt x="67151" y="282416"/>
                    <a:pt x="60484" y="321469"/>
                    <a:pt x="49053" y="359569"/>
                  </a:cubicBezTo>
                  <a:cubicBezTo>
                    <a:pt x="38576" y="396716"/>
                    <a:pt x="25241" y="433864"/>
                    <a:pt x="7144" y="46910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D44C518-2270-4DA3-A859-852E922EAD3C}"/>
                </a:ext>
              </a:extLst>
            </p:cNvPr>
            <p:cNvSpPr/>
            <p:nvPr/>
          </p:nvSpPr>
          <p:spPr>
            <a:xfrm>
              <a:off x="11365388" y="8324373"/>
              <a:ext cx="342900" cy="114300"/>
            </a:xfrm>
            <a:custGeom>
              <a:avLst/>
              <a:gdLst>
                <a:gd name="connsiteX0" fmla="*/ 344329 w 342900"/>
                <a:gd name="connsiteY0" fmla="*/ 111919 h 114300"/>
                <a:gd name="connsiteX1" fmla="*/ 253841 w 342900"/>
                <a:gd name="connsiteY1" fmla="*/ 112871 h 114300"/>
                <a:gd name="connsiteX2" fmla="*/ 166211 w 342900"/>
                <a:gd name="connsiteY2" fmla="*/ 91916 h 114300"/>
                <a:gd name="connsiteX3" fmla="*/ 83344 w 342900"/>
                <a:gd name="connsiteY3" fmla="*/ 55721 h 114300"/>
                <a:gd name="connsiteX4" fmla="*/ 7144 w 342900"/>
                <a:gd name="connsiteY4" fmla="*/ 7144 h 114300"/>
                <a:gd name="connsiteX5" fmla="*/ 89059 w 342900"/>
                <a:gd name="connsiteY5" fmla="*/ 43339 h 114300"/>
                <a:gd name="connsiteX6" fmla="*/ 170974 w 342900"/>
                <a:gd name="connsiteY6" fmla="*/ 75724 h 114300"/>
                <a:gd name="connsiteX7" fmla="*/ 255747 w 342900"/>
                <a:gd name="connsiteY7" fmla="*/ 99536 h 114300"/>
                <a:gd name="connsiteX8" fmla="*/ 344329 w 342900"/>
                <a:gd name="connsiteY8" fmla="*/ 11191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114300">
                  <a:moveTo>
                    <a:pt x="344329" y="111919"/>
                  </a:moveTo>
                  <a:cubicBezTo>
                    <a:pt x="314801" y="116681"/>
                    <a:pt x="284322" y="116681"/>
                    <a:pt x="253841" y="112871"/>
                  </a:cubicBezTo>
                  <a:cubicBezTo>
                    <a:pt x="223361" y="109061"/>
                    <a:pt x="194786" y="101441"/>
                    <a:pt x="166211" y="91916"/>
                  </a:cubicBezTo>
                  <a:cubicBezTo>
                    <a:pt x="137636" y="81439"/>
                    <a:pt x="110014" y="70009"/>
                    <a:pt x="83344" y="55721"/>
                  </a:cubicBezTo>
                  <a:cubicBezTo>
                    <a:pt x="56674" y="41434"/>
                    <a:pt x="30956" y="25241"/>
                    <a:pt x="7144" y="7144"/>
                  </a:cubicBezTo>
                  <a:lnTo>
                    <a:pt x="89059" y="43339"/>
                  </a:lnTo>
                  <a:cubicBezTo>
                    <a:pt x="116681" y="54769"/>
                    <a:pt x="143351" y="66199"/>
                    <a:pt x="170974" y="75724"/>
                  </a:cubicBezTo>
                  <a:cubicBezTo>
                    <a:pt x="198597" y="85249"/>
                    <a:pt x="227172" y="93821"/>
                    <a:pt x="255747" y="99536"/>
                  </a:cubicBezTo>
                  <a:cubicBezTo>
                    <a:pt x="284322" y="106203"/>
                    <a:pt x="313849" y="110014"/>
                    <a:pt x="344329" y="11191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02C2563-32B2-4FDD-892F-56345B27A1E6}"/>
                </a:ext>
              </a:extLst>
            </p:cNvPr>
            <p:cNvSpPr/>
            <p:nvPr/>
          </p:nvSpPr>
          <p:spPr>
            <a:xfrm>
              <a:off x="11095830" y="8927306"/>
              <a:ext cx="1257300" cy="714375"/>
            </a:xfrm>
            <a:custGeom>
              <a:avLst/>
              <a:gdLst>
                <a:gd name="connsiteX0" fmla="*/ 1253967 w 1257300"/>
                <a:gd name="connsiteY0" fmla="*/ 7144 h 714375"/>
                <a:gd name="connsiteX1" fmla="*/ 1109186 w 1257300"/>
                <a:gd name="connsiteY1" fmla="*/ 709136 h 714375"/>
                <a:gd name="connsiteX2" fmla="*/ 200501 w 1257300"/>
                <a:gd name="connsiteY2" fmla="*/ 709136 h 714375"/>
                <a:gd name="connsiteX3" fmla="*/ 7144 w 1257300"/>
                <a:gd name="connsiteY3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7300" h="714375">
                  <a:moveTo>
                    <a:pt x="1253967" y="7144"/>
                  </a:moveTo>
                  <a:lnTo>
                    <a:pt x="1109186" y="709136"/>
                  </a:lnTo>
                  <a:lnTo>
                    <a:pt x="200501" y="70913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0727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0D7DD-F52A-4192-B088-F302260994CB}"/>
                </a:ext>
              </a:extLst>
            </p:cNvPr>
            <p:cNvSpPr/>
            <p:nvPr/>
          </p:nvSpPr>
          <p:spPr>
            <a:xfrm>
              <a:off x="12128340" y="8927306"/>
              <a:ext cx="228600" cy="714375"/>
            </a:xfrm>
            <a:custGeom>
              <a:avLst/>
              <a:gdLst>
                <a:gd name="connsiteX0" fmla="*/ 221456 w 228600"/>
                <a:gd name="connsiteY0" fmla="*/ 7144 h 714375"/>
                <a:gd name="connsiteX1" fmla="*/ 76676 w 228600"/>
                <a:gd name="connsiteY1" fmla="*/ 709136 h 714375"/>
                <a:gd name="connsiteX2" fmla="*/ 7144 w 228600"/>
                <a:gd name="connsiteY2" fmla="*/ 709136 h 714375"/>
                <a:gd name="connsiteX3" fmla="*/ 150019 w 228600"/>
                <a:gd name="connsiteY3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714375">
                  <a:moveTo>
                    <a:pt x="221456" y="7144"/>
                  </a:moveTo>
                  <a:lnTo>
                    <a:pt x="76676" y="709136"/>
                  </a:lnTo>
                  <a:lnTo>
                    <a:pt x="7144" y="709136"/>
                  </a:lnTo>
                  <a:lnTo>
                    <a:pt x="150019" y="7144"/>
                  </a:lnTo>
                  <a:close/>
                </a:path>
              </a:pathLst>
            </a:custGeom>
            <a:solidFill>
              <a:srgbClr val="031C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C4584D9-031C-4809-963F-26056898CB41}"/>
              </a:ext>
            </a:extLst>
          </p:cNvPr>
          <p:cNvGrpSpPr/>
          <p:nvPr/>
        </p:nvGrpSpPr>
        <p:grpSpPr>
          <a:xfrm>
            <a:off x="3458697" y="1818294"/>
            <a:ext cx="746663" cy="2767129"/>
            <a:chOff x="13852365" y="3636168"/>
            <a:chExt cx="1493520" cy="553497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504E3A6-811B-4662-B75E-A33B01EA42E0}"/>
                </a:ext>
              </a:extLst>
            </p:cNvPr>
            <p:cNvSpPr/>
            <p:nvPr/>
          </p:nvSpPr>
          <p:spPr>
            <a:xfrm>
              <a:off x="14783910" y="3679983"/>
              <a:ext cx="561975" cy="5486400"/>
            </a:xfrm>
            <a:custGeom>
              <a:avLst/>
              <a:gdLst>
                <a:gd name="connsiteX0" fmla="*/ 561499 w 561975"/>
                <a:gd name="connsiteY0" fmla="*/ 1052989 h 5486400"/>
                <a:gd name="connsiteX1" fmla="*/ 561499 w 561975"/>
                <a:gd name="connsiteY1" fmla="*/ 5487829 h 5486400"/>
                <a:gd name="connsiteX2" fmla="*/ 393859 w 561975"/>
                <a:gd name="connsiteY2" fmla="*/ 5487829 h 5486400"/>
                <a:gd name="connsiteX3" fmla="*/ 393859 w 561975"/>
                <a:gd name="connsiteY3" fmla="*/ 959644 h 5486400"/>
                <a:gd name="connsiteX4" fmla="*/ 265271 w 561975"/>
                <a:gd name="connsiteY4" fmla="*/ 391954 h 5486400"/>
                <a:gd name="connsiteX5" fmla="*/ 7144 w 561975"/>
                <a:gd name="connsiteY5" fmla="*/ 7144 h 5486400"/>
                <a:gd name="connsiteX6" fmla="*/ 102394 w 561975"/>
                <a:gd name="connsiteY6" fmla="*/ 71914 h 5486400"/>
                <a:gd name="connsiteX7" fmla="*/ 443389 w 561975"/>
                <a:gd name="connsiteY7" fmla="*/ 531019 h 5486400"/>
                <a:gd name="connsiteX8" fmla="*/ 561499 w 561975"/>
                <a:gd name="connsiteY8" fmla="*/ 1052989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5" h="5486400">
                  <a:moveTo>
                    <a:pt x="561499" y="1052989"/>
                  </a:moveTo>
                  <a:lnTo>
                    <a:pt x="561499" y="5487829"/>
                  </a:lnTo>
                  <a:lnTo>
                    <a:pt x="393859" y="5487829"/>
                  </a:lnTo>
                  <a:lnTo>
                    <a:pt x="393859" y="959644"/>
                  </a:lnTo>
                  <a:cubicBezTo>
                    <a:pt x="393859" y="764381"/>
                    <a:pt x="350044" y="571976"/>
                    <a:pt x="265271" y="391954"/>
                  </a:cubicBezTo>
                  <a:cubicBezTo>
                    <a:pt x="201453" y="255746"/>
                    <a:pt x="114776" y="126206"/>
                    <a:pt x="7144" y="7144"/>
                  </a:cubicBezTo>
                  <a:cubicBezTo>
                    <a:pt x="41434" y="24289"/>
                    <a:pt x="73819" y="45244"/>
                    <a:pt x="102394" y="71914"/>
                  </a:cubicBezTo>
                  <a:cubicBezTo>
                    <a:pt x="250984" y="209074"/>
                    <a:pt x="365284" y="364331"/>
                    <a:pt x="443389" y="531019"/>
                  </a:cubicBezTo>
                  <a:cubicBezTo>
                    <a:pt x="521493" y="697706"/>
                    <a:pt x="561499" y="873919"/>
                    <a:pt x="561499" y="10529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EB1811E-0F2B-4ED5-9F06-DD47B972972B}"/>
                </a:ext>
              </a:extLst>
            </p:cNvPr>
            <p:cNvSpPr/>
            <p:nvPr/>
          </p:nvSpPr>
          <p:spPr>
            <a:xfrm>
              <a:off x="13852365" y="3636168"/>
              <a:ext cx="1323975" cy="5534025"/>
            </a:xfrm>
            <a:custGeom>
              <a:avLst/>
              <a:gdLst>
                <a:gd name="connsiteX0" fmla="*/ 1325404 w 1323975"/>
                <a:gd name="connsiteY0" fmla="*/ 1003459 h 5534025"/>
                <a:gd name="connsiteX1" fmla="*/ 1325404 w 1323975"/>
                <a:gd name="connsiteY1" fmla="*/ 5531644 h 5534025"/>
                <a:gd name="connsiteX2" fmla="*/ 7144 w 1323975"/>
                <a:gd name="connsiteY2" fmla="*/ 5531644 h 5534025"/>
                <a:gd name="connsiteX3" fmla="*/ 7144 w 1323975"/>
                <a:gd name="connsiteY3" fmla="*/ 1096804 h 5534025"/>
                <a:gd name="connsiteX4" fmla="*/ 466248 w 1323975"/>
                <a:gd name="connsiteY4" fmla="*/ 115729 h 5534025"/>
                <a:gd name="connsiteX5" fmla="*/ 750094 w 1323975"/>
                <a:gd name="connsiteY5" fmla="*/ 7144 h 5534025"/>
                <a:gd name="connsiteX6" fmla="*/ 938689 w 1323975"/>
                <a:gd name="connsiteY6" fmla="*/ 50006 h 5534025"/>
                <a:gd name="connsiteX7" fmla="*/ 1196816 w 1323975"/>
                <a:gd name="connsiteY7" fmla="*/ 434816 h 5534025"/>
                <a:gd name="connsiteX8" fmla="*/ 1325404 w 1323975"/>
                <a:gd name="connsiteY8" fmla="*/ 1003459 h 553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5534025">
                  <a:moveTo>
                    <a:pt x="1325404" y="1003459"/>
                  </a:moveTo>
                  <a:lnTo>
                    <a:pt x="1325404" y="5531644"/>
                  </a:lnTo>
                  <a:lnTo>
                    <a:pt x="7144" y="5531644"/>
                  </a:lnTo>
                  <a:lnTo>
                    <a:pt x="7144" y="1096804"/>
                  </a:lnTo>
                  <a:cubicBezTo>
                    <a:pt x="7144" y="737711"/>
                    <a:pt x="170021" y="390049"/>
                    <a:pt x="466248" y="115729"/>
                  </a:cubicBezTo>
                  <a:cubicBezTo>
                    <a:pt x="544353" y="43339"/>
                    <a:pt x="647223" y="7144"/>
                    <a:pt x="750094" y="7144"/>
                  </a:cubicBezTo>
                  <a:cubicBezTo>
                    <a:pt x="814864" y="7144"/>
                    <a:pt x="879634" y="21431"/>
                    <a:pt x="938689" y="50006"/>
                  </a:cubicBezTo>
                  <a:cubicBezTo>
                    <a:pt x="1046321" y="169069"/>
                    <a:pt x="1132998" y="298609"/>
                    <a:pt x="1196816" y="434816"/>
                  </a:cubicBezTo>
                  <a:cubicBezTo>
                    <a:pt x="1280636" y="616744"/>
                    <a:pt x="1325404" y="808196"/>
                    <a:pt x="1325404" y="100345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8DECE12-97DF-4096-B0A6-6DF78E2167AD}"/>
                </a:ext>
              </a:extLst>
            </p:cNvPr>
            <p:cNvSpPr/>
            <p:nvPr/>
          </p:nvSpPr>
          <p:spPr>
            <a:xfrm>
              <a:off x="14035245" y="3637121"/>
              <a:ext cx="561975" cy="5534025"/>
            </a:xfrm>
            <a:custGeom>
              <a:avLst/>
              <a:gdLst>
                <a:gd name="connsiteX0" fmla="*/ 7144 w 561975"/>
                <a:gd name="connsiteY0" fmla="*/ 1052989 h 5534025"/>
                <a:gd name="connsiteX1" fmla="*/ 7144 w 561975"/>
                <a:gd name="connsiteY1" fmla="*/ 5530691 h 5534025"/>
                <a:gd name="connsiteX2" fmla="*/ 174784 w 561975"/>
                <a:gd name="connsiteY2" fmla="*/ 5530691 h 5534025"/>
                <a:gd name="connsiteX3" fmla="*/ 174784 w 561975"/>
                <a:gd name="connsiteY3" fmla="*/ 959644 h 5534025"/>
                <a:gd name="connsiteX4" fmla="*/ 303372 w 561975"/>
                <a:gd name="connsiteY4" fmla="*/ 391954 h 5534025"/>
                <a:gd name="connsiteX5" fmla="*/ 561499 w 561975"/>
                <a:gd name="connsiteY5" fmla="*/ 7144 h 5534025"/>
                <a:gd name="connsiteX6" fmla="*/ 466249 w 561975"/>
                <a:gd name="connsiteY6" fmla="*/ 71914 h 5534025"/>
                <a:gd name="connsiteX7" fmla="*/ 125254 w 561975"/>
                <a:gd name="connsiteY7" fmla="*/ 530066 h 5534025"/>
                <a:gd name="connsiteX8" fmla="*/ 7144 w 561975"/>
                <a:gd name="connsiteY8" fmla="*/ 1052989 h 553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5" h="5534025">
                  <a:moveTo>
                    <a:pt x="7144" y="1052989"/>
                  </a:moveTo>
                  <a:lnTo>
                    <a:pt x="7144" y="5530691"/>
                  </a:lnTo>
                  <a:lnTo>
                    <a:pt x="174784" y="5530691"/>
                  </a:lnTo>
                  <a:lnTo>
                    <a:pt x="174784" y="959644"/>
                  </a:lnTo>
                  <a:cubicBezTo>
                    <a:pt x="174784" y="764381"/>
                    <a:pt x="218599" y="571976"/>
                    <a:pt x="303372" y="391954"/>
                  </a:cubicBezTo>
                  <a:cubicBezTo>
                    <a:pt x="367189" y="255746"/>
                    <a:pt x="453866" y="126206"/>
                    <a:pt x="561499" y="7144"/>
                  </a:cubicBezTo>
                  <a:cubicBezTo>
                    <a:pt x="527209" y="24289"/>
                    <a:pt x="494824" y="45244"/>
                    <a:pt x="466249" y="71914"/>
                  </a:cubicBezTo>
                  <a:cubicBezTo>
                    <a:pt x="318611" y="209074"/>
                    <a:pt x="203359" y="364331"/>
                    <a:pt x="125254" y="530066"/>
                  </a:cubicBezTo>
                  <a:cubicBezTo>
                    <a:pt x="48102" y="696754"/>
                    <a:pt x="7144" y="872966"/>
                    <a:pt x="7144" y="105298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54485DF-4D11-45F0-AFCF-D5F601C037F7}"/>
              </a:ext>
            </a:extLst>
          </p:cNvPr>
          <p:cNvGrpSpPr/>
          <p:nvPr/>
        </p:nvGrpSpPr>
        <p:grpSpPr>
          <a:xfrm>
            <a:off x="3127072" y="3055906"/>
            <a:ext cx="490474" cy="1777134"/>
            <a:chOff x="13189029" y="6111716"/>
            <a:chExt cx="981075" cy="355473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54654BA-4690-4722-A9CD-2A22105E8C8C}"/>
                </a:ext>
              </a:extLst>
            </p:cNvPr>
            <p:cNvSpPr/>
            <p:nvPr/>
          </p:nvSpPr>
          <p:spPr>
            <a:xfrm>
              <a:off x="13346588" y="6111716"/>
              <a:ext cx="666750" cy="3400425"/>
            </a:xfrm>
            <a:custGeom>
              <a:avLst/>
              <a:gdLst>
                <a:gd name="connsiteX0" fmla="*/ 662464 w 666750"/>
                <a:gd name="connsiteY0" fmla="*/ 488156 h 3400425"/>
                <a:gd name="connsiteX1" fmla="*/ 662464 w 666750"/>
                <a:gd name="connsiteY1" fmla="*/ 3374232 h 3400425"/>
                <a:gd name="connsiteX2" fmla="*/ 642461 w 666750"/>
                <a:gd name="connsiteY2" fmla="*/ 3394234 h 3400425"/>
                <a:gd name="connsiteX3" fmla="*/ 27147 w 666750"/>
                <a:gd name="connsiteY3" fmla="*/ 3394234 h 3400425"/>
                <a:gd name="connsiteX4" fmla="*/ 7144 w 666750"/>
                <a:gd name="connsiteY4" fmla="*/ 3374232 h 3400425"/>
                <a:gd name="connsiteX5" fmla="*/ 7144 w 666750"/>
                <a:gd name="connsiteY5" fmla="*/ 488156 h 3400425"/>
                <a:gd name="connsiteX6" fmla="*/ 56674 w 666750"/>
                <a:gd name="connsiteY6" fmla="*/ 262414 h 3400425"/>
                <a:gd name="connsiteX7" fmla="*/ 209074 w 666750"/>
                <a:gd name="connsiteY7" fmla="*/ 54769 h 3400425"/>
                <a:gd name="connsiteX8" fmla="*/ 333851 w 666750"/>
                <a:gd name="connsiteY8" fmla="*/ 7144 h 3400425"/>
                <a:gd name="connsiteX9" fmla="*/ 416719 w 666750"/>
                <a:gd name="connsiteY9" fmla="*/ 26194 h 3400425"/>
                <a:gd name="connsiteX10" fmla="*/ 458629 w 666750"/>
                <a:gd name="connsiteY10" fmla="*/ 54769 h 3400425"/>
                <a:gd name="connsiteX11" fmla="*/ 609124 w 666750"/>
                <a:gd name="connsiteY11" fmla="*/ 256699 h 3400425"/>
                <a:gd name="connsiteX12" fmla="*/ 611029 w 666750"/>
                <a:gd name="connsiteY12" fmla="*/ 261461 h 3400425"/>
                <a:gd name="connsiteX13" fmla="*/ 662464 w 666750"/>
                <a:gd name="connsiteY13" fmla="*/ 488156 h 340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6750" h="3400425">
                  <a:moveTo>
                    <a:pt x="662464" y="488156"/>
                  </a:moveTo>
                  <a:lnTo>
                    <a:pt x="662464" y="3374232"/>
                  </a:lnTo>
                  <a:cubicBezTo>
                    <a:pt x="662464" y="3384709"/>
                    <a:pt x="653892" y="3394234"/>
                    <a:pt x="642461" y="3394234"/>
                  </a:cubicBezTo>
                  <a:lnTo>
                    <a:pt x="27147" y="3394234"/>
                  </a:lnTo>
                  <a:cubicBezTo>
                    <a:pt x="16669" y="3394234"/>
                    <a:pt x="7144" y="3385661"/>
                    <a:pt x="7144" y="3374232"/>
                  </a:cubicBezTo>
                  <a:lnTo>
                    <a:pt x="7144" y="488156"/>
                  </a:lnTo>
                  <a:cubicBezTo>
                    <a:pt x="7144" y="411004"/>
                    <a:pt x="24289" y="334804"/>
                    <a:pt x="56674" y="262414"/>
                  </a:cubicBezTo>
                  <a:cubicBezTo>
                    <a:pt x="90964" y="187166"/>
                    <a:pt x="142399" y="116681"/>
                    <a:pt x="209074" y="54769"/>
                  </a:cubicBezTo>
                  <a:cubicBezTo>
                    <a:pt x="243364" y="23336"/>
                    <a:pt x="289084" y="7144"/>
                    <a:pt x="333851" y="7144"/>
                  </a:cubicBezTo>
                  <a:cubicBezTo>
                    <a:pt x="362426" y="7144"/>
                    <a:pt x="391001" y="13811"/>
                    <a:pt x="416719" y="26194"/>
                  </a:cubicBezTo>
                  <a:cubicBezTo>
                    <a:pt x="431959" y="33814"/>
                    <a:pt x="446247" y="43339"/>
                    <a:pt x="458629" y="54769"/>
                  </a:cubicBezTo>
                  <a:cubicBezTo>
                    <a:pt x="524351" y="115729"/>
                    <a:pt x="574834" y="184309"/>
                    <a:pt x="609124" y="256699"/>
                  </a:cubicBezTo>
                  <a:cubicBezTo>
                    <a:pt x="610076" y="258604"/>
                    <a:pt x="611029" y="259556"/>
                    <a:pt x="611029" y="261461"/>
                  </a:cubicBezTo>
                  <a:cubicBezTo>
                    <a:pt x="645319" y="334804"/>
                    <a:pt x="662464" y="411004"/>
                    <a:pt x="662464" y="488156"/>
                  </a:cubicBezTo>
                  <a:close/>
                </a:path>
              </a:pathLst>
            </a:custGeom>
            <a:solidFill>
              <a:srgbClr val="DC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6B6499-74E8-47C7-B004-C42F469DFB4B}"/>
                </a:ext>
              </a:extLst>
            </p:cNvPr>
            <p:cNvSpPr/>
            <p:nvPr/>
          </p:nvSpPr>
          <p:spPr>
            <a:xfrm>
              <a:off x="13397070" y="6112668"/>
              <a:ext cx="561975" cy="266700"/>
            </a:xfrm>
            <a:custGeom>
              <a:avLst/>
              <a:gdLst>
                <a:gd name="connsiteX0" fmla="*/ 562452 w 561975"/>
                <a:gd name="connsiteY0" fmla="*/ 262414 h 266700"/>
                <a:gd name="connsiteX1" fmla="*/ 7144 w 561975"/>
                <a:gd name="connsiteY1" fmla="*/ 262414 h 266700"/>
                <a:gd name="connsiteX2" fmla="*/ 159544 w 561975"/>
                <a:gd name="connsiteY2" fmla="*/ 54769 h 266700"/>
                <a:gd name="connsiteX3" fmla="*/ 284322 w 561975"/>
                <a:gd name="connsiteY3" fmla="*/ 7144 h 266700"/>
                <a:gd name="connsiteX4" fmla="*/ 367189 w 561975"/>
                <a:gd name="connsiteY4" fmla="*/ 26194 h 266700"/>
                <a:gd name="connsiteX5" fmla="*/ 409099 w 561975"/>
                <a:gd name="connsiteY5" fmla="*/ 54769 h 266700"/>
                <a:gd name="connsiteX6" fmla="*/ 562452 w 561975"/>
                <a:gd name="connsiteY6" fmla="*/ 26241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975" h="266700">
                  <a:moveTo>
                    <a:pt x="562452" y="262414"/>
                  </a:moveTo>
                  <a:lnTo>
                    <a:pt x="7144" y="262414"/>
                  </a:lnTo>
                  <a:cubicBezTo>
                    <a:pt x="41434" y="187166"/>
                    <a:pt x="92869" y="116681"/>
                    <a:pt x="159544" y="54769"/>
                  </a:cubicBezTo>
                  <a:cubicBezTo>
                    <a:pt x="193834" y="23336"/>
                    <a:pt x="239554" y="7144"/>
                    <a:pt x="284322" y="7144"/>
                  </a:cubicBezTo>
                  <a:cubicBezTo>
                    <a:pt x="312897" y="7144"/>
                    <a:pt x="341472" y="13811"/>
                    <a:pt x="367189" y="26194"/>
                  </a:cubicBezTo>
                  <a:cubicBezTo>
                    <a:pt x="382429" y="33814"/>
                    <a:pt x="396716" y="43339"/>
                    <a:pt x="409099" y="54769"/>
                  </a:cubicBezTo>
                  <a:cubicBezTo>
                    <a:pt x="476727" y="116681"/>
                    <a:pt x="528161" y="187166"/>
                    <a:pt x="562452" y="26241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142B725-B12D-4C7F-854A-F109ED02A196}"/>
                </a:ext>
              </a:extLst>
            </p:cNvPr>
            <p:cNvSpPr/>
            <p:nvPr/>
          </p:nvSpPr>
          <p:spPr>
            <a:xfrm>
              <a:off x="13189029" y="9361646"/>
              <a:ext cx="981075" cy="304800"/>
            </a:xfrm>
            <a:custGeom>
              <a:avLst/>
              <a:gdLst>
                <a:gd name="connsiteX0" fmla="*/ 928608 w 981075"/>
                <a:gd name="connsiteY0" fmla="*/ 298609 h 304800"/>
                <a:gd name="connsiteX1" fmla="*/ 57070 w 981075"/>
                <a:gd name="connsiteY1" fmla="*/ 298609 h 304800"/>
                <a:gd name="connsiteX2" fmla="*/ 11350 w 981075"/>
                <a:gd name="connsiteY2" fmla="*/ 229077 h 304800"/>
                <a:gd name="connsiteX3" fmla="*/ 56118 w 981075"/>
                <a:gd name="connsiteY3" fmla="*/ 126206 h 304800"/>
                <a:gd name="connsiteX4" fmla="*/ 83740 w 981075"/>
                <a:gd name="connsiteY4" fmla="*/ 62389 h 304800"/>
                <a:gd name="connsiteX5" fmla="*/ 167560 w 981075"/>
                <a:gd name="connsiteY5" fmla="*/ 7144 h 304800"/>
                <a:gd name="connsiteX6" fmla="*/ 816213 w 981075"/>
                <a:gd name="connsiteY6" fmla="*/ 7144 h 304800"/>
                <a:gd name="connsiteX7" fmla="*/ 900033 w 981075"/>
                <a:gd name="connsiteY7" fmla="*/ 62389 h 304800"/>
                <a:gd name="connsiteX8" fmla="*/ 927655 w 981075"/>
                <a:gd name="connsiteY8" fmla="*/ 126206 h 304800"/>
                <a:gd name="connsiteX9" fmla="*/ 972422 w 981075"/>
                <a:gd name="connsiteY9" fmla="*/ 229077 h 304800"/>
                <a:gd name="connsiteX10" fmla="*/ 928608 w 981075"/>
                <a:gd name="connsiteY10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81075" h="304800">
                  <a:moveTo>
                    <a:pt x="928608" y="298609"/>
                  </a:moveTo>
                  <a:lnTo>
                    <a:pt x="57070" y="298609"/>
                  </a:lnTo>
                  <a:cubicBezTo>
                    <a:pt x="20875" y="298609"/>
                    <a:pt x="-2937" y="261461"/>
                    <a:pt x="11350" y="229077"/>
                  </a:cubicBezTo>
                  <a:lnTo>
                    <a:pt x="56118" y="126206"/>
                  </a:lnTo>
                  <a:lnTo>
                    <a:pt x="83740" y="62389"/>
                  </a:lnTo>
                  <a:cubicBezTo>
                    <a:pt x="98027" y="29052"/>
                    <a:pt x="131365" y="7144"/>
                    <a:pt x="167560" y="7144"/>
                  </a:cubicBezTo>
                  <a:lnTo>
                    <a:pt x="816213" y="7144"/>
                  </a:lnTo>
                  <a:cubicBezTo>
                    <a:pt x="852408" y="7144"/>
                    <a:pt x="885745" y="29052"/>
                    <a:pt x="900033" y="62389"/>
                  </a:cubicBezTo>
                  <a:lnTo>
                    <a:pt x="927655" y="126206"/>
                  </a:lnTo>
                  <a:lnTo>
                    <a:pt x="972422" y="229077"/>
                  </a:lnTo>
                  <a:cubicBezTo>
                    <a:pt x="988615" y="261461"/>
                    <a:pt x="963850" y="298609"/>
                    <a:pt x="928608" y="29860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5280B5B-EE68-4ECE-9969-0FE6AE41A8AC}"/>
                </a:ext>
              </a:extLst>
            </p:cNvPr>
            <p:cNvSpPr/>
            <p:nvPr/>
          </p:nvSpPr>
          <p:spPr>
            <a:xfrm>
              <a:off x="13238003" y="9361646"/>
              <a:ext cx="885825" cy="133350"/>
            </a:xfrm>
            <a:custGeom>
              <a:avLst/>
              <a:gdLst>
                <a:gd name="connsiteX0" fmla="*/ 879634 w 885825"/>
                <a:gd name="connsiteY0" fmla="*/ 126206 h 133350"/>
                <a:gd name="connsiteX1" fmla="*/ 7144 w 885825"/>
                <a:gd name="connsiteY1" fmla="*/ 126206 h 133350"/>
                <a:gd name="connsiteX2" fmla="*/ 34766 w 885825"/>
                <a:gd name="connsiteY2" fmla="*/ 62389 h 133350"/>
                <a:gd name="connsiteX3" fmla="*/ 118586 w 885825"/>
                <a:gd name="connsiteY3" fmla="*/ 7144 h 133350"/>
                <a:gd name="connsiteX4" fmla="*/ 767239 w 885825"/>
                <a:gd name="connsiteY4" fmla="*/ 7144 h 133350"/>
                <a:gd name="connsiteX5" fmla="*/ 851059 w 885825"/>
                <a:gd name="connsiteY5" fmla="*/ 62389 h 133350"/>
                <a:gd name="connsiteX6" fmla="*/ 879634 w 885825"/>
                <a:gd name="connsiteY6" fmla="*/ 12620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825" h="133350">
                  <a:moveTo>
                    <a:pt x="879634" y="126206"/>
                  </a:moveTo>
                  <a:lnTo>
                    <a:pt x="7144" y="126206"/>
                  </a:lnTo>
                  <a:lnTo>
                    <a:pt x="34766" y="62389"/>
                  </a:lnTo>
                  <a:cubicBezTo>
                    <a:pt x="49053" y="29052"/>
                    <a:pt x="82391" y="7144"/>
                    <a:pt x="118586" y="7144"/>
                  </a:cubicBezTo>
                  <a:lnTo>
                    <a:pt x="767239" y="7144"/>
                  </a:lnTo>
                  <a:cubicBezTo>
                    <a:pt x="803434" y="7144"/>
                    <a:pt x="836771" y="29052"/>
                    <a:pt x="851059" y="62389"/>
                  </a:cubicBezTo>
                  <a:lnTo>
                    <a:pt x="879634" y="12620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B4A1C42-1490-40EC-A8BE-4E517453477E}"/>
                </a:ext>
              </a:extLst>
            </p:cNvPr>
            <p:cNvSpPr/>
            <p:nvPr/>
          </p:nvSpPr>
          <p:spPr>
            <a:xfrm>
              <a:off x="13478033" y="7018496"/>
              <a:ext cx="104775" cy="1609725"/>
            </a:xfrm>
            <a:custGeom>
              <a:avLst/>
              <a:gdLst>
                <a:gd name="connsiteX0" fmla="*/ 53816 w 104775"/>
                <a:gd name="connsiteY0" fmla="*/ 1609249 h 1609725"/>
                <a:gd name="connsiteX1" fmla="*/ 53816 w 104775"/>
                <a:gd name="connsiteY1" fmla="*/ 1609249 h 1609725"/>
                <a:gd name="connsiteX2" fmla="*/ 7144 w 104775"/>
                <a:gd name="connsiteY2" fmla="*/ 1562576 h 1609725"/>
                <a:gd name="connsiteX3" fmla="*/ 7144 w 104775"/>
                <a:gd name="connsiteY3" fmla="*/ 53816 h 1609725"/>
                <a:gd name="connsiteX4" fmla="*/ 53816 w 104775"/>
                <a:gd name="connsiteY4" fmla="*/ 7144 h 1609725"/>
                <a:gd name="connsiteX5" fmla="*/ 53816 w 104775"/>
                <a:gd name="connsiteY5" fmla="*/ 7144 h 1609725"/>
                <a:gd name="connsiteX6" fmla="*/ 100489 w 104775"/>
                <a:gd name="connsiteY6" fmla="*/ 53816 h 1609725"/>
                <a:gd name="connsiteX7" fmla="*/ 100489 w 104775"/>
                <a:gd name="connsiteY7" fmla="*/ 1562576 h 1609725"/>
                <a:gd name="connsiteX8" fmla="*/ 53816 w 104775"/>
                <a:gd name="connsiteY8" fmla="*/ 1609249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75" h="1609725">
                  <a:moveTo>
                    <a:pt x="53816" y="1609249"/>
                  </a:moveTo>
                  <a:lnTo>
                    <a:pt x="53816" y="1609249"/>
                  </a:lnTo>
                  <a:cubicBezTo>
                    <a:pt x="28099" y="1609249"/>
                    <a:pt x="7144" y="1588294"/>
                    <a:pt x="7144" y="1562576"/>
                  </a:cubicBezTo>
                  <a:lnTo>
                    <a:pt x="7144" y="53816"/>
                  </a:lnTo>
                  <a:cubicBezTo>
                    <a:pt x="7144" y="28099"/>
                    <a:pt x="28099" y="7144"/>
                    <a:pt x="53816" y="7144"/>
                  </a:cubicBezTo>
                  <a:lnTo>
                    <a:pt x="53816" y="7144"/>
                  </a:lnTo>
                  <a:cubicBezTo>
                    <a:pt x="79534" y="7144"/>
                    <a:pt x="100489" y="28099"/>
                    <a:pt x="100489" y="53816"/>
                  </a:cubicBezTo>
                  <a:lnTo>
                    <a:pt x="100489" y="1562576"/>
                  </a:lnTo>
                  <a:cubicBezTo>
                    <a:pt x="100489" y="1587341"/>
                    <a:pt x="79534" y="1609249"/>
                    <a:pt x="53816" y="1609249"/>
                  </a:cubicBezTo>
                  <a:close/>
                </a:path>
              </a:pathLst>
            </a:custGeom>
            <a:solidFill>
              <a:srgbClr val="EDF0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0E5C3B65-08F8-490F-AC9B-006EE349A17B}"/>
              </a:ext>
            </a:extLst>
          </p:cNvPr>
          <p:cNvGrpSpPr/>
          <p:nvPr/>
        </p:nvGrpSpPr>
        <p:grpSpPr>
          <a:xfrm>
            <a:off x="4047543" y="3055906"/>
            <a:ext cx="490474" cy="1777134"/>
            <a:chOff x="15030211" y="6111716"/>
            <a:chExt cx="981075" cy="355473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3A68280-F343-4233-9F65-F91BD351B657}"/>
                </a:ext>
              </a:extLst>
            </p:cNvPr>
            <p:cNvSpPr/>
            <p:nvPr/>
          </p:nvSpPr>
          <p:spPr>
            <a:xfrm>
              <a:off x="15187770" y="6111716"/>
              <a:ext cx="666750" cy="3400425"/>
            </a:xfrm>
            <a:custGeom>
              <a:avLst/>
              <a:gdLst>
                <a:gd name="connsiteX0" fmla="*/ 662464 w 666750"/>
                <a:gd name="connsiteY0" fmla="*/ 488156 h 3400425"/>
                <a:gd name="connsiteX1" fmla="*/ 662464 w 666750"/>
                <a:gd name="connsiteY1" fmla="*/ 3374232 h 3400425"/>
                <a:gd name="connsiteX2" fmla="*/ 642462 w 666750"/>
                <a:gd name="connsiteY2" fmla="*/ 3394234 h 3400425"/>
                <a:gd name="connsiteX3" fmla="*/ 27146 w 666750"/>
                <a:gd name="connsiteY3" fmla="*/ 3394234 h 3400425"/>
                <a:gd name="connsiteX4" fmla="*/ 7144 w 666750"/>
                <a:gd name="connsiteY4" fmla="*/ 3374232 h 3400425"/>
                <a:gd name="connsiteX5" fmla="*/ 7144 w 666750"/>
                <a:gd name="connsiteY5" fmla="*/ 488156 h 3400425"/>
                <a:gd name="connsiteX6" fmla="*/ 56674 w 666750"/>
                <a:gd name="connsiteY6" fmla="*/ 262414 h 3400425"/>
                <a:gd name="connsiteX7" fmla="*/ 209074 w 666750"/>
                <a:gd name="connsiteY7" fmla="*/ 54769 h 3400425"/>
                <a:gd name="connsiteX8" fmla="*/ 333852 w 666750"/>
                <a:gd name="connsiteY8" fmla="*/ 7144 h 3400425"/>
                <a:gd name="connsiteX9" fmla="*/ 416719 w 666750"/>
                <a:gd name="connsiteY9" fmla="*/ 26194 h 3400425"/>
                <a:gd name="connsiteX10" fmla="*/ 458629 w 666750"/>
                <a:gd name="connsiteY10" fmla="*/ 54769 h 3400425"/>
                <a:gd name="connsiteX11" fmla="*/ 609124 w 666750"/>
                <a:gd name="connsiteY11" fmla="*/ 256699 h 3400425"/>
                <a:gd name="connsiteX12" fmla="*/ 611029 w 666750"/>
                <a:gd name="connsiteY12" fmla="*/ 261461 h 3400425"/>
                <a:gd name="connsiteX13" fmla="*/ 662464 w 666750"/>
                <a:gd name="connsiteY13" fmla="*/ 488156 h 340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6750" h="3400425">
                  <a:moveTo>
                    <a:pt x="662464" y="488156"/>
                  </a:moveTo>
                  <a:lnTo>
                    <a:pt x="662464" y="3374232"/>
                  </a:lnTo>
                  <a:cubicBezTo>
                    <a:pt x="662464" y="3384709"/>
                    <a:pt x="653892" y="3394234"/>
                    <a:pt x="642462" y="3394234"/>
                  </a:cubicBezTo>
                  <a:lnTo>
                    <a:pt x="27146" y="3394234"/>
                  </a:lnTo>
                  <a:cubicBezTo>
                    <a:pt x="16669" y="3394234"/>
                    <a:pt x="7144" y="3385661"/>
                    <a:pt x="7144" y="3374232"/>
                  </a:cubicBezTo>
                  <a:lnTo>
                    <a:pt x="7144" y="488156"/>
                  </a:lnTo>
                  <a:cubicBezTo>
                    <a:pt x="7144" y="411004"/>
                    <a:pt x="24289" y="334804"/>
                    <a:pt x="56674" y="262414"/>
                  </a:cubicBezTo>
                  <a:cubicBezTo>
                    <a:pt x="90964" y="187166"/>
                    <a:pt x="142399" y="116681"/>
                    <a:pt x="209074" y="54769"/>
                  </a:cubicBezTo>
                  <a:cubicBezTo>
                    <a:pt x="243364" y="23336"/>
                    <a:pt x="289084" y="7144"/>
                    <a:pt x="333852" y="7144"/>
                  </a:cubicBezTo>
                  <a:cubicBezTo>
                    <a:pt x="362427" y="7144"/>
                    <a:pt x="391002" y="13811"/>
                    <a:pt x="416719" y="26194"/>
                  </a:cubicBezTo>
                  <a:cubicBezTo>
                    <a:pt x="431959" y="33814"/>
                    <a:pt x="446246" y="43339"/>
                    <a:pt x="458629" y="54769"/>
                  </a:cubicBezTo>
                  <a:cubicBezTo>
                    <a:pt x="524352" y="115729"/>
                    <a:pt x="574834" y="184309"/>
                    <a:pt x="609124" y="256699"/>
                  </a:cubicBezTo>
                  <a:cubicBezTo>
                    <a:pt x="610077" y="258604"/>
                    <a:pt x="611029" y="259556"/>
                    <a:pt x="611029" y="261461"/>
                  </a:cubicBezTo>
                  <a:cubicBezTo>
                    <a:pt x="645319" y="334804"/>
                    <a:pt x="662464" y="411004"/>
                    <a:pt x="662464" y="488156"/>
                  </a:cubicBezTo>
                  <a:close/>
                </a:path>
              </a:pathLst>
            </a:custGeom>
            <a:solidFill>
              <a:srgbClr val="DC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1B38E5A-B921-497A-8079-8DF9E6DBC7C1}"/>
                </a:ext>
              </a:extLst>
            </p:cNvPr>
            <p:cNvSpPr/>
            <p:nvPr/>
          </p:nvSpPr>
          <p:spPr>
            <a:xfrm>
              <a:off x="15238253" y="6112668"/>
              <a:ext cx="561975" cy="266700"/>
            </a:xfrm>
            <a:custGeom>
              <a:avLst/>
              <a:gdLst>
                <a:gd name="connsiteX0" fmla="*/ 562451 w 561975"/>
                <a:gd name="connsiteY0" fmla="*/ 262414 h 266700"/>
                <a:gd name="connsiteX1" fmla="*/ 7144 w 561975"/>
                <a:gd name="connsiteY1" fmla="*/ 262414 h 266700"/>
                <a:gd name="connsiteX2" fmla="*/ 159544 w 561975"/>
                <a:gd name="connsiteY2" fmla="*/ 54769 h 266700"/>
                <a:gd name="connsiteX3" fmla="*/ 284321 w 561975"/>
                <a:gd name="connsiteY3" fmla="*/ 7144 h 266700"/>
                <a:gd name="connsiteX4" fmla="*/ 367188 w 561975"/>
                <a:gd name="connsiteY4" fmla="*/ 26194 h 266700"/>
                <a:gd name="connsiteX5" fmla="*/ 409098 w 561975"/>
                <a:gd name="connsiteY5" fmla="*/ 54769 h 266700"/>
                <a:gd name="connsiteX6" fmla="*/ 562451 w 561975"/>
                <a:gd name="connsiteY6" fmla="*/ 26241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975" h="266700">
                  <a:moveTo>
                    <a:pt x="562451" y="262414"/>
                  </a:moveTo>
                  <a:lnTo>
                    <a:pt x="7144" y="262414"/>
                  </a:lnTo>
                  <a:cubicBezTo>
                    <a:pt x="41434" y="187166"/>
                    <a:pt x="92869" y="116681"/>
                    <a:pt x="159544" y="54769"/>
                  </a:cubicBezTo>
                  <a:cubicBezTo>
                    <a:pt x="193834" y="23336"/>
                    <a:pt x="239554" y="7144"/>
                    <a:pt x="284321" y="7144"/>
                  </a:cubicBezTo>
                  <a:cubicBezTo>
                    <a:pt x="312896" y="7144"/>
                    <a:pt x="341471" y="13811"/>
                    <a:pt x="367188" y="26194"/>
                  </a:cubicBezTo>
                  <a:cubicBezTo>
                    <a:pt x="382429" y="33814"/>
                    <a:pt x="396716" y="43339"/>
                    <a:pt x="409098" y="54769"/>
                  </a:cubicBezTo>
                  <a:cubicBezTo>
                    <a:pt x="476726" y="116681"/>
                    <a:pt x="528161" y="187166"/>
                    <a:pt x="562451" y="26241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418F80-F388-4F3B-9CEE-2A1512DBBC6C}"/>
                </a:ext>
              </a:extLst>
            </p:cNvPr>
            <p:cNvSpPr/>
            <p:nvPr/>
          </p:nvSpPr>
          <p:spPr>
            <a:xfrm>
              <a:off x="15030211" y="9361646"/>
              <a:ext cx="981075" cy="304800"/>
            </a:xfrm>
            <a:custGeom>
              <a:avLst/>
              <a:gdLst>
                <a:gd name="connsiteX0" fmla="*/ 928608 w 981075"/>
                <a:gd name="connsiteY0" fmla="*/ 298609 h 304800"/>
                <a:gd name="connsiteX1" fmla="*/ 57070 w 981075"/>
                <a:gd name="connsiteY1" fmla="*/ 298609 h 304800"/>
                <a:gd name="connsiteX2" fmla="*/ 11350 w 981075"/>
                <a:gd name="connsiteY2" fmla="*/ 229077 h 304800"/>
                <a:gd name="connsiteX3" fmla="*/ 56118 w 981075"/>
                <a:gd name="connsiteY3" fmla="*/ 126206 h 304800"/>
                <a:gd name="connsiteX4" fmla="*/ 83740 w 981075"/>
                <a:gd name="connsiteY4" fmla="*/ 62389 h 304800"/>
                <a:gd name="connsiteX5" fmla="*/ 167560 w 981075"/>
                <a:gd name="connsiteY5" fmla="*/ 7144 h 304800"/>
                <a:gd name="connsiteX6" fmla="*/ 816213 w 981075"/>
                <a:gd name="connsiteY6" fmla="*/ 7144 h 304800"/>
                <a:gd name="connsiteX7" fmla="*/ 900033 w 981075"/>
                <a:gd name="connsiteY7" fmla="*/ 62389 h 304800"/>
                <a:gd name="connsiteX8" fmla="*/ 927655 w 981075"/>
                <a:gd name="connsiteY8" fmla="*/ 126206 h 304800"/>
                <a:gd name="connsiteX9" fmla="*/ 972423 w 981075"/>
                <a:gd name="connsiteY9" fmla="*/ 229077 h 304800"/>
                <a:gd name="connsiteX10" fmla="*/ 928608 w 981075"/>
                <a:gd name="connsiteY10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81075" h="304800">
                  <a:moveTo>
                    <a:pt x="928608" y="298609"/>
                  </a:moveTo>
                  <a:lnTo>
                    <a:pt x="57070" y="298609"/>
                  </a:lnTo>
                  <a:cubicBezTo>
                    <a:pt x="20875" y="298609"/>
                    <a:pt x="-2937" y="261461"/>
                    <a:pt x="11350" y="229077"/>
                  </a:cubicBezTo>
                  <a:lnTo>
                    <a:pt x="56118" y="126206"/>
                  </a:lnTo>
                  <a:lnTo>
                    <a:pt x="83740" y="62389"/>
                  </a:lnTo>
                  <a:cubicBezTo>
                    <a:pt x="98027" y="29052"/>
                    <a:pt x="131365" y="7144"/>
                    <a:pt x="167560" y="7144"/>
                  </a:cubicBezTo>
                  <a:lnTo>
                    <a:pt x="816213" y="7144"/>
                  </a:lnTo>
                  <a:cubicBezTo>
                    <a:pt x="852408" y="7144"/>
                    <a:pt x="885746" y="29052"/>
                    <a:pt x="900033" y="62389"/>
                  </a:cubicBezTo>
                  <a:lnTo>
                    <a:pt x="927655" y="126206"/>
                  </a:lnTo>
                  <a:lnTo>
                    <a:pt x="972423" y="229077"/>
                  </a:lnTo>
                  <a:cubicBezTo>
                    <a:pt x="988615" y="261461"/>
                    <a:pt x="964802" y="298609"/>
                    <a:pt x="928608" y="29860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13482B4-745A-4A93-B22A-CFA290508F39}"/>
                </a:ext>
              </a:extLst>
            </p:cNvPr>
            <p:cNvSpPr/>
            <p:nvPr/>
          </p:nvSpPr>
          <p:spPr>
            <a:xfrm>
              <a:off x="15079185" y="9361646"/>
              <a:ext cx="885825" cy="133350"/>
            </a:xfrm>
            <a:custGeom>
              <a:avLst/>
              <a:gdLst>
                <a:gd name="connsiteX0" fmla="*/ 879634 w 885825"/>
                <a:gd name="connsiteY0" fmla="*/ 126206 h 133350"/>
                <a:gd name="connsiteX1" fmla="*/ 7144 w 885825"/>
                <a:gd name="connsiteY1" fmla="*/ 126206 h 133350"/>
                <a:gd name="connsiteX2" fmla="*/ 34766 w 885825"/>
                <a:gd name="connsiteY2" fmla="*/ 62389 h 133350"/>
                <a:gd name="connsiteX3" fmla="*/ 118586 w 885825"/>
                <a:gd name="connsiteY3" fmla="*/ 7144 h 133350"/>
                <a:gd name="connsiteX4" fmla="*/ 767239 w 885825"/>
                <a:gd name="connsiteY4" fmla="*/ 7144 h 133350"/>
                <a:gd name="connsiteX5" fmla="*/ 851059 w 885825"/>
                <a:gd name="connsiteY5" fmla="*/ 62389 h 133350"/>
                <a:gd name="connsiteX6" fmla="*/ 879634 w 885825"/>
                <a:gd name="connsiteY6" fmla="*/ 12620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825" h="133350">
                  <a:moveTo>
                    <a:pt x="879634" y="126206"/>
                  </a:moveTo>
                  <a:lnTo>
                    <a:pt x="7144" y="126206"/>
                  </a:lnTo>
                  <a:lnTo>
                    <a:pt x="34766" y="62389"/>
                  </a:lnTo>
                  <a:cubicBezTo>
                    <a:pt x="49053" y="29052"/>
                    <a:pt x="82391" y="7144"/>
                    <a:pt x="118586" y="7144"/>
                  </a:cubicBezTo>
                  <a:lnTo>
                    <a:pt x="767239" y="7144"/>
                  </a:lnTo>
                  <a:cubicBezTo>
                    <a:pt x="803434" y="7144"/>
                    <a:pt x="836772" y="29052"/>
                    <a:pt x="851059" y="62389"/>
                  </a:cubicBezTo>
                  <a:lnTo>
                    <a:pt x="879634" y="12620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59EE4D0-02D3-4846-80BF-CE84C89E9054}"/>
                </a:ext>
              </a:extLst>
            </p:cNvPr>
            <p:cNvSpPr/>
            <p:nvPr/>
          </p:nvSpPr>
          <p:spPr>
            <a:xfrm>
              <a:off x="15319215" y="6637496"/>
              <a:ext cx="104775" cy="1609725"/>
            </a:xfrm>
            <a:custGeom>
              <a:avLst/>
              <a:gdLst>
                <a:gd name="connsiteX0" fmla="*/ 53816 w 104775"/>
                <a:gd name="connsiteY0" fmla="*/ 1609249 h 1609725"/>
                <a:gd name="connsiteX1" fmla="*/ 53816 w 104775"/>
                <a:gd name="connsiteY1" fmla="*/ 1609249 h 1609725"/>
                <a:gd name="connsiteX2" fmla="*/ 7144 w 104775"/>
                <a:gd name="connsiteY2" fmla="*/ 1562576 h 1609725"/>
                <a:gd name="connsiteX3" fmla="*/ 7144 w 104775"/>
                <a:gd name="connsiteY3" fmla="*/ 53816 h 1609725"/>
                <a:gd name="connsiteX4" fmla="*/ 53816 w 104775"/>
                <a:gd name="connsiteY4" fmla="*/ 7144 h 1609725"/>
                <a:gd name="connsiteX5" fmla="*/ 53816 w 104775"/>
                <a:gd name="connsiteY5" fmla="*/ 7144 h 1609725"/>
                <a:gd name="connsiteX6" fmla="*/ 100488 w 104775"/>
                <a:gd name="connsiteY6" fmla="*/ 53816 h 1609725"/>
                <a:gd name="connsiteX7" fmla="*/ 100488 w 104775"/>
                <a:gd name="connsiteY7" fmla="*/ 1562576 h 1609725"/>
                <a:gd name="connsiteX8" fmla="*/ 53816 w 104775"/>
                <a:gd name="connsiteY8" fmla="*/ 1609249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75" h="1609725">
                  <a:moveTo>
                    <a:pt x="53816" y="1609249"/>
                  </a:moveTo>
                  <a:lnTo>
                    <a:pt x="53816" y="1609249"/>
                  </a:lnTo>
                  <a:cubicBezTo>
                    <a:pt x="28098" y="1609249"/>
                    <a:pt x="7144" y="1588294"/>
                    <a:pt x="7144" y="1562576"/>
                  </a:cubicBezTo>
                  <a:lnTo>
                    <a:pt x="7144" y="53816"/>
                  </a:lnTo>
                  <a:cubicBezTo>
                    <a:pt x="7144" y="28099"/>
                    <a:pt x="28098" y="7144"/>
                    <a:pt x="53816" y="7144"/>
                  </a:cubicBezTo>
                  <a:lnTo>
                    <a:pt x="53816" y="7144"/>
                  </a:lnTo>
                  <a:cubicBezTo>
                    <a:pt x="79534" y="7144"/>
                    <a:pt x="100488" y="28099"/>
                    <a:pt x="100488" y="53816"/>
                  </a:cubicBezTo>
                  <a:lnTo>
                    <a:pt x="100488" y="1562576"/>
                  </a:lnTo>
                  <a:cubicBezTo>
                    <a:pt x="100488" y="1587341"/>
                    <a:pt x="79534" y="1609249"/>
                    <a:pt x="53816" y="1609249"/>
                  </a:cubicBezTo>
                  <a:close/>
                </a:path>
              </a:pathLst>
            </a:custGeom>
            <a:solidFill>
              <a:srgbClr val="EDF0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F541F55-6600-4E81-8582-C8CC55BC4A25}"/>
              </a:ext>
            </a:extLst>
          </p:cNvPr>
          <p:cNvGrpSpPr/>
          <p:nvPr/>
        </p:nvGrpSpPr>
        <p:grpSpPr>
          <a:xfrm>
            <a:off x="3256793" y="2619242"/>
            <a:ext cx="1152375" cy="2005228"/>
            <a:chOff x="13448505" y="5238273"/>
            <a:chExt cx="2305050" cy="4010978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351F620-8B96-4AEC-B485-B635F1651BFA}"/>
                </a:ext>
              </a:extLst>
            </p:cNvPr>
            <p:cNvSpPr/>
            <p:nvPr/>
          </p:nvSpPr>
          <p:spPr>
            <a:xfrm>
              <a:off x="14074298" y="5239226"/>
              <a:ext cx="1047750" cy="3829050"/>
            </a:xfrm>
            <a:custGeom>
              <a:avLst/>
              <a:gdLst>
                <a:gd name="connsiteX0" fmla="*/ 1048226 w 1047750"/>
                <a:gd name="connsiteY0" fmla="*/ 550069 h 3829050"/>
                <a:gd name="connsiteX1" fmla="*/ 1048226 w 1047750"/>
                <a:gd name="connsiteY1" fmla="*/ 3807619 h 3829050"/>
                <a:gd name="connsiteX2" fmla="*/ 1016794 w 1047750"/>
                <a:gd name="connsiteY2" fmla="*/ 3829526 h 3829050"/>
                <a:gd name="connsiteX3" fmla="*/ 38576 w 1047750"/>
                <a:gd name="connsiteY3" fmla="*/ 3829526 h 3829050"/>
                <a:gd name="connsiteX4" fmla="*/ 7144 w 1047750"/>
                <a:gd name="connsiteY4" fmla="*/ 3807619 h 3829050"/>
                <a:gd name="connsiteX5" fmla="*/ 7144 w 1047750"/>
                <a:gd name="connsiteY5" fmla="*/ 550069 h 3829050"/>
                <a:gd name="connsiteX6" fmla="*/ 86201 w 1047750"/>
                <a:gd name="connsiteY6" fmla="*/ 295751 h 3829050"/>
                <a:gd name="connsiteX7" fmla="*/ 328136 w 1047750"/>
                <a:gd name="connsiteY7" fmla="*/ 61436 h 3829050"/>
                <a:gd name="connsiteX8" fmla="*/ 527209 w 1047750"/>
                <a:gd name="connsiteY8" fmla="*/ 7144 h 3829050"/>
                <a:gd name="connsiteX9" fmla="*/ 565309 w 1047750"/>
                <a:gd name="connsiteY9" fmla="*/ 9049 h 3829050"/>
                <a:gd name="connsiteX10" fmla="*/ 659606 w 1047750"/>
                <a:gd name="connsiteY10" fmla="*/ 29051 h 3829050"/>
                <a:gd name="connsiteX11" fmla="*/ 726281 w 1047750"/>
                <a:gd name="connsiteY11" fmla="*/ 61436 h 3829050"/>
                <a:gd name="connsiteX12" fmla="*/ 965359 w 1047750"/>
                <a:gd name="connsiteY12" fmla="*/ 290036 h 3829050"/>
                <a:gd name="connsiteX13" fmla="*/ 969169 w 1047750"/>
                <a:gd name="connsiteY13" fmla="*/ 295751 h 3829050"/>
                <a:gd name="connsiteX14" fmla="*/ 1048226 w 1047750"/>
                <a:gd name="connsiteY14" fmla="*/ 550069 h 382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7750" h="3829050">
                  <a:moveTo>
                    <a:pt x="1048226" y="550069"/>
                  </a:moveTo>
                  <a:lnTo>
                    <a:pt x="1048226" y="3807619"/>
                  </a:lnTo>
                  <a:cubicBezTo>
                    <a:pt x="1048226" y="3820001"/>
                    <a:pt x="1033939" y="3829526"/>
                    <a:pt x="1016794" y="3829526"/>
                  </a:cubicBezTo>
                  <a:lnTo>
                    <a:pt x="38576" y="3829526"/>
                  </a:lnTo>
                  <a:cubicBezTo>
                    <a:pt x="21431" y="3829526"/>
                    <a:pt x="7144" y="3820001"/>
                    <a:pt x="7144" y="3807619"/>
                  </a:cubicBezTo>
                  <a:lnTo>
                    <a:pt x="7144" y="550069"/>
                  </a:lnTo>
                  <a:cubicBezTo>
                    <a:pt x="7144" y="462439"/>
                    <a:pt x="34766" y="376714"/>
                    <a:pt x="86201" y="295751"/>
                  </a:cubicBezTo>
                  <a:cubicBezTo>
                    <a:pt x="140494" y="210979"/>
                    <a:pt x="222409" y="131921"/>
                    <a:pt x="328136" y="61436"/>
                  </a:cubicBezTo>
                  <a:cubicBezTo>
                    <a:pt x="382428" y="25241"/>
                    <a:pt x="454819" y="7144"/>
                    <a:pt x="527209" y="7144"/>
                  </a:cubicBezTo>
                  <a:cubicBezTo>
                    <a:pt x="539591" y="7144"/>
                    <a:pt x="551974" y="8096"/>
                    <a:pt x="565309" y="9049"/>
                  </a:cubicBezTo>
                  <a:cubicBezTo>
                    <a:pt x="597694" y="11906"/>
                    <a:pt x="630078" y="18574"/>
                    <a:pt x="659606" y="29051"/>
                  </a:cubicBezTo>
                  <a:cubicBezTo>
                    <a:pt x="683419" y="37624"/>
                    <a:pt x="706278" y="48101"/>
                    <a:pt x="726281" y="61436"/>
                  </a:cubicBezTo>
                  <a:cubicBezTo>
                    <a:pt x="830103" y="130016"/>
                    <a:pt x="910114" y="207169"/>
                    <a:pt x="965359" y="290036"/>
                  </a:cubicBezTo>
                  <a:cubicBezTo>
                    <a:pt x="966311" y="291941"/>
                    <a:pt x="968216" y="293846"/>
                    <a:pt x="969169" y="295751"/>
                  </a:cubicBezTo>
                  <a:cubicBezTo>
                    <a:pt x="1021556" y="376714"/>
                    <a:pt x="1048226" y="462439"/>
                    <a:pt x="1048226" y="550069"/>
                  </a:cubicBezTo>
                  <a:close/>
                </a:path>
              </a:pathLst>
            </a:custGeom>
            <a:solidFill>
              <a:srgbClr val="DC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5C78ABF-DEE5-4625-A1C3-1DA22EBB5226}"/>
                </a:ext>
              </a:extLst>
            </p:cNvPr>
            <p:cNvSpPr/>
            <p:nvPr/>
          </p:nvSpPr>
          <p:spPr>
            <a:xfrm>
              <a:off x="15115380" y="7085171"/>
              <a:ext cx="638175" cy="1657350"/>
            </a:xfrm>
            <a:custGeom>
              <a:avLst/>
              <a:gdLst>
                <a:gd name="connsiteX0" fmla="*/ 7144 w 638175"/>
                <a:gd name="connsiteY0" fmla="*/ 7144 h 1657350"/>
                <a:gd name="connsiteX1" fmla="*/ 464344 w 638175"/>
                <a:gd name="connsiteY1" fmla="*/ 505301 h 1657350"/>
                <a:gd name="connsiteX2" fmla="*/ 633889 w 638175"/>
                <a:gd name="connsiteY2" fmla="*/ 940594 h 1657350"/>
                <a:gd name="connsiteX3" fmla="*/ 633889 w 638175"/>
                <a:gd name="connsiteY3" fmla="*/ 1653064 h 1657350"/>
                <a:gd name="connsiteX4" fmla="*/ 7144 w 638175"/>
                <a:gd name="connsiteY4" fmla="*/ 1653064 h 1657350"/>
                <a:gd name="connsiteX5" fmla="*/ 7144 w 638175"/>
                <a:gd name="connsiteY5" fmla="*/ 7144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175" h="1657350">
                  <a:moveTo>
                    <a:pt x="7144" y="7144"/>
                  </a:moveTo>
                  <a:lnTo>
                    <a:pt x="464344" y="505301"/>
                  </a:lnTo>
                  <a:cubicBezTo>
                    <a:pt x="572929" y="624364"/>
                    <a:pt x="633889" y="779621"/>
                    <a:pt x="633889" y="940594"/>
                  </a:cubicBezTo>
                  <a:lnTo>
                    <a:pt x="633889" y="1653064"/>
                  </a:lnTo>
                  <a:lnTo>
                    <a:pt x="7144" y="165306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A5D8513-FE0B-4354-AF48-17D59724543D}"/>
                </a:ext>
              </a:extLst>
            </p:cNvPr>
            <p:cNvSpPr/>
            <p:nvPr/>
          </p:nvSpPr>
          <p:spPr>
            <a:xfrm>
              <a:off x="13448505" y="7085171"/>
              <a:ext cx="638175" cy="1657350"/>
            </a:xfrm>
            <a:custGeom>
              <a:avLst/>
              <a:gdLst>
                <a:gd name="connsiteX0" fmla="*/ 633889 w 638175"/>
                <a:gd name="connsiteY0" fmla="*/ 7144 h 1657350"/>
                <a:gd name="connsiteX1" fmla="*/ 176689 w 638175"/>
                <a:gd name="connsiteY1" fmla="*/ 505301 h 1657350"/>
                <a:gd name="connsiteX2" fmla="*/ 7144 w 638175"/>
                <a:gd name="connsiteY2" fmla="*/ 940594 h 1657350"/>
                <a:gd name="connsiteX3" fmla="*/ 7144 w 638175"/>
                <a:gd name="connsiteY3" fmla="*/ 1653064 h 1657350"/>
                <a:gd name="connsiteX4" fmla="*/ 633889 w 638175"/>
                <a:gd name="connsiteY4" fmla="*/ 1653064 h 1657350"/>
                <a:gd name="connsiteX5" fmla="*/ 633889 w 638175"/>
                <a:gd name="connsiteY5" fmla="*/ 7144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175" h="1657350">
                  <a:moveTo>
                    <a:pt x="633889" y="7144"/>
                  </a:moveTo>
                  <a:lnTo>
                    <a:pt x="176689" y="505301"/>
                  </a:lnTo>
                  <a:cubicBezTo>
                    <a:pt x="68104" y="624364"/>
                    <a:pt x="7144" y="779621"/>
                    <a:pt x="7144" y="940594"/>
                  </a:cubicBezTo>
                  <a:lnTo>
                    <a:pt x="7144" y="1653064"/>
                  </a:lnTo>
                  <a:lnTo>
                    <a:pt x="633889" y="1653064"/>
                  </a:lnTo>
                  <a:lnTo>
                    <a:pt x="633889" y="71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5BFDFD6-F56B-4AFE-8421-55C234CB0273}"/>
                </a:ext>
              </a:extLst>
            </p:cNvPr>
            <p:cNvSpPr/>
            <p:nvPr/>
          </p:nvSpPr>
          <p:spPr>
            <a:xfrm>
              <a:off x="15115380" y="7085171"/>
              <a:ext cx="95250" cy="1657350"/>
            </a:xfrm>
            <a:custGeom>
              <a:avLst/>
              <a:gdLst>
                <a:gd name="connsiteX0" fmla="*/ 90964 w 95250"/>
                <a:gd name="connsiteY0" fmla="*/ 98584 h 1657350"/>
                <a:gd name="connsiteX1" fmla="*/ 90964 w 95250"/>
                <a:gd name="connsiteY1" fmla="*/ 1653064 h 1657350"/>
                <a:gd name="connsiteX2" fmla="*/ 7144 w 95250"/>
                <a:gd name="connsiteY2" fmla="*/ 1653064 h 1657350"/>
                <a:gd name="connsiteX3" fmla="*/ 7144 w 95250"/>
                <a:gd name="connsiteY3" fmla="*/ 7144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657350">
                  <a:moveTo>
                    <a:pt x="90964" y="98584"/>
                  </a:moveTo>
                  <a:lnTo>
                    <a:pt x="90964" y="1653064"/>
                  </a:lnTo>
                  <a:lnTo>
                    <a:pt x="7144" y="165306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F242E26-DD27-43C2-97E9-4545BC897980}"/>
                </a:ext>
              </a:extLst>
            </p:cNvPr>
            <p:cNvSpPr/>
            <p:nvPr/>
          </p:nvSpPr>
          <p:spPr>
            <a:xfrm>
              <a:off x="13990478" y="7085171"/>
              <a:ext cx="95250" cy="1657350"/>
            </a:xfrm>
            <a:custGeom>
              <a:avLst/>
              <a:gdLst>
                <a:gd name="connsiteX0" fmla="*/ 7144 w 95250"/>
                <a:gd name="connsiteY0" fmla="*/ 98584 h 1657350"/>
                <a:gd name="connsiteX1" fmla="*/ 7144 w 95250"/>
                <a:gd name="connsiteY1" fmla="*/ 1653064 h 1657350"/>
                <a:gd name="connsiteX2" fmla="*/ 91916 w 95250"/>
                <a:gd name="connsiteY2" fmla="*/ 1653064 h 1657350"/>
                <a:gd name="connsiteX3" fmla="*/ 91916 w 95250"/>
                <a:gd name="connsiteY3" fmla="*/ 7144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657350">
                  <a:moveTo>
                    <a:pt x="7144" y="98584"/>
                  </a:moveTo>
                  <a:lnTo>
                    <a:pt x="7144" y="1653064"/>
                  </a:lnTo>
                  <a:lnTo>
                    <a:pt x="91916" y="1653064"/>
                  </a:lnTo>
                  <a:lnTo>
                    <a:pt x="91916" y="714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ED94FD7-BA5B-4659-B3D5-CC61402D9E96}"/>
                </a:ext>
              </a:extLst>
            </p:cNvPr>
            <p:cNvSpPr/>
            <p:nvPr/>
          </p:nvSpPr>
          <p:spPr>
            <a:xfrm>
              <a:off x="15027750" y="5515451"/>
              <a:ext cx="19050" cy="19050"/>
            </a:xfrm>
            <a:custGeom>
              <a:avLst/>
              <a:gdLst>
                <a:gd name="connsiteX0" fmla="*/ 11906 w 19050"/>
                <a:gd name="connsiteY0" fmla="*/ 13811 h 19050"/>
                <a:gd name="connsiteX1" fmla="*/ 15716 w 19050"/>
                <a:gd name="connsiteY1" fmla="*/ 19526 h 19050"/>
                <a:gd name="connsiteX2" fmla="*/ 7144 w 19050"/>
                <a:gd name="connsiteY2" fmla="*/ 7144 h 19050"/>
                <a:gd name="connsiteX3" fmla="*/ 11906 w 19050"/>
                <a:gd name="connsiteY3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906" y="13811"/>
                  </a:moveTo>
                  <a:cubicBezTo>
                    <a:pt x="12859" y="15716"/>
                    <a:pt x="14764" y="17621"/>
                    <a:pt x="15716" y="19526"/>
                  </a:cubicBezTo>
                  <a:cubicBezTo>
                    <a:pt x="12859" y="15716"/>
                    <a:pt x="10001" y="10954"/>
                    <a:pt x="7144" y="7144"/>
                  </a:cubicBezTo>
                  <a:cubicBezTo>
                    <a:pt x="9049" y="9049"/>
                    <a:pt x="10954" y="10954"/>
                    <a:pt x="11906" y="13811"/>
                  </a:cubicBezTo>
                  <a:close/>
                </a:path>
              </a:pathLst>
            </a:custGeom>
            <a:solidFill>
              <a:srgbClr val="DC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DC813CB-4936-4D6F-9A6A-6367333A41DA}"/>
                </a:ext>
              </a:extLst>
            </p:cNvPr>
            <p:cNvSpPr/>
            <p:nvPr/>
          </p:nvSpPr>
          <p:spPr>
            <a:xfrm>
              <a:off x="14742000" y="5526881"/>
              <a:ext cx="381000" cy="3543300"/>
            </a:xfrm>
            <a:custGeom>
              <a:avLst/>
              <a:gdLst>
                <a:gd name="connsiteX0" fmla="*/ 380524 w 381000"/>
                <a:gd name="connsiteY0" fmla="*/ 262414 h 3543300"/>
                <a:gd name="connsiteX1" fmla="*/ 380524 w 381000"/>
                <a:gd name="connsiteY1" fmla="*/ 3519964 h 3543300"/>
                <a:gd name="connsiteX2" fmla="*/ 349091 w 381000"/>
                <a:gd name="connsiteY2" fmla="*/ 3541871 h 3543300"/>
                <a:gd name="connsiteX3" fmla="*/ 226219 w 381000"/>
                <a:gd name="connsiteY3" fmla="*/ 3541871 h 3543300"/>
                <a:gd name="connsiteX4" fmla="*/ 225266 w 381000"/>
                <a:gd name="connsiteY4" fmla="*/ 3386614 h 3543300"/>
                <a:gd name="connsiteX5" fmla="*/ 7144 w 381000"/>
                <a:gd name="connsiteY5" fmla="*/ 7144 h 3543300"/>
                <a:gd name="connsiteX6" fmla="*/ 300514 w 381000"/>
                <a:gd name="connsiteY6" fmla="*/ 7144 h 3543300"/>
                <a:gd name="connsiteX7" fmla="*/ 380524 w 381000"/>
                <a:gd name="connsiteY7" fmla="*/ 262414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0" h="3543300">
                  <a:moveTo>
                    <a:pt x="380524" y="262414"/>
                  </a:moveTo>
                  <a:lnTo>
                    <a:pt x="380524" y="3519964"/>
                  </a:lnTo>
                  <a:cubicBezTo>
                    <a:pt x="380524" y="3532346"/>
                    <a:pt x="366236" y="3541871"/>
                    <a:pt x="349091" y="3541871"/>
                  </a:cubicBezTo>
                  <a:lnTo>
                    <a:pt x="226219" y="3541871"/>
                  </a:lnTo>
                  <a:cubicBezTo>
                    <a:pt x="225266" y="3491389"/>
                    <a:pt x="225266" y="3439954"/>
                    <a:pt x="225266" y="3386614"/>
                  </a:cubicBezTo>
                  <a:cubicBezTo>
                    <a:pt x="225266" y="1302544"/>
                    <a:pt x="103347" y="397669"/>
                    <a:pt x="7144" y="7144"/>
                  </a:cubicBezTo>
                  <a:lnTo>
                    <a:pt x="300514" y="7144"/>
                  </a:lnTo>
                  <a:cubicBezTo>
                    <a:pt x="353854" y="89059"/>
                    <a:pt x="380524" y="174784"/>
                    <a:pt x="380524" y="262414"/>
                  </a:cubicBezTo>
                  <a:close/>
                </a:path>
              </a:pathLst>
            </a:custGeom>
            <a:solidFill>
              <a:srgbClr val="BDCA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758160E-506D-49F9-85A4-25B60278E3DD}"/>
                </a:ext>
              </a:extLst>
            </p:cNvPr>
            <p:cNvSpPr/>
            <p:nvPr/>
          </p:nvSpPr>
          <p:spPr>
            <a:xfrm>
              <a:off x="14633415" y="5241131"/>
              <a:ext cx="409575" cy="295275"/>
            </a:xfrm>
            <a:custGeom>
              <a:avLst/>
              <a:gdLst>
                <a:gd name="connsiteX0" fmla="*/ 410051 w 409575"/>
                <a:gd name="connsiteY0" fmla="*/ 292894 h 295275"/>
                <a:gd name="connsiteX1" fmla="*/ 116681 w 409575"/>
                <a:gd name="connsiteY1" fmla="*/ 292894 h 295275"/>
                <a:gd name="connsiteX2" fmla="*/ 7144 w 409575"/>
                <a:gd name="connsiteY2" fmla="*/ 7144 h 295275"/>
                <a:gd name="connsiteX3" fmla="*/ 24289 w 409575"/>
                <a:gd name="connsiteY3" fmla="*/ 9049 h 295275"/>
                <a:gd name="connsiteX4" fmla="*/ 35719 w 409575"/>
                <a:gd name="connsiteY4" fmla="*/ 10954 h 295275"/>
                <a:gd name="connsiteX5" fmla="*/ 39528 w 409575"/>
                <a:gd name="connsiteY5" fmla="*/ 11906 h 295275"/>
                <a:gd name="connsiteX6" fmla="*/ 51911 w 409575"/>
                <a:gd name="connsiteY6" fmla="*/ 13811 h 295275"/>
                <a:gd name="connsiteX7" fmla="*/ 55721 w 409575"/>
                <a:gd name="connsiteY7" fmla="*/ 14764 h 295275"/>
                <a:gd name="connsiteX8" fmla="*/ 70009 w 409575"/>
                <a:gd name="connsiteY8" fmla="*/ 17621 h 295275"/>
                <a:gd name="connsiteX9" fmla="*/ 70961 w 409575"/>
                <a:gd name="connsiteY9" fmla="*/ 17621 h 295275"/>
                <a:gd name="connsiteX10" fmla="*/ 86201 w 409575"/>
                <a:gd name="connsiteY10" fmla="*/ 21431 h 295275"/>
                <a:gd name="connsiteX11" fmla="*/ 101441 w 409575"/>
                <a:gd name="connsiteY11" fmla="*/ 26194 h 295275"/>
                <a:gd name="connsiteX12" fmla="*/ 168116 w 409575"/>
                <a:gd name="connsiteY12" fmla="*/ 58579 h 295275"/>
                <a:gd name="connsiteX13" fmla="*/ 265271 w 409575"/>
                <a:gd name="connsiteY13" fmla="*/ 130969 h 295275"/>
                <a:gd name="connsiteX14" fmla="*/ 277653 w 409575"/>
                <a:gd name="connsiteY14" fmla="*/ 141446 h 295275"/>
                <a:gd name="connsiteX15" fmla="*/ 312896 w 409575"/>
                <a:gd name="connsiteY15" fmla="*/ 173831 h 295275"/>
                <a:gd name="connsiteX16" fmla="*/ 324326 w 409575"/>
                <a:gd name="connsiteY16" fmla="*/ 185261 h 295275"/>
                <a:gd name="connsiteX17" fmla="*/ 336709 w 409575"/>
                <a:gd name="connsiteY17" fmla="*/ 198596 h 295275"/>
                <a:gd name="connsiteX18" fmla="*/ 348139 w 409575"/>
                <a:gd name="connsiteY18" fmla="*/ 210979 h 295275"/>
                <a:gd name="connsiteX19" fmla="*/ 349091 w 409575"/>
                <a:gd name="connsiteY19" fmla="*/ 212884 h 295275"/>
                <a:gd name="connsiteX20" fmla="*/ 356711 w 409575"/>
                <a:gd name="connsiteY20" fmla="*/ 221456 h 295275"/>
                <a:gd name="connsiteX21" fmla="*/ 364331 w 409575"/>
                <a:gd name="connsiteY21" fmla="*/ 230029 h 295275"/>
                <a:gd name="connsiteX22" fmla="*/ 368141 w 409575"/>
                <a:gd name="connsiteY22" fmla="*/ 234791 h 295275"/>
                <a:gd name="connsiteX23" fmla="*/ 376714 w 409575"/>
                <a:gd name="connsiteY23" fmla="*/ 245269 h 295275"/>
                <a:gd name="connsiteX24" fmla="*/ 380523 w 409575"/>
                <a:gd name="connsiteY24" fmla="*/ 250031 h 295275"/>
                <a:gd name="connsiteX25" fmla="*/ 388144 w 409575"/>
                <a:gd name="connsiteY25" fmla="*/ 260509 h 295275"/>
                <a:gd name="connsiteX26" fmla="*/ 391001 w 409575"/>
                <a:gd name="connsiteY26" fmla="*/ 265271 h 295275"/>
                <a:gd name="connsiteX27" fmla="*/ 399573 w 409575"/>
                <a:gd name="connsiteY27" fmla="*/ 276701 h 295275"/>
                <a:gd name="connsiteX28" fmla="*/ 403384 w 409575"/>
                <a:gd name="connsiteY28" fmla="*/ 281464 h 295275"/>
                <a:gd name="connsiteX29" fmla="*/ 410051 w 409575"/>
                <a:gd name="connsiteY29" fmla="*/ 29289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09575" h="295275">
                  <a:moveTo>
                    <a:pt x="410051" y="292894"/>
                  </a:moveTo>
                  <a:lnTo>
                    <a:pt x="116681" y="292894"/>
                  </a:lnTo>
                  <a:cubicBezTo>
                    <a:pt x="62389" y="70961"/>
                    <a:pt x="16669" y="16669"/>
                    <a:pt x="7144" y="7144"/>
                  </a:cubicBezTo>
                  <a:cubicBezTo>
                    <a:pt x="12859" y="7144"/>
                    <a:pt x="18573" y="8096"/>
                    <a:pt x="24289" y="9049"/>
                  </a:cubicBezTo>
                  <a:cubicBezTo>
                    <a:pt x="28098" y="9049"/>
                    <a:pt x="31909" y="10001"/>
                    <a:pt x="35719" y="10954"/>
                  </a:cubicBezTo>
                  <a:cubicBezTo>
                    <a:pt x="36671" y="10954"/>
                    <a:pt x="37623" y="10954"/>
                    <a:pt x="39528" y="11906"/>
                  </a:cubicBezTo>
                  <a:cubicBezTo>
                    <a:pt x="43339" y="12859"/>
                    <a:pt x="48101" y="13811"/>
                    <a:pt x="51911" y="13811"/>
                  </a:cubicBezTo>
                  <a:cubicBezTo>
                    <a:pt x="52864" y="13811"/>
                    <a:pt x="54769" y="13811"/>
                    <a:pt x="55721" y="14764"/>
                  </a:cubicBezTo>
                  <a:cubicBezTo>
                    <a:pt x="60484" y="15716"/>
                    <a:pt x="65246" y="16669"/>
                    <a:pt x="70009" y="17621"/>
                  </a:cubicBezTo>
                  <a:cubicBezTo>
                    <a:pt x="70009" y="17621"/>
                    <a:pt x="70961" y="17621"/>
                    <a:pt x="70961" y="17621"/>
                  </a:cubicBezTo>
                  <a:cubicBezTo>
                    <a:pt x="75723" y="18574"/>
                    <a:pt x="81439" y="20479"/>
                    <a:pt x="86201" y="21431"/>
                  </a:cubicBezTo>
                  <a:cubicBezTo>
                    <a:pt x="91916" y="23336"/>
                    <a:pt x="96678" y="24289"/>
                    <a:pt x="101441" y="26194"/>
                  </a:cubicBezTo>
                  <a:cubicBezTo>
                    <a:pt x="125253" y="34766"/>
                    <a:pt x="148114" y="45244"/>
                    <a:pt x="168116" y="58579"/>
                  </a:cubicBezTo>
                  <a:cubicBezTo>
                    <a:pt x="203359" y="81439"/>
                    <a:pt x="235744" y="105251"/>
                    <a:pt x="265271" y="130969"/>
                  </a:cubicBezTo>
                  <a:cubicBezTo>
                    <a:pt x="269081" y="133826"/>
                    <a:pt x="273844" y="137636"/>
                    <a:pt x="277653" y="141446"/>
                  </a:cubicBezTo>
                  <a:cubicBezTo>
                    <a:pt x="290036" y="151924"/>
                    <a:pt x="301466" y="162401"/>
                    <a:pt x="312896" y="173831"/>
                  </a:cubicBezTo>
                  <a:cubicBezTo>
                    <a:pt x="316706" y="177641"/>
                    <a:pt x="320516" y="181451"/>
                    <a:pt x="324326" y="185261"/>
                  </a:cubicBezTo>
                  <a:cubicBezTo>
                    <a:pt x="329089" y="190024"/>
                    <a:pt x="332898" y="193834"/>
                    <a:pt x="336709" y="198596"/>
                  </a:cubicBezTo>
                  <a:cubicBezTo>
                    <a:pt x="340519" y="202406"/>
                    <a:pt x="344328" y="207169"/>
                    <a:pt x="348139" y="210979"/>
                  </a:cubicBezTo>
                  <a:cubicBezTo>
                    <a:pt x="349091" y="210979"/>
                    <a:pt x="349091" y="211931"/>
                    <a:pt x="349091" y="212884"/>
                  </a:cubicBezTo>
                  <a:cubicBezTo>
                    <a:pt x="351948" y="215741"/>
                    <a:pt x="353853" y="218599"/>
                    <a:pt x="356711" y="221456"/>
                  </a:cubicBezTo>
                  <a:cubicBezTo>
                    <a:pt x="359569" y="224314"/>
                    <a:pt x="361473" y="227171"/>
                    <a:pt x="364331" y="230029"/>
                  </a:cubicBezTo>
                  <a:cubicBezTo>
                    <a:pt x="365284" y="231934"/>
                    <a:pt x="367189" y="232886"/>
                    <a:pt x="368141" y="234791"/>
                  </a:cubicBezTo>
                  <a:cubicBezTo>
                    <a:pt x="370998" y="238601"/>
                    <a:pt x="373856" y="242411"/>
                    <a:pt x="376714" y="245269"/>
                  </a:cubicBezTo>
                  <a:cubicBezTo>
                    <a:pt x="377666" y="247174"/>
                    <a:pt x="379571" y="248126"/>
                    <a:pt x="380523" y="250031"/>
                  </a:cubicBezTo>
                  <a:cubicBezTo>
                    <a:pt x="383381" y="253841"/>
                    <a:pt x="386239" y="256699"/>
                    <a:pt x="388144" y="260509"/>
                  </a:cubicBezTo>
                  <a:cubicBezTo>
                    <a:pt x="389096" y="262414"/>
                    <a:pt x="390048" y="263366"/>
                    <a:pt x="391001" y="265271"/>
                  </a:cubicBezTo>
                  <a:cubicBezTo>
                    <a:pt x="393859" y="269081"/>
                    <a:pt x="396716" y="272891"/>
                    <a:pt x="399573" y="276701"/>
                  </a:cubicBezTo>
                  <a:cubicBezTo>
                    <a:pt x="400526" y="278606"/>
                    <a:pt x="401478" y="279559"/>
                    <a:pt x="403384" y="281464"/>
                  </a:cubicBezTo>
                  <a:cubicBezTo>
                    <a:pt x="404336" y="285274"/>
                    <a:pt x="407194" y="289084"/>
                    <a:pt x="410051" y="29289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E21D09C-B42E-470D-BAB0-CB4E45957ECC}"/>
                </a:ext>
              </a:extLst>
            </p:cNvPr>
            <p:cNvSpPr/>
            <p:nvPr/>
          </p:nvSpPr>
          <p:spPr>
            <a:xfrm>
              <a:off x="14153355" y="5238273"/>
              <a:ext cx="600075" cy="295275"/>
            </a:xfrm>
            <a:custGeom>
              <a:avLst/>
              <a:gdLst>
                <a:gd name="connsiteX0" fmla="*/ 486251 w 600075"/>
                <a:gd name="connsiteY0" fmla="*/ 10001 h 295275"/>
                <a:gd name="connsiteX1" fmla="*/ 595789 w 600075"/>
                <a:gd name="connsiteY1" fmla="*/ 295751 h 295275"/>
                <a:gd name="connsiteX2" fmla="*/ 7144 w 600075"/>
                <a:gd name="connsiteY2" fmla="*/ 295751 h 295275"/>
                <a:gd name="connsiteX3" fmla="*/ 249079 w 600075"/>
                <a:gd name="connsiteY3" fmla="*/ 61436 h 295275"/>
                <a:gd name="connsiteX4" fmla="*/ 448151 w 600075"/>
                <a:gd name="connsiteY4" fmla="*/ 7144 h 295275"/>
                <a:gd name="connsiteX5" fmla="*/ 486251 w 600075"/>
                <a:gd name="connsiteY5" fmla="*/ 10001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075" h="295275">
                  <a:moveTo>
                    <a:pt x="486251" y="10001"/>
                  </a:moveTo>
                  <a:cubicBezTo>
                    <a:pt x="495776" y="19526"/>
                    <a:pt x="541496" y="74771"/>
                    <a:pt x="595789" y="295751"/>
                  </a:cubicBezTo>
                  <a:lnTo>
                    <a:pt x="7144" y="295751"/>
                  </a:lnTo>
                  <a:cubicBezTo>
                    <a:pt x="61436" y="210979"/>
                    <a:pt x="143351" y="131921"/>
                    <a:pt x="249079" y="61436"/>
                  </a:cubicBezTo>
                  <a:cubicBezTo>
                    <a:pt x="303371" y="25241"/>
                    <a:pt x="375761" y="7144"/>
                    <a:pt x="448151" y="7144"/>
                  </a:cubicBezTo>
                  <a:cubicBezTo>
                    <a:pt x="461486" y="8096"/>
                    <a:pt x="473869" y="9049"/>
                    <a:pt x="486251" y="1000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CD9D0DD-A8B8-4677-B3F7-5368AB994F7E}"/>
                </a:ext>
              </a:extLst>
            </p:cNvPr>
            <p:cNvSpPr/>
            <p:nvPr/>
          </p:nvSpPr>
          <p:spPr>
            <a:xfrm>
              <a:off x="14075250" y="5526881"/>
              <a:ext cx="381000" cy="3543300"/>
            </a:xfrm>
            <a:custGeom>
              <a:avLst/>
              <a:gdLst>
                <a:gd name="connsiteX0" fmla="*/ 7144 w 381000"/>
                <a:gd name="connsiteY0" fmla="*/ 262414 h 3543300"/>
                <a:gd name="connsiteX1" fmla="*/ 7144 w 381000"/>
                <a:gd name="connsiteY1" fmla="*/ 3519964 h 3543300"/>
                <a:gd name="connsiteX2" fmla="*/ 38576 w 381000"/>
                <a:gd name="connsiteY2" fmla="*/ 3541871 h 3543300"/>
                <a:gd name="connsiteX3" fmla="*/ 161449 w 381000"/>
                <a:gd name="connsiteY3" fmla="*/ 3541871 h 3543300"/>
                <a:gd name="connsiteX4" fmla="*/ 162401 w 381000"/>
                <a:gd name="connsiteY4" fmla="*/ 3386614 h 3543300"/>
                <a:gd name="connsiteX5" fmla="*/ 380524 w 381000"/>
                <a:gd name="connsiteY5" fmla="*/ 7144 h 3543300"/>
                <a:gd name="connsiteX6" fmla="*/ 87154 w 381000"/>
                <a:gd name="connsiteY6" fmla="*/ 7144 h 3543300"/>
                <a:gd name="connsiteX7" fmla="*/ 7144 w 381000"/>
                <a:gd name="connsiteY7" fmla="*/ 262414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0" h="3543300">
                  <a:moveTo>
                    <a:pt x="7144" y="262414"/>
                  </a:moveTo>
                  <a:lnTo>
                    <a:pt x="7144" y="3519964"/>
                  </a:lnTo>
                  <a:cubicBezTo>
                    <a:pt x="7144" y="3532346"/>
                    <a:pt x="21431" y="3541871"/>
                    <a:pt x="38576" y="3541871"/>
                  </a:cubicBezTo>
                  <a:lnTo>
                    <a:pt x="161449" y="3541871"/>
                  </a:lnTo>
                  <a:cubicBezTo>
                    <a:pt x="162401" y="3491389"/>
                    <a:pt x="162401" y="3439954"/>
                    <a:pt x="162401" y="3386614"/>
                  </a:cubicBezTo>
                  <a:cubicBezTo>
                    <a:pt x="162401" y="1302544"/>
                    <a:pt x="284322" y="397669"/>
                    <a:pt x="380524" y="7144"/>
                  </a:cubicBezTo>
                  <a:lnTo>
                    <a:pt x="87154" y="7144"/>
                  </a:lnTo>
                  <a:cubicBezTo>
                    <a:pt x="33814" y="89059"/>
                    <a:pt x="7144" y="174784"/>
                    <a:pt x="7144" y="262414"/>
                  </a:cubicBezTo>
                  <a:close/>
                </a:path>
              </a:pathLst>
            </a:custGeom>
            <a:solidFill>
              <a:srgbClr val="E8ED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96EB588-C7CA-4D6A-AB9A-0D4C3167901F}"/>
                </a:ext>
              </a:extLst>
            </p:cNvPr>
            <p:cNvSpPr/>
            <p:nvPr/>
          </p:nvSpPr>
          <p:spPr>
            <a:xfrm>
              <a:off x="14154308" y="5241131"/>
              <a:ext cx="409575" cy="295275"/>
            </a:xfrm>
            <a:custGeom>
              <a:avLst/>
              <a:gdLst>
                <a:gd name="connsiteX0" fmla="*/ 7144 w 409575"/>
                <a:gd name="connsiteY0" fmla="*/ 292894 h 295275"/>
                <a:gd name="connsiteX1" fmla="*/ 300514 w 409575"/>
                <a:gd name="connsiteY1" fmla="*/ 292894 h 295275"/>
                <a:gd name="connsiteX2" fmla="*/ 410052 w 409575"/>
                <a:gd name="connsiteY2" fmla="*/ 7144 h 295275"/>
                <a:gd name="connsiteX3" fmla="*/ 392906 w 409575"/>
                <a:gd name="connsiteY3" fmla="*/ 9049 h 295275"/>
                <a:gd name="connsiteX4" fmla="*/ 381477 w 409575"/>
                <a:gd name="connsiteY4" fmla="*/ 10954 h 295275"/>
                <a:gd name="connsiteX5" fmla="*/ 377666 w 409575"/>
                <a:gd name="connsiteY5" fmla="*/ 11906 h 295275"/>
                <a:gd name="connsiteX6" fmla="*/ 365284 w 409575"/>
                <a:gd name="connsiteY6" fmla="*/ 13811 h 295275"/>
                <a:gd name="connsiteX7" fmla="*/ 361474 w 409575"/>
                <a:gd name="connsiteY7" fmla="*/ 14764 h 295275"/>
                <a:gd name="connsiteX8" fmla="*/ 347186 w 409575"/>
                <a:gd name="connsiteY8" fmla="*/ 17621 h 295275"/>
                <a:gd name="connsiteX9" fmla="*/ 346234 w 409575"/>
                <a:gd name="connsiteY9" fmla="*/ 17621 h 295275"/>
                <a:gd name="connsiteX10" fmla="*/ 330994 w 409575"/>
                <a:gd name="connsiteY10" fmla="*/ 21431 h 295275"/>
                <a:gd name="connsiteX11" fmla="*/ 315754 w 409575"/>
                <a:gd name="connsiteY11" fmla="*/ 26194 h 295275"/>
                <a:gd name="connsiteX12" fmla="*/ 249079 w 409575"/>
                <a:gd name="connsiteY12" fmla="*/ 58579 h 295275"/>
                <a:gd name="connsiteX13" fmla="*/ 151924 w 409575"/>
                <a:gd name="connsiteY13" fmla="*/ 130969 h 295275"/>
                <a:gd name="connsiteX14" fmla="*/ 139541 w 409575"/>
                <a:gd name="connsiteY14" fmla="*/ 141446 h 295275"/>
                <a:gd name="connsiteX15" fmla="*/ 104299 w 409575"/>
                <a:gd name="connsiteY15" fmla="*/ 173831 h 295275"/>
                <a:gd name="connsiteX16" fmla="*/ 92869 w 409575"/>
                <a:gd name="connsiteY16" fmla="*/ 185261 h 295275"/>
                <a:gd name="connsiteX17" fmla="*/ 80486 w 409575"/>
                <a:gd name="connsiteY17" fmla="*/ 198596 h 295275"/>
                <a:gd name="connsiteX18" fmla="*/ 69056 w 409575"/>
                <a:gd name="connsiteY18" fmla="*/ 210979 h 295275"/>
                <a:gd name="connsiteX19" fmla="*/ 68104 w 409575"/>
                <a:gd name="connsiteY19" fmla="*/ 212884 h 295275"/>
                <a:gd name="connsiteX20" fmla="*/ 60484 w 409575"/>
                <a:gd name="connsiteY20" fmla="*/ 221456 h 295275"/>
                <a:gd name="connsiteX21" fmla="*/ 52864 w 409575"/>
                <a:gd name="connsiteY21" fmla="*/ 230029 h 295275"/>
                <a:gd name="connsiteX22" fmla="*/ 49054 w 409575"/>
                <a:gd name="connsiteY22" fmla="*/ 234791 h 295275"/>
                <a:gd name="connsiteX23" fmla="*/ 40481 w 409575"/>
                <a:gd name="connsiteY23" fmla="*/ 245269 h 295275"/>
                <a:gd name="connsiteX24" fmla="*/ 36672 w 409575"/>
                <a:gd name="connsiteY24" fmla="*/ 250031 h 295275"/>
                <a:gd name="connsiteX25" fmla="*/ 29052 w 409575"/>
                <a:gd name="connsiteY25" fmla="*/ 260509 h 295275"/>
                <a:gd name="connsiteX26" fmla="*/ 26194 w 409575"/>
                <a:gd name="connsiteY26" fmla="*/ 265271 h 295275"/>
                <a:gd name="connsiteX27" fmla="*/ 17622 w 409575"/>
                <a:gd name="connsiteY27" fmla="*/ 276701 h 295275"/>
                <a:gd name="connsiteX28" fmla="*/ 13811 w 409575"/>
                <a:gd name="connsiteY28" fmla="*/ 281464 h 295275"/>
                <a:gd name="connsiteX29" fmla="*/ 7144 w 409575"/>
                <a:gd name="connsiteY29" fmla="*/ 29289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09575" h="295275">
                  <a:moveTo>
                    <a:pt x="7144" y="292894"/>
                  </a:moveTo>
                  <a:lnTo>
                    <a:pt x="300514" y="292894"/>
                  </a:lnTo>
                  <a:cubicBezTo>
                    <a:pt x="354806" y="70961"/>
                    <a:pt x="400527" y="16669"/>
                    <a:pt x="410052" y="7144"/>
                  </a:cubicBezTo>
                  <a:cubicBezTo>
                    <a:pt x="404336" y="7144"/>
                    <a:pt x="398622" y="8096"/>
                    <a:pt x="392906" y="9049"/>
                  </a:cubicBezTo>
                  <a:cubicBezTo>
                    <a:pt x="389097" y="9049"/>
                    <a:pt x="385286" y="10001"/>
                    <a:pt x="381477" y="10954"/>
                  </a:cubicBezTo>
                  <a:cubicBezTo>
                    <a:pt x="380524" y="10954"/>
                    <a:pt x="379572" y="10954"/>
                    <a:pt x="377666" y="11906"/>
                  </a:cubicBezTo>
                  <a:cubicBezTo>
                    <a:pt x="373856" y="12859"/>
                    <a:pt x="369094" y="13811"/>
                    <a:pt x="365284" y="13811"/>
                  </a:cubicBezTo>
                  <a:cubicBezTo>
                    <a:pt x="364331" y="13811"/>
                    <a:pt x="362427" y="13811"/>
                    <a:pt x="361474" y="14764"/>
                  </a:cubicBezTo>
                  <a:cubicBezTo>
                    <a:pt x="356711" y="15716"/>
                    <a:pt x="351949" y="16669"/>
                    <a:pt x="347186" y="17621"/>
                  </a:cubicBezTo>
                  <a:cubicBezTo>
                    <a:pt x="347186" y="17621"/>
                    <a:pt x="346234" y="17621"/>
                    <a:pt x="346234" y="17621"/>
                  </a:cubicBezTo>
                  <a:cubicBezTo>
                    <a:pt x="341472" y="18574"/>
                    <a:pt x="335756" y="20479"/>
                    <a:pt x="330994" y="21431"/>
                  </a:cubicBezTo>
                  <a:cubicBezTo>
                    <a:pt x="325279" y="23336"/>
                    <a:pt x="320516" y="24289"/>
                    <a:pt x="315754" y="26194"/>
                  </a:cubicBezTo>
                  <a:cubicBezTo>
                    <a:pt x="291941" y="34766"/>
                    <a:pt x="269081" y="45244"/>
                    <a:pt x="249079" y="58579"/>
                  </a:cubicBezTo>
                  <a:cubicBezTo>
                    <a:pt x="213836" y="81439"/>
                    <a:pt x="181452" y="105251"/>
                    <a:pt x="151924" y="130969"/>
                  </a:cubicBezTo>
                  <a:cubicBezTo>
                    <a:pt x="148114" y="133826"/>
                    <a:pt x="143352" y="137636"/>
                    <a:pt x="139541" y="141446"/>
                  </a:cubicBezTo>
                  <a:cubicBezTo>
                    <a:pt x="127159" y="151924"/>
                    <a:pt x="115729" y="162401"/>
                    <a:pt x="104299" y="173831"/>
                  </a:cubicBezTo>
                  <a:cubicBezTo>
                    <a:pt x="100489" y="177641"/>
                    <a:pt x="96679" y="181451"/>
                    <a:pt x="92869" y="185261"/>
                  </a:cubicBezTo>
                  <a:cubicBezTo>
                    <a:pt x="88106" y="190024"/>
                    <a:pt x="84297" y="193834"/>
                    <a:pt x="80486" y="198596"/>
                  </a:cubicBezTo>
                  <a:cubicBezTo>
                    <a:pt x="76677" y="202406"/>
                    <a:pt x="72866" y="207169"/>
                    <a:pt x="69056" y="210979"/>
                  </a:cubicBezTo>
                  <a:cubicBezTo>
                    <a:pt x="68104" y="210979"/>
                    <a:pt x="68104" y="211931"/>
                    <a:pt x="68104" y="212884"/>
                  </a:cubicBezTo>
                  <a:cubicBezTo>
                    <a:pt x="65247" y="215741"/>
                    <a:pt x="63341" y="218599"/>
                    <a:pt x="60484" y="221456"/>
                  </a:cubicBezTo>
                  <a:cubicBezTo>
                    <a:pt x="57627" y="224314"/>
                    <a:pt x="55722" y="227171"/>
                    <a:pt x="52864" y="230029"/>
                  </a:cubicBezTo>
                  <a:cubicBezTo>
                    <a:pt x="51911" y="231934"/>
                    <a:pt x="50006" y="232886"/>
                    <a:pt x="49054" y="234791"/>
                  </a:cubicBezTo>
                  <a:cubicBezTo>
                    <a:pt x="46197" y="238601"/>
                    <a:pt x="43339" y="242411"/>
                    <a:pt x="40481" y="245269"/>
                  </a:cubicBezTo>
                  <a:cubicBezTo>
                    <a:pt x="39529" y="247174"/>
                    <a:pt x="37624" y="248126"/>
                    <a:pt x="36672" y="250031"/>
                  </a:cubicBezTo>
                  <a:cubicBezTo>
                    <a:pt x="33814" y="253841"/>
                    <a:pt x="30956" y="256699"/>
                    <a:pt x="29052" y="260509"/>
                  </a:cubicBezTo>
                  <a:cubicBezTo>
                    <a:pt x="28099" y="262414"/>
                    <a:pt x="27147" y="263366"/>
                    <a:pt x="26194" y="265271"/>
                  </a:cubicBezTo>
                  <a:cubicBezTo>
                    <a:pt x="23336" y="269081"/>
                    <a:pt x="20479" y="272891"/>
                    <a:pt x="17622" y="276701"/>
                  </a:cubicBezTo>
                  <a:cubicBezTo>
                    <a:pt x="16669" y="278606"/>
                    <a:pt x="15716" y="279559"/>
                    <a:pt x="13811" y="281464"/>
                  </a:cubicBezTo>
                  <a:cubicBezTo>
                    <a:pt x="12859" y="285274"/>
                    <a:pt x="10002" y="289084"/>
                    <a:pt x="7144" y="29289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C9AA58B-DB93-487A-B032-4C4756175091}"/>
                </a:ext>
              </a:extLst>
            </p:cNvPr>
            <p:cNvSpPr/>
            <p:nvPr/>
          </p:nvSpPr>
          <p:spPr>
            <a:xfrm>
              <a:off x="14329568" y="6207918"/>
              <a:ext cx="276225" cy="123825"/>
            </a:xfrm>
            <a:custGeom>
              <a:avLst/>
              <a:gdLst>
                <a:gd name="connsiteX0" fmla="*/ 53816 w 276225"/>
                <a:gd name="connsiteY0" fmla="*/ 92869 h 123825"/>
                <a:gd name="connsiteX1" fmla="*/ 7144 w 276225"/>
                <a:gd name="connsiteY1" fmla="*/ 123349 h 123825"/>
                <a:gd name="connsiteX2" fmla="*/ 272891 w 276225"/>
                <a:gd name="connsiteY2" fmla="*/ 44291 h 123825"/>
                <a:gd name="connsiteX3" fmla="*/ 272891 w 276225"/>
                <a:gd name="connsiteY3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123825">
                  <a:moveTo>
                    <a:pt x="53816" y="92869"/>
                  </a:moveTo>
                  <a:lnTo>
                    <a:pt x="7144" y="123349"/>
                  </a:lnTo>
                  <a:lnTo>
                    <a:pt x="272891" y="44291"/>
                  </a:lnTo>
                  <a:lnTo>
                    <a:pt x="272891" y="7144"/>
                  </a:lnTo>
                  <a:close/>
                </a:path>
              </a:pathLst>
            </a:custGeom>
            <a:solidFill>
              <a:srgbClr val="F486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4F8C6E1-9D54-4196-9535-BCFA377A578F}"/>
                </a:ext>
              </a:extLst>
            </p:cNvPr>
            <p:cNvSpPr/>
            <p:nvPr/>
          </p:nvSpPr>
          <p:spPr>
            <a:xfrm>
              <a:off x="14595315" y="6207918"/>
              <a:ext cx="276225" cy="123825"/>
            </a:xfrm>
            <a:custGeom>
              <a:avLst/>
              <a:gdLst>
                <a:gd name="connsiteX0" fmla="*/ 226219 w 276225"/>
                <a:gd name="connsiteY0" fmla="*/ 92869 h 123825"/>
                <a:gd name="connsiteX1" fmla="*/ 272891 w 276225"/>
                <a:gd name="connsiteY1" fmla="*/ 123349 h 123825"/>
                <a:gd name="connsiteX2" fmla="*/ 7144 w 276225"/>
                <a:gd name="connsiteY2" fmla="*/ 44291 h 123825"/>
                <a:gd name="connsiteX3" fmla="*/ 7144 w 276225"/>
                <a:gd name="connsiteY3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123825">
                  <a:moveTo>
                    <a:pt x="226219" y="92869"/>
                  </a:moveTo>
                  <a:lnTo>
                    <a:pt x="272891" y="123349"/>
                  </a:lnTo>
                  <a:lnTo>
                    <a:pt x="7144" y="44291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EA56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016F94-0945-4867-9BA9-8597AD2D0B98}"/>
                </a:ext>
              </a:extLst>
            </p:cNvPr>
            <p:cNvSpPr/>
            <p:nvPr/>
          </p:nvSpPr>
          <p:spPr>
            <a:xfrm>
              <a:off x="14329568" y="6244113"/>
              <a:ext cx="542925" cy="914400"/>
            </a:xfrm>
            <a:custGeom>
              <a:avLst/>
              <a:gdLst>
                <a:gd name="connsiteX0" fmla="*/ 7144 w 542925"/>
                <a:gd name="connsiteY0" fmla="*/ 87154 h 914400"/>
                <a:gd name="connsiteX1" fmla="*/ 118586 w 542925"/>
                <a:gd name="connsiteY1" fmla="*/ 782479 h 914400"/>
                <a:gd name="connsiteX2" fmla="*/ 271939 w 542925"/>
                <a:gd name="connsiteY2" fmla="*/ 913924 h 914400"/>
                <a:gd name="connsiteX3" fmla="*/ 271939 w 542925"/>
                <a:gd name="connsiteY3" fmla="*/ 913924 h 914400"/>
                <a:gd name="connsiteX4" fmla="*/ 425291 w 542925"/>
                <a:gd name="connsiteY4" fmla="*/ 782479 h 914400"/>
                <a:gd name="connsiteX5" fmla="*/ 536734 w 542925"/>
                <a:gd name="connsiteY5" fmla="*/ 87154 h 914400"/>
                <a:gd name="connsiteX6" fmla="*/ 270986 w 542925"/>
                <a:gd name="connsiteY6" fmla="*/ 7144 h 914400"/>
                <a:gd name="connsiteX7" fmla="*/ 7144 w 542925"/>
                <a:gd name="connsiteY7" fmla="*/ 8715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" h="914400">
                  <a:moveTo>
                    <a:pt x="7144" y="87154"/>
                  </a:moveTo>
                  <a:lnTo>
                    <a:pt x="118586" y="782479"/>
                  </a:lnTo>
                  <a:cubicBezTo>
                    <a:pt x="130969" y="857726"/>
                    <a:pt x="195739" y="913924"/>
                    <a:pt x="271939" y="913924"/>
                  </a:cubicBezTo>
                  <a:lnTo>
                    <a:pt x="271939" y="913924"/>
                  </a:lnTo>
                  <a:cubicBezTo>
                    <a:pt x="348139" y="913924"/>
                    <a:pt x="413861" y="858679"/>
                    <a:pt x="425291" y="782479"/>
                  </a:cubicBezTo>
                  <a:lnTo>
                    <a:pt x="536734" y="87154"/>
                  </a:lnTo>
                  <a:lnTo>
                    <a:pt x="270986" y="7144"/>
                  </a:lnTo>
                  <a:lnTo>
                    <a:pt x="7144" y="87154"/>
                  </a:lnTo>
                  <a:close/>
                </a:path>
              </a:pathLst>
            </a:custGeom>
            <a:solidFill>
              <a:srgbClr val="F472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B49879C-CE4F-4BAA-84CA-5F014CAA4B01}"/>
                </a:ext>
              </a:extLst>
            </p:cNvPr>
            <p:cNvSpPr/>
            <p:nvPr/>
          </p:nvSpPr>
          <p:spPr>
            <a:xfrm>
              <a:off x="13823721" y="8906351"/>
              <a:ext cx="1552575" cy="342900"/>
            </a:xfrm>
            <a:custGeom>
              <a:avLst/>
              <a:gdLst>
                <a:gd name="connsiteX0" fmla="*/ 1471205 w 1552575"/>
                <a:gd name="connsiteY0" fmla="*/ 335756 h 342900"/>
                <a:gd name="connsiteX1" fmla="*/ 86270 w 1552575"/>
                <a:gd name="connsiteY1" fmla="*/ 335756 h 342900"/>
                <a:gd name="connsiteX2" fmla="*/ 13880 w 1552575"/>
                <a:gd name="connsiteY2" fmla="*/ 257651 h 342900"/>
                <a:gd name="connsiteX3" fmla="*/ 85317 w 1552575"/>
                <a:gd name="connsiteY3" fmla="*/ 141447 h 342900"/>
                <a:gd name="connsiteX4" fmla="*/ 129133 w 1552575"/>
                <a:gd name="connsiteY4" fmla="*/ 69056 h 342900"/>
                <a:gd name="connsiteX5" fmla="*/ 262483 w 1552575"/>
                <a:gd name="connsiteY5" fmla="*/ 7144 h 342900"/>
                <a:gd name="connsiteX6" fmla="*/ 1293088 w 1552575"/>
                <a:gd name="connsiteY6" fmla="*/ 7144 h 342900"/>
                <a:gd name="connsiteX7" fmla="*/ 1426438 w 1552575"/>
                <a:gd name="connsiteY7" fmla="*/ 69056 h 342900"/>
                <a:gd name="connsiteX8" fmla="*/ 1470253 w 1552575"/>
                <a:gd name="connsiteY8" fmla="*/ 141447 h 342900"/>
                <a:gd name="connsiteX9" fmla="*/ 1541690 w 1552575"/>
                <a:gd name="connsiteY9" fmla="*/ 257651 h 342900"/>
                <a:gd name="connsiteX10" fmla="*/ 1471205 w 1552575"/>
                <a:gd name="connsiteY10" fmla="*/ 335756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575" h="342900">
                  <a:moveTo>
                    <a:pt x="1471205" y="335756"/>
                  </a:moveTo>
                  <a:lnTo>
                    <a:pt x="86270" y="335756"/>
                  </a:lnTo>
                  <a:cubicBezTo>
                    <a:pt x="29120" y="335756"/>
                    <a:pt x="-8980" y="294799"/>
                    <a:pt x="13880" y="257651"/>
                  </a:cubicBezTo>
                  <a:lnTo>
                    <a:pt x="85317" y="141447"/>
                  </a:lnTo>
                  <a:lnTo>
                    <a:pt x="129133" y="69056"/>
                  </a:lnTo>
                  <a:cubicBezTo>
                    <a:pt x="151992" y="30956"/>
                    <a:pt x="204380" y="7144"/>
                    <a:pt x="262483" y="7144"/>
                  </a:cubicBezTo>
                  <a:lnTo>
                    <a:pt x="1293088" y="7144"/>
                  </a:lnTo>
                  <a:cubicBezTo>
                    <a:pt x="1351190" y="7144"/>
                    <a:pt x="1403578" y="31909"/>
                    <a:pt x="1426438" y="69056"/>
                  </a:cubicBezTo>
                  <a:lnTo>
                    <a:pt x="1470253" y="141447"/>
                  </a:lnTo>
                  <a:lnTo>
                    <a:pt x="1541690" y="257651"/>
                  </a:lnTo>
                  <a:cubicBezTo>
                    <a:pt x="1566455" y="294799"/>
                    <a:pt x="1528355" y="335756"/>
                    <a:pt x="1471205" y="33575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CD01B22-F40C-4950-9BC9-AEEA65FDCD56}"/>
                </a:ext>
              </a:extLst>
            </p:cNvPr>
            <p:cNvSpPr/>
            <p:nvPr/>
          </p:nvSpPr>
          <p:spPr>
            <a:xfrm>
              <a:off x="13901895" y="8906351"/>
              <a:ext cx="1400175" cy="142875"/>
            </a:xfrm>
            <a:custGeom>
              <a:avLst/>
              <a:gdLst>
                <a:gd name="connsiteX0" fmla="*/ 1393984 w 1400175"/>
                <a:gd name="connsiteY0" fmla="*/ 141447 h 142875"/>
                <a:gd name="connsiteX1" fmla="*/ 7144 w 1400175"/>
                <a:gd name="connsiteY1" fmla="*/ 141447 h 142875"/>
                <a:gd name="connsiteX2" fmla="*/ 50959 w 1400175"/>
                <a:gd name="connsiteY2" fmla="*/ 69056 h 142875"/>
                <a:gd name="connsiteX3" fmla="*/ 184309 w 1400175"/>
                <a:gd name="connsiteY3" fmla="*/ 7144 h 142875"/>
                <a:gd name="connsiteX4" fmla="*/ 1214914 w 1400175"/>
                <a:gd name="connsiteY4" fmla="*/ 7144 h 142875"/>
                <a:gd name="connsiteX5" fmla="*/ 1348264 w 1400175"/>
                <a:gd name="connsiteY5" fmla="*/ 69056 h 142875"/>
                <a:gd name="connsiteX6" fmla="*/ 1393984 w 1400175"/>
                <a:gd name="connsiteY6" fmla="*/ 14144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0175" h="142875">
                  <a:moveTo>
                    <a:pt x="1393984" y="141447"/>
                  </a:moveTo>
                  <a:lnTo>
                    <a:pt x="7144" y="141447"/>
                  </a:lnTo>
                  <a:lnTo>
                    <a:pt x="50959" y="69056"/>
                  </a:lnTo>
                  <a:cubicBezTo>
                    <a:pt x="73819" y="30956"/>
                    <a:pt x="126206" y="7144"/>
                    <a:pt x="184309" y="7144"/>
                  </a:cubicBezTo>
                  <a:lnTo>
                    <a:pt x="1214914" y="7144"/>
                  </a:lnTo>
                  <a:cubicBezTo>
                    <a:pt x="1273017" y="7144"/>
                    <a:pt x="1325404" y="31909"/>
                    <a:pt x="1348264" y="69056"/>
                  </a:cubicBezTo>
                  <a:lnTo>
                    <a:pt x="1393984" y="14144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EC7FF6B7-C3CC-4411-885E-77191C233DDE}"/>
              </a:ext>
            </a:extLst>
          </p:cNvPr>
          <p:cNvGrpSpPr/>
          <p:nvPr/>
        </p:nvGrpSpPr>
        <p:grpSpPr>
          <a:xfrm>
            <a:off x="4684815" y="1694485"/>
            <a:ext cx="712204" cy="1859038"/>
            <a:chOff x="17200749" y="3388518"/>
            <a:chExt cx="1424594" cy="3718560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0BF391B-1798-4296-8F48-3F6247ABD347}"/>
                </a:ext>
              </a:extLst>
            </p:cNvPr>
            <p:cNvSpPr/>
            <p:nvPr/>
          </p:nvSpPr>
          <p:spPr>
            <a:xfrm>
              <a:off x="18184335" y="6855618"/>
              <a:ext cx="266700" cy="200025"/>
            </a:xfrm>
            <a:custGeom>
              <a:avLst/>
              <a:gdLst>
                <a:gd name="connsiteX0" fmla="*/ 189072 w 266700"/>
                <a:gd name="connsiteY0" fmla="*/ 8096 h 200025"/>
                <a:gd name="connsiteX1" fmla="*/ 189072 w 266700"/>
                <a:gd name="connsiteY1" fmla="*/ 48101 h 200025"/>
                <a:gd name="connsiteX2" fmla="*/ 7144 w 266700"/>
                <a:gd name="connsiteY2" fmla="*/ 169069 h 200025"/>
                <a:gd name="connsiteX3" fmla="*/ 33814 w 266700"/>
                <a:gd name="connsiteY3" fmla="*/ 195739 h 200025"/>
                <a:gd name="connsiteX4" fmla="*/ 263366 w 266700"/>
                <a:gd name="connsiteY4" fmla="*/ 81439 h 200025"/>
                <a:gd name="connsiteX5" fmla="*/ 256699 w 266700"/>
                <a:gd name="connsiteY5" fmla="*/ 7144 h 200025"/>
                <a:gd name="connsiteX6" fmla="*/ 189072 w 266700"/>
                <a:gd name="connsiteY6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00025">
                  <a:moveTo>
                    <a:pt x="189072" y="8096"/>
                  </a:moveTo>
                  <a:lnTo>
                    <a:pt x="189072" y="48101"/>
                  </a:lnTo>
                  <a:lnTo>
                    <a:pt x="7144" y="169069"/>
                  </a:lnTo>
                  <a:lnTo>
                    <a:pt x="33814" y="195739"/>
                  </a:lnTo>
                  <a:cubicBezTo>
                    <a:pt x="33814" y="195739"/>
                    <a:pt x="128112" y="222409"/>
                    <a:pt x="263366" y="81439"/>
                  </a:cubicBezTo>
                  <a:lnTo>
                    <a:pt x="256699" y="7144"/>
                  </a:lnTo>
                  <a:lnTo>
                    <a:pt x="189072" y="7144"/>
                  </a:ln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CACF06A-467D-4FA4-AE72-5B3270F10A94}"/>
                </a:ext>
              </a:extLst>
            </p:cNvPr>
            <p:cNvSpPr/>
            <p:nvPr/>
          </p:nvSpPr>
          <p:spPr>
            <a:xfrm>
              <a:off x="18090038" y="6916578"/>
              <a:ext cx="390525" cy="190500"/>
            </a:xfrm>
            <a:custGeom>
              <a:avLst/>
              <a:gdLst>
                <a:gd name="connsiteX0" fmla="*/ 7144 w 390525"/>
                <a:gd name="connsiteY0" fmla="*/ 149066 h 190500"/>
                <a:gd name="connsiteX1" fmla="*/ 101440 w 390525"/>
                <a:gd name="connsiteY1" fmla="*/ 101441 h 190500"/>
                <a:gd name="connsiteX2" fmla="*/ 209073 w 390525"/>
                <a:gd name="connsiteY2" fmla="*/ 114776 h 190500"/>
                <a:gd name="connsiteX3" fmla="*/ 364331 w 390525"/>
                <a:gd name="connsiteY3" fmla="*/ 7144 h 190500"/>
                <a:gd name="connsiteX4" fmla="*/ 364331 w 390525"/>
                <a:gd name="connsiteY4" fmla="*/ 101441 h 190500"/>
                <a:gd name="connsiteX5" fmla="*/ 162401 w 390525"/>
                <a:gd name="connsiteY5" fmla="*/ 182404 h 190500"/>
                <a:gd name="connsiteX6" fmla="*/ 7144 w 390525"/>
                <a:gd name="connsiteY6" fmla="*/ 1490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525" h="190500">
                  <a:moveTo>
                    <a:pt x="7144" y="149066"/>
                  </a:moveTo>
                  <a:cubicBezTo>
                    <a:pt x="22384" y="128111"/>
                    <a:pt x="53815" y="111919"/>
                    <a:pt x="101440" y="101441"/>
                  </a:cubicBezTo>
                  <a:cubicBezTo>
                    <a:pt x="101440" y="101441"/>
                    <a:pt x="149065" y="155734"/>
                    <a:pt x="209073" y="114776"/>
                  </a:cubicBezTo>
                  <a:cubicBezTo>
                    <a:pt x="270034" y="74771"/>
                    <a:pt x="364331" y="7144"/>
                    <a:pt x="364331" y="7144"/>
                  </a:cubicBezTo>
                  <a:cubicBezTo>
                    <a:pt x="364331" y="7144"/>
                    <a:pt x="411956" y="47149"/>
                    <a:pt x="364331" y="101441"/>
                  </a:cubicBezTo>
                  <a:cubicBezTo>
                    <a:pt x="364331" y="101441"/>
                    <a:pt x="316706" y="74771"/>
                    <a:pt x="162401" y="182404"/>
                  </a:cubicBezTo>
                  <a:cubicBezTo>
                    <a:pt x="162401" y="182404"/>
                    <a:pt x="101440" y="196691"/>
                    <a:pt x="7144" y="14906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D980697-65C1-4989-8564-5D19F0FB5743}"/>
                </a:ext>
              </a:extLst>
            </p:cNvPr>
            <p:cNvSpPr/>
            <p:nvPr/>
          </p:nvSpPr>
          <p:spPr>
            <a:xfrm>
              <a:off x="18417697" y="7005218"/>
              <a:ext cx="38100" cy="95250"/>
            </a:xfrm>
            <a:custGeom>
              <a:avLst/>
              <a:gdLst>
                <a:gd name="connsiteX0" fmla="*/ 7144 w 38100"/>
                <a:gd name="connsiteY0" fmla="*/ 10896 h 95250"/>
                <a:gd name="connsiteX1" fmla="*/ 10002 w 38100"/>
                <a:gd name="connsiteY1" fmla="*/ 93764 h 95250"/>
                <a:gd name="connsiteX2" fmla="*/ 23337 w 38100"/>
                <a:gd name="connsiteY2" fmla="*/ 93764 h 95250"/>
                <a:gd name="connsiteX3" fmla="*/ 36672 w 38100"/>
                <a:gd name="connsiteY3" fmla="*/ 12801 h 95250"/>
                <a:gd name="connsiteX4" fmla="*/ 7144 w 38100"/>
                <a:gd name="connsiteY4" fmla="*/ 1089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95250">
                  <a:moveTo>
                    <a:pt x="7144" y="10896"/>
                  </a:moveTo>
                  <a:lnTo>
                    <a:pt x="10002" y="93764"/>
                  </a:lnTo>
                  <a:lnTo>
                    <a:pt x="23337" y="93764"/>
                  </a:lnTo>
                  <a:lnTo>
                    <a:pt x="36672" y="12801"/>
                  </a:lnTo>
                  <a:cubicBezTo>
                    <a:pt x="26194" y="6134"/>
                    <a:pt x="16669" y="5181"/>
                    <a:pt x="7144" y="10896"/>
                  </a:cubicBezTo>
                  <a:close/>
                </a:path>
              </a:pathLst>
            </a:custGeom>
            <a:solidFill>
              <a:srgbClr val="7264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B9B66B2-CA43-4285-95FF-90772FEAD245}"/>
                </a:ext>
              </a:extLst>
            </p:cNvPr>
            <p:cNvSpPr/>
            <p:nvPr/>
          </p:nvSpPr>
          <p:spPr>
            <a:xfrm>
              <a:off x="17941447" y="4824888"/>
              <a:ext cx="542925" cy="2057400"/>
            </a:xfrm>
            <a:custGeom>
              <a:avLst/>
              <a:gdLst>
                <a:gd name="connsiteX0" fmla="*/ 539592 w 542925"/>
                <a:gd name="connsiteY0" fmla="*/ 2055971 h 2057400"/>
                <a:gd name="connsiteX1" fmla="*/ 394812 w 542925"/>
                <a:gd name="connsiteY1" fmla="*/ 2055971 h 2057400"/>
                <a:gd name="connsiteX2" fmla="*/ 216694 w 542925"/>
                <a:gd name="connsiteY2" fmla="*/ 1311116 h 2057400"/>
                <a:gd name="connsiteX3" fmla="*/ 149066 w 542925"/>
                <a:gd name="connsiteY3" fmla="*/ 1200626 h 2057400"/>
                <a:gd name="connsiteX4" fmla="*/ 7144 w 542925"/>
                <a:gd name="connsiteY4" fmla="*/ 366236 h 2057400"/>
                <a:gd name="connsiteX5" fmla="*/ 9049 w 542925"/>
                <a:gd name="connsiteY5" fmla="*/ 275749 h 2057400"/>
                <a:gd name="connsiteX6" fmla="*/ 10954 w 542925"/>
                <a:gd name="connsiteY6" fmla="*/ 108109 h 2057400"/>
                <a:gd name="connsiteX7" fmla="*/ 10954 w 542925"/>
                <a:gd name="connsiteY7" fmla="*/ 78581 h 2057400"/>
                <a:gd name="connsiteX8" fmla="*/ 10954 w 542925"/>
                <a:gd name="connsiteY8" fmla="*/ 70009 h 2057400"/>
                <a:gd name="connsiteX9" fmla="*/ 326231 w 542925"/>
                <a:gd name="connsiteY9" fmla="*/ 7144 h 2057400"/>
                <a:gd name="connsiteX10" fmla="*/ 334804 w 542925"/>
                <a:gd name="connsiteY10" fmla="*/ 79534 h 2057400"/>
                <a:gd name="connsiteX11" fmla="*/ 342424 w 542925"/>
                <a:gd name="connsiteY11" fmla="*/ 90964 h 2057400"/>
                <a:gd name="connsiteX12" fmla="*/ 355760 w 542925"/>
                <a:gd name="connsiteY12" fmla="*/ 381476 h 2057400"/>
                <a:gd name="connsiteX13" fmla="*/ 374810 w 542925"/>
                <a:gd name="connsiteY13" fmla="*/ 1165384 h 2057400"/>
                <a:gd name="connsiteX14" fmla="*/ 514827 w 542925"/>
                <a:gd name="connsiteY14" fmla="*/ 1466374 h 2057400"/>
                <a:gd name="connsiteX15" fmla="*/ 539592 w 542925"/>
                <a:gd name="connsiteY15" fmla="*/ 2055971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2925" h="2057400">
                  <a:moveTo>
                    <a:pt x="539592" y="2055971"/>
                  </a:moveTo>
                  <a:lnTo>
                    <a:pt x="394812" y="2055971"/>
                  </a:lnTo>
                  <a:cubicBezTo>
                    <a:pt x="370047" y="1807369"/>
                    <a:pt x="311944" y="1559719"/>
                    <a:pt x="216694" y="1311116"/>
                  </a:cubicBezTo>
                  <a:cubicBezTo>
                    <a:pt x="188119" y="1273016"/>
                    <a:pt x="166212" y="1236821"/>
                    <a:pt x="149066" y="1200626"/>
                  </a:cubicBezTo>
                  <a:cubicBezTo>
                    <a:pt x="56674" y="924401"/>
                    <a:pt x="7144" y="647224"/>
                    <a:pt x="7144" y="366236"/>
                  </a:cubicBezTo>
                  <a:cubicBezTo>
                    <a:pt x="7144" y="336709"/>
                    <a:pt x="8097" y="306229"/>
                    <a:pt x="9049" y="275749"/>
                  </a:cubicBezTo>
                  <a:cubicBezTo>
                    <a:pt x="10954" y="218599"/>
                    <a:pt x="11906" y="162401"/>
                    <a:pt x="10954" y="108109"/>
                  </a:cubicBezTo>
                  <a:cubicBezTo>
                    <a:pt x="10954" y="97631"/>
                    <a:pt x="10954" y="88106"/>
                    <a:pt x="10954" y="78581"/>
                  </a:cubicBezTo>
                  <a:cubicBezTo>
                    <a:pt x="10954" y="75724"/>
                    <a:pt x="10954" y="72866"/>
                    <a:pt x="10954" y="70009"/>
                  </a:cubicBezTo>
                  <a:lnTo>
                    <a:pt x="326231" y="7144"/>
                  </a:lnTo>
                  <a:cubicBezTo>
                    <a:pt x="328137" y="30956"/>
                    <a:pt x="330994" y="55721"/>
                    <a:pt x="334804" y="79534"/>
                  </a:cubicBezTo>
                  <a:cubicBezTo>
                    <a:pt x="337662" y="83344"/>
                    <a:pt x="340519" y="87154"/>
                    <a:pt x="342424" y="90964"/>
                  </a:cubicBezTo>
                  <a:cubicBezTo>
                    <a:pt x="413862" y="195739"/>
                    <a:pt x="405289" y="290989"/>
                    <a:pt x="355760" y="381476"/>
                  </a:cubicBezTo>
                  <a:cubicBezTo>
                    <a:pt x="376714" y="611029"/>
                    <a:pt x="380524" y="877729"/>
                    <a:pt x="374810" y="1165384"/>
                  </a:cubicBezTo>
                  <a:cubicBezTo>
                    <a:pt x="440531" y="1238726"/>
                    <a:pt x="484347" y="1342549"/>
                    <a:pt x="514827" y="1466374"/>
                  </a:cubicBezTo>
                  <a:lnTo>
                    <a:pt x="539592" y="2055971"/>
                  </a:lnTo>
                  <a:close/>
                </a:path>
              </a:pathLst>
            </a:custGeom>
            <a:solidFill>
              <a:srgbClr val="F472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C6BE5F2-226C-4F63-9B14-1DED98F55F33}"/>
                </a:ext>
              </a:extLst>
            </p:cNvPr>
            <p:cNvSpPr/>
            <p:nvPr/>
          </p:nvSpPr>
          <p:spPr>
            <a:xfrm>
              <a:off x="17941447" y="4896326"/>
              <a:ext cx="438150" cy="1990725"/>
            </a:xfrm>
            <a:custGeom>
              <a:avLst/>
              <a:gdLst>
                <a:gd name="connsiteX0" fmla="*/ 432912 w 438150"/>
                <a:gd name="connsiteY0" fmla="*/ 1984534 h 1990725"/>
                <a:gd name="connsiteX1" fmla="*/ 394812 w 438150"/>
                <a:gd name="connsiteY1" fmla="*/ 1984534 h 1990725"/>
                <a:gd name="connsiteX2" fmla="*/ 216694 w 438150"/>
                <a:gd name="connsiteY2" fmla="*/ 1239679 h 1990725"/>
                <a:gd name="connsiteX3" fmla="*/ 149066 w 438150"/>
                <a:gd name="connsiteY3" fmla="*/ 1129189 h 1990725"/>
                <a:gd name="connsiteX4" fmla="*/ 7144 w 438150"/>
                <a:gd name="connsiteY4" fmla="*/ 294799 h 1990725"/>
                <a:gd name="connsiteX5" fmla="*/ 9049 w 438150"/>
                <a:gd name="connsiteY5" fmla="*/ 204311 h 1990725"/>
                <a:gd name="connsiteX6" fmla="*/ 10954 w 438150"/>
                <a:gd name="connsiteY6" fmla="*/ 36671 h 1990725"/>
                <a:gd name="connsiteX7" fmla="*/ 10954 w 438150"/>
                <a:gd name="connsiteY7" fmla="*/ 7144 h 1990725"/>
                <a:gd name="connsiteX8" fmla="*/ 64294 w 438150"/>
                <a:gd name="connsiteY8" fmla="*/ 13811 h 1990725"/>
                <a:gd name="connsiteX9" fmla="*/ 197644 w 438150"/>
                <a:gd name="connsiteY9" fmla="*/ 1101566 h 1990725"/>
                <a:gd name="connsiteX10" fmla="*/ 432912 w 438150"/>
                <a:gd name="connsiteY10" fmla="*/ 1984534 h 199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50" h="1990725">
                  <a:moveTo>
                    <a:pt x="432912" y="1984534"/>
                  </a:moveTo>
                  <a:lnTo>
                    <a:pt x="394812" y="1984534"/>
                  </a:lnTo>
                  <a:cubicBezTo>
                    <a:pt x="370047" y="1735931"/>
                    <a:pt x="311944" y="1488281"/>
                    <a:pt x="216694" y="1239679"/>
                  </a:cubicBezTo>
                  <a:cubicBezTo>
                    <a:pt x="188119" y="1201579"/>
                    <a:pt x="166212" y="1165384"/>
                    <a:pt x="149066" y="1129189"/>
                  </a:cubicBezTo>
                  <a:cubicBezTo>
                    <a:pt x="56674" y="852964"/>
                    <a:pt x="7144" y="575786"/>
                    <a:pt x="7144" y="294799"/>
                  </a:cubicBezTo>
                  <a:cubicBezTo>
                    <a:pt x="7144" y="265271"/>
                    <a:pt x="8097" y="234791"/>
                    <a:pt x="9049" y="204311"/>
                  </a:cubicBezTo>
                  <a:cubicBezTo>
                    <a:pt x="10954" y="147161"/>
                    <a:pt x="11906" y="90964"/>
                    <a:pt x="10954" y="36671"/>
                  </a:cubicBezTo>
                  <a:cubicBezTo>
                    <a:pt x="10954" y="26194"/>
                    <a:pt x="10954" y="16669"/>
                    <a:pt x="10954" y="7144"/>
                  </a:cubicBezTo>
                  <a:lnTo>
                    <a:pt x="64294" y="13811"/>
                  </a:lnTo>
                  <a:cubicBezTo>
                    <a:pt x="64294" y="13811"/>
                    <a:pt x="2381" y="740569"/>
                    <a:pt x="197644" y="1101566"/>
                  </a:cubicBezTo>
                  <a:cubicBezTo>
                    <a:pt x="392906" y="1462564"/>
                    <a:pt x="432912" y="1984534"/>
                    <a:pt x="432912" y="1984534"/>
                  </a:cubicBezTo>
                  <a:close/>
                </a:path>
              </a:pathLst>
            </a:custGeom>
            <a:solidFill>
              <a:srgbClr val="EA56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08CB9AC-F366-468B-9200-4C77F53AE960}"/>
                </a:ext>
              </a:extLst>
            </p:cNvPr>
            <p:cNvSpPr/>
            <p:nvPr/>
          </p:nvSpPr>
          <p:spPr>
            <a:xfrm>
              <a:off x="17611883" y="4438173"/>
              <a:ext cx="114300" cy="114300"/>
            </a:xfrm>
            <a:custGeom>
              <a:avLst/>
              <a:gdLst>
                <a:gd name="connsiteX0" fmla="*/ 83344 w 114300"/>
                <a:gd name="connsiteY0" fmla="*/ 109061 h 114300"/>
                <a:gd name="connsiteX1" fmla="*/ 106204 w 114300"/>
                <a:gd name="connsiteY1" fmla="*/ 83344 h 114300"/>
                <a:gd name="connsiteX2" fmla="*/ 112871 w 114300"/>
                <a:gd name="connsiteY2" fmla="*/ 75724 h 114300"/>
                <a:gd name="connsiteX3" fmla="*/ 36671 w 114300"/>
                <a:gd name="connsiteY3" fmla="*/ 7144 h 114300"/>
                <a:gd name="connsiteX4" fmla="*/ 30004 w 114300"/>
                <a:gd name="connsiteY4" fmla="*/ 15716 h 114300"/>
                <a:gd name="connsiteX5" fmla="*/ 7144 w 114300"/>
                <a:gd name="connsiteY5" fmla="*/ 4048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14300">
                  <a:moveTo>
                    <a:pt x="83344" y="109061"/>
                  </a:moveTo>
                  <a:lnTo>
                    <a:pt x="106204" y="83344"/>
                  </a:lnTo>
                  <a:lnTo>
                    <a:pt x="112871" y="75724"/>
                  </a:lnTo>
                  <a:lnTo>
                    <a:pt x="36671" y="7144"/>
                  </a:lnTo>
                  <a:lnTo>
                    <a:pt x="30004" y="15716"/>
                  </a:lnTo>
                  <a:lnTo>
                    <a:pt x="7144" y="40481"/>
                  </a:ln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AEA58C7-EA25-46E4-9980-ACA10AC6B571}"/>
                </a:ext>
              </a:extLst>
            </p:cNvPr>
            <p:cNvSpPr/>
            <p:nvPr/>
          </p:nvSpPr>
          <p:spPr>
            <a:xfrm>
              <a:off x="17634743" y="4438173"/>
              <a:ext cx="95250" cy="85725"/>
            </a:xfrm>
            <a:custGeom>
              <a:avLst/>
              <a:gdLst>
                <a:gd name="connsiteX0" fmla="*/ 83344 w 95250"/>
                <a:gd name="connsiteY0" fmla="*/ 83344 h 85725"/>
                <a:gd name="connsiteX1" fmla="*/ 90011 w 95250"/>
                <a:gd name="connsiteY1" fmla="*/ 75724 h 85725"/>
                <a:gd name="connsiteX2" fmla="*/ 13811 w 95250"/>
                <a:gd name="connsiteY2" fmla="*/ 7144 h 85725"/>
                <a:gd name="connsiteX3" fmla="*/ 7144 w 95250"/>
                <a:gd name="connsiteY3" fmla="*/ 1571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85725">
                  <a:moveTo>
                    <a:pt x="83344" y="83344"/>
                  </a:moveTo>
                  <a:lnTo>
                    <a:pt x="90011" y="75724"/>
                  </a:lnTo>
                  <a:lnTo>
                    <a:pt x="13811" y="7144"/>
                  </a:lnTo>
                  <a:lnTo>
                    <a:pt x="7144" y="15716"/>
                  </a:lnTo>
                  <a:close/>
                </a:path>
              </a:pathLst>
            </a:custGeom>
            <a:solidFill>
              <a:srgbClr val="F7B7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384610-EE2D-49B7-9B70-3E197DD5036D}"/>
                </a:ext>
              </a:extLst>
            </p:cNvPr>
            <p:cNvSpPr/>
            <p:nvPr/>
          </p:nvSpPr>
          <p:spPr>
            <a:xfrm>
              <a:off x="17531897" y="4459128"/>
              <a:ext cx="114300" cy="95250"/>
            </a:xfrm>
            <a:custGeom>
              <a:avLst/>
              <a:gdLst>
                <a:gd name="connsiteX0" fmla="*/ 41410 w 114300"/>
                <a:gd name="connsiteY0" fmla="*/ 89059 h 95250"/>
                <a:gd name="connsiteX1" fmla="*/ 113799 w 114300"/>
                <a:gd name="connsiteY1" fmla="*/ 46196 h 95250"/>
                <a:gd name="connsiteX2" fmla="*/ 109989 w 114300"/>
                <a:gd name="connsiteY2" fmla="*/ 39529 h 95250"/>
                <a:gd name="connsiteX3" fmla="*/ 90939 w 114300"/>
                <a:gd name="connsiteY3" fmla="*/ 7144 h 95250"/>
                <a:gd name="connsiteX4" fmla="*/ 18549 w 114300"/>
                <a:gd name="connsiteY4" fmla="*/ 50006 h 95250"/>
                <a:gd name="connsiteX5" fmla="*/ 8072 w 114300"/>
                <a:gd name="connsiteY5" fmla="*/ 75724 h 95250"/>
                <a:gd name="connsiteX6" fmla="*/ 9977 w 114300"/>
                <a:gd name="connsiteY6" fmla="*/ 80486 h 95250"/>
                <a:gd name="connsiteX7" fmla="*/ 11881 w 114300"/>
                <a:gd name="connsiteY7" fmla="*/ 82391 h 95250"/>
                <a:gd name="connsiteX8" fmla="*/ 41410 w 114300"/>
                <a:gd name="connsiteY8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95250">
                  <a:moveTo>
                    <a:pt x="41410" y="89059"/>
                  </a:moveTo>
                  <a:lnTo>
                    <a:pt x="113799" y="46196"/>
                  </a:lnTo>
                  <a:lnTo>
                    <a:pt x="109989" y="39529"/>
                  </a:lnTo>
                  <a:lnTo>
                    <a:pt x="90939" y="7144"/>
                  </a:lnTo>
                  <a:lnTo>
                    <a:pt x="18549" y="50006"/>
                  </a:lnTo>
                  <a:cubicBezTo>
                    <a:pt x="9024" y="55721"/>
                    <a:pt x="5214" y="66199"/>
                    <a:pt x="8072" y="75724"/>
                  </a:cubicBezTo>
                  <a:cubicBezTo>
                    <a:pt x="9024" y="77629"/>
                    <a:pt x="9024" y="79534"/>
                    <a:pt x="9977" y="80486"/>
                  </a:cubicBezTo>
                  <a:cubicBezTo>
                    <a:pt x="10929" y="81439"/>
                    <a:pt x="10929" y="82391"/>
                    <a:pt x="11881" y="82391"/>
                  </a:cubicBezTo>
                  <a:cubicBezTo>
                    <a:pt x="18549" y="91916"/>
                    <a:pt x="31885" y="94774"/>
                    <a:pt x="41410" y="89059"/>
                  </a:cubicBez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8471DFB-E60D-42F7-8124-3CB3F46EDE7E}"/>
                </a:ext>
              </a:extLst>
            </p:cNvPr>
            <p:cNvSpPr/>
            <p:nvPr/>
          </p:nvSpPr>
          <p:spPr>
            <a:xfrm>
              <a:off x="17536635" y="4491513"/>
              <a:ext cx="114300" cy="66675"/>
            </a:xfrm>
            <a:custGeom>
              <a:avLst/>
              <a:gdLst>
                <a:gd name="connsiteX0" fmla="*/ 36672 w 114300"/>
                <a:gd name="connsiteY0" fmla="*/ 56674 h 66675"/>
                <a:gd name="connsiteX1" fmla="*/ 109062 w 114300"/>
                <a:gd name="connsiteY1" fmla="*/ 13811 h 66675"/>
                <a:gd name="connsiteX2" fmla="*/ 105252 w 114300"/>
                <a:gd name="connsiteY2" fmla="*/ 7144 h 66675"/>
                <a:gd name="connsiteX3" fmla="*/ 7144 w 114300"/>
                <a:gd name="connsiteY3" fmla="*/ 50959 h 66675"/>
                <a:gd name="connsiteX4" fmla="*/ 36672 w 114300"/>
                <a:gd name="connsiteY4" fmla="*/ 5667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66675">
                  <a:moveTo>
                    <a:pt x="36672" y="56674"/>
                  </a:moveTo>
                  <a:lnTo>
                    <a:pt x="109062" y="13811"/>
                  </a:lnTo>
                  <a:lnTo>
                    <a:pt x="105252" y="7144"/>
                  </a:lnTo>
                  <a:cubicBezTo>
                    <a:pt x="22385" y="54769"/>
                    <a:pt x="9049" y="50959"/>
                    <a:pt x="7144" y="50959"/>
                  </a:cubicBezTo>
                  <a:cubicBezTo>
                    <a:pt x="13812" y="59531"/>
                    <a:pt x="27147" y="62389"/>
                    <a:pt x="36672" y="56674"/>
                  </a:cubicBezTo>
                  <a:close/>
                </a:path>
              </a:pathLst>
            </a:custGeom>
            <a:solidFill>
              <a:srgbClr val="F7B7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C5E406E-6DBD-448A-B119-8C74500830BF}"/>
                </a:ext>
              </a:extLst>
            </p:cNvPr>
            <p:cNvSpPr/>
            <p:nvPr/>
          </p:nvSpPr>
          <p:spPr>
            <a:xfrm>
              <a:off x="17464057" y="4374210"/>
              <a:ext cx="209550" cy="161925"/>
            </a:xfrm>
            <a:custGeom>
              <a:avLst/>
              <a:gdLst>
                <a:gd name="connsiteX0" fmla="*/ 194975 w 209550"/>
                <a:gd name="connsiteY0" fmla="*/ 133972 h 161925"/>
                <a:gd name="connsiteX1" fmla="*/ 207357 w 209550"/>
                <a:gd name="connsiteY1" fmla="*/ 104444 h 161925"/>
                <a:gd name="connsiteX2" fmla="*/ 209263 w 209550"/>
                <a:gd name="connsiteY2" fmla="*/ 99682 h 161925"/>
                <a:gd name="connsiteX3" fmla="*/ 196880 w 209550"/>
                <a:gd name="connsiteY3" fmla="*/ 75869 h 161925"/>
                <a:gd name="connsiteX4" fmla="*/ 35907 w 209550"/>
                <a:gd name="connsiteY4" fmla="*/ 9194 h 161925"/>
                <a:gd name="connsiteX5" fmla="*/ 10190 w 209550"/>
                <a:gd name="connsiteY5" fmla="*/ 17767 h 161925"/>
                <a:gd name="connsiteX6" fmla="*/ 81628 w 209550"/>
                <a:gd name="connsiteY6" fmla="*/ 129209 h 161925"/>
                <a:gd name="connsiteX7" fmla="*/ 141634 w 209550"/>
                <a:gd name="connsiteY7" fmla="*/ 152069 h 161925"/>
                <a:gd name="connsiteX8" fmla="*/ 194975 w 209550"/>
                <a:gd name="connsiteY8" fmla="*/ 13397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0" h="161925">
                  <a:moveTo>
                    <a:pt x="194975" y="133972"/>
                  </a:moveTo>
                  <a:lnTo>
                    <a:pt x="207357" y="104444"/>
                  </a:lnTo>
                  <a:lnTo>
                    <a:pt x="209263" y="99682"/>
                  </a:lnTo>
                  <a:cubicBezTo>
                    <a:pt x="213072" y="91109"/>
                    <a:pt x="207357" y="79679"/>
                    <a:pt x="196880" y="75869"/>
                  </a:cubicBezTo>
                  <a:lnTo>
                    <a:pt x="35907" y="9194"/>
                  </a:lnTo>
                  <a:cubicBezTo>
                    <a:pt x="25430" y="4432"/>
                    <a:pt x="14000" y="8242"/>
                    <a:pt x="10190" y="17767"/>
                  </a:cubicBezTo>
                  <a:cubicBezTo>
                    <a:pt x="-5050" y="54914"/>
                    <a:pt x="39717" y="111112"/>
                    <a:pt x="81628" y="129209"/>
                  </a:cubicBezTo>
                  <a:lnTo>
                    <a:pt x="141634" y="152069"/>
                  </a:lnTo>
                  <a:cubicBezTo>
                    <a:pt x="163542" y="159689"/>
                    <a:pt x="187355" y="152069"/>
                    <a:pt x="194975" y="133972"/>
                  </a:cubicBez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4C79BD0-7AFD-48EE-A427-E621CF3E9D2A}"/>
                </a:ext>
              </a:extLst>
            </p:cNvPr>
            <p:cNvSpPr/>
            <p:nvPr/>
          </p:nvSpPr>
          <p:spPr>
            <a:xfrm>
              <a:off x="17466802" y="4374210"/>
              <a:ext cx="209550" cy="104775"/>
            </a:xfrm>
            <a:custGeom>
              <a:avLst/>
              <a:gdLst>
                <a:gd name="connsiteX0" fmla="*/ 204612 w 209550"/>
                <a:gd name="connsiteY0" fmla="*/ 104444 h 104775"/>
                <a:gd name="connsiteX1" fmla="*/ 206517 w 209550"/>
                <a:gd name="connsiteY1" fmla="*/ 99682 h 104775"/>
                <a:gd name="connsiteX2" fmla="*/ 194134 w 209550"/>
                <a:gd name="connsiteY2" fmla="*/ 75869 h 104775"/>
                <a:gd name="connsiteX3" fmla="*/ 33162 w 209550"/>
                <a:gd name="connsiteY3" fmla="*/ 9194 h 104775"/>
                <a:gd name="connsiteX4" fmla="*/ 7445 w 209550"/>
                <a:gd name="connsiteY4" fmla="*/ 17767 h 104775"/>
                <a:gd name="connsiteX5" fmla="*/ 204612 w 209550"/>
                <a:gd name="connsiteY5" fmla="*/ 1044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104775">
                  <a:moveTo>
                    <a:pt x="204612" y="104444"/>
                  </a:moveTo>
                  <a:lnTo>
                    <a:pt x="206517" y="99682"/>
                  </a:lnTo>
                  <a:cubicBezTo>
                    <a:pt x="210326" y="91109"/>
                    <a:pt x="204612" y="79679"/>
                    <a:pt x="194134" y="75869"/>
                  </a:cubicBezTo>
                  <a:lnTo>
                    <a:pt x="33162" y="9194"/>
                  </a:lnTo>
                  <a:cubicBezTo>
                    <a:pt x="22684" y="4432"/>
                    <a:pt x="11255" y="8242"/>
                    <a:pt x="7445" y="17767"/>
                  </a:cubicBezTo>
                  <a:cubicBezTo>
                    <a:pt x="-176" y="31102"/>
                    <a:pt x="138889" y="54914"/>
                    <a:pt x="204612" y="104444"/>
                  </a:cubicBezTo>
                  <a:close/>
                </a:path>
              </a:pathLst>
            </a:custGeom>
            <a:solidFill>
              <a:srgbClr val="F7B7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AF9FC40-890B-41F2-86BB-067FD02CD71D}"/>
                </a:ext>
              </a:extLst>
            </p:cNvPr>
            <p:cNvSpPr/>
            <p:nvPr/>
          </p:nvSpPr>
          <p:spPr>
            <a:xfrm>
              <a:off x="17392808" y="4597241"/>
              <a:ext cx="114300" cy="66675"/>
            </a:xfrm>
            <a:custGeom>
              <a:avLst/>
              <a:gdLst>
                <a:gd name="connsiteX0" fmla="*/ 113824 w 114300"/>
                <a:gd name="connsiteY0" fmla="*/ 17621 h 66675"/>
                <a:gd name="connsiteX1" fmla="*/ 110014 w 114300"/>
                <a:gd name="connsiteY1" fmla="*/ 51911 h 66675"/>
                <a:gd name="connsiteX2" fmla="*/ 109062 w 114300"/>
                <a:gd name="connsiteY2" fmla="*/ 61436 h 66675"/>
                <a:gd name="connsiteX3" fmla="*/ 7144 w 114300"/>
                <a:gd name="connsiteY3" fmla="*/ 51911 h 66675"/>
                <a:gd name="connsiteX4" fmla="*/ 8096 w 114300"/>
                <a:gd name="connsiteY4" fmla="*/ 40481 h 66675"/>
                <a:gd name="connsiteX5" fmla="*/ 11906 w 114300"/>
                <a:gd name="connsiteY5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66675">
                  <a:moveTo>
                    <a:pt x="113824" y="17621"/>
                  </a:moveTo>
                  <a:lnTo>
                    <a:pt x="110014" y="51911"/>
                  </a:lnTo>
                  <a:lnTo>
                    <a:pt x="109062" y="61436"/>
                  </a:lnTo>
                  <a:lnTo>
                    <a:pt x="7144" y="51911"/>
                  </a:lnTo>
                  <a:lnTo>
                    <a:pt x="8096" y="40481"/>
                  </a:lnTo>
                  <a:lnTo>
                    <a:pt x="11906" y="7144"/>
                  </a:ln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954991-35AF-4607-B57A-524DE3C3BA56}"/>
                </a:ext>
              </a:extLst>
            </p:cNvPr>
            <p:cNvSpPr/>
            <p:nvPr/>
          </p:nvSpPr>
          <p:spPr>
            <a:xfrm>
              <a:off x="17392808" y="4630578"/>
              <a:ext cx="114300" cy="28575"/>
            </a:xfrm>
            <a:custGeom>
              <a:avLst/>
              <a:gdLst>
                <a:gd name="connsiteX0" fmla="*/ 110014 w 114300"/>
                <a:gd name="connsiteY0" fmla="*/ 18574 h 28575"/>
                <a:gd name="connsiteX1" fmla="*/ 109062 w 114300"/>
                <a:gd name="connsiteY1" fmla="*/ 28099 h 28575"/>
                <a:gd name="connsiteX2" fmla="*/ 7144 w 114300"/>
                <a:gd name="connsiteY2" fmla="*/ 18574 h 28575"/>
                <a:gd name="connsiteX3" fmla="*/ 8096 w 1143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28575">
                  <a:moveTo>
                    <a:pt x="110014" y="18574"/>
                  </a:moveTo>
                  <a:lnTo>
                    <a:pt x="109062" y="28099"/>
                  </a:lnTo>
                  <a:lnTo>
                    <a:pt x="7144" y="18574"/>
                  </a:lnTo>
                  <a:lnTo>
                    <a:pt x="8096" y="7144"/>
                  </a:lnTo>
                  <a:close/>
                </a:path>
              </a:pathLst>
            </a:custGeom>
            <a:solidFill>
              <a:srgbClr val="F7B7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EB473BA-19D0-430F-80A5-633FDE7D2220}"/>
                </a:ext>
              </a:extLst>
            </p:cNvPr>
            <p:cNvSpPr/>
            <p:nvPr/>
          </p:nvSpPr>
          <p:spPr>
            <a:xfrm>
              <a:off x="17373344" y="4499053"/>
              <a:ext cx="76200" cy="123825"/>
            </a:xfrm>
            <a:custGeom>
              <a:avLst/>
              <a:gdLst>
                <a:gd name="connsiteX0" fmla="*/ 51372 w 76200"/>
                <a:gd name="connsiteY0" fmla="*/ 25321 h 123825"/>
                <a:gd name="connsiteX1" fmla="*/ 69470 w 76200"/>
                <a:gd name="connsiteY1" fmla="*/ 107236 h 123825"/>
                <a:gd name="connsiteX2" fmla="*/ 61851 w 76200"/>
                <a:gd name="connsiteY2" fmla="*/ 109142 h 123825"/>
                <a:gd name="connsiteX3" fmla="*/ 24703 w 76200"/>
                <a:gd name="connsiteY3" fmla="*/ 116762 h 123825"/>
                <a:gd name="connsiteX4" fmla="*/ 7558 w 76200"/>
                <a:gd name="connsiteY4" fmla="*/ 34846 h 123825"/>
                <a:gd name="connsiteX5" fmla="*/ 19940 w 76200"/>
                <a:gd name="connsiteY5" fmla="*/ 9129 h 123825"/>
                <a:gd name="connsiteX6" fmla="*/ 24703 w 76200"/>
                <a:gd name="connsiteY6" fmla="*/ 7224 h 123825"/>
                <a:gd name="connsiteX7" fmla="*/ 27560 w 76200"/>
                <a:gd name="connsiteY7" fmla="*/ 7224 h 123825"/>
                <a:gd name="connsiteX8" fmla="*/ 51372 w 76200"/>
                <a:gd name="connsiteY8" fmla="*/ 2532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23825">
                  <a:moveTo>
                    <a:pt x="51372" y="25321"/>
                  </a:moveTo>
                  <a:lnTo>
                    <a:pt x="69470" y="107236"/>
                  </a:lnTo>
                  <a:lnTo>
                    <a:pt x="61851" y="109142"/>
                  </a:lnTo>
                  <a:lnTo>
                    <a:pt x="24703" y="116762"/>
                  </a:lnTo>
                  <a:lnTo>
                    <a:pt x="7558" y="34846"/>
                  </a:lnTo>
                  <a:cubicBezTo>
                    <a:pt x="5653" y="24369"/>
                    <a:pt x="10415" y="13892"/>
                    <a:pt x="19940" y="9129"/>
                  </a:cubicBezTo>
                  <a:cubicBezTo>
                    <a:pt x="21845" y="8176"/>
                    <a:pt x="23751" y="8176"/>
                    <a:pt x="24703" y="7224"/>
                  </a:cubicBezTo>
                  <a:cubicBezTo>
                    <a:pt x="25655" y="7224"/>
                    <a:pt x="26608" y="7224"/>
                    <a:pt x="27560" y="7224"/>
                  </a:cubicBezTo>
                  <a:cubicBezTo>
                    <a:pt x="38038" y="6271"/>
                    <a:pt x="48515" y="13892"/>
                    <a:pt x="51372" y="25321"/>
                  </a:cubicBez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FD61269-09F0-4428-A285-8727919C465E}"/>
                </a:ext>
              </a:extLst>
            </p:cNvPr>
            <p:cNvSpPr/>
            <p:nvPr/>
          </p:nvSpPr>
          <p:spPr>
            <a:xfrm>
              <a:off x="17393760" y="4499794"/>
              <a:ext cx="47625" cy="114300"/>
            </a:xfrm>
            <a:custGeom>
              <a:avLst/>
              <a:gdLst>
                <a:gd name="connsiteX0" fmla="*/ 30956 w 47625"/>
                <a:gd name="connsiteY0" fmla="*/ 24581 h 114300"/>
                <a:gd name="connsiteX1" fmla="*/ 49054 w 47625"/>
                <a:gd name="connsiteY1" fmla="*/ 106495 h 114300"/>
                <a:gd name="connsiteX2" fmla="*/ 41435 w 47625"/>
                <a:gd name="connsiteY2" fmla="*/ 108401 h 114300"/>
                <a:gd name="connsiteX3" fmla="*/ 7144 w 47625"/>
                <a:gd name="connsiteY3" fmla="*/ 7435 h 114300"/>
                <a:gd name="connsiteX4" fmla="*/ 30956 w 47625"/>
                <a:gd name="connsiteY4" fmla="*/ 2458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14300">
                  <a:moveTo>
                    <a:pt x="30956" y="24581"/>
                  </a:moveTo>
                  <a:lnTo>
                    <a:pt x="49054" y="106495"/>
                  </a:lnTo>
                  <a:lnTo>
                    <a:pt x="41435" y="108401"/>
                  </a:lnTo>
                  <a:cubicBezTo>
                    <a:pt x="20479" y="15056"/>
                    <a:pt x="8097" y="7435"/>
                    <a:pt x="7144" y="7435"/>
                  </a:cubicBezTo>
                  <a:cubicBezTo>
                    <a:pt x="17622" y="5531"/>
                    <a:pt x="28099" y="13151"/>
                    <a:pt x="30956" y="24581"/>
                  </a:cubicBezTo>
                  <a:close/>
                </a:path>
              </a:pathLst>
            </a:custGeom>
            <a:solidFill>
              <a:srgbClr val="F7B7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CCF1D61-5DE5-4671-9915-F1FCECD4F2A6}"/>
                </a:ext>
              </a:extLst>
            </p:cNvPr>
            <p:cNvSpPr/>
            <p:nvPr/>
          </p:nvSpPr>
          <p:spPr>
            <a:xfrm>
              <a:off x="17234342" y="4517023"/>
              <a:ext cx="228600" cy="142875"/>
            </a:xfrm>
            <a:custGeom>
              <a:avLst/>
              <a:gdLst>
                <a:gd name="connsiteX0" fmla="*/ 218949 w 228600"/>
                <a:gd name="connsiteY0" fmla="*/ 96886 h 142875"/>
                <a:gd name="connsiteX1" fmla="*/ 205615 w 228600"/>
                <a:gd name="connsiteY1" fmla="*/ 125461 h 142875"/>
                <a:gd name="connsiteX2" fmla="*/ 203710 w 228600"/>
                <a:gd name="connsiteY2" fmla="*/ 130224 h 142875"/>
                <a:gd name="connsiteX3" fmla="*/ 177993 w 228600"/>
                <a:gd name="connsiteY3" fmla="*/ 137844 h 142875"/>
                <a:gd name="connsiteX4" fmla="*/ 19878 w 228600"/>
                <a:gd name="connsiteY4" fmla="*/ 65454 h 142875"/>
                <a:gd name="connsiteX5" fmla="*/ 8447 w 228600"/>
                <a:gd name="connsiteY5" fmla="*/ 40689 h 142875"/>
                <a:gd name="connsiteX6" fmla="*/ 138940 w 228600"/>
                <a:gd name="connsiteY6" fmla="*/ 17829 h 142875"/>
                <a:gd name="connsiteX7" fmla="*/ 196090 w 228600"/>
                <a:gd name="connsiteY7" fmla="*/ 46404 h 142875"/>
                <a:gd name="connsiteX8" fmla="*/ 218949 w 228600"/>
                <a:gd name="connsiteY8" fmla="*/ 9688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00" h="142875">
                  <a:moveTo>
                    <a:pt x="218949" y="96886"/>
                  </a:moveTo>
                  <a:lnTo>
                    <a:pt x="205615" y="125461"/>
                  </a:lnTo>
                  <a:lnTo>
                    <a:pt x="203710" y="130224"/>
                  </a:lnTo>
                  <a:cubicBezTo>
                    <a:pt x="199899" y="138796"/>
                    <a:pt x="188470" y="142606"/>
                    <a:pt x="177993" y="137844"/>
                  </a:cubicBezTo>
                  <a:lnTo>
                    <a:pt x="19878" y="65454"/>
                  </a:lnTo>
                  <a:cubicBezTo>
                    <a:pt x="9399" y="60691"/>
                    <a:pt x="4637" y="50214"/>
                    <a:pt x="8447" y="40689"/>
                  </a:cubicBezTo>
                  <a:cubicBezTo>
                    <a:pt x="24640" y="4494"/>
                    <a:pt x="97030" y="-1221"/>
                    <a:pt x="138940" y="17829"/>
                  </a:cubicBezTo>
                  <a:lnTo>
                    <a:pt x="196090" y="46404"/>
                  </a:lnTo>
                  <a:cubicBezTo>
                    <a:pt x="217045" y="56881"/>
                    <a:pt x="226570" y="78789"/>
                    <a:pt x="218949" y="96886"/>
                  </a:cubicBez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D239F12-D71C-4CED-B5FD-41F1CD46F65D}"/>
                </a:ext>
              </a:extLst>
            </p:cNvPr>
            <p:cNvSpPr/>
            <p:nvPr/>
          </p:nvSpPr>
          <p:spPr>
            <a:xfrm>
              <a:off x="17234342" y="4548761"/>
              <a:ext cx="209550" cy="114300"/>
            </a:xfrm>
            <a:custGeom>
              <a:avLst/>
              <a:gdLst>
                <a:gd name="connsiteX0" fmla="*/ 205615 w 209550"/>
                <a:gd name="connsiteY0" fmla="*/ 93724 h 114300"/>
                <a:gd name="connsiteX1" fmla="*/ 203710 w 209550"/>
                <a:gd name="connsiteY1" fmla="*/ 98486 h 114300"/>
                <a:gd name="connsiteX2" fmla="*/ 177993 w 209550"/>
                <a:gd name="connsiteY2" fmla="*/ 106106 h 114300"/>
                <a:gd name="connsiteX3" fmla="*/ 19878 w 209550"/>
                <a:gd name="connsiteY3" fmla="*/ 33716 h 114300"/>
                <a:gd name="connsiteX4" fmla="*/ 8447 w 209550"/>
                <a:gd name="connsiteY4" fmla="*/ 8951 h 114300"/>
                <a:gd name="connsiteX5" fmla="*/ 205615 w 209550"/>
                <a:gd name="connsiteY5" fmla="*/ 9372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114300">
                  <a:moveTo>
                    <a:pt x="205615" y="93724"/>
                  </a:moveTo>
                  <a:lnTo>
                    <a:pt x="203710" y="98486"/>
                  </a:lnTo>
                  <a:cubicBezTo>
                    <a:pt x="199899" y="107059"/>
                    <a:pt x="188470" y="110869"/>
                    <a:pt x="177993" y="106106"/>
                  </a:cubicBezTo>
                  <a:lnTo>
                    <a:pt x="19878" y="33716"/>
                  </a:lnTo>
                  <a:cubicBezTo>
                    <a:pt x="9399" y="28954"/>
                    <a:pt x="4637" y="18476"/>
                    <a:pt x="8447" y="8951"/>
                  </a:cubicBezTo>
                  <a:cubicBezTo>
                    <a:pt x="13210" y="-6289"/>
                    <a:pt x="124653" y="79436"/>
                    <a:pt x="205615" y="93724"/>
                  </a:cubicBezTo>
                  <a:close/>
                </a:path>
              </a:pathLst>
            </a:custGeom>
            <a:solidFill>
              <a:srgbClr val="F7B7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1FB4F98-C88C-4BF2-9E63-F39F51C2CD88}"/>
                </a:ext>
              </a:extLst>
            </p:cNvPr>
            <p:cNvSpPr/>
            <p:nvPr/>
          </p:nvSpPr>
          <p:spPr>
            <a:xfrm>
              <a:off x="17945258" y="4825841"/>
              <a:ext cx="342900" cy="123825"/>
            </a:xfrm>
            <a:custGeom>
              <a:avLst/>
              <a:gdLst>
                <a:gd name="connsiteX0" fmla="*/ 338614 w 342900"/>
                <a:gd name="connsiteY0" fmla="*/ 90964 h 123825"/>
                <a:gd name="connsiteX1" fmla="*/ 7144 w 342900"/>
                <a:gd name="connsiteY1" fmla="*/ 108109 h 123825"/>
                <a:gd name="connsiteX2" fmla="*/ 7144 w 342900"/>
                <a:gd name="connsiteY2" fmla="*/ 108109 h 123825"/>
                <a:gd name="connsiteX3" fmla="*/ 7144 w 342900"/>
                <a:gd name="connsiteY3" fmla="*/ 70009 h 123825"/>
                <a:gd name="connsiteX4" fmla="*/ 322421 w 342900"/>
                <a:gd name="connsiteY4" fmla="*/ 7144 h 123825"/>
                <a:gd name="connsiteX5" fmla="*/ 330994 w 342900"/>
                <a:gd name="connsiteY5" fmla="*/ 79534 h 123825"/>
                <a:gd name="connsiteX6" fmla="*/ 338614 w 342900"/>
                <a:gd name="connsiteY6" fmla="*/ 9096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123825">
                  <a:moveTo>
                    <a:pt x="338614" y="90964"/>
                  </a:moveTo>
                  <a:cubicBezTo>
                    <a:pt x="168116" y="139541"/>
                    <a:pt x="7144" y="108109"/>
                    <a:pt x="7144" y="108109"/>
                  </a:cubicBezTo>
                  <a:lnTo>
                    <a:pt x="7144" y="108109"/>
                  </a:lnTo>
                  <a:cubicBezTo>
                    <a:pt x="7144" y="94774"/>
                    <a:pt x="7144" y="82391"/>
                    <a:pt x="7144" y="70009"/>
                  </a:cubicBezTo>
                  <a:lnTo>
                    <a:pt x="322421" y="7144"/>
                  </a:lnTo>
                  <a:cubicBezTo>
                    <a:pt x="324327" y="30956"/>
                    <a:pt x="327184" y="55721"/>
                    <a:pt x="330994" y="79534"/>
                  </a:cubicBezTo>
                  <a:cubicBezTo>
                    <a:pt x="333852" y="83344"/>
                    <a:pt x="335756" y="87154"/>
                    <a:pt x="338614" y="90964"/>
                  </a:cubicBezTo>
                  <a:close/>
                </a:path>
              </a:pathLst>
            </a:custGeom>
            <a:solidFill>
              <a:srgbClr val="EA56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ACFA993-259C-4364-B48A-F3D7E0B6093C}"/>
                </a:ext>
              </a:extLst>
            </p:cNvPr>
            <p:cNvSpPr/>
            <p:nvPr/>
          </p:nvSpPr>
          <p:spPr>
            <a:xfrm>
              <a:off x="17653793" y="4431506"/>
              <a:ext cx="523875" cy="276225"/>
            </a:xfrm>
            <a:custGeom>
              <a:avLst/>
              <a:gdLst>
                <a:gd name="connsiteX0" fmla="*/ 519589 w 523875"/>
                <a:gd name="connsiteY0" fmla="*/ 7144 h 276225"/>
                <a:gd name="connsiteX1" fmla="*/ 319564 w 523875"/>
                <a:gd name="connsiteY1" fmla="*/ 255746 h 276225"/>
                <a:gd name="connsiteX2" fmla="*/ 270986 w 523875"/>
                <a:gd name="connsiteY2" fmla="*/ 269081 h 276225"/>
                <a:gd name="connsiteX3" fmla="*/ 259556 w 523875"/>
                <a:gd name="connsiteY3" fmla="*/ 264319 h 276225"/>
                <a:gd name="connsiteX4" fmla="*/ 7144 w 523875"/>
                <a:gd name="connsiteY4" fmla="*/ 113824 h 276225"/>
                <a:gd name="connsiteX5" fmla="*/ 27146 w 523875"/>
                <a:gd name="connsiteY5" fmla="*/ 92869 h 276225"/>
                <a:gd name="connsiteX6" fmla="*/ 69056 w 523875"/>
                <a:gd name="connsiteY6" fmla="*/ 47149 h 276225"/>
                <a:gd name="connsiteX7" fmla="*/ 295752 w 523875"/>
                <a:gd name="connsiteY7" fmla="*/ 152876 h 276225"/>
                <a:gd name="connsiteX8" fmla="*/ 373856 w 523875"/>
                <a:gd name="connsiteY8" fmla="*/ 8096 h 276225"/>
                <a:gd name="connsiteX9" fmla="*/ 519589 w 523875"/>
                <a:gd name="connsiteY9" fmla="*/ 809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3875" h="276225">
                  <a:moveTo>
                    <a:pt x="519589" y="7144"/>
                  </a:moveTo>
                  <a:lnTo>
                    <a:pt x="319564" y="255746"/>
                  </a:lnTo>
                  <a:cubicBezTo>
                    <a:pt x="308134" y="270034"/>
                    <a:pt x="288131" y="275749"/>
                    <a:pt x="270986" y="269081"/>
                  </a:cubicBezTo>
                  <a:cubicBezTo>
                    <a:pt x="267177" y="267176"/>
                    <a:pt x="263366" y="266224"/>
                    <a:pt x="259556" y="264319"/>
                  </a:cubicBezTo>
                  <a:cubicBezTo>
                    <a:pt x="166211" y="227171"/>
                    <a:pt x="83344" y="176689"/>
                    <a:pt x="7144" y="113824"/>
                  </a:cubicBezTo>
                  <a:lnTo>
                    <a:pt x="27146" y="92869"/>
                  </a:lnTo>
                  <a:lnTo>
                    <a:pt x="69056" y="47149"/>
                  </a:lnTo>
                  <a:cubicBezTo>
                    <a:pt x="130969" y="92869"/>
                    <a:pt x="208121" y="127159"/>
                    <a:pt x="295752" y="152876"/>
                  </a:cubicBezTo>
                  <a:lnTo>
                    <a:pt x="373856" y="8096"/>
                  </a:lnTo>
                  <a:lnTo>
                    <a:pt x="519589" y="809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0ED2A5C-8EC6-4C57-9F4E-BCF71DA64725}"/>
                </a:ext>
              </a:extLst>
            </p:cNvPr>
            <p:cNvSpPr/>
            <p:nvPr/>
          </p:nvSpPr>
          <p:spPr>
            <a:xfrm>
              <a:off x="17653793" y="4518177"/>
              <a:ext cx="266700" cy="180975"/>
            </a:xfrm>
            <a:custGeom>
              <a:avLst/>
              <a:gdLst>
                <a:gd name="connsiteX0" fmla="*/ 263366 w 266700"/>
                <a:gd name="connsiteY0" fmla="*/ 132880 h 180975"/>
                <a:gd name="connsiteX1" fmla="*/ 259556 w 266700"/>
                <a:gd name="connsiteY1" fmla="*/ 178600 h 180975"/>
                <a:gd name="connsiteX2" fmla="*/ 7144 w 266700"/>
                <a:gd name="connsiteY2" fmla="*/ 28105 h 180975"/>
                <a:gd name="connsiteX3" fmla="*/ 27146 w 266700"/>
                <a:gd name="connsiteY3" fmla="*/ 7150 h 180975"/>
                <a:gd name="connsiteX4" fmla="*/ 263366 w 266700"/>
                <a:gd name="connsiteY4" fmla="*/ 13288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" h="180975">
                  <a:moveTo>
                    <a:pt x="263366" y="132880"/>
                  </a:moveTo>
                  <a:cubicBezTo>
                    <a:pt x="263366" y="132880"/>
                    <a:pt x="261461" y="154788"/>
                    <a:pt x="259556" y="178600"/>
                  </a:cubicBezTo>
                  <a:cubicBezTo>
                    <a:pt x="166211" y="141452"/>
                    <a:pt x="83344" y="90970"/>
                    <a:pt x="7144" y="28105"/>
                  </a:cubicBezTo>
                  <a:lnTo>
                    <a:pt x="27146" y="7150"/>
                  </a:lnTo>
                  <a:cubicBezTo>
                    <a:pt x="25241" y="6197"/>
                    <a:pt x="187166" y="115735"/>
                    <a:pt x="263366" y="13288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47427A0-91EB-467B-91A6-16E06A4B4330}"/>
                </a:ext>
              </a:extLst>
            </p:cNvPr>
            <p:cNvSpPr/>
            <p:nvPr/>
          </p:nvSpPr>
          <p:spPr>
            <a:xfrm>
              <a:off x="17882481" y="4063841"/>
              <a:ext cx="428625" cy="847725"/>
            </a:xfrm>
            <a:custGeom>
              <a:avLst/>
              <a:gdLst>
                <a:gd name="connsiteX0" fmla="*/ 424251 w 428625"/>
                <a:gd name="connsiteY0" fmla="*/ 815816 h 847725"/>
                <a:gd name="connsiteX1" fmla="*/ 41345 w 428625"/>
                <a:gd name="connsiteY1" fmla="*/ 846296 h 847725"/>
                <a:gd name="connsiteX2" fmla="*/ 41345 w 428625"/>
                <a:gd name="connsiteY2" fmla="*/ 789146 h 847725"/>
                <a:gd name="connsiteX3" fmla="*/ 41345 w 428625"/>
                <a:gd name="connsiteY3" fmla="*/ 697706 h 847725"/>
                <a:gd name="connsiteX4" fmla="*/ 40393 w 428625"/>
                <a:gd name="connsiteY4" fmla="*/ 631984 h 847725"/>
                <a:gd name="connsiteX5" fmla="*/ 13722 w 428625"/>
                <a:gd name="connsiteY5" fmla="*/ 443389 h 847725"/>
                <a:gd name="connsiteX6" fmla="*/ 20390 w 428625"/>
                <a:gd name="connsiteY6" fmla="*/ 356711 h 847725"/>
                <a:gd name="connsiteX7" fmla="*/ 123260 w 428625"/>
                <a:gd name="connsiteY7" fmla="*/ 118586 h 847725"/>
                <a:gd name="connsiteX8" fmla="*/ 139453 w 428625"/>
                <a:gd name="connsiteY8" fmla="*/ 95726 h 847725"/>
                <a:gd name="connsiteX9" fmla="*/ 191840 w 428625"/>
                <a:gd name="connsiteY9" fmla="*/ 63341 h 847725"/>
                <a:gd name="connsiteX10" fmla="*/ 351860 w 428625"/>
                <a:gd name="connsiteY10" fmla="*/ 7144 h 847725"/>
                <a:gd name="connsiteX11" fmla="*/ 424251 w 428625"/>
                <a:gd name="connsiteY11" fmla="*/ 57626 h 847725"/>
                <a:gd name="connsiteX12" fmla="*/ 408057 w 428625"/>
                <a:gd name="connsiteY12" fmla="*/ 199549 h 847725"/>
                <a:gd name="connsiteX13" fmla="*/ 424251 w 428625"/>
                <a:gd name="connsiteY13" fmla="*/ 815816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625" h="847725">
                  <a:moveTo>
                    <a:pt x="424251" y="815816"/>
                  </a:moveTo>
                  <a:cubicBezTo>
                    <a:pt x="295663" y="844391"/>
                    <a:pt x="148026" y="851059"/>
                    <a:pt x="41345" y="846296"/>
                  </a:cubicBezTo>
                  <a:cubicBezTo>
                    <a:pt x="41345" y="827246"/>
                    <a:pt x="41345" y="808196"/>
                    <a:pt x="41345" y="789146"/>
                  </a:cubicBezTo>
                  <a:cubicBezTo>
                    <a:pt x="41345" y="758666"/>
                    <a:pt x="41345" y="727234"/>
                    <a:pt x="41345" y="697706"/>
                  </a:cubicBezTo>
                  <a:cubicBezTo>
                    <a:pt x="41345" y="674846"/>
                    <a:pt x="41345" y="653891"/>
                    <a:pt x="40393" y="631984"/>
                  </a:cubicBezTo>
                  <a:cubicBezTo>
                    <a:pt x="38488" y="561499"/>
                    <a:pt x="32772" y="496729"/>
                    <a:pt x="13722" y="443389"/>
                  </a:cubicBezTo>
                  <a:cubicBezTo>
                    <a:pt x="3245" y="414814"/>
                    <a:pt x="5151" y="383381"/>
                    <a:pt x="20390" y="356711"/>
                  </a:cubicBezTo>
                  <a:cubicBezTo>
                    <a:pt x="73730" y="262414"/>
                    <a:pt x="109926" y="181451"/>
                    <a:pt x="123260" y="118586"/>
                  </a:cubicBezTo>
                  <a:cubicBezTo>
                    <a:pt x="125165" y="109061"/>
                    <a:pt x="130880" y="100489"/>
                    <a:pt x="139453" y="95726"/>
                  </a:cubicBezTo>
                  <a:lnTo>
                    <a:pt x="191840" y="63341"/>
                  </a:lnTo>
                  <a:lnTo>
                    <a:pt x="351860" y="7144"/>
                  </a:lnTo>
                  <a:cubicBezTo>
                    <a:pt x="379482" y="16669"/>
                    <a:pt x="403295" y="32861"/>
                    <a:pt x="424251" y="57626"/>
                  </a:cubicBezTo>
                  <a:cubicBezTo>
                    <a:pt x="416630" y="103346"/>
                    <a:pt x="411868" y="150971"/>
                    <a:pt x="408057" y="199549"/>
                  </a:cubicBezTo>
                  <a:cubicBezTo>
                    <a:pt x="392818" y="402431"/>
                    <a:pt x="405201" y="624364"/>
                    <a:pt x="424251" y="81581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2981A3F-8A76-4986-8294-15F19D74EC24}"/>
                </a:ext>
              </a:extLst>
            </p:cNvPr>
            <p:cNvSpPr/>
            <p:nvPr/>
          </p:nvSpPr>
          <p:spPr>
            <a:xfrm>
              <a:off x="17971928" y="4214336"/>
              <a:ext cx="142875" cy="219075"/>
            </a:xfrm>
            <a:custGeom>
              <a:avLst/>
              <a:gdLst>
                <a:gd name="connsiteX0" fmla="*/ 109061 w 142875"/>
                <a:gd name="connsiteY0" fmla="*/ 7144 h 219075"/>
                <a:gd name="connsiteX1" fmla="*/ 76676 w 142875"/>
                <a:gd name="connsiteY1" fmla="*/ 30004 h 219075"/>
                <a:gd name="connsiteX2" fmla="*/ 7144 w 142875"/>
                <a:gd name="connsiteY2" fmla="*/ 199549 h 219075"/>
                <a:gd name="connsiteX3" fmla="*/ 13811 w 142875"/>
                <a:gd name="connsiteY3" fmla="*/ 219551 h 219075"/>
                <a:gd name="connsiteX4" fmla="*/ 136684 w 142875"/>
                <a:gd name="connsiteY4" fmla="*/ 1381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219075">
                  <a:moveTo>
                    <a:pt x="109061" y="7144"/>
                  </a:moveTo>
                  <a:lnTo>
                    <a:pt x="76676" y="30004"/>
                  </a:lnTo>
                  <a:lnTo>
                    <a:pt x="7144" y="199549"/>
                  </a:lnTo>
                  <a:lnTo>
                    <a:pt x="13811" y="219551"/>
                  </a:lnTo>
                  <a:lnTo>
                    <a:pt x="136684" y="138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4ABA07-7EC6-4E84-A5D9-808ACCCD1203}"/>
                </a:ext>
              </a:extLst>
            </p:cNvPr>
            <p:cNvSpPr/>
            <p:nvPr/>
          </p:nvSpPr>
          <p:spPr>
            <a:xfrm>
              <a:off x="18010028" y="3850481"/>
              <a:ext cx="228600" cy="276225"/>
            </a:xfrm>
            <a:custGeom>
              <a:avLst/>
              <a:gdLst>
                <a:gd name="connsiteX0" fmla="*/ 42386 w 228600"/>
                <a:gd name="connsiteY0" fmla="*/ 189071 h 276225"/>
                <a:gd name="connsiteX1" fmla="*/ 64294 w 228600"/>
                <a:gd name="connsiteY1" fmla="*/ 275749 h 276225"/>
                <a:gd name="connsiteX2" fmla="*/ 224313 w 228600"/>
                <a:gd name="connsiteY2" fmla="*/ 219551 h 276225"/>
                <a:gd name="connsiteX3" fmla="*/ 173831 w 228600"/>
                <a:gd name="connsiteY3" fmla="*/ 22384 h 276225"/>
                <a:gd name="connsiteX4" fmla="*/ 94773 w 228600"/>
                <a:gd name="connsiteY4" fmla="*/ 7144 h 276225"/>
                <a:gd name="connsiteX5" fmla="*/ 7144 w 228600"/>
                <a:gd name="connsiteY5" fmla="*/ 14144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276225">
                  <a:moveTo>
                    <a:pt x="42386" y="189071"/>
                  </a:moveTo>
                  <a:lnTo>
                    <a:pt x="64294" y="275749"/>
                  </a:lnTo>
                  <a:lnTo>
                    <a:pt x="224313" y="219551"/>
                  </a:lnTo>
                  <a:lnTo>
                    <a:pt x="173831" y="22384"/>
                  </a:lnTo>
                  <a:lnTo>
                    <a:pt x="94773" y="7144"/>
                  </a:lnTo>
                  <a:lnTo>
                    <a:pt x="7144" y="141446"/>
                  </a:ln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A5180D9-F113-462B-ADDD-2D0BE95C137A}"/>
                </a:ext>
              </a:extLst>
            </p:cNvPr>
            <p:cNvSpPr/>
            <p:nvPr/>
          </p:nvSpPr>
          <p:spPr>
            <a:xfrm>
              <a:off x="17734755" y="3489947"/>
              <a:ext cx="495300" cy="600075"/>
            </a:xfrm>
            <a:custGeom>
              <a:avLst/>
              <a:gdLst>
                <a:gd name="connsiteX0" fmla="*/ 225266 w 495300"/>
                <a:gd name="connsiteY0" fmla="*/ 598183 h 600075"/>
                <a:gd name="connsiteX1" fmla="*/ 128111 w 495300"/>
                <a:gd name="connsiteY1" fmla="*/ 552463 h 600075"/>
                <a:gd name="connsiteX2" fmla="*/ 110966 w 495300"/>
                <a:gd name="connsiteY2" fmla="*/ 531508 h 600075"/>
                <a:gd name="connsiteX3" fmla="*/ 7144 w 495300"/>
                <a:gd name="connsiteY3" fmla="*/ 246710 h 600075"/>
                <a:gd name="connsiteX4" fmla="*/ 209073 w 495300"/>
                <a:gd name="connsiteY4" fmla="*/ 15253 h 600075"/>
                <a:gd name="connsiteX5" fmla="*/ 294798 w 495300"/>
                <a:gd name="connsiteY5" fmla="*/ 11443 h 600075"/>
                <a:gd name="connsiteX6" fmla="*/ 464344 w 495300"/>
                <a:gd name="connsiteY6" fmla="*/ 150508 h 600075"/>
                <a:gd name="connsiteX7" fmla="*/ 464344 w 495300"/>
                <a:gd name="connsiteY7" fmla="*/ 367678 h 600075"/>
                <a:gd name="connsiteX8" fmla="*/ 388144 w 495300"/>
                <a:gd name="connsiteY8" fmla="*/ 435305 h 600075"/>
                <a:gd name="connsiteX9" fmla="*/ 305277 w 495300"/>
                <a:gd name="connsiteY9" fmla="*/ 564845 h 600075"/>
                <a:gd name="connsiteX10" fmla="*/ 269081 w 495300"/>
                <a:gd name="connsiteY10" fmla="*/ 591515 h 600075"/>
                <a:gd name="connsiteX11" fmla="*/ 225266 w 495300"/>
                <a:gd name="connsiteY11" fmla="*/ 59818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5300" h="600075">
                  <a:moveTo>
                    <a:pt x="225266" y="598183"/>
                  </a:moveTo>
                  <a:lnTo>
                    <a:pt x="128111" y="552463"/>
                  </a:lnTo>
                  <a:cubicBezTo>
                    <a:pt x="119539" y="548653"/>
                    <a:pt x="113823" y="541033"/>
                    <a:pt x="110966" y="531508"/>
                  </a:cubicBezTo>
                  <a:cubicBezTo>
                    <a:pt x="101441" y="491503"/>
                    <a:pt x="70961" y="375298"/>
                    <a:pt x="7144" y="246710"/>
                  </a:cubicBezTo>
                  <a:cubicBezTo>
                    <a:pt x="22384" y="135268"/>
                    <a:pt x="88106" y="57163"/>
                    <a:pt x="209073" y="15253"/>
                  </a:cubicBezTo>
                  <a:cubicBezTo>
                    <a:pt x="236696" y="5728"/>
                    <a:pt x="266223" y="4775"/>
                    <a:pt x="294798" y="11443"/>
                  </a:cubicBezTo>
                  <a:cubicBezTo>
                    <a:pt x="379571" y="31445"/>
                    <a:pt x="434816" y="79070"/>
                    <a:pt x="464344" y="150508"/>
                  </a:cubicBezTo>
                  <a:cubicBezTo>
                    <a:pt x="501491" y="220993"/>
                    <a:pt x="491966" y="294335"/>
                    <a:pt x="464344" y="367678"/>
                  </a:cubicBezTo>
                  <a:lnTo>
                    <a:pt x="388144" y="435305"/>
                  </a:lnTo>
                  <a:cubicBezTo>
                    <a:pt x="388144" y="435305"/>
                    <a:pt x="309086" y="563893"/>
                    <a:pt x="305277" y="564845"/>
                  </a:cubicBezTo>
                  <a:cubicBezTo>
                    <a:pt x="303371" y="565798"/>
                    <a:pt x="284321" y="580085"/>
                    <a:pt x="269081" y="591515"/>
                  </a:cubicBezTo>
                  <a:cubicBezTo>
                    <a:pt x="256698" y="602945"/>
                    <a:pt x="239554" y="604850"/>
                    <a:pt x="225266" y="598183"/>
                  </a:cubicBez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20B5919-9E2F-459C-848D-07E2353EFF61}"/>
                </a:ext>
              </a:extLst>
            </p:cNvPr>
            <p:cNvSpPr/>
            <p:nvPr/>
          </p:nvSpPr>
          <p:spPr>
            <a:xfrm>
              <a:off x="17915730" y="4193381"/>
              <a:ext cx="371475" cy="619125"/>
            </a:xfrm>
            <a:custGeom>
              <a:avLst/>
              <a:gdLst>
                <a:gd name="connsiteX0" fmla="*/ 370046 w 371475"/>
                <a:gd name="connsiteY0" fmla="*/ 22384 h 619125"/>
                <a:gd name="connsiteX1" fmla="*/ 77629 w 371475"/>
                <a:gd name="connsiteY1" fmla="*/ 567214 h 619125"/>
                <a:gd name="connsiteX2" fmla="*/ 8096 w 371475"/>
                <a:gd name="connsiteY2" fmla="*/ 613886 h 619125"/>
                <a:gd name="connsiteX3" fmla="*/ 7144 w 371475"/>
                <a:gd name="connsiteY3" fmla="*/ 502444 h 619125"/>
                <a:gd name="connsiteX4" fmla="*/ 347186 w 371475"/>
                <a:gd name="connsiteY4" fmla="*/ 28099 h 619125"/>
                <a:gd name="connsiteX5" fmla="*/ 356711 w 371475"/>
                <a:gd name="connsiteY5" fmla="*/ 7144 h 619125"/>
                <a:gd name="connsiteX6" fmla="*/ 370046 w 371475"/>
                <a:gd name="connsiteY6" fmla="*/ 2238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475" h="619125">
                  <a:moveTo>
                    <a:pt x="370046" y="22384"/>
                  </a:moveTo>
                  <a:cubicBezTo>
                    <a:pt x="370046" y="22384"/>
                    <a:pt x="315754" y="379571"/>
                    <a:pt x="77629" y="567214"/>
                  </a:cubicBezTo>
                  <a:cubicBezTo>
                    <a:pt x="70961" y="572929"/>
                    <a:pt x="8096" y="613886"/>
                    <a:pt x="8096" y="613886"/>
                  </a:cubicBezTo>
                  <a:cubicBezTo>
                    <a:pt x="8096" y="591026"/>
                    <a:pt x="8096" y="523399"/>
                    <a:pt x="7144" y="502444"/>
                  </a:cubicBezTo>
                  <a:lnTo>
                    <a:pt x="347186" y="28099"/>
                  </a:lnTo>
                  <a:lnTo>
                    <a:pt x="356711" y="7144"/>
                  </a:lnTo>
                  <a:lnTo>
                    <a:pt x="370046" y="2238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3EBA0DF-F5EE-448E-9CCD-284793F014B8}"/>
                </a:ext>
              </a:extLst>
            </p:cNvPr>
            <p:cNvSpPr/>
            <p:nvPr/>
          </p:nvSpPr>
          <p:spPr>
            <a:xfrm>
              <a:off x="17462340" y="4098131"/>
              <a:ext cx="828675" cy="638175"/>
            </a:xfrm>
            <a:custGeom>
              <a:avLst/>
              <a:gdLst>
                <a:gd name="connsiteX0" fmla="*/ 830104 w 828675"/>
                <a:gd name="connsiteY0" fmla="*/ 7144 h 638175"/>
                <a:gd name="connsiteX1" fmla="*/ 792956 w 828675"/>
                <a:gd name="connsiteY1" fmla="*/ 151924 h 638175"/>
                <a:gd name="connsiteX2" fmla="*/ 542448 w 828675"/>
                <a:gd name="connsiteY2" fmla="*/ 605314 h 638175"/>
                <a:gd name="connsiteX3" fmla="*/ 518636 w 828675"/>
                <a:gd name="connsiteY3" fmla="*/ 635794 h 638175"/>
                <a:gd name="connsiteX4" fmla="*/ 7144 w 828675"/>
                <a:gd name="connsiteY4" fmla="*/ 572929 h 638175"/>
                <a:gd name="connsiteX5" fmla="*/ 11906 w 828675"/>
                <a:gd name="connsiteY5" fmla="*/ 552926 h 638175"/>
                <a:gd name="connsiteX6" fmla="*/ 25241 w 828675"/>
                <a:gd name="connsiteY6" fmla="*/ 497681 h 638175"/>
                <a:gd name="connsiteX7" fmla="*/ 462438 w 828675"/>
                <a:gd name="connsiteY7" fmla="*/ 515779 h 638175"/>
                <a:gd name="connsiteX8" fmla="*/ 617696 w 828675"/>
                <a:gd name="connsiteY8" fmla="*/ 125254 h 638175"/>
                <a:gd name="connsiteX9" fmla="*/ 611029 w 828675"/>
                <a:gd name="connsiteY9" fmla="*/ 29051 h 638175"/>
                <a:gd name="connsiteX10" fmla="*/ 830104 w 828675"/>
                <a:gd name="connsiteY10" fmla="*/ 7144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8675" h="638175">
                  <a:moveTo>
                    <a:pt x="830104" y="7144"/>
                  </a:moveTo>
                  <a:lnTo>
                    <a:pt x="792956" y="151924"/>
                  </a:lnTo>
                  <a:cubicBezTo>
                    <a:pt x="740569" y="318611"/>
                    <a:pt x="649129" y="466249"/>
                    <a:pt x="542448" y="605314"/>
                  </a:cubicBezTo>
                  <a:cubicBezTo>
                    <a:pt x="534829" y="615791"/>
                    <a:pt x="527209" y="625316"/>
                    <a:pt x="518636" y="635794"/>
                  </a:cubicBezTo>
                  <a:cubicBezTo>
                    <a:pt x="320516" y="636746"/>
                    <a:pt x="143351" y="620554"/>
                    <a:pt x="7144" y="572929"/>
                  </a:cubicBezTo>
                  <a:lnTo>
                    <a:pt x="11906" y="552926"/>
                  </a:lnTo>
                  <a:lnTo>
                    <a:pt x="25241" y="497681"/>
                  </a:lnTo>
                  <a:cubicBezTo>
                    <a:pt x="158591" y="521494"/>
                    <a:pt x="305276" y="525304"/>
                    <a:pt x="462438" y="515779"/>
                  </a:cubicBezTo>
                  <a:cubicBezTo>
                    <a:pt x="494823" y="376714"/>
                    <a:pt x="546259" y="246221"/>
                    <a:pt x="617696" y="125254"/>
                  </a:cubicBezTo>
                  <a:lnTo>
                    <a:pt x="611029" y="29051"/>
                  </a:lnTo>
                  <a:lnTo>
                    <a:pt x="830104" y="71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2E989C6-AB39-473C-8968-B990D3AAEC9D}"/>
                </a:ext>
              </a:extLst>
            </p:cNvPr>
            <p:cNvSpPr/>
            <p:nvPr/>
          </p:nvSpPr>
          <p:spPr>
            <a:xfrm>
              <a:off x="17658555" y="3559968"/>
              <a:ext cx="285750" cy="285750"/>
            </a:xfrm>
            <a:custGeom>
              <a:avLst/>
              <a:gdLst>
                <a:gd name="connsiteX0" fmla="*/ 287179 w 285750"/>
                <a:gd name="connsiteY0" fmla="*/ 147161 h 285750"/>
                <a:gd name="connsiteX1" fmla="*/ 147162 w 285750"/>
                <a:gd name="connsiteY1" fmla="*/ 287179 h 285750"/>
                <a:gd name="connsiteX2" fmla="*/ 7145 w 285750"/>
                <a:gd name="connsiteY2" fmla="*/ 147161 h 285750"/>
                <a:gd name="connsiteX3" fmla="*/ 147162 w 285750"/>
                <a:gd name="connsiteY3" fmla="*/ 7144 h 285750"/>
                <a:gd name="connsiteX4" fmla="*/ 287179 w 285750"/>
                <a:gd name="connsiteY4" fmla="*/ 14716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0" h="285750">
                  <a:moveTo>
                    <a:pt x="287179" y="147161"/>
                  </a:moveTo>
                  <a:cubicBezTo>
                    <a:pt x="287179" y="224491"/>
                    <a:pt x="224491" y="287179"/>
                    <a:pt x="147162" y="287179"/>
                  </a:cubicBezTo>
                  <a:cubicBezTo>
                    <a:pt x="69833" y="287179"/>
                    <a:pt x="7145" y="224491"/>
                    <a:pt x="7145" y="147161"/>
                  </a:cubicBezTo>
                  <a:cubicBezTo>
                    <a:pt x="7145" y="69832"/>
                    <a:pt x="69833" y="7144"/>
                    <a:pt x="147162" y="7144"/>
                  </a:cubicBezTo>
                  <a:cubicBezTo>
                    <a:pt x="224491" y="7144"/>
                    <a:pt x="287179" y="69832"/>
                    <a:pt x="287179" y="147161"/>
                  </a:cubicBezTo>
                  <a:close/>
                </a:path>
              </a:pathLst>
            </a:custGeom>
            <a:solidFill>
              <a:srgbClr val="ED1C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7097402-10EE-4610-9113-2FFF36C7D684}"/>
                </a:ext>
              </a:extLst>
            </p:cNvPr>
            <p:cNvSpPr/>
            <p:nvPr/>
          </p:nvSpPr>
          <p:spPr>
            <a:xfrm>
              <a:off x="17768093" y="3388518"/>
              <a:ext cx="352425" cy="352425"/>
            </a:xfrm>
            <a:custGeom>
              <a:avLst/>
              <a:gdLst>
                <a:gd name="connsiteX0" fmla="*/ 351948 w 352425"/>
                <a:gd name="connsiteY0" fmla="*/ 179546 h 352425"/>
                <a:gd name="connsiteX1" fmla="*/ 179546 w 352425"/>
                <a:gd name="connsiteY1" fmla="*/ 351949 h 352425"/>
                <a:gd name="connsiteX2" fmla="*/ 7144 w 352425"/>
                <a:gd name="connsiteY2" fmla="*/ 179546 h 352425"/>
                <a:gd name="connsiteX3" fmla="*/ 179546 w 352425"/>
                <a:gd name="connsiteY3" fmla="*/ 7144 h 352425"/>
                <a:gd name="connsiteX4" fmla="*/ 351948 w 352425"/>
                <a:gd name="connsiteY4" fmla="*/ 179546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425" h="352425">
                  <a:moveTo>
                    <a:pt x="351948" y="179546"/>
                  </a:moveTo>
                  <a:cubicBezTo>
                    <a:pt x="351948" y="274762"/>
                    <a:pt x="274761" y="351949"/>
                    <a:pt x="179546" y="351949"/>
                  </a:cubicBezTo>
                  <a:cubicBezTo>
                    <a:pt x="84331" y="351949"/>
                    <a:pt x="7144" y="274762"/>
                    <a:pt x="7144" y="179546"/>
                  </a:cubicBezTo>
                  <a:cubicBezTo>
                    <a:pt x="7144" y="84331"/>
                    <a:pt x="84331" y="7144"/>
                    <a:pt x="179546" y="7144"/>
                  </a:cubicBezTo>
                  <a:cubicBezTo>
                    <a:pt x="274761" y="7144"/>
                    <a:pt x="351948" y="84331"/>
                    <a:pt x="351948" y="179546"/>
                  </a:cubicBezTo>
                  <a:close/>
                </a:path>
              </a:pathLst>
            </a:custGeom>
            <a:solidFill>
              <a:srgbClr val="ED1C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1B9B3F3-BEF8-47A1-9039-C90D665D5D4B}"/>
                </a:ext>
              </a:extLst>
            </p:cNvPr>
            <p:cNvSpPr/>
            <p:nvPr/>
          </p:nvSpPr>
          <p:spPr>
            <a:xfrm>
              <a:off x="17961450" y="3418998"/>
              <a:ext cx="314325" cy="314325"/>
            </a:xfrm>
            <a:custGeom>
              <a:avLst/>
              <a:gdLst>
                <a:gd name="connsiteX0" fmla="*/ 311944 w 314325"/>
                <a:gd name="connsiteY0" fmla="*/ 159544 h 314325"/>
                <a:gd name="connsiteX1" fmla="*/ 159544 w 314325"/>
                <a:gd name="connsiteY1" fmla="*/ 311944 h 314325"/>
                <a:gd name="connsiteX2" fmla="*/ 7144 w 314325"/>
                <a:gd name="connsiteY2" fmla="*/ 159544 h 314325"/>
                <a:gd name="connsiteX3" fmla="*/ 159544 w 314325"/>
                <a:gd name="connsiteY3" fmla="*/ 7144 h 314325"/>
                <a:gd name="connsiteX4" fmla="*/ 311944 w 314325"/>
                <a:gd name="connsiteY4" fmla="*/ 1595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14325">
                  <a:moveTo>
                    <a:pt x="311944" y="159544"/>
                  </a:moveTo>
                  <a:cubicBezTo>
                    <a:pt x="311944" y="243712"/>
                    <a:pt x="243712" y="311944"/>
                    <a:pt x="159544" y="311944"/>
                  </a:cubicBezTo>
                  <a:cubicBezTo>
                    <a:pt x="75376" y="311944"/>
                    <a:pt x="7144" y="243712"/>
                    <a:pt x="7144" y="159544"/>
                  </a:cubicBezTo>
                  <a:cubicBezTo>
                    <a:pt x="7144" y="75376"/>
                    <a:pt x="75376" y="7144"/>
                    <a:pt x="159544" y="7144"/>
                  </a:cubicBezTo>
                  <a:cubicBezTo>
                    <a:pt x="243712" y="7144"/>
                    <a:pt x="311944" y="75376"/>
                    <a:pt x="311944" y="159544"/>
                  </a:cubicBezTo>
                  <a:close/>
                </a:path>
              </a:pathLst>
            </a:custGeom>
            <a:solidFill>
              <a:srgbClr val="ED1C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E698C86-E52D-4916-92D7-C5BE6F2FB85C}"/>
                </a:ext>
              </a:extLst>
            </p:cNvPr>
            <p:cNvSpPr/>
            <p:nvPr/>
          </p:nvSpPr>
          <p:spPr>
            <a:xfrm>
              <a:off x="17990978" y="3491388"/>
              <a:ext cx="314325" cy="314325"/>
            </a:xfrm>
            <a:custGeom>
              <a:avLst/>
              <a:gdLst>
                <a:gd name="connsiteX0" fmla="*/ 311944 w 314325"/>
                <a:gd name="connsiteY0" fmla="*/ 159544 h 314325"/>
                <a:gd name="connsiteX1" fmla="*/ 159544 w 314325"/>
                <a:gd name="connsiteY1" fmla="*/ 311944 h 314325"/>
                <a:gd name="connsiteX2" fmla="*/ 7144 w 314325"/>
                <a:gd name="connsiteY2" fmla="*/ 159544 h 314325"/>
                <a:gd name="connsiteX3" fmla="*/ 159544 w 314325"/>
                <a:gd name="connsiteY3" fmla="*/ 7144 h 314325"/>
                <a:gd name="connsiteX4" fmla="*/ 311944 w 314325"/>
                <a:gd name="connsiteY4" fmla="*/ 1595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14325">
                  <a:moveTo>
                    <a:pt x="311944" y="159544"/>
                  </a:moveTo>
                  <a:cubicBezTo>
                    <a:pt x="311944" y="243712"/>
                    <a:pt x="243712" y="311944"/>
                    <a:pt x="159544" y="311944"/>
                  </a:cubicBezTo>
                  <a:cubicBezTo>
                    <a:pt x="75376" y="311944"/>
                    <a:pt x="7144" y="243712"/>
                    <a:pt x="7144" y="159544"/>
                  </a:cubicBezTo>
                  <a:cubicBezTo>
                    <a:pt x="7144" y="75376"/>
                    <a:pt x="75376" y="7144"/>
                    <a:pt x="159544" y="7144"/>
                  </a:cubicBezTo>
                  <a:cubicBezTo>
                    <a:pt x="243712" y="7144"/>
                    <a:pt x="311944" y="75376"/>
                    <a:pt x="311944" y="159544"/>
                  </a:cubicBezTo>
                  <a:close/>
                </a:path>
              </a:pathLst>
            </a:custGeom>
            <a:solidFill>
              <a:srgbClr val="ED1C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F3FA726-7D25-40BA-A4D2-A6879BC9275B}"/>
                </a:ext>
              </a:extLst>
            </p:cNvPr>
            <p:cNvSpPr/>
            <p:nvPr/>
          </p:nvSpPr>
          <p:spPr>
            <a:xfrm>
              <a:off x="18156713" y="3547586"/>
              <a:ext cx="352425" cy="352425"/>
            </a:xfrm>
            <a:custGeom>
              <a:avLst/>
              <a:gdLst>
                <a:gd name="connsiteX0" fmla="*/ 348139 w 352425"/>
                <a:gd name="connsiteY0" fmla="*/ 177641 h 352425"/>
                <a:gd name="connsiteX1" fmla="*/ 177641 w 352425"/>
                <a:gd name="connsiteY1" fmla="*/ 348139 h 352425"/>
                <a:gd name="connsiteX2" fmla="*/ 7143 w 352425"/>
                <a:gd name="connsiteY2" fmla="*/ 177641 h 352425"/>
                <a:gd name="connsiteX3" fmla="*/ 177641 w 352425"/>
                <a:gd name="connsiteY3" fmla="*/ 7144 h 352425"/>
                <a:gd name="connsiteX4" fmla="*/ 348139 w 352425"/>
                <a:gd name="connsiteY4" fmla="*/ 177641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425" h="352425">
                  <a:moveTo>
                    <a:pt x="348139" y="177641"/>
                  </a:moveTo>
                  <a:cubicBezTo>
                    <a:pt x="348139" y="271804"/>
                    <a:pt x="271804" y="348139"/>
                    <a:pt x="177641" y="348139"/>
                  </a:cubicBezTo>
                  <a:cubicBezTo>
                    <a:pt x="83478" y="348139"/>
                    <a:pt x="7143" y="271804"/>
                    <a:pt x="7143" y="177641"/>
                  </a:cubicBezTo>
                  <a:cubicBezTo>
                    <a:pt x="7143" y="83478"/>
                    <a:pt x="83478" y="7144"/>
                    <a:pt x="177641" y="7144"/>
                  </a:cubicBezTo>
                  <a:cubicBezTo>
                    <a:pt x="271804" y="7144"/>
                    <a:pt x="348139" y="83478"/>
                    <a:pt x="348139" y="177641"/>
                  </a:cubicBezTo>
                  <a:close/>
                </a:path>
              </a:pathLst>
            </a:custGeom>
            <a:solidFill>
              <a:srgbClr val="ED1C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6D13DC7-4A0B-4708-84B3-A0F51C72178E}"/>
                </a:ext>
              </a:extLst>
            </p:cNvPr>
            <p:cNvSpPr/>
            <p:nvPr/>
          </p:nvSpPr>
          <p:spPr>
            <a:xfrm>
              <a:off x="18174810" y="3758088"/>
              <a:ext cx="390525" cy="390525"/>
            </a:xfrm>
            <a:custGeom>
              <a:avLst/>
              <a:gdLst>
                <a:gd name="connsiteX0" fmla="*/ 391954 w 390525"/>
                <a:gd name="connsiteY0" fmla="*/ 199549 h 390525"/>
                <a:gd name="connsiteX1" fmla="*/ 199549 w 390525"/>
                <a:gd name="connsiteY1" fmla="*/ 391954 h 390525"/>
                <a:gd name="connsiteX2" fmla="*/ 7144 w 390525"/>
                <a:gd name="connsiteY2" fmla="*/ 199549 h 390525"/>
                <a:gd name="connsiteX3" fmla="*/ 199549 w 390525"/>
                <a:gd name="connsiteY3" fmla="*/ 7144 h 390525"/>
                <a:gd name="connsiteX4" fmla="*/ 391954 w 390525"/>
                <a:gd name="connsiteY4" fmla="*/ 19954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91954" y="199549"/>
                  </a:moveTo>
                  <a:cubicBezTo>
                    <a:pt x="391954" y="305811"/>
                    <a:pt x="305811" y="391954"/>
                    <a:pt x="199549" y="391954"/>
                  </a:cubicBezTo>
                  <a:cubicBezTo>
                    <a:pt x="93287" y="391954"/>
                    <a:pt x="7144" y="305811"/>
                    <a:pt x="7144" y="199549"/>
                  </a:cubicBezTo>
                  <a:cubicBezTo>
                    <a:pt x="7144" y="93286"/>
                    <a:pt x="93287" y="7144"/>
                    <a:pt x="199549" y="7144"/>
                  </a:cubicBezTo>
                  <a:cubicBezTo>
                    <a:pt x="305811" y="7144"/>
                    <a:pt x="391954" y="93286"/>
                    <a:pt x="391954" y="199549"/>
                  </a:cubicBezTo>
                  <a:close/>
                </a:path>
              </a:pathLst>
            </a:custGeom>
            <a:solidFill>
              <a:srgbClr val="ED1C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D0E2FFF-4561-4ACC-83E4-E2BA5CD00291}"/>
                </a:ext>
              </a:extLst>
            </p:cNvPr>
            <p:cNvSpPr/>
            <p:nvPr/>
          </p:nvSpPr>
          <p:spPr>
            <a:xfrm>
              <a:off x="18023363" y="3803808"/>
              <a:ext cx="419100" cy="419100"/>
            </a:xfrm>
            <a:custGeom>
              <a:avLst/>
              <a:gdLst>
                <a:gd name="connsiteX0" fmla="*/ 418624 w 419100"/>
                <a:gd name="connsiteY0" fmla="*/ 212884 h 419100"/>
                <a:gd name="connsiteX1" fmla="*/ 212884 w 419100"/>
                <a:gd name="connsiteY1" fmla="*/ 418624 h 419100"/>
                <a:gd name="connsiteX2" fmla="*/ 7144 w 419100"/>
                <a:gd name="connsiteY2" fmla="*/ 212884 h 419100"/>
                <a:gd name="connsiteX3" fmla="*/ 212884 w 419100"/>
                <a:gd name="connsiteY3" fmla="*/ 7144 h 419100"/>
                <a:gd name="connsiteX4" fmla="*/ 418624 w 419100"/>
                <a:gd name="connsiteY4" fmla="*/ 212884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" h="419100">
                  <a:moveTo>
                    <a:pt x="418624" y="212884"/>
                  </a:moveTo>
                  <a:cubicBezTo>
                    <a:pt x="418624" y="326511"/>
                    <a:pt x="326511" y="418624"/>
                    <a:pt x="212884" y="418624"/>
                  </a:cubicBezTo>
                  <a:cubicBezTo>
                    <a:pt x="99257" y="418624"/>
                    <a:pt x="7144" y="326511"/>
                    <a:pt x="7144" y="212884"/>
                  </a:cubicBezTo>
                  <a:cubicBezTo>
                    <a:pt x="7144" y="99257"/>
                    <a:pt x="99257" y="7144"/>
                    <a:pt x="212884" y="7144"/>
                  </a:cubicBezTo>
                  <a:cubicBezTo>
                    <a:pt x="326511" y="7144"/>
                    <a:pt x="418624" y="99257"/>
                    <a:pt x="418624" y="212884"/>
                  </a:cubicBezTo>
                  <a:close/>
                </a:path>
              </a:pathLst>
            </a:custGeom>
            <a:solidFill>
              <a:srgbClr val="ED1C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90A956C-3A10-40AD-843C-62ABF26AFE1D}"/>
                </a:ext>
              </a:extLst>
            </p:cNvPr>
            <p:cNvSpPr/>
            <p:nvPr/>
          </p:nvSpPr>
          <p:spPr>
            <a:xfrm>
              <a:off x="17891918" y="3599021"/>
              <a:ext cx="314325" cy="314325"/>
            </a:xfrm>
            <a:custGeom>
              <a:avLst/>
              <a:gdLst>
                <a:gd name="connsiteX0" fmla="*/ 311944 w 314325"/>
                <a:gd name="connsiteY0" fmla="*/ 159544 h 314325"/>
                <a:gd name="connsiteX1" fmla="*/ 159544 w 314325"/>
                <a:gd name="connsiteY1" fmla="*/ 311944 h 314325"/>
                <a:gd name="connsiteX2" fmla="*/ 7144 w 314325"/>
                <a:gd name="connsiteY2" fmla="*/ 159544 h 314325"/>
                <a:gd name="connsiteX3" fmla="*/ 159544 w 314325"/>
                <a:gd name="connsiteY3" fmla="*/ 7144 h 314325"/>
                <a:gd name="connsiteX4" fmla="*/ 311944 w 314325"/>
                <a:gd name="connsiteY4" fmla="*/ 1595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14325">
                  <a:moveTo>
                    <a:pt x="311944" y="159544"/>
                  </a:moveTo>
                  <a:cubicBezTo>
                    <a:pt x="311944" y="243712"/>
                    <a:pt x="243712" y="311944"/>
                    <a:pt x="159544" y="311944"/>
                  </a:cubicBezTo>
                  <a:cubicBezTo>
                    <a:pt x="75376" y="311944"/>
                    <a:pt x="7144" y="243712"/>
                    <a:pt x="7144" y="159544"/>
                  </a:cubicBezTo>
                  <a:cubicBezTo>
                    <a:pt x="7144" y="75376"/>
                    <a:pt x="75376" y="7144"/>
                    <a:pt x="159544" y="7144"/>
                  </a:cubicBezTo>
                  <a:cubicBezTo>
                    <a:pt x="243712" y="7144"/>
                    <a:pt x="311944" y="75376"/>
                    <a:pt x="311944" y="159544"/>
                  </a:cubicBezTo>
                  <a:close/>
                </a:path>
              </a:pathLst>
            </a:custGeom>
            <a:solidFill>
              <a:srgbClr val="E545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D059A9A-6B82-4952-BF06-33B7DE741A99}"/>
                </a:ext>
              </a:extLst>
            </p:cNvPr>
            <p:cNvSpPr/>
            <p:nvPr/>
          </p:nvSpPr>
          <p:spPr>
            <a:xfrm>
              <a:off x="18043365" y="3614261"/>
              <a:ext cx="361950" cy="361950"/>
            </a:xfrm>
            <a:custGeom>
              <a:avLst/>
              <a:gdLst>
                <a:gd name="connsiteX0" fmla="*/ 359569 w 361950"/>
                <a:gd name="connsiteY0" fmla="*/ 183356 h 361950"/>
                <a:gd name="connsiteX1" fmla="*/ 183356 w 361950"/>
                <a:gd name="connsiteY1" fmla="*/ 359569 h 361950"/>
                <a:gd name="connsiteX2" fmla="*/ 7144 w 361950"/>
                <a:gd name="connsiteY2" fmla="*/ 183356 h 361950"/>
                <a:gd name="connsiteX3" fmla="*/ 183356 w 361950"/>
                <a:gd name="connsiteY3" fmla="*/ 7144 h 361950"/>
                <a:gd name="connsiteX4" fmla="*/ 359569 w 361950"/>
                <a:gd name="connsiteY4" fmla="*/ 183356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361950">
                  <a:moveTo>
                    <a:pt x="359569" y="183356"/>
                  </a:moveTo>
                  <a:cubicBezTo>
                    <a:pt x="359569" y="280676"/>
                    <a:pt x="280676" y="359569"/>
                    <a:pt x="183356" y="359569"/>
                  </a:cubicBezTo>
                  <a:cubicBezTo>
                    <a:pt x="86037" y="359569"/>
                    <a:pt x="7144" y="280676"/>
                    <a:pt x="7144" y="183356"/>
                  </a:cubicBezTo>
                  <a:cubicBezTo>
                    <a:pt x="7144" y="86037"/>
                    <a:pt x="86037" y="7144"/>
                    <a:pt x="183356" y="7144"/>
                  </a:cubicBezTo>
                  <a:cubicBezTo>
                    <a:pt x="280676" y="7144"/>
                    <a:pt x="359569" y="86037"/>
                    <a:pt x="359569" y="183356"/>
                  </a:cubicBezTo>
                  <a:close/>
                </a:path>
              </a:pathLst>
            </a:custGeom>
            <a:solidFill>
              <a:srgbClr val="E545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7340FC9-FB77-465E-B8F2-B3519D240690}"/>
                </a:ext>
              </a:extLst>
            </p:cNvPr>
            <p:cNvSpPr/>
            <p:nvPr/>
          </p:nvSpPr>
          <p:spPr>
            <a:xfrm>
              <a:off x="18206243" y="3857148"/>
              <a:ext cx="419100" cy="419100"/>
            </a:xfrm>
            <a:custGeom>
              <a:avLst/>
              <a:gdLst>
                <a:gd name="connsiteX0" fmla="*/ 418623 w 419100"/>
                <a:gd name="connsiteY0" fmla="*/ 212884 h 419100"/>
                <a:gd name="connsiteX1" fmla="*/ 212884 w 419100"/>
                <a:gd name="connsiteY1" fmla="*/ 418624 h 419100"/>
                <a:gd name="connsiteX2" fmla="*/ 7144 w 419100"/>
                <a:gd name="connsiteY2" fmla="*/ 212884 h 419100"/>
                <a:gd name="connsiteX3" fmla="*/ 212884 w 419100"/>
                <a:gd name="connsiteY3" fmla="*/ 7144 h 419100"/>
                <a:gd name="connsiteX4" fmla="*/ 418623 w 419100"/>
                <a:gd name="connsiteY4" fmla="*/ 212884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" h="419100">
                  <a:moveTo>
                    <a:pt x="418623" y="212884"/>
                  </a:moveTo>
                  <a:cubicBezTo>
                    <a:pt x="418623" y="326511"/>
                    <a:pt x="326510" y="418624"/>
                    <a:pt x="212884" y="418624"/>
                  </a:cubicBezTo>
                  <a:cubicBezTo>
                    <a:pt x="99257" y="418624"/>
                    <a:pt x="7144" y="326511"/>
                    <a:pt x="7144" y="212884"/>
                  </a:cubicBezTo>
                  <a:cubicBezTo>
                    <a:pt x="7144" y="99257"/>
                    <a:pt x="99257" y="7144"/>
                    <a:pt x="212884" y="7144"/>
                  </a:cubicBezTo>
                  <a:cubicBezTo>
                    <a:pt x="326510" y="7144"/>
                    <a:pt x="418623" y="99257"/>
                    <a:pt x="418623" y="212884"/>
                  </a:cubicBezTo>
                  <a:close/>
                </a:path>
              </a:pathLst>
            </a:custGeom>
            <a:solidFill>
              <a:srgbClr val="E545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5212DBB-E9B3-4E3D-B8A1-580746D1A016}"/>
                </a:ext>
              </a:extLst>
            </p:cNvPr>
            <p:cNvSpPr/>
            <p:nvPr/>
          </p:nvSpPr>
          <p:spPr>
            <a:xfrm>
              <a:off x="17870963" y="3614261"/>
              <a:ext cx="314325" cy="314325"/>
            </a:xfrm>
            <a:custGeom>
              <a:avLst/>
              <a:gdLst>
                <a:gd name="connsiteX0" fmla="*/ 311944 w 314325"/>
                <a:gd name="connsiteY0" fmla="*/ 159544 h 314325"/>
                <a:gd name="connsiteX1" fmla="*/ 159544 w 314325"/>
                <a:gd name="connsiteY1" fmla="*/ 311944 h 314325"/>
                <a:gd name="connsiteX2" fmla="*/ 7144 w 314325"/>
                <a:gd name="connsiteY2" fmla="*/ 159544 h 314325"/>
                <a:gd name="connsiteX3" fmla="*/ 159544 w 314325"/>
                <a:gd name="connsiteY3" fmla="*/ 7144 h 314325"/>
                <a:gd name="connsiteX4" fmla="*/ 311944 w 314325"/>
                <a:gd name="connsiteY4" fmla="*/ 1595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14325">
                  <a:moveTo>
                    <a:pt x="311944" y="159544"/>
                  </a:moveTo>
                  <a:cubicBezTo>
                    <a:pt x="311944" y="243712"/>
                    <a:pt x="243712" y="311944"/>
                    <a:pt x="159544" y="311944"/>
                  </a:cubicBezTo>
                  <a:cubicBezTo>
                    <a:pt x="75376" y="311944"/>
                    <a:pt x="7144" y="243712"/>
                    <a:pt x="7144" y="159544"/>
                  </a:cubicBezTo>
                  <a:cubicBezTo>
                    <a:pt x="7144" y="75376"/>
                    <a:pt x="75376" y="7144"/>
                    <a:pt x="159544" y="7144"/>
                  </a:cubicBezTo>
                  <a:cubicBezTo>
                    <a:pt x="243712" y="7144"/>
                    <a:pt x="311944" y="75376"/>
                    <a:pt x="311944" y="159544"/>
                  </a:cubicBezTo>
                  <a:close/>
                </a:path>
              </a:pathLst>
            </a:custGeom>
            <a:solidFill>
              <a:srgbClr val="ED1C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1E4E5D5-338A-4891-8F83-1FD602B616D6}"/>
                </a:ext>
              </a:extLst>
            </p:cNvPr>
            <p:cNvSpPr/>
            <p:nvPr/>
          </p:nvSpPr>
          <p:spPr>
            <a:xfrm>
              <a:off x="18190050" y="3875246"/>
              <a:ext cx="419100" cy="419100"/>
            </a:xfrm>
            <a:custGeom>
              <a:avLst/>
              <a:gdLst>
                <a:gd name="connsiteX0" fmla="*/ 418624 w 419100"/>
                <a:gd name="connsiteY0" fmla="*/ 212884 h 419100"/>
                <a:gd name="connsiteX1" fmla="*/ 212884 w 419100"/>
                <a:gd name="connsiteY1" fmla="*/ 418624 h 419100"/>
                <a:gd name="connsiteX2" fmla="*/ 7144 w 419100"/>
                <a:gd name="connsiteY2" fmla="*/ 212884 h 419100"/>
                <a:gd name="connsiteX3" fmla="*/ 212884 w 419100"/>
                <a:gd name="connsiteY3" fmla="*/ 7144 h 419100"/>
                <a:gd name="connsiteX4" fmla="*/ 418624 w 419100"/>
                <a:gd name="connsiteY4" fmla="*/ 212884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" h="419100">
                  <a:moveTo>
                    <a:pt x="418624" y="212884"/>
                  </a:moveTo>
                  <a:cubicBezTo>
                    <a:pt x="418624" y="326511"/>
                    <a:pt x="326511" y="418624"/>
                    <a:pt x="212884" y="418624"/>
                  </a:cubicBezTo>
                  <a:cubicBezTo>
                    <a:pt x="99257" y="418624"/>
                    <a:pt x="7144" y="326511"/>
                    <a:pt x="7144" y="212884"/>
                  </a:cubicBezTo>
                  <a:cubicBezTo>
                    <a:pt x="7144" y="99257"/>
                    <a:pt x="99257" y="7144"/>
                    <a:pt x="212884" y="7144"/>
                  </a:cubicBezTo>
                  <a:cubicBezTo>
                    <a:pt x="326511" y="7144"/>
                    <a:pt x="418624" y="99257"/>
                    <a:pt x="418624" y="212884"/>
                  </a:cubicBezTo>
                  <a:close/>
                </a:path>
              </a:pathLst>
            </a:custGeom>
            <a:solidFill>
              <a:srgbClr val="ED1C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CC699BD-BA05-411C-928C-6AA61B498D6E}"/>
                </a:ext>
              </a:extLst>
            </p:cNvPr>
            <p:cNvSpPr/>
            <p:nvPr/>
          </p:nvSpPr>
          <p:spPr>
            <a:xfrm>
              <a:off x="18030030" y="3632358"/>
              <a:ext cx="361950" cy="361950"/>
            </a:xfrm>
            <a:custGeom>
              <a:avLst/>
              <a:gdLst>
                <a:gd name="connsiteX0" fmla="*/ 359569 w 361950"/>
                <a:gd name="connsiteY0" fmla="*/ 183356 h 361950"/>
                <a:gd name="connsiteX1" fmla="*/ 183356 w 361950"/>
                <a:gd name="connsiteY1" fmla="*/ 359569 h 361950"/>
                <a:gd name="connsiteX2" fmla="*/ 7144 w 361950"/>
                <a:gd name="connsiteY2" fmla="*/ 183356 h 361950"/>
                <a:gd name="connsiteX3" fmla="*/ 183356 w 361950"/>
                <a:gd name="connsiteY3" fmla="*/ 7144 h 361950"/>
                <a:gd name="connsiteX4" fmla="*/ 359569 w 361950"/>
                <a:gd name="connsiteY4" fmla="*/ 183356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361950">
                  <a:moveTo>
                    <a:pt x="359569" y="183356"/>
                  </a:moveTo>
                  <a:cubicBezTo>
                    <a:pt x="359569" y="280676"/>
                    <a:pt x="280676" y="359569"/>
                    <a:pt x="183356" y="359569"/>
                  </a:cubicBezTo>
                  <a:cubicBezTo>
                    <a:pt x="86037" y="359569"/>
                    <a:pt x="7144" y="280676"/>
                    <a:pt x="7144" y="183356"/>
                  </a:cubicBezTo>
                  <a:cubicBezTo>
                    <a:pt x="7144" y="86037"/>
                    <a:pt x="86037" y="7144"/>
                    <a:pt x="183356" y="7144"/>
                  </a:cubicBezTo>
                  <a:cubicBezTo>
                    <a:pt x="280676" y="7144"/>
                    <a:pt x="359569" y="86037"/>
                    <a:pt x="359569" y="183356"/>
                  </a:cubicBezTo>
                  <a:close/>
                </a:path>
              </a:pathLst>
            </a:custGeom>
            <a:solidFill>
              <a:srgbClr val="ED1C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D8C9E15-E6F4-421D-84D9-1BD8ADF68672}"/>
                </a:ext>
              </a:extLst>
            </p:cNvPr>
            <p:cNvSpPr/>
            <p:nvPr/>
          </p:nvSpPr>
          <p:spPr>
            <a:xfrm>
              <a:off x="17918588" y="4605779"/>
              <a:ext cx="47625" cy="28575"/>
            </a:xfrm>
            <a:custGeom>
              <a:avLst/>
              <a:gdLst>
                <a:gd name="connsiteX0" fmla="*/ 7144 w 47625"/>
                <a:gd name="connsiteY0" fmla="*/ 7178 h 28575"/>
                <a:gd name="connsiteX1" fmla="*/ 46196 w 47625"/>
                <a:gd name="connsiteY1" fmla="*/ 30038 h 28575"/>
                <a:gd name="connsiteX2" fmla="*/ 7144 w 47625"/>
                <a:gd name="connsiteY2" fmla="*/ 717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7144" y="7178"/>
                  </a:moveTo>
                  <a:cubicBezTo>
                    <a:pt x="7144" y="7178"/>
                    <a:pt x="45244" y="5273"/>
                    <a:pt x="46196" y="30038"/>
                  </a:cubicBezTo>
                  <a:lnTo>
                    <a:pt x="7144" y="7178"/>
                  </a:lnTo>
                  <a:close/>
                </a:path>
              </a:pathLst>
            </a:custGeom>
            <a:solidFill>
              <a:srgbClr val="564F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9782314-103F-4D04-A4AD-E19B3D76DC79}"/>
                </a:ext>
              </a:extLst>
            </p:cNvPr>
            <p:cNvSpPr/>
            <p:nvPr/>
          </p:nvSpPr>
          <p:spPr>
            <a:xfrm>
              <a:off x="17462340" y="4643913"/>
              <a:ext cx="542925" cy="95250"/>
            </a:xfrm>
            <a:custGeom>
              <a:avLst/>
              <a:gdLst>
                <a:gd name="connsiteX0" fmla="*/ 542448 w 542925"/>
                <a:gd name="connsiteY0" fmla="*/ 59531 h 95250"/>
                <a:gd name="connsiteX1" fmla="*/ 518636 w 542925"/>
                <a:gd name="connsiteY1" fmla="*/ 90011 h 95250"/>
                <a:gd name="connsiteX2" fmla="*/ 7144 w 542925"/>
                <a:gd name="connsiteY2" fmla="*/ 27146 h 95250"/>
                <a:gd name="connsiteX3" fmla="*/ 11906 w 542925"/>
                <a:gd name="connsiteY3" fmla="*/ 7144 h 95250"/>
                <a:gd name="connsiteX4" fmla="*/ 542448 w 542925"/>
                <a:gd name="connsiteY4" fmla="*/ 5953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925" h="95250">
                  <a:moveTo>
                    <a:pt x="542448" y="59531"/>
                  </a:moveTo>
                  <a:cubicBezTo>
                    <a:pt x="534829" y="70009"/>
                    <a:pt x="527209" y="79534"/>
                    <a:pt x="518636" y="90011"/>
                  </a:cubicBezTo>
                  <a:cubicBezTo>
                    <a:pt x="320516" y="90964"/>
                    <a:pt x="143351" y="74771"/>
                    <a:pt x="7144" y="27146"/>
                  </a:cubicBezTo>
                  <a:lnTo>
                    <a:pt x="11906" y="7144"/>
                  </a:lnTo>
                  <a:cubicBezTo>
                    <a:pt x="20479" y="7144"/>
                    <a:pt x="504348" y="35719"/>
                    <a:pt x="542448" y="595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4C7C8B4-2F98-4F50-AC8F-B71A2A8B898E}"/>
                </a:ext>
              </a:extLst>
            </p:cNvPr>
            <p:cNvSpPr/>
            <p:nvPr/>
          </p:nvSpPr>
          <p:spPr>
            <a:xfrm>
              <a:off x="17392727" y="4544773"/>
              <a:ext cx="542925" cy="95250"/>
            </a:xfrm>
            <a:custGeom>
              <a:avLst/>
              <a:gdLst>
                <a:gd name="connsiteX0" fmla="*/ 517764 w 542925"/>
                <a:gd name="connsiteY0" fmla="*/ 96759 h 95250"/>
                <a:gd name="connsiteX1" fmla="*/ 25322 w 542925"/>
                <a:gd name="connsiteY1" fmla="*/ 47229 h 95250"/>
                <a:gd name="connsiteX2" fmla="*/ 7224 w 542925"/>
                <a:gd name="connsiteY2" fmla="*/ 25321 h 95250"/>
                <a:gd name="connsiteX3" fmla="*/ 7224 w 542925"/>
                <a:gd name="connsiteY3" fmla="*/ 25321 h 95250"/>
                <a:gd name="connsiteX4" fmla="*/ 29132 w 542925"/>
                <a:gd name="connsiteY4" fmla="*/ 7224 h 95250"/>
                <a:gd name="connsiteX5" fmla="*/ 521574 w 542925"/>
                <a:gd name="connsiteY5" fmla="*/ 56754 h 95250"/>
                <a:gd name="connsiteX6" fmla="*/ 539672 w 542925"/>
                <a:gd name="connsiteY6" fmla="*/ 78661 h 95250"/>
                <a:gd name="connsiteX7" fmla="*/ 539672 w 542925"/>
                <a:gd name="connsiteY7" fmla="*/ 78661 h 95250"/>
                <a:gd name="connsiteX8" fmla="*/ 517764 w 542925"/>
                <a:gd name="connsiteY8" fmla="*/ 967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2925" h="95250">
                  <a:moveTo>
                    <a:pt x="517764" y="96759"/>
                  </a:moveTo>
                  <a:lnTo>
                    <a:pt x="25322" y="47229"/>
                  </a:lnTo>
                  <a:cubicBezTo>
                    <a:pt x="13892" y="46276"/>
                    <a:pt x="6272" y="35799"/>
                    <a:pt x="7224" y="25321"/>
                  </a:cubicBezTo>
                  <a:lnTo>
                    <a:pt x="7224" y="25321"/>
                  </a:lnTo>
                  <a:cubicBezTo>
                    <a:pt x="8176" y="13891"/>
                    <a:pt x="18655" y="6271"/>
                    <a:pt x="29132" y="7224"/>
                  </a:cubicBezTo>
                  <a:lnTo>
                    <a:pt x="521574" y="56754"/>
                  </a:lnTo>
                  <a:cubicBezTo>
                    <a:pt x="533005" y="57706"/>
                    <a:pt x="540624" y="68184"/>
                    <a:pt x="539672" y="78661"/>
                  </a:cubicBezTo>
                  <a:lnTo>
                    <a:pt x="539672" y="78661"/>
                  </a:lnTo>
                  <a:cubicBezTo>
                    <a:pt x="538719" y="90092"/>
                    <a:pt x="529194" y="97711"/>
                    <a:pt x="517764" y="96759"/>
                  </a:cubicBezTo>
                  <a:close/>
                </a:path>
              </a:pathLst>
            </a:custGeom>
            <a:solidFill>
              <a:srgbClr val="DCE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E9E4A4B-75A5-499C-A20D-95BF8A614044}"/>
                </a:ext>
              </a:extLst>
            </p:cNvPr>
            <p:cNvSpPr/>
            <p:nvPr/>
          </p:nvSpPr>
          <p:spPr>
            <a:xfrm>
              <a:off x="17200749" y="4037393"/>
              <a:ext cx="209550" cy="514350"/>
            </a:xfrm>
            <a:custGeom>
              <a:avLst/>
              <a:gdLst>
                <a:gd name="connsiteX0" fmla="*/ 23942 w 209550"/>
                <a:gd name="connsiteY0" fmla="*/ 12636 h 514350"/>
                <a:gd name="connsiteX1" fmla="*/ 210633 w 209550"/>
                <a:gd name="connsiteY1" fmla="*/ 495554 h 514350"/>
                <a:gd name="connsiteX2" fmla="*/ 205870 w 209550"/>
                <a:gd name="connsiteY2" fmla="*/ 506984 h 514350"/>
                <a:gd name="connsiteX3" fmla="*/ 205870 w 209550"/>
                <a:gd name="connsiteY3" fmla="*/ 506984 h 514350"/>
                <a:gd name="connsiteX4" fmla="*/ 194440 w 209550"/>
                <a:gd name="connsiteY4" fmla="*/ 502221 h 514350"/>
                <a:gd name="connsiteX5" fmla="*/ 7750 w 209550"/>
                <a:gd name="connsiteY5" fmla="*/ 19304 h 514350"/>
                <a:gd name="connsiteX6" fmla="*/ 12512 w 209550"/>
                <a:gd name="connsiteY6" fmla="*/ 7874 h 514350"/>
                <a:gd name="connsiteX7" fmla="*/ 12512 w 209550"/>
                <a:gd name="connsiteY7" fmla="*/ 7874 h 514350"/>
                <a:gd name="connsiteX8" fmla="*/ 23942 w 209550"/>
                <a:gd name="connsiteY8" fmla="*/ 126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0" h="514350">
                  <a:moveTo>
                    <a:pt x="23942" y="12636"/>
                  </a:moveTo>
                  <a:lnTo>
                    <a:pt x="210633" y="495554"/>
                  </a:lnTo>
                  <a:cubicBezTo>
                    <a:pt x="212537" y="500316"/>
                    <a:pt x="209679" y="505079"/>
                    <a:pt x="205870" y="506984"/>
                  </a:cubicBezTo>
                  <a:lnTo>
                    <a:pt x="205870" y="506984"/>
                  </a:lnTo>
                  <a:cubicBezTo>
                    <a:pt x="201108" y="508889"/>
                    <a:pt x="196345" y="506031"/>
                    <a:pt x="194440" y="502221"/>
                  </a:cubicBezTo>
                  <a:lnTo>
                    <a:pt x="7750" y="19304"/>
                  </a:lnTo>
                  <a:cubicBezTo>
                    <a:pt x="5845" y="14541"/>
                    <a:pt x="8702" y="9779"/>
                    <a:pt x="12512" y="7874"/>
                  </a:cubicBezTo>
                  <a:lnTo>
                    <a:pt x="12512" y="7874"/>
                  </a:lnTo>
                  <a:cubicBezTo>
                    <a:pt x="17275" y="5969"/>
                    <a:pt x="22037" y="7874"/>
                    <a:pt x="23942" y="12636"/>
                  </a:cubicBezTo>
                  <a:close/>
                </a:path>
              </a:pathLst>
            </a:custGeom>
            <a:solidFill>
              <a:srgbClr val="DCE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5B4D47C-D807-40D5-807C-BAE25F3348A5}"/>
                </a:ext>
              </a:extLst>
            </p:cNvPr>
            <p:cNvSpPr/>
            <p:nvPr/>
          </p:nvSpPr>
          <p:spPr>
            <a:xfrm>
              <a:off x="17420094" y="4561487"/>
              <a:ext cx="171450" cy="28575"/>
            </a:xfrm>
            <a:custGeom>
              <a:avLst/>
              <a:gdLst>
                <a:gd name="connsiteX0" fmla="*/ 8213 w 171450"/>
                <a:gd name="connsiteY0" fmla="*/ 7828 h 28575"/>
                <a:gd name="connsiteX1" fmla="*/ 172155 w 171450"/>
                <a:gd name="connsiteY1" fmla="*/ 24455 h 28575"/>
                <a:gd name="connsiteX2" fmla="*/ 171771 w 171450"/>
                <a:gd name="connsiteY2" fmla="*/ 28245 h 28575"/>
                <a:gd name="connsiteX3" fmla="*/ 7828 w 171450"/>
                <a:gd name="connsiteY3" fmla="*/ 1161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28575">
                  <a:moveTo>
                    <a:pt x="8213" y="7828"/>
                  </a:moveTo>
                  <a:lnTo>
                    <a:pt x="172155" y="24455"/>
                  </a:lnTo>
                  <a:lnTo>
                    <a:pt x="171771" y="28245"/>
                  </a:lnTo>
                  <a:lnTo>
                    <a:pt x="7828" y="11619"/>
                  </a:lnTo>
                  <a:close/>
                </a:path>
              </a:pathLst>
            </a:custGeom>
            <a:solidFill>
              <a:srgbClr val="564F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7DC0590-D6FE-4923-A4A7-210116A893B0}"/>
                </a:ext>
              </a:extLst>
            </p:cNvPr>
            <p:cNvSpPr/>
            <p:nvPr/>
          </p:nvSpPr>
          <p:spPr>
            <a:xfrm>
              <a:off x="17885001" y="4606001"/>
              <a:ext cx="28575" cy="28575"/>
            </a:xfrm>
            <a:custGeom>
              <a:avLst/>
              <a:gdLst>
                <a:gd name="connsiteX0" fmla="*/ 8982 w 28575"/>
                <a:gd name="connsiteY0" fmla="*/ 7828 h 28575"/>
                <a:gd name="connsiteX1" fmla="*/ 28882 w 28575"/>
                <a:gd name="connsiteY1" fmla="*/ 9846 h 28575"/>
                <a:gd name="connsiteX2" fmla="*/ 27729 w 28575"/>
                <a:gd name="connsiteY2" fmla="*/ 21218 h 28575"/>
                <a:gd name="connsiteX3" fmla="*/ 7828 w 28575"/>
                <a:gd name="connsiteY3" fmla="*/ 1920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8982" y="7828"/>
                  </a:moveTo>
                  <a:lnTo>
                    <a:pt x="28882" y="9846"/>
                  </a:lnTo>
                  <a:lnTo>
                    <a:pt x="27729" y="21218"/>
                  </a:lnTo>
                  <a:lnTo>
                    <a:pt x="7828" y="19200"/>
                  </a:lnTo>
                  <a:close/>
                </a:path>
              </a:pathLst>
            </a:custGeom>
            <a:solidFill>
              <a:srgbClr val="564F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A4BBAC1-EE78-46B3-8F15-5FECF6FCB149}"/>
                </a:ext>
              </a:extLst>
            </p:cNvPr>
            <p:cNvSpPr/>
            <p:nvPr/>
          </p:nvSpPr>
          <p:spPr>
            <a:xfrm>
              <a:off x="17856518" y="4602191"/>
              <a:ext cx="28575" cy="28575"/>
            </a:xfrm>
            <a:custGeom>
              <a:avLst/>
              <a:gdLst>
                <a:gd name="connsiteX0" fmla="*/ 8982 w 28575"/>
                <a:gd name="connsiteY0" fmla="*/ 7828 h 28575"/>
                <a:gd name="connsiteX1" fmla="*/ 28882 w 28575"/>
                <a:gd name="connsiteY1" fmla="*/ 9846 h 28575"/>
                <a:gd name="connsiteX2" fmla="*/ 27729 w 28575"/>
                <a:gd name="connsiteY2" fmla="*/ 21218 h 28575"/>
                <a:gd name="connsiteX3" fmla="*/ 7828 w 28575"/>
                <a:gd name="connsiteY3" fmla="*/ 1920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8982" y="7828"/>
                  </a:moveTo>
                  <a:lnTo>
                    <a:pt x="28882" y="9846"/>
                  </a:lnTo>
                  <a:lnTo>
                    <a:pt x="27729" y="21218"/>
                  </a:lnTo>
                  <a:lnTo>
                    <a:pt x="7828" y="19200"/>
                  </a:lnTo>
                  <a:close/>
                </a:path>
              </a:pathLst>
            </a:custGeom>
            <a:solidFill>
              <a:srgbClr val="564F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6E67DB5-5B5C-40F8-8D12-B72E7B7679E4}"/>
                </a:ext>
              </a:extLst>
            </p:cNvPr>
            <p:cNvSpPr/>
            <p:nvPr/>
          </p:nvSpPr>
          <p:spPr>
            <a:xfrm>
              <a:off x="17827939" y="4599329"/>
              <a:ext cx="28575" cy="28575"/>
            </a:xfrm>
            <a:custGeom>
              <a:avLst/>
              <a:gdLst>
                <a:gd name="connsiteX0" fmla="*/ 8982 w 28575"/>
                <a:gd name="connsiteY0" fmla="*/ 7828 h 28575"/>
                <a:gd name="connsiteX1" fmla="*/ 28882 w 28575"/>
                <a:gd name="connsiteY1" fmla="*/ 9846 h 28575"/>
                <a:gd name="connsiteX2" fmla="*/ 27729 w 28575"/>
                <a:gd name="connsiteY2" fmla="*/ 21218 h 28575"/>
                <a:gd name="connsiteX3" fmla="*/ 7828 w 28575"/>
                <a:gd name="connsiteY3" fmla="*/ 1920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8982" y="7828"/>
                  </a:moveTo>
                  <a:lnTo>
                    <a:pt x="28882" y="9846"/>
                  </a:lnTo>
                  <a:lnTo>
                    <a:pt x="27729" y="21218"/>
                  </a:lnTo>
                  <a:lnTo>
                    <a:pt x="7828" y="19200"/>
                  </a:lnTo>
                  <a:close/>
                </a:path>
              </a:pathLst>
            </a:custGeom>
            <a:solidFill>
              <a:srgbClr val="564F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F5683D32-95A8-4B87-8F8B-158916FFE69E}"/>
              </a:ext>
            </a:extLst>
          </p:cNvPr>
          <p:cNvGrpSpPr/>
          <p:nvPr/>
        </p:nvGrpSpPr>
        <p:grpSpPr>
          <a:xfrm>
            <a:off x="4111902" y="3237865"/>
            <a:ext cx="665485" cy="1920411"/>
            <a:chOff x="16148342" y="6475680"/>
            <a:chExt cx="1331143" cy="3841323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87E75D5-BD9C-4B47-968C-A4E767112A74}"/>
                </a:ext>
              </a:extLst>
            </p:cNvPr>
            <p:cNvSpPr/>
            <p:nvPr/>
          </p:nvSpPr>
          <p:spPr>
            <a:xfrm>
              <a:off x="16243140" y="6616541"/>
              <a:ext cx="66675" cy="123825"/>
            </a:xfrm>
            <a:custGeom>
              <a:avLst/>
              <a:gdLst>
                <a:gd name="connsiteX0" fmla="*/ 7144 w 66675"/>
                <a:gd name="connsiteY0" fmla="*/ 101441 h 123825"/>
                <a:gd name="connsiteX1" fmla="*/ 54769 w 66675"/>
                <a:gd name="connsiteY1" fmla="*/ 117634 h 123825"/>
                <a:gd name="connsiteX2" fmla="*/ 63341 w 66675"/>
                <a:gd name="connsiteY2" fmla="*/ 64294 h 123825"/>
                <a:gd name="connsiteX3" fmla="*/ 67151 w 66675"/>
                <a:gd name="connsiteY3" fmla="*/ 37624 h 123825"/>
                <a:gd name="connsiteX4" fmla="*/ 68104 w 66675"/>
                <a:gd name="connsiteY4" fmla="*/ 32861 h 123825"/>
                <a:gd name="connsiteX5" fmla="*/ 21431 w 66675"/>
                <a:gd name="connsiteY5" fmla="*/ 7144 h 123825"/>
                <a:gd name="connsiteX6" fmla="*/ 18573 w 66675"/>
                <a:gd name="connsiteY6" fmla="*/ 30004 h 123825"/>
                <a:gd name="connsiteX7" fmla="*/ 15716 w 66675"/>
                <a:gd name="connsiteY7" fmla="*/ 51911 h 123825"/>
                <a:gd name="connsiteX8" fmla="*/ 15716 w 66675"/>
                <a:gd name="connsiteY8" fmla="*/ 51911 h 123825"/>
                <a:gd name="connsiteX9" fmla="*/ 7144 w 66675"/>
                <a:gd name="connsiteY9" fmla="*/ 10144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675" h="123825">
                  <a:moveTo>
                    <a:pt x="7144" y="101441"/>
                  </a:moveTo>
                  <a:cubicBezTo>
                    <a:pt x="7144" y="104299"/>
                    <a:pt x="54769" y="117634"/>
                    <a:pt x="54769" y="117634"/>
                  </a:cubicBezTo>
                  <a:lnTo>
                    <a:pt x="63341" y="64294"/>
                  </a:lnTo>
                  <a:lnTo>
                    <a:pt x="67151" y="37624"/>
                  </a:lnTo>
                  <a:lnTo>
                    <a:pt x="68104" y="32861"/>
                  </a:lnTo>
                  <a:lnTo>
                    <a:pt x="21431" y="7144"/>
                  </a:lnTo>
                  <a:cubicBezTo>
                    <a:pt x="21431" y="7144"/>
                    <a:pt x="19526" y="16669"/>
                    <a:pt x="18573" y="30004"/>
                  </a:cubicBezTo>
                  <a:cubicBezTo>
                    <a:pt x="17621" y="36671"/>
                    <a:pt x="16669" y="44291"/>
                    <a:pt x="15716" y="51911"/>
                  </a:cubicBezTo>
                  <a:lnTo>
                    <a:pt x="15716" y="51911"/>
                  </a:lnTo>
                  <a:cubicBezTo>
                    <a:pt x="10954" y="74771"/>
                    <a:pt x="7144" y="99536"/>
                    <a:pt x="7144" y="101441"/>
                  </a:cubicBez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5B685FA-7F0F-4399-A269-B3889BB3B135}"/>
                </a:ext>
              </a:extLst>
            </p:cNvPr>
            <p:cNvSpPr/>
            <p:nvPr/>
          </p:nvSpPr>
          <p:spPr>
            <a:xfrm>
              <a:off x="16332676" y="6486048"/>
              <a:ext cx="38100" cy="123825"/>
            </a:xfrm>
            <a:custGeom>
              <a:avLst/>
              <a:gdLst>
                <a:gd name="connsiteX0" fmla="*/ 31909 w 38100"/>
                <a:gd name="connsiteY0" fmla="*/ 7144 h 123825"/>
                <a:gd name="connsiteX1" fmla="*/ 23336 w 38100"/>
                <a:gd name="connsiteY1" fmla="*/ 92869 h 123825"/>
                <a:gd name="connsiteX2" fmla="*/ 7144 w 38100"/>
                <a:gd name="connsiteY2" fmla="*/ 91916 h 123825"/>
                <a:gd name="connsiteX3" fmla="*/ 31909 w 38100"/>
                <a:gd name="connsiteY3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3825">
                  <a:moveTo>
                    <a:pt x="31909" y="7144"/>
                  </a:moveTo>
                  <a:cubicBezTo>
                    <a:pt x="31909" y="7144"/>
                    <a:pt x="35719" y="35719"/>
                    <a:pt x="23336" y="92869"/>
                  </a:cubicBezTo>
                  <a:cubicBezTo>
                    <a:pt x="10953" y="150971"/>
                    <a:pt x="7144" y="91916"/>
                    <a:pt x="7144" y="91916"/>
                  </a:cubicBezTo>
                  <a:lnTo>
                    <a:pt x="31909" y="7144"/>
                  </a:lnTo>
                  <a:close/>
                </a:path>
              </a:pathLst>
            </a:custGeom>
            <a:solidFill>
              <a:srgbClr val="F4B1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9B45F51-0721-453B-BB5B-AEE87FD874DC}"/>
                </a:ext>
              </a:extLst>
            </p:cNvPr>
            <p:cNvSpPr/>
            <p:nvPr/>
          </p:nvSpPr>
          <p:spPr>
            <a:xfrm>
              <a:off x="17208022" y="8215686"/>
              <a:ext cx="114300" cy="228600"/>
            </a:xfrm>
            <a:custGeom>
              <a:avLst/>
              <a:gdLst>
                <a:gd name="connsiteX0" fmla="*/ 110014 w 114300"/>
                <a:gd name="connsiteY0" fmla="*/ 72969 h 228600"/>
                <a:gd name="connsiteX1" fmla="*/ 70962 w 114300"/>
                <a:gd name="connsiteY1" fmla="*/ 210129 h 228600"/>
                <a:gd name="connsiteX2" fmla="*/ 42387 w 114300"/>
                <a:gd name="connsiteY2" fmla="*/ 228226 h 228600"/>
                <a:gd name="connsiteX3" fmla="*/ 7144 w 114300"/>
                <a:gd name="connsiteY3" fmla="*/ 13914 h 228600"/>
                <a:gd name="connsiteX4" fmla="*/ 63341 w 114300"/>
                <a:gd name="connsiteY4" fmla="*/ 11057 h 228600"/>
                <a:gd name="connsiteX5" fmla="*/ 110014 w 114300"/>
                <a:gd name="connsiteY5" fmla="*/ 72969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228600">
                  <a:moveTo>
                    <a:pt x="110014" y="72969"/>
                  </a:moveTo>
                  <a:cubicBezTo>
                    <a:pt x="110014" y="72969"/>
                    <a:pt x="124302" y="120594"/>
                    <a:pt x="70962" y="210129"/>
                  </a:cubicBezTo>
                  <a:lnTo>
                    <a:pt x="42387" y="228226"/>
                  </a:lnTo>
                  <a:lnTo>
                    <a:pt x="7144" y="13914"/>
                  </a:lnTo>
                  <a:cubicBezTo>
                    <a:pt x="7144" y="13914"/>
                    <a:pt x="25241" y="33916"/>
                    <a:pt x="63341" y="11057"/>
                  </a:cubicBezTo>
                  <a:cubicBezTo>
                    <a:pt x="102394" y="-11804"/>
                    <a:pt x="110014" y="72969"/>
                    <a:pt x="110014" y="72969"/>
                  </a:cubicBez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DC9CF64-B558-479A-B148-E8A1E1E0BB30}"/>
                </a:ext>
              </a:extLst>
            </p:cNvPr>
            <p:cNvSpPr/>
            <p:nvPr/>
          </p:nvSpPr>
          <p:spPr>
            <a:xfrm>
              <a:off x="16293276" y="10050303"/>
              <a:ext cx="228600" cy="266700"/>
            </a:xfrm>
            <a:custGeom>
              <a:avLst/>
              <a:gdLst>
                <a:gd name="connsiteX0" fmla="*/ 201800 w 228600"/>
                <a:gd name="connsiteY0" fmla="*/ 36671 h 266700"/>
                <a:gd name="connsiteX1" fmla="*/ 224660 w 228600"/>
                <a:gd name="connsiteY1" fmla="*/ 176689 h 266700"/>
                <a:gd name="connsiteX2" fmla="*/ 221802 w 228600"/>
                <a:gd name="connsiteY2" fmla="*/ 218598 h 266700"/>
                <a:gd name="connsiteX3" fmla="*/ 219898 w 228600"/>
                <a:gd name="connsiteY3" fmla="*/ 221456 h 266700"/>
                <a:gd name="connsiteX4" fmla="*/ 87500 w 228600"/>
                <a:gd name="connsiteY4" fmla="*/ 259556 h 266700"/>
                <a:gd name="connsiteX5" fmla="*/ 11300 w 228600"/>
                <a:gd name="connsiteY5" fmla="*/ 213836 h 266700"/>
                <a:gd name="connsiteX6" fmla="*/ 19873 w 228600"/>
                <a:gd name="connsiteY6" fmla="*/ 182403 h 266700"/>
                <a:gd name="connsiteX7" fmla="*/ 85595 w 228600"/>
                <a:gd name="connsiteY7" fmla="*/ 90964 h 266700"/>
                <a:gd name="connsiteX8" fmla="*/ 91310 w 228600"/>
                <a:gd name="connsiteY8" fmla="*/ 7144 h 266700"/>
                <a:gd name="connsiteX9" fmla="*/ 201800 w 228600"/>
                <a:gd name="connsiteY9" fmla="*/ 36671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66700">
                  <a:moveTo>
                    <a:pt x="201800" y="36671"/>
                  </a:moveTo>
                  <a:cubicBezTo>
                    <a:pt x="195133" y="82391"/>
                    <a:pt x="203705" y="129064"/>
                    <a:pt x="224660" y="176689"/>
                  </a:cubicBezTo>
                  <a:cubicBezTo>
                    <a:pt x="230375" y="190023"/>
                    <a:pt x="229423" y="206216"/>
                    <a:pt x="221802" y="218598"/>
                  </a:cubicBezTo>
                  <a:cubicBezTo>
                    <a:pt x="220850" y="219551"/>
                    <a:pt x="220850" y="220503"/>
                    <a:pt x="219898" y="221456"/>
                  </a:cubicBezTo>
                  <a:cubicBezTo>
                    <a:pt x="191323" y="264319"/>
                    <a:pt x="135125" y="279559"/>
                    <a:pt x="87500" y="259556"/>
                  </a:cubicBezTo>
                  <a:cubicBezTo>
                    <a:pt x="59877" y="247173"/>
                    <a:pt x="35112" y="232886"/>
                    <a:pt x="11300" y="213836"/>
                  </a:cubicBezTo>
                  <a:cubicBezTo>
                    <a:pt x="3680" y="197644"/>
                    <a:pt x="6537" y="187166"/>
                    <a:pt x="19873" y="182403"/>
                  </a:cubicBezTo>
                  <a:cubicBezTo>
                    <a:pt x="52258" y="156686"/>
                    <a:pt x="76070" y="127159"/>
                    <a:pt x="85595" y="90964"/>
                  </a:cubicBezTo>
                  <a:lnTo>
                    <a:pt x="91310" y="7144"/>
                  </a:lnTo>
                  <a:lnTo>
                    <a:pt x="201800" y="3667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F05B41E-B9CF-4384-B7E2-35843EC82AE2}"/>
                </a:ext>
              </a:extLst>
            </p:cNvPr>
            <p:cNvSpPr/>
            <p:nvPr/>
          </p:nvSpPr>
          <p:spPr>
            <a:xfrm>
              <a:off x="17184357" y="9986714"/>
              <a:ext cx="266700" cy="304800"/>
            </a:xfrm>
            <a:custGeom>
              <a:avLst/>
              <a:gdLst>
                <a:gd name="connsiteX0" fmla="*/ 234645 w 266700"/>
                <a:gd name="connsiteY0" fmla="*/ 27870 h 304800"/>
                <a:gd name="connsiteX1" fmla="*/ 260363 w 266700"/>
                <a:gd name="connsiteY1" fmla="*/ 170745 h 304800"/>
                <a:gd name="connsiteX2" fmla="*/ 260363 w 266700"/>
                <a:gd name="connsiteY2" fmla="*/ 179317 h 304800"/>
                <a:gd name="connsiteX3" fmla="*/ 247980 w 266700"/>
                <a:gd name="connsiteY3" fmla="*/ 264090 h 304800"/>
                <a:gd name="connsiteX4" fmla="*/ 225120 w 266700"/>
                <a:gd name="connsiteY4" fmla="*/ 285998 h 304800"/>
                <a:gd name="connsiteX5" fmla="*/ 35572 w 266700"/>
                <a:gd name="connsiteY5" fmla="*/ 304095 h 304800"/>
                <a:gd name="connsiteX6" fmla="*/ 28905 w 266700"/>
                <a:gd name="connsiteY6" fmla="*/ 304095 h 304800"/>
                <a:gd name="connsiteX7" fmla="*/ 28905 w 266700"/>
                <a:gd name="connsiteY7" fmla="*/ 304095 h 304800"/>
                <a:gd name="connsiteX8" fmla="*/ 12713 w 266700"/>
                <a:gd name="connsiteY8" fmla="*/ 263137 h 304800"/>
                <a:gd name="connsiteX9" fmla="*/ 45097 w 266700"/>
                <a:gd name="connsiteY9" fmla="*/ 224085 h 304800"/>
                <a:gd name="connsiteX10" fmla="*/ 86055 w 266700"/>
                <a:gd name="connsiteY10" fmla="*/ 168840 h 304800"/>
                <a:gd name="connsiteX11" fmla="*/ 88913 w 266700"/>
                <a:gd name="connsiteY11" fmla="*/ 163125 h 304800"/>
                <a:gd name="connsiteX12" fmla="*/ 133680 w 266700"/>
                <a:gd name="connsiteY12" fmla="*/ 38348 h 304800"/>
                <a:gd name="connsiteX13" fmla="*/ 150825 w 266700"/>
                <a:gd name="connsiteY13" fmla="*/ 22155 h 304800"/>
                <a:gd name="connsiteX14" fmla="*/ 201307 w 266700"/>
                <a:gd name="connsiteY14" fmla="*/ 8820 h 304800"/>
                <a:gd name="connsiteX15" fmla="*/ 234645 w 266700"/>
                <a:gd name="connsiteY15" fmla="*/ 2787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6700" h="304800">
                  <a:moveTo>
                    <a:pt x="234645" y="27870"/>
                  </a:moveTo>
                  <a:lnTo>
                    <a:pt x="260363" y="170745"/>
                  </a:lnTo>
                  <a:cubicBezTo>
                    <a:pt x="261315" y="173603"/>
                    <a:pt x="261315" y="176460"/>
                    <a:pt x="260363" y="179317"/>
                  </a:cubicBezTo>
                  <a:lnTo>
                    <a:pt x="247980" y="264090"/>
                  </a:lnTo>
                  <a:cubicBezTo>
                    <a:pt x="246075" y="275520"/>
                    <a:pt x="236550" y="285045"/>
                    <a:pt x="225120" y="285998"/>
                  </a:cubicBezTo>
                  <a:lnTo>
                    <a:pt x="35572" y="304095"/>
                  </a:lnTo>
                  <a:cubicBezTo>
                    <a:pt x="33667" y="304095"/>
                    <a:pt x="31763" y="304095"/>
                    <a:pt x="28905" y="304095"/>
                  </a:cubicBezTo>
                  <a:lnTo>
                    <a:pt x="28905" y="304095"/>
                  </a:lnTo>
                  <a:cubicBezTo>
                    <a:pt x="9855" y="301237"/>
                    <a:pt x="330" y="278378"/>
                    <a:pt x="12713" y="263137"/>
                  </a:cubicBezTo>
                  <a:cubicBezTo>
                    <a:pt x="27000" y="245040"/>
                    <a:pt x="42240" y="225037"/>
                    <a:pt x="45097" y="224085"/>
                  </a:cubicBezTo>
                  <a:cubicBezTo>
                    <a:pt x="49859" y="221228"/>
                    <a:pt x="78434" y="180270"/>
                    <a:pt x="86055" y="168840"/>
                  </a:cubicBezTo>
                  <a:cubicBezTo>
                    <a:pt x="87007" y="166935"/>
                    <a:pt x="87959" y="165030"/>
                    <a:pt x="88913" y="163125"/>
                  </a:cubicBezTo>
                  <a:lnTo>
                    <a:pt x="133680" y="38348"/>
                  </a:lnTo>
                  <a:cubicBezTo>
                    <a:pt x="136538" y="30728"/>
                    <a:pt x="143205" y="24060"/>
                    <a:pt x="150825" y="22155"/>
                  </a:cubicBezTo>
                  <a:lnTo>
                    <a:pt x="201307" y="8820"/>
                  </a:lnTo>
                  <a:cubicBezTo>
                    <a:pt x="217500" y="3105"/>
                    <a:pt x="231788" y="12630"/>
                    <a:pt x="234645" y="2787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F27D1C3-11F1-412C-BB37-C34B0917E124}"/>
                </a:ext>
              </a:extLst>
            </p:cNvPr>
            <p:cNvSpPr/>
            <p:nvPr/>
          </p:nvSpPr>
          <p:spPr>
            <a:xfrm>
              <a:off x="16376490" y="8152923"/>
              <a:ext cx="600075" cy="1943100"/>
            </a:xfrm>
            <a:custGeom>
              <a:avLst/>
              <a:gdLst>
                <a:gd name="connsiteX0" fmla="*/ 7144 w 600075"/>
                <a:gd name="connsiteY0" fmla="*/ 1913096 h 1943100"/>
                <a:gd name="connsiteX1" fmla="*/ 89059 w 600075"/>
                <a:gd name="connsiteY1" fmla="*/ 1931194 h 1943100"/>
                <a:gd name="connsiteX2" fmla="*/ 117634 w 600075"/>
                <a:gd name="connsiteY2" fmla="*/ 1937861 h 1943100"/>
                <a:gd name="connsiteX3" fmla="*/ 250031 w 600075"/>
                <a:gd name="connsiteY3" fmla="*/ 1350169 h 1943100"/>
                <a:gd name="connsiteX4" fmla="*/ 306229 w 600075"/>
                <a:gd name="connsiteY4" fmla="*/ 1104424 h 1943100"/>
                <a:gd name="connsiteX5" fmla="*/ 329088 w 600075"/>
                <a:gd name="connsiteY5" fmla="*/ 1022509 h 1943100"/>
                <a:gd name="connsiteX6" fmla="*/ 329088 w 600075"/>
                <a:gd name="connsiteY6" fmla="*/ 1022509 h 1943100"/>
                <a:gd name="connsiteX7" fmla="*/ 508159 w 600075"/>
                <a:gd name="connsiteY7" fmla="*/ 384334 h 1943100"/>
                <a:gd name="connsiteX8" fmla="*/ 544354 w 600075"/>
                <a:gd name="connsiteY8" fmla="*/ 352901 h 1943100"/>
                <a:gd name="connsiteX9" fmla="*/ 595788 w 600075"/>
                <a:gd name="connsiteY9" fmla="*/ 74771 h 1943100"/>
                <a:gd name="connsiteX10" fmla="*/ 284321 w 600075"/>
                <a:gd name="connsiteY10" fmla="*/ 7144 h 1943100"/>
                <a:gd name="connsiteX11" fmla="*/ 281463 w 600075"/>
                <a:gd name="connsiteY11" fmla="*/ 12859 h 1943100"/>
                <a:gd name="connsiteX12" fmla="*/ 103346 w 600075"/>
                <a:gd name="connsiteY12" fmla="*/ 909161 h 1943100"/>
                <a:gd name="connsiteX13" fmla="*/ 103346 w 600075"/>
                <a:gd name="connsiteY13" fmla="*/ 909161 h 1943100"/>
                <a:gd name="connsiteX14" fmla="*/ 98584 w 600075"/>
                <a:gd name="connsiteY14" fmla="*/ 1076801 h 1943100"/>
                <a:gd name="connsiteX15" fmla="*/ 24288 w 600075"/>
                <a:gd name="connsiteY15" fmla="*/ 1498759 h 1943100"/>
                <a:gd name="connsiteX16" fmla="*/ 7144 w 600075"/>
                <a:gd name="connsiteY16" fmla="*/ 1913096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0075" h="1943100">
                  <a:moveTo>
                    <a:pt x="7144" y="1913096"/>
                  </a:moveTo>
                  <a:lnTo>
                    <a:pt x="89059" y="1931194"/>
                  </a:lnTo>
                  <a:lnTo>
                    <a:pt x="117634" y="1937861"/>
                  </a:lnTo>
                  <a:cubicBezTo>
                    <a:pt x="121444" y="1777841"/>
                    <a:pt x="173831" y="1574006"/>
                    <a:pt x="250031" y="1350169"/>
                  </a:cubicBezTo>
                  <a:cubicBezTo>
                    <a:pt x="262413" y="1252061"/>
                    <a:pt x="279559" y="1167289"/>
                    <a:pt x="306229" y="1104424"/>
                  </a:cubicBezTo>
                  <a:lnTo>
                    <a:pt x="329088" y="1022509"/>
                  </a:lnTo>
                  <a:cubicBezTo>
                    <a:pt x="329088" y="1022509"/>
                    <a:pt x="329088" y="1022509"/>
                    <a:pt x="329088" y="1022509"/>
                  </a:cubicBezTo>
                  <a:lnTo>
                    <a:pt x="508159" y="384334"/>
                  </a:lnTo>
                  <a:lnTo>
                    <a:pt x="544354" y="352901"/>
                  </a:lnTo>
                  <a:lnTo>
                    <a:pt x="595788" y="74771"/>
                  </a:lnTo>
                  <a:lnTo>
                    <a:pt x="284321" y="7144"/>
                  </a:lnTo>
                  <a:cubicBezTo>
                    <a:pt x="283369" y="9049"/>
                    <a:pt x="282416" y="10954"/>
                    <a:pt x="281463" y="12859"/>
                  </a:cubicBezTo>
                  <a:cubicBezTo>
                    <a:pt x="197644" y="191928"/>
                    <a:pt x="122396" y="570071"/>
                    <a:pt x="103346" y="909161"/>
                  </a:cubicBezTo>
                  <a:cubicBezTo>
                    <a:pt x="103346" y="909161"/>
                    <a:pt x="103346" y="909161"/>
                    <a:pt x="103346" y="909161"/>
                  </a:cubicBezTo>
                  <a:cubicBezTo>
                    <a:pt x="100488" y="966311"/>
                    <a:pt x="98584" y="1022509"/>
                    <a:pt x="98584" y="1076801"/>
                  </a:cubicBezTo>
                  <a:cubicBezTo>
                    <a:pt x="40481" y="1213009"/>
                    <a:pt x="13811" y="1353026"/>
                    <a:pt x="24288" y="1498759"/>
                  </a:cubicBezTo>
                  <a:lnTo>
                    <a:pt x="7144" y="1913096"/>
                  </a:lnTo>
                  <a:close/>
                </a:path>
              </a:pathLst>
            </a:custGeom>
            <a:solidFill>
              <a:srgbClr val="F472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1D720A0-361E-4321-82B1-F4CD54002AF5}"/>
                </a:ext>
              </a:extLst>
            </p:cNvPr>
            <p:cNvSpPr/>
            <p:nvPr/>
          </p:nvSpPr>
          <p:spPr>
            <a:xfrm>
              <a:off x="16912675" y="8194833"/>
              <a:ext cx="514350" cy="1828800"/>
            </a:xfrm>
            <a:custGeom>
              <a:avLst/>
              <a:gdLst>
                <a:gd name="connsiteX0" fmla="*/ 7217 w 514350"/>
                <a:gd name="connsiteY0" fmla="*/ 277654 h 1828800"/>
                <a:gd name="connsiteX1" fmla="*/ 7217 w 514350"/>
                <a:gd name="connsiteY1" fmla="*/ 287179 h 1828800"/>
                <a:gd name="connsiteX2" fmla="*/ 8170 w 514350"/>
                <a:gd name="connsiteY2" fmla="*/ 310991 h 1828800"/>
                <a:gd name="connsiteX3" fmla="*/ 43412 w 514350"/>
                <a:gd name="connsiteY3" fmla="*/ 350043 h 1828800"/>
                <a:gd name="connsiteX4" fmla="*/ 103420 w 514350"/>
                <a:gd name="connsiteY4" fmla="*/ 999649 h 1828800"/>
                <a:gd name="connsiteX5" fmla="*/ 114849 w 514350"/>
                <a:gd name="connsiteY5" fmla="*/ 1035843 h 1828800"/>
                <a:gd name="connsiteX6" fmla="*/ 173904 w 514350"/>
                <a:gd name="connsiteY6" fmla="*/ 1147286 h 1828800"/>
                <a:gd name="connsiteX7" fmla="*/ 178667 w 514350"/>
                <a:gd name="connsiteY7" fmla="*/ 1156811 h 1828800"/>
                <a:gd name="connsiteX8" fmla="*/ 409172 w 514350"/>
                <a:gd name="connsiteY8" fmla="*/ 1826419 h 1828800"/>
                <a:gd name="connsiteX9" fmla="*/ 429174 w 514350"/>
                <a:gd name="connsiteY9" fmla="*/ 1822609 h 1828800"/>
                <a:gd name="connsiteX10" fmla="*/ 507279 w 514350"/>
                <a:gd name="connsiteY10" fmla="*/ 1809274 h 1828800"/>
                <a:gd name="connsiteX11" fmla="*/ 442510 w 514350"/>
                <a:gd name="connsiteY11" fmla="*/ 1243489 h 1828800"/>
                <a:gd name="connsiteX12" fmla="*/ 440604 w 514350"/>
                <a:gd name="connsiteY12" fmla="*/ 1226344 h 1828800"/>
                <a:gd name="connsiteX13" fmla="*/ 328210 w 514350"/>
                <a:gd name="connsiteY13" fmla="*/ 1004411 h 1828800"/>
                <a:gd name="connsiteX14" fmla="*/ 314874 w 514350"/>
                <a:gd name="connsiteY14" fmla="*/ 7144 h 1828800"/>
                <a:gd name="connsiteX15" fmla="*/ 31982 w 514350"/>
                <a:gd name="connsiteY15" fmla="*/ 47149 h 1828800"/>
                <a:gd name="connsiteX16" fmla="*/ 22457 w 514350"/>
                <a:gd name="connsiteY16" fmla="*/ 109061 h 1828800"/>
                <a:gd name="connsiteX17" fmla="*/ 7217 w 514350"/>
                <a:gd name="connsiteY17" fmla="*/ 277654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350" h="1828800">
                  <a:moveTo>
                    <a:pt x="7217" y="277654"/>
                  </a:moveTo>
                  <a:lnTo>
                    <a:pt x="7217" y="287179"/>
                  </a:lnTo>
                  <a:cubicBezTo>
                    <a:pt x="7217" y="294799"/>
                    <a:pt x="8170" y="303371"/>
                    <a:pt x="8170" y="310991"/>
                  </a:cubicBezTo>
                  <a:cubicBezTo>
                    <a:pt x="9122" y="318611"/>
                    <a:pt x="43412" y="342424"/>
                    <a:pt x="43412" y="350043"/>
                  </a:cubicBezTo>
                  <a:cubicBezTo>
                    <a:pt x="56747" y="553879"/>
                    <a:pt x="78654" y="812959"/>
                    <a:pt x="103420" y="999649"/>
                  </a:cubicBezTo>
                  <a:cubicBezTo>
                    <a:pt x="104372" y="1012031"/>
                    <a:pt x="108182" y="1025366"/>
                    <a:pt x="114849" y="1035843"/>
                  </a:cubicBezTo>
                  <a:lnTo>
                    <a:pt x="173904" y="1147286"/>
                  </a:lnTo>
                  <a:cubicBezTo>
                    <a:pt x="175810" y="1150144"/>
                    <a:pt x="176762" y="1153954"/>
                    <a:pt x="178667" y="1156811"/>
                  </a:cubicBezTo>
                  <a:lnTo>
                    <a:pt x="409172" y="1826419"/>
                  </a:lnTo>
                  <a:lnTo>
                    <a:pt x="429174" y="1822609"/>
                  </a:lnTo>
                  <a:lnTo>
                    <a:pt x="507279" y="1809274"/>
                  </a:lnTo>
                  <a:cubicBezTo>
                    <a:pt x="468227" y="1687354"/>
                    <a:pt x="450129" y="1486376"/>
                    <a:pt x="442510" y="1243489"/>
                  </a:cubicBezTo>
                  <a:cubicBezTo>
                    <a:pt x="442510" y="1237774"/>
                    <a:pt x="441557" y="1232059"/>
                    <a:pt x="440604" y="1226344"/>
                  </a:cubicBezTo>
                  <a:cubicBezTo>
                    <a:pt x="422507" y="1145381"/>
                    <a:pt x="379645" y="1073944"/>
                    <a:pt x="328210" y="1004411"/>
                  </a:cubicBezTo>
                  <a:cubicBezTo>
                    <a:pt x="378692" y="671036"/>
                    <a:pt x="409172" y="220504"/>
                    <a:pt x="314874" y="7144"/>
                  </a:cubicBezTo>
                  <a:lnTo>
                    <a:pt x="31982" y="47149"/>
                  </a:lnTo>
                  <a:cubicBezTo>
                    <a:pt x="31029" y="61436"/>
                    <a:pt x="27220" y="82391"/>
                    <a:pt x="22457" y="109061"/>
                  </a:cubicBezTo>
                  <a:cubicBezTo>
                    <a:pt x="14837" y="150971"/>
                    <a:pt x="6264" y="207168"/>
                    <a:pt x="7217" y="277654"/>
                  </a:cubicBezTo>
                  <a:close/>
                </a:path>
              </a:pathLst>
            </a:custGeom>
            <a:solidFill>
              <a:srgbClr val="F472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6FBF12E-90C1-468C-A1A4-2E314466772F}"/>
                </a:ext>
              </a:extLst>
            </p:cNvPr>
            <p:cNvSpPr/>
            <p:nvPr/>
          </p:nvSpPr>
          <p:spPr>
            <a:xfrm>
              <a:off x="16652715" y="7243518"/>
              <a:ext cx="581025" cy="1000125"/>
            </a:xfrm>
            <a:custGeom>
              <a:avLst/>
              <a:gdLst>
                <a:gd name="connsiteX0" fmla="*/ 7144 w 581025"/>
                <a:gd name="connsiteY0" fmla="*/ 193601 h 1000125"/>
                <a:gd name="connsiteX1" fmla="*/ 7144 w 581025"/>
                <a:gd name="connsiteY1" fmla="*/ 916549 h 1000125"/>
                <a:gd name="connsiteX2" fmla="*/ 32861 w 581025"/>
                <a:gd name="connsiteY2" fmla="*/ 936552 h 1000125"/>
                <a:gd name="connsiteX3" fmla="*/ 446246 w 581025"/>
                <a:gd name="connsiteY3" fmla="*/ 998464 h 1000125"/>
                <a:gd name="connsiteX4" fmla="*/ 573881 w 581025"/>
                <a:gd name="connsiteY4" fmla="*/ 958459 h 1000125"/>
                <a:gd name="connsiteX5" fmla="*/ 515779 w 581025"/>
                <a:gd name="connsiteY5" fmla="*/ 286947 h 1000125"/>
                <a:gd name="connsiteX6" fmla="*/ 543401 w 581025"/>
                <a:gd name="connsiteY6" fmla="*/ 184076 h 1000125"/>
                <a:gd name="connsiteX7" fmla="*/ 543401 w 581025"/>
                <a:gd name="connsiteY7" fmla="*/ 184076 h 1000125"/>
                <a:gd name="connsiteX8" fmla="*/ 574834 w 581025"/>
                <a:gd name="connsiteY8" fmla="*/ 65967 h 1000125"/>
                <a:gd name="connsiteX9" fmla="*/ 60484 w 581025"/>
                <a:gd name="connsiteY9" fmla="*/ 9769 h 1000125"/>
                <a:gd name="connsiteX10" fmla="*/ 7144 w 581025"/>
                <a:gd name="connsiteY10" fmla="*/ 193601 h 1000125"/>
                <a:gd name="connsiteX11" fmla="*/ 7144 w 581025"/>
                <a:gd name="connsiteY11" fmla="*/ 193601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1025" h="1000125">
                  <a:moveTo>
                    <a:pt x="7144" y="193601"/>
                  </a:moveTo>
                  <a:cubicBezTo>
                    <a:pt x="120491" y="518404"/>
                    <a:pt x="87154" y="619369"/>
                    <a:pt x="7144" y="916549"/>
                  </a:cubicBezTo>
                  <a:cubicBezTo>
                    <a:pt x="13811" y="924169"/>
                    <a:pt x="22384" y="930837"/>
                    <a:pt x="32861" y="936552"/>
                  </a:cubicBezTo>
                  <a:cubicBezTo>
                    <a:pt x="114776" y="986082"/>
                    <a:pt x="311944" y="1010847"/>
                    <a:pt x="446246" y="998464"/>
                  </a:cubicBezTo>
                  <a:cubicBezTo>
                    <a:pt x="507206" y="992749"/>
                    <a:pt x="554831" y="980367"/>
                    <a:pt x="573881" y="958459"/>
                  </a:cubicBezTo>
                  <a:cubicBezTo>
                    <a:pt x="515779" y="698427"/>
                    <a:pt x="500538" y="592699"/>
                    <a:pt x="515779" y="286947"/>
                  </a:cubicBezTo>
                  <a:lnTo>
                    <a:pt x="543401" y="184076"/>
                  </a:lnTo>
                  <a:lnTo>
                    <a:pt x="543401" y="184076"/>
                  </a:lnTo>
                  <a:lnTo>
                    <a:pt x="574834" y="65967"/>
                  </a:lnTo>
                  <a:cubicBezTo>
                    <a:pt x="584359" y="43107"/>
                    <a:pt x="69056" y="-4518"/>
                    <a:pt x="60484" y="9769"/>
                  </a:cubicBezTo>
                  <a:lnTo>
                    <a:pt x="7144" y="193601"/>
                  </a:lnTo>
                  <a:cubicBezTo>
                    <a:pt x="7144" y="193601"/>
                    <a:pt x="7144" y="193601"/>
                    <a:pt x="7144" y="19360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323ED90-9D23-4CC9-8C4D-B16BB08EA93A}"/>
                </a:ext>
              </a:extLst>
            </p:cNvPr>
            <p:cNvSpPr/>
            <p:nvPr/>
          </p:nvSpPr>
          <p:spPr>
            <a:xfrm>
              <a:off x="17060154" y="7420451"/>
              <a:ext cx="171450" cy="828675"/>
            </a:xfrm>
            <a:custGeom>
              <a:avLst/>
              <a:gdLst>
                <a:gd name="connsiteX0" fmla="*/ 38808 w 171450"/>
                <a:gd name="connsiteY0" fmla="*/ 821531 h 828675"/>
                <a:gd name="connsiteX1" fmla="*/ 166443 w 171450"/>
                <a:gd name="connsiteY1" fmla="*/ 781526 h 828675"/>
                <a:gd name="connsiteX2" fmla="*/ 108341 w 171450"/>
                <a:gd name="connsiteY2" fmla="*/ 110014 h 828675"/>
                <a:gd name="connsiteX3" fmla="*/ 135962 w 171450"/>
                <a:gd name="connsiteY3" fmla="*/ 7144 h 828675"/>
                <a:gd name="connsiteX4" fmla="*/ 38808 w 171450"/>
                <a:gd name="connsiteY4" fmla="*/ 821531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828675">
                  <a:moveTo>
                    <a:pt x="38808" y="821531"/>
                  </a:moveTo>
                  <a:cubicBezTo>
                    <a:pt x="99768" y="815817"/>
                    <a:pt x="147393" y="803434"/>
                    <a:pt x="166443" y="781526"/>
                  </a:cubicBezTo>
                  <a:cubicBezTo>
                    <a:pt x="108341" y="521494"/>
                    <a:pt x="93100" y="415766"/>
                    <a:pt x="108341" y="110014"/>
                  </a:cubicBezTo>
                  <a:lnTo>
                    <a:pt x="135962" y="7144"/>
                  </a:lnTo>
                  <a:cubicBezTo>
                    <a:pt x="132153" y="16669"/>
                    <a:pt x="-68825" y="519589"/>
                    <a:pt x="38808" y="8215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2A038EF-2A38-47FF-82AC-4B15FEF0B37C}"/>
                </a:ext>
              </a:extLst>
            </p:cNvPr>
            <p:cNvSpPr/>
            <p:nvPr/>
          </p:nvSpPr>
          <p:spPr>
            <a:xfrm>
              <a:off x="16148342" y="6693693"/>
              <a:ext cx="571500" cy="742950"/>
            </a:xfrm>
            <a:custGeom>
              <a:avLst/>
              <a:gdLst>
                <a:gd name="connsiteX0" fmla="*/ 564857 w 571500"/>
                <a:gd name="connsiteY0" fmla="*/ 558641 h 742950"/>
                <a:gd name="connsiteX1" fmla="*/ 137185 w 571500"/>
                <a:gd name="connsiteY1" fmla="*/ 416719 h 742950"/>
                <a:gd name="connsiteX2" fmla="*/ 166712 w 571500"/>
                <a:gd name="connsiteY2" fmla="*/ 36671 h 742950"/>
                <a:gd name="connsiteX3" fmla="*/ 81940 w 571500"/>
                <a:gd name="connsiteY3" fmla="*/ 7144 h 742950"/>
                <a:gd name="connsiteX4" fmla="*/ 7645 w 571500"/>
                <a:gd name="connsiteY4" fmla="*/ 447199 h 742950"/>
                <a:gd name="connsiteX5" fmla="*/ 24790 w 571500"/>
                <a:gd name="connsiteY5" fmla="*/ 480536 h 742950"/>
                <a:gd name="connsiteX6" fmla="*/ 512470 w 571500"/>
                <a:gd name="connsiteY6" fmla="*/ 743426 h 742950"/>
                <a:gd name="connsiteX7" fmla="*/ 564857 w 571500"/>
                <a:gd name="connsiteY7" fmla="*/ 558641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0" h="742950">
                  <a:moveTo>
                    <a:pt x="564857" y="558641"/>
                  </a:moveTo>
                  <a:cubicBezTo>
                    <a:pt x="385787" y="484346"/>
                    <a:pt x="228624" y="426244"/>
                    <a:pt x="137185" y="416719"/>
                  </a:cubicBezTo>
                  <a:cubicBezTo>
                    <a:pt x="135280" y="266224"/>
                    <a:pt x="135280" y="119539"/>
                    <a:pt x="166712" y="36671"/>
                  </a:cubicBezTo>
                  <a:lnTo>
                    <a:pt x="81940" y="7144"/>
                  </a:lnTo>
                  <a:cubicBezTo>
                    <a:pt x="32410" y="184309"/>
                    <a:pt x="2882" y="335756"/>
                    <a:pt x="7645" y="447199"/>
                  </a:cubicBezTo>
                  <a:cubicBezTo>
                    <a:pt x="8597" y="460534"/>
                    <a:pt x="14312" y="472916"/>
                    <a:pt x="24790" y="480536"/>
                  </a:cubicBezTo>
                  <a:cubicBezTo>
                    <a:pt x="150520" y="572929"/>
                    <a:pt x="325780" y="658654"/>
                    <a:pt x="512470" y="743426"/>
                  </a:cubicBezTo>
                  <a:lnTo>
                    <a:pt x="564857" y="55864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78E46ED-BEE6-4D8B-9BFB-1D7EC25E3A20}"/>
                </a:ext>
              </a:extLst>
            </p:cNvPr>
            <p:cNvSpPr/>
            <p:nvPr/>
          </p:nvSpPr>
          <p:spPr>
            <a:xfrm>
              <a:off x="17155635" y="7301388"/>
              <a:ext cx="323850" cy="990600"/>
            </a:xfrm>
            <a:custGeom>
              <a:avLst/>
              <a:gdLst>
                <a:gd name="connsiteX0" fmla="*/ 185262 w 323850"/>
                <a:gd name="connsiteY0" fmla="*/ 590074 h 990600"/>
                <a:gd name="connsiteX1" fmla="*/ 183356 w 323850"/>
                <a:gd name="connsiteY1" fmla="*/ 628174 h 990600"/>
                <a:gd name="connsiteX2" fmla="*/ 145256 w 323850"/>
                <a:gd name="connsiteY2" fmla="*/ 811054 h 990600"/>
                <a:gd name="connsiteX3" fmla="*/ 114777 w 323850"/>
                <a:gd name="connsiteY3" fmla="*/ 925354 h 990600"/>
                <a:gd name="connsiteX4" fmla="*/ 121444 w 323850"/>
                <a:gd name="connsiteY4" fmla="*/ 933926 h 990600"/>
                <a:gd name="connsiteX5" fmla="*/ 121444 w 323850"/>
                <a:gd name="connsiteY5" fmla="*/ 933926 h 990600"/>
                <a:gd name="connsiteX6" fmla="*/ 161449 w 323850"/>
                <a:gd name="connsiteY6" fmla="*/ 987267 h 990600"/>
                <a:gd name="connsiteX7" fmla="*/ 323374 w 323850"/>
                <a:gd name="connsiteY7" fmla="*/ 622459 h 990600"/>
                <a:gd name="connsiteX8" fmla="*/ 321469 w 323850"/>
                <a:gd name="connsiteY8" fmla="*/ 598646 h 990600"/>
                <a:gd name="connsiteX9" fmla="*/ 184310 w 323850"/>
                <a:gd name="connsiteY9" fmla="*/ 246221 h 990600"/>
                <a:gd name="connsiteX10" fmla="*/ 71914 w 323850"/>
                <a:gd name="connsiteY10" fmla="*/ 7144 h 990600"/>
                <a:gd name="connsiteX11" fmla="*/ 13812 w 323850"/>
                <a:gd name="connsiteY11" fmla="*/ 191929 h 990600"/>
                <a:gd name="connsiteX12" fmla="*/ 7144 w 323850"/>
                <a:gd name="connsiteY12" fmla="*/ 213836 h 990600"/>
                <a:gd name="connsiteX13" fmla="*/ 20479 w 323850"/>
                <a:gd name="connsiteY13" fmla="*/ 249079 h 990600"/>
                <a:gd name="connsiteX14" fmla="*/ 185262 w 323850"/>
                <a:gd name="connsiteY14" fmla="*/ 590074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990600">
                  <a:moveTo>
                    <a:pt x="185262" y="590074"/>
                  </a:moveTo>
                  <a:cubicBezTo>
                    <a:pt x="192881" y="602456"/>
                    <a:pt x="191929" y="616744"/>
                    <a:pt x="183356" y="628174"/>
                  </a:cubicBezTo>
                  <a:cubicBezTo>
                    <a:pt x="156687" y="665321"/>
                    <a:pt x="146210" y="731044"/>
                    <a:pt x="145256" y="811054"/>
                  </a:cubicBezTo>
                  <a:lnTo>
                    <a:pt x="114777" y="925354"/>
                  </a:lnTo>
                  <a:lnTo>
                    <a:pt x="121444" y="933926"/>
                  </a:lnTo>
                  <a:lnTo>
                    <a:pt x="121444" y="933926"/>
                  </a:lnTo>
                  <a:lnTo>
                    <a:pt x="161449" y="987267"/>
                  </a:lnTo>
                  <a:cubicBezTo>
                    <a:pt x="239554" y="849154"/>
                    <a:pt x="299562" y="724376"/>
                    <a:pt x="323374" y="622459"/>
                  </a:cubicBezTo>
                  <a:cubicBezTo>
                    <a:pt x="325279" y="614839"/>
                    <a:pt x="324327" y="606267"/>
                    <a:pt x="321469" y="598646"/>
                  </a:cubicBezTo>
                  <a:lnTo>
                    <a:pt x="184310" y="246221"/>
                  </a:lnTo>
                  <a:cubicBezTo>
                    <a:pt x="187166" y="150971"/>
                    <a:pt x="143352" y="73819"/>
                    <a:pt x="71914" y="7144"/>
                  </a:cubicBezTo>
                  <a:lnTo>
                    <a:pt x="13812" y="191929"/>
                  </a:lnTo>
                  <a:lnTo>
                    <a:pt x="7144" y="213836"/>
                  </a:lnTo>
                  <a:cubicBezTo>
                    <a:pt x="11906" y="226219"/>
                    <a:pt x="15716" y="237649"/>
                    <a:pt x="20479" y="249079"/>
                  </a:cubicBezTo>
                  <a:cubicBezTo>
                    <a:pt x="68104" y="371951"/>
                    <a:pt x="122397" y="486251"/>
                    <a:pt x="185262" y="59007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CBD2B98-F1E6-4F58-957A-5FA6F5A3FB24}"/>
                </a:ext>
              </a:extLst>
            </p:cNvPr>
            <p:cNvSpPr/>
            <p:nvPr/>
          </p:nvSpPr>
          <p:spPr>
            <a:xfrm>
              <a:off x="17161351" y="7485221"/>
              <a:ext cx="209550" cy="752475"/>
            </a:xfrm>
            <a:custGeom>
              <a:avLst/>
              <a:gdLst>
                <a:gd name="connsiteX0" fmla="*/ 179546 w 209550"/>
                <a:gd name="connsiteY0" fmla="*/ 406241 h 752475"/>
                <a:gd name="connsiteX1" fmla="*/ 177640 w 209550"/>
                <a:gd name="connsiteY1" fmla="*/ 444341 h 752475"/>
                <a:gd name="connsiteX2" fmla="*/ 139540 w 209550"/>
                <a:gd name="connsiteY2" fmla="*/ 627221 h 752475"/>
                <a:gd name="connsiteX3" fmla="*/ 109061 w 209550"/>
                <a:gd name="connsiteY3" fmla="*/ 741521 h 752475"/>
                <a:gd name="connsiteX4" fmla="*/ 115728 w 209550"/>
                <a:gd name="connsiteY4" fmla="*/ 750094 h 752475"/>
                <a:gd name="connsiteX5" fmla="*/ 115728 w 209550"/>
                <a:gd name="connsiteY5" fmla="*/ 750094 h 752475"/>
                <a:gd name="connsiteX6" fmla="*/ 158590 w 209550"/>
                <a:gd name="connsiteY6" fmla="*/ 625316 h 752475"/>
                <a:gd name="connsiteX7" fmla="*/ 209073 w 209550"/>
                <a:gd name="connsiteY7" fmla="*/ 415766 h 752475"/>
                <a:gd name="connsiteX8" fmla="*/ 207169 w 209550"/>
                <a:gd name="connsiteY8" fmla="*/ 395764 h 752475"/>
                <a:gd name="connsiteX9" fmla="*/ 7144 w 209550"/>
                <a:gd name="connsiteY9" fmla="*/ 7144 h 752475"/>
                <a:gd name="connsiteX10" fmla="*/ 13811 w 209550"/>
                <a:gd name="connsiteY10" fmla="*/ 65246 h 752475"/>
                <a:gd name="connsiteX11" fmla="*/ 179546 w 209550"/>
                <a:gd name="connsiteY11" fmla="*/ 406241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550" h="752475">
                  <a:moveTo>
                    <a:pt x="179546" y="406241"/>
                  </a:moveTo>
                  <a:cubicBezTo>
                    <a:pt x="187165" y="418624"/>
                    <a:pt x="186213" y="432911"/>
                    <a:pt x="177640" y="444341"/>
                  </a:cubicBezTo>
                  <a:cubicBezTo>
                    <a:pt x="150971" y="481489"/>
                    <a:pt x="140494" y="547211"/>
                    <a:pt x="139540" y="627221"/>
                  </a:cubicBezTo>
                  <a:lnTo>
                    <a:pt x="109061" y="741521"/>
                  </a:lnTo>
                  <a:lnTo>
                    <a:pt x="115728" y="750094"/>
                  </a:lnTo>
                  <a:lnTo>
                    <a:pt x="115728" y="750094"/>
                  </a:lnTo>
                  <a:lnTo>
                    <a:pt x="158590" y="625316"/>
                  </a:lnTo>
                  <a:lnTo>
                    <a:pt x="209073" y="415766"/>
                  </a:lnTo>
                  <a:cubicBezTo>
                    <a:pt x="210978" y="409099"/>
                    <a:pt x="210026" y="402431"/>
                    <a:pt x="207169" y="395764"/>
                  </a:cubicBezTo>
                  <a:lnTo>
                    <a:pt x="7144" y="7144"/>
                  </a:lnTo>
                  <a:lnTo>
                    <a:pt x="13811" y="65246"/>
                  </a:lnTo>
                  <a:cubicBezTo>
                    <a:pt x="62388" y="188119"/>
                    <a:pt x="116681" y="302419"/>
                    <a:pt x="179546" y="40624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F4D1D01-2DB9-489B-9BCC-727A99BC2BCA}"/>
                </a:ext>
              </a:extLst>
            </p:cNvPr>
            <p:cNvSpPr/>
            <p:nvPr/>
          </p:nvSpPr>
          <p:spPr>
            <a:xfrm>
              <a:off x="16667955" y="6699476"/>
              <a:ext cx="447675" cy="495300"/>
            </a:xfrm>
            <a:custGeom>
              <a:avLst/>
              <a:gdLst>
                <a:gd name="connsiteX0" fmla="*/ 10954 w 447675"/>
                <a:gd name="connsiteY0" fmla="*/ 389029 h 495300"/>
                <a:gd name="connsiteX1" fmla="*/ 50958 w 447675"/>
                <a:gd name="connsiteY1" fmla="*/ 473801 h 495300"/>
                <a:gd name="connsiteX2" fmla="*/ 60483 w 447675"/>
                <a:gd name="connsiteY2" fmla="*/ 484279 h 495300"/>
                <a:gd name="connsiteX3" fmla="*/ 88106 w 447675"/>
                <a:gd name="connsiteY3" fmla="*/ 489993 h 495300"/>
                <a:gd name="connsiteX4" fmla="*/ 161448 w 447675"/>
                <a:gd name="connsiteY4" fmla="*/ 450941 h 495300"/>
                <a:gd name="connsiteX5" fmla="*/ 194786 w 447675"/>
                <a:gd name="connsiteY5" fmla="*/ 449988 h 495300"/>
                <a:gd name="connsiteX6" fmla="*/ 307181 w 447675"/>
                <a:gd name="connsiteY6" fmla="*/ 446179 h 495300"/>
                <a:gd name="connsiteX7" fmla="*/ 435769 w 447675"/>
                <a:gd name="connsiteY7" fmla="*/ 295683 h 495300"/>
                <a:gd name="connsiteX8" fmla="*/ 436721 w 447675"/>
                <a:gd name="connsiteY8" fmla="*/ 157571 h 495300"/>
                <a:gd name="connsiteX9" fmla="*/ 429102 w 447675"/>
                <a:gd name="connsiteY9" fmla="*/ 128996 h 495300"/>
                <a:gd name="connsiteX10" fmla="*/ 395764 w 447675"/>
                <a:gd name="connsiteY10" fmla="*/ 77561 h 495300"/>
                <a:gd name="connsiteX11" fmla="*/ 330041 w 447675"/>
                <a:gd name="connsiteY11" fmla="*/ 24221 h 495300"/>
                <a:gd name="connsiteX12" fmla="*/ 176689 w 447675"/>
                <a:gd name="connsiteY12" fmla="*/ 10886 h 495300"/>
                <a:gd name="connsiteX13" fmla="*/ 67152 w 447675"/>
                <a:gd name="connsiteY13" fmla="*/ 66131 h 495300"/>
                <a:gd name="connsiteX14" fmla="*/ 15716 w 447675"/>
                <a:gd name="connsiteY14" fmla="*/ 177573 h 495300"/>
                <a:gd name="connsiteX15" fmla="*/ 16669 w 447675"/>
                <a:gd name="connsiteY15" fmla="*/ 209958 h 495300"/>
                <a:gd name="connsiteX16" fmla="*/ 8096 w 447675"/>
                <a:gd name="connsiteY16" fmla="*/ 363311 h 495300"/>
                <a:gd name="connsiteX17" fmla="*/ 10954 w 447675"/>
                <a:gd name="connsiteY17" fmla="*/ 389029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7675" h="495300">
                  <a:moveTo>
                    <a:pt x="10954" y="389029"/>
                  </a:moveTo>
                  <a:lnTo>
                    <a:pt x="50958" y="473801"/>
                  </a:lnTo>
                  <a:cubicBezTo>
                    <a:pt x="53816" y="477611"/>
                    <a:pt x="56673" y="481421"/>
                    <a:pt x="60483" y="484279"/>
                  </a:cubicBezTo>
                  <a:cubicBezTo>
                    <a:pt x="69056" y="491898"/>
                    <a:pt x="78581" y="493804"/>
                    <a:pt x="88106" y="489993"/>
                  </a:cubicBezTo>
                  <a:cubicBezTo>
                    <a:pt x="115729" y="471896"/>
                    <a:pt x="140494" y="458561"/>
                    <a:pt x="161448" y="450941"/>
                  </a:cubicBezTo>
                  <a:cubicBezTo>
                    <a:pt x="171927" y="447131"/>
                    <a:pt x="184308" y="447131"/>
                    <a:pt x="194786" y="449988"/>
                  </a:cubicBezTo>
                  <a:cubicBezTo>
                    <a:pt x="229077" y="459513"/>
                    <a:pt x="265271" y="459513"/>
                    <a:pt x="307181" y="446179"/>
                  </a:cubicBezTo>
                  <a:cubicBezTo>
                    <a:pt x="371952" y="409031"/>
                    <a:pt x="416719" y="359501"/>
                    <a:pt x="435769" y="295683"/>
                  </a:cubicBezTo>
                  <a:cubicBezTo>
                    <a:pt x="443389" y="245201"/>
                    <a:pt x="444341" y="198529"/>
                    <a:pt x="436721" y="157571"/>
                  </a:cubicBezTo>
                  <a:cubicBezTo>
                    <a:pt x="434816" y="147093"/>
                    <a:pt x="432911" y="137568"/>
                    <a:pt x="429102" y="128996"/>
                  </a:cubicBezTo>
                  <a:cubicBezTo>
                    <a:pt x="419577" y="109946"/>
                    <a:pt x="408146" y="92801"/>
                    <a:pt x="395764" y="77561"/>
                  </a:cubicBezTo>
                  <a:cubicBezTo>
                    <a:pt x="377666" y="55654"/>
                    <a:pt x="355758" y="37556"/>
                    <a:pt x="330041" y="24221"/>
                  </a:cubicBezTo>
                  <a:cubicBezTo>
                    <a:pt x="280511" y="7076"/>
                    <a:pt x="229077" y="3266"/>
                    <a:pt x="176689" y="10886"/>
                  </a:cubicBezTo>
                  <a:cubicBezTo>
                    <a:pt x="130969" y="21363"/>
                    <a:pt x="94773" y="40413"/>
                    <a:pt x="67152" y="66131"/>
                  </a:cubicBezTo>
                  <a:cubicBezTo>
                    <a:pt x="39529" y="93754"/>
                    <a:pt x="22383" y="130901"/>
                    <a:pt x="15716" y="177573"/>
                  </a:cubicBezTo>
                  <a:cubicBezTo>
                    <a:pt x="16669" y="188051"/>
                    <a:pt x="16669" y="199481"/>
                    <a:pt x="16669" y="209958"/>
                  </a:cubicBezTo>
                  <a:cubicBezTo>
                    <a:pt x="16669" y="256631"/>
                    <a:pt x="12858" y="308066"/>
                    <a:pt x="8096" y="363311"/>
                  </a:cubicBezTo>
                  <a:cubicBezTo>
                    <a:pt x="6191" y="372836"/>
                    <a:pt x="7144" y="381408"/>
                    <a:pt x="10954" y="389029"/>
                  </a:cubicBez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D256399-C024-4DBC-B0CB-71DA1258C152}"/>
                </a:ext>
              </a:extLst>
            </p:cNvPr>
            <p:cNvSpPr/>
            <p:nvPr/>
          </p:nvSpPr>
          <p:spPr>
            <a:xfrm>
              <a:off x="16677480" y="6698524"/>
              <a:ext cx="438150" cy="495300"/>
            </a:xfrm>
            <a:custGeom>
              <a:avLst/>
              <a:gdLst>
                <a:gd name="connsiteX0" fmla="*/ 47148 w 438150"/>
                <a:gd name="connsiteY0" fmla="*/ 278538 h 495300"/>
                <a:gd name="connsiteX1" fmla="*/ 47148 w 438150"/>
                <a:gd name="connsiteY1" fmla="*/ 336641 h 495300"/>
                <a:gd name="connsiteX2" fmla="*/ 33814 w 438150"/>
                <a:gd name="connsiteY2" fmla="*/ 405221 h 495300"/>
                <a:gd name="connsiteX3" fmla="*/ 47148 w 438150"/>
                <a:gd name="connsiteY3" fmla="*/ 471896 h 495300"/>
                <a:gd name="connsiteX4" fmla="*/ 51911 w 438150"/>
                <a:gd name="connsiteY4" fmla="*/ 485231 h 495300"/>
                <a:gd name="connsiteX5" fmla="*/ 79534 w 438150"/>
                <a:gd name="connsiteY5" fmla="*/ 490946 h 495300"/>
                <a:gd name="connsiteX6" fmla="*/ 152877 w 438150"/>
                <a:gd name="connsiteY6" fmla="*/ 451894 h 495300"/>
                <a:gd name="connsiteX7" fmla="*/ 186214 w 438150"/>
                <a:gd name="connsiteY7" fmla="*/ 450941 h 495300"/>
                <a:gd name="connsiteX8" fmla="*/ 298609 w 438150"/>
                <a:gd name="connsiteY8" fmla="*/ 447131 h 495300"/>
                <a:gd name="connsiteX9" fmla="*/ 427196 w 438150"/>
                <a:gd name="connsiteY9" fmla="*/ 296636 h 495300"/>
                <a:gd name="connsiteX10" fmla="*/ 428148 w 438150"/>
                <a:gd name="connsiteY10" fmla="*/ 158523 h 495300"/>
                <a:gd name="connsiteX11" fmla="*/ 388144 w 438150"/>
                <a:gd name="connsiteY11" fmla="*/ 86133 h 495300"/>
                <a:gd name="connsiteX12" fmla="*/ 387191 w 438150"/>
                <a:gd name="connsiteY12" fmla="*/ 77561 h 495300"/>
                <a:gd name="connsiteX13" fmla="*/ 321469 w 438150"/>
                <a:gd name="connsiteY13" fmla="*/ 24221 h 495300"/>
                <a:gd name="connsiteX14" fmla="*/ 168116 w 438150"/>
                <a:gd name="connsiteY14" fmla="*/ 10886 h 495300"/>
                <a:gd name="connsiteX15" fmla="*/ 58579 w 438150"/>
                <a:gd name="connsiteY15" fmla="*/ 66131 h 495300"/>
                <a:gd name="connsiteX16" fmla="*/ 7144 w 438150"/>
                <a:gd name="connsiteY16" fmla="*/ 177573 h 495300"/>
                <a:gd name="connsiteX17" fmla="*/ 8096 w 438150"/>
                <a:gd name="connsiteY17" fmla="*/ 209958 h 495300"/>
                <a:gd name="connsiteX18" fmla="*/ 36671 w 438150"/>
                <a:gd name="connsiteY18" fmla="*/ 220436 h 495300"/>
                <a:gd name="connsiteX19" fmla="*/ 47148 w 438150"/>
                <a:gd name="connsiteY19" fmla="*/ 2785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8150" h="495300">
                  <a:moveTo>
                    <a:pt x="47148" y="278538"/>
                  </a:moveTo>
                  <a:cubicBezTo>
                    <a:pt x="54769" y="297588"/>
                    <a:pt x="54769" y="317591"/>
                    <a:pt x="47148" y="336641"/>
                  </a:cubicBezTo>
                  <a:cubicBezTo>
                    <a:pt x="38577" y="357596"/>
                    <a:pt x="33814" y="380456"/>
                    <a:pt x="33814" y="405221"/>
                  </a:cubicBezTo>
                  <a:cubicBezTo>
                    <a:pt x="33814" y="429033"/>
                    <a:pt x="38577" y="451894"/>
                    <a:pt x="47148" y="471896"/>
                  </a:cubicBezTo>
                  <a:cubicBezTo>
                    <a:pt x="49054" y="476658"/>
                    <a:pt x="50959" y="480469"/>
                    <a:pt x="51911" y="485231"/>
                  </a:cubicBezTo>
                  <a:cubicBezTo>
                    <a:pt x="60484" y="492851"/>
                    <a:pt x="70009" y="494756"/>
                    <a:pt x="79534" y="490946"/>
                  </a:cubicBezTo>
                  <a:cubicBezTo>
                    <a:pt x="107156" y="472848"/>
                    <a:pt x="131921" y="459513"/>
                    <a:pt x="152877" y="451894"/>
                  </a:cubicBezTo>
                  <a:cubicBezTo>
                    <a:pt x="163354" y="448083"/>
                    <a:pt x="175736" y="448083"/>
                    <a:pt x="186214" y="450941"/>
                  </a:cubicBezTo>
                  <a:cubicBezTo>
                    <a:pt x="220504" y="460466"/>
                    <a:pt x="256698" y="460466"/>
                    <a:pt x="298609" y="447131"/>
                  </a:cubicBezTo>
                  <a:cubicBezTo>
                    <a:pt x="363379" y="409983"/>
                    <a:pt x="408146" y="360454"/>
                    <a:pt x="427196" y="296636"/>
                  </a:cubicBezTo>
                  <a:cubicBezTo>
                    <a:pt x="434816" y="246154"/>
                    <a:pt x="435769" y="199481"/>
                    <a:pt x="428148" y="158523"/>
                  </a:cubicBezTo>
                  <a:cubicBezTo>
                    <a:pt x="405289" y="141379"/>
                    <a:pt x="391002" y="114708"/>
                    <a:pt x="388144" y="86133"/>
                  </a:cubicBezTo>
                  <a:cubicBezTo>
                    <a:pt x="388144" y="83276"/>
                    <a:pt x="387191" y="80419"/>
                    <a:pt x="387191" y="77561"/>
                  </a:cubicBezTo>
                  <a:cubicBezTo>
                    <a:pt x="369094" y="55654"/>
                    <a:pt x="347186" y="37556"/>
                    <a:pt x="321469" y="24221"/>
                  </a:cubicBezTo>
                  <a:cubicBezTo>
                    <a:pt x="271939" y="7076"/>
                    <a:pt x="220504" y="3266"/>
                    <a:pt x="168116" y="10886"/>
                  </a:cubicBezTo>
                  <a:cubicBezTo>
                    <a:pt x="122396" y="21363"/>
                    <a:pt x="86202" y="40413"/>
                    <a:pt x="58579" y="66131"/>
                  </a:cubicBezTo>
                  <a:cubicBezTo>
                    <a:pt x="30956" y="93754"/>
                    <a:pt x="13811" y="130901"/>
                    <a:pt x="7144" y="177573"/>
                  </a:cubicBezTo>
                  <a:cubicBezTo>
                    <a:pt x="8096" y="188051"/>
                    <a:pt x="8096" y="199481"/>
                    <a:pt x="8096" y="209958"/>
                  </a:cubicBezTo>
                  <a:cubicBezTo>
                    <a:pt x="16669" y="214721"/>
                    <a:pt x="26194" y="218531"/>
                    <a:pt x="36671" y="220436"/>
                  </a:cubicBezTo>
                  <a:cubicBezTo>
                    <a:pt x="34766" y="241391"/>
                    <a:pt x="39529" y="261394"/>
                    <a:pt x="47148" y="278538"/>
                  </a:cubicBezTo>
                  <a:close/>
                </a:path>
              </a:pathLst>
            </a:custGeom>
            <a:solidFill>
              <a:srgbClr val="F4B1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EA310E0-8854-4A11-911F-CF261B509591}"/>
                </a:ext>
              </a:extLst>
            </p:cNvPr>
            <p:cNvSpPr/>
            <p:nvPr/>
          </p:nvSpPr>
          <p:spPr>
            <a:xfrm>
              <a:off x="16799401" y="7128033"/>
              <a:ext cx="171450" cy="171450"/>
            </a:xfrm>
            <a:custGeom>
              <a:avLst/>
              <a:gdLst>
                <a:gd name="connsiteX0" fmla="*/ 163353 w 171450"/>
                <a:gd name="connsiteY0" fmla="*/ 14764 h 171450"/>
                <a:gd name="connsiteX1" fmla="*/ 172878 w 171450"/>
                <a:gd name="connsiteY1" fmla="*/ 167164 h 171450"/>
                <a:gd name="connsiteX2" fmla="*/ 7144 w 171450"/>
                <a:gd name="connsiteY2" fmla="*/ 157639 h 171450"/>
                <a:gd name="connsiteX3" fmla="*/ 10953 w 171450"/>
                <a:gd name="connsiteY3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171450">
                  <a:moveTo>
                    <a:pt x="163353" y="14764"/>
                  </a:moveTo>
                  <a:lnTo>
                    <a:pt x="172878" y="167164"/>
                  </a:lnTo>
                  <a:lnTo>
                    <a:pt x="7144" y="157639"/>
                  </a:lnTo>
                  <a:lnTo>
                    <a:pt x="10953" y="7144"/>
                  </a:ln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06D74CA-2C12-4C38-B5FE-FB7BB1D00D73}"/>
                </a:ext>
              </a:extLst>
            </p:cNvPr>
            <p:cNvSpPr/>
            <p:nvPr/>
          </p:nvSpPr>
          <p:spPr>
            <a:xfrm>
              <a:off x="16654845" y="6665695"/>
              <a:ext cx="704850" cy="990600"/>
            </a:xfrm>
            <a:custGeom>
              <a:avLst/>
              <a:gdLst>
                <a:gd name="connsiteX0" fmla="*/ 16444 w 704850"/>
                <a:gd name="connsiteY0" fmla="*/ 133249 h 990600"/>
                <a:gd name="connsiteX1" fmla="*/ 86929 w 704850"/>
                <a:gd name="connsiteY1" fmla="*/ 92292 h 990600"/>
                <a:gd name="connsiteX2" fmla="*/ 86929 w 704850"/>
                <a:gd name="connsiteY2" fmla="*/ 92292 h 990600"/>
                <a:gd name="connsiteX3" fmla="*/ 177417 w 704850"/>
                <a:gd name="connsiteY3" fmla="*/ 7519 h 990600"/>
                <a:gd name="connsiteX4" fmla="*/ 220279 w 704850"/>
                <a:gd name="connsiteY4" fmla="*/ 17997 h 990600"/>
                <a:gd name="connsiteX5" fmla="*/ 262189 w 704850"/>
                <a:gd name="connsiteY5" fmla="*/ 17997 h 990600"/>
                <a:gd name="connsiteX6" fmla="*/ 326006 w 704850"/>
                <a:gd name="connsiteY6" fmla="*/ 8472 h 990600"/>
                <a:gd name="connsiteX7" fmla="*/ 422209 w 704850"/>
                <a:gd name="connsiteY7" fmla="*/ 94197 h 990600"/>
                <a:gd name="connsiteX8" fmla="*/ 425067 w 704850"/>
                <a:gd name="connsiteY8" fmla="*/ 114199 h 990600"/>
                <a:gd name="connsiteX9" fmla="*/ 466977 w 704850"/>
                <a:gd name="connsiteY9" fmla="*/ 188494 h 990600"/>
                <a:gd name="connsiteX10" fmla="*/ 540319 w 704850"/>
                <a:gd name="connsiteY10" fmla="*/ 331369 h 990600"/>
                <a:gd name="connsiteX11" fmla="*/ 540319 w 704850"/>
                <a:gd name="connsiteY11" fmla="*/ 343752 h 990600"/>
                <a:gd name="connsiteX12" fmla="*/ 572704 w 704850"/>
                <a:gd name="connsiteY12" fmla="*/ 408522 h 990600"/>
                <a:gd name="connsiteX13" fmla="*/ 668907 w 704850"/>
                <a:gd name="connsiteY13" fmla="*/ 579972 h 990600"/>
                <a:gd name="connsiteX14" fmla="*/ 664144 w 704850"/>
                <a:gd name="connsiteY14" fmla="*/ 622834 h 990600"/>
                <a:gd name="connsiteX15" fmla="*/ 700339 w 704850"/>
                <a:gd name="connsiteY15" fmla="*/ 749517 h 990600"/>
                <a:gd name="connsiteX16" fmla="*/ 470787 w 704850"/>
                <a:gd name="connsiteY16" fmla="*/ 984784 h 990600"/>
                <a:gd name="connsiteX17" fmla="*/ 387919 w 704850"/>
                <a:gd name="connsiteY17" fmla="*/ 972402 h 990600"/>
                <a:gd name="connsiteX18" fmla="*/ 307909 w 704850"/>
                <a:gd name="connsiteY18" fmla="*/ 966686 h 990600"/>
                <a:gd name="connsiteX19" fmla="*/ 213612 w 704850"/>
                <a:gd name="connsiteY19" fmla="*/ 961924 h 990600"/>
                <a:gd name="connsiteX20" fmla="*/ 37400 w 704850"/>
                <a:gd name="connsiteY20" fmla="*/ 756184 h 990600"/>
                <a:gd name="connsiteX21" fmla="*/ 78356 w 704850"/>
                <a:gd name="connsiteY21" fmla="*/ 599022 h 990600"/>
                <a:gd name="connsiteX22" fmla="*/ 86929 w 704850"/>
                <a:gd name="connsiteY22" fmla="*/ 500914 h 990600"/>
                <a:gd name="connsiteX23" fmla="*/ 73594 w 704850"/>
                <a:gd name="connsiteY23" fmla="*/ 434239 h 990600"/>
                <a:gd name="connsiteX24" fmla="*/ 86929 w 704850"/>
                <a:gd name="connsiteY24" fmla="*/ 365659 h 990600"/>
                <a:gd name="connsiteX25" fmla="*/ 86929 w 704850"/>
                <a:gd name="connsiteY25" fmla="*/ 307557 h 990600"/>
                <a:gd name="connsiteX26" fmla="*/ 73594 w 704850"/>
                <a:gd name="connsiteY26" fmla="*/ 250407 h 990600"/>
                <a:gd name="connsiteX27" fmla="*/ 16444 w 704850"/>
                <a:gd name="connsiteY27" fmla="*/ 133249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04850" h="990600">
                  <a:moveTo>
                    <a:pt x="16444" y="133249"/>
                  </a:moveTo>
                  <a:cubicBezTo>
                    <a:pt x="28827" y="106579"/>
                    <a:pt x="57402" y="91339"/>
                    <a:pt x="86929" y="92292"/>
                  </a:cubicBezTo>
                  <a:lnTo>
                    <a:pt x="86929" y="92292"/>
                  </a:lnTo>
                  <a:cubicBezTo>
                    <a:pt x="90739" y="44667"/>
                    <a:pt x="129792" y="7519"/>
                    <a:pt x="177417" y="7519"/>
                  </a:cubicBezTo>
                  <a:cubicBezTo>
                    <a:pt x="192656" y="7519"/>
                    <a:pt x="207896" y="11329"/>
                    <a:pt x="220279" y="17997"/>
                  </a:cubicBezTo>
                  <a:cubicBezTo>
                    <a:pt x="233614" y="24664"/>
                    <a:pt x="248854" y="24664"/>
                    <a:pt x="262189" y="17997"/>
                  </a:cubicBezTo>
                  <a:cubicBezTo>
                    <a:pt x="281239" y="9424"/>
                    <a:pt x="303146" y="4661"/>
                    <a:pt x="326006" y="8472"/>
                  </a:cubicBezTo>
                  <a:cubicBezTo>
                    <a:pt x="371727" y="14186"/>
                    <a:pt x="410779" y="49429"/>
                    <a:pt x="422209" y="94197"/>
                  </a:cubicBezTo>
                  <a:cubicBezTo>
                    <a:pt x="424114" y="100864"/>
                    <a:pt x="425067" y="107532"/>
                    <a:pt x="425067" y="114199"/>
                  </a:cubicBezTo>
                  <a:cubicBezTo>
                    <a:pt x="427925" y="143727"/>
                    <a:pt x="443164" y="170397"/>
                    <a:pt x="466977" y="188494"/>
                  </a:cubicBezTo>
                  <a:cubicBezTo>
                    <a:pt x="511744" y="220879"/>
                    <a:pt x="540319" y="272314"/>
                    <a:pt x="540319" y="331369"/>
                  </a:cubicBezTo>
                  <a:cubicBezTo>
                    <a:pt x="540319" y="335179"/>
                    <a:pt x="540319" y="338989"/>
                    <a:pt x="540319" y="343752"/>
                  </a:cubicBezTo>
                  <a:cubicBezTo>
                    <a:pt x="538414" y="369469"/>
                    <a:pt x="550796" y="395186"/>
                    <a:pt x="572704" y="408522"/>
                  </a:cubicBezTo>
                  <a:cubicBezTo>
                    <a:pt x="630807" y="443764"/>
                    <a:pt x="668907" y="506629"/>
                    <a:pt x="668907" y="579972"/>
                  </a:cubicBezTo>
                  <a:cubicBezTo>
                    <a:pt x="668907" y="594259"/>
                    <a:pt x="667002" y="608547"/>
                    <a:pt x="664144" y="622834"/>
                  </a:cubicBezTo>
                  <a:cubicBezTo>
                    <a:pt x="687004" y="659982"/>
                    <a:pt x="700339" y="702844"/>
                    <a:pt x="700339" y="749517"/>
                  </a:cubicBezTo>
                  <a:cubicBezTo>
                    <a:pt x="699387" y="875247"/>
                    <a:pt x="596517" y="980974"/>
                    <a:pt x="470787" y="984784"/>
                  </a:cubicBezTo>
                  <a:cubicBezTo>
                    <a:pt x="441259" y="985736"/>
                    <a:pt x="413637" y="980974"/>
                    <a:pt x="387919" y="972402"/>
                  </a:cubicBezTo>
                  <a:cubicBezTo>
                    <a:pt x="362202" y="963829"/>
                    <a:pt x="334579" y="962877"/>
                    <a:pt x="307909" y="966686"/>
                  </a:cubicBezTo>
                  <a:cubicBezTo>
                    <a:pt x="278381" y="971449"/>
                    <a:pt x="245996" y="970497"/>
                    <a:pt x="213612" y="961924"/>
                  </a:cubicBezTo>
                  <a:cubicBezTo>
                    <a:pt x="118362" y="937159"/>
                    <a:pt x="46925" y="854292"/>
                    <a:pt x="37400" y="756184"/>
                  </a:cubicBezTo>
                  <a:cubicBezTo>
                    <a:pt x="31684" y="697129"/>
                    <a:pt x="47877" y="642836"/>
                    <a:pt x="78356" y="599022"/>
                  </a:cubicBezTo>
                  <a:cubicBezTo>
                    <a:pt x="98359" y="570447"/>
                    <a:pt x="100264" y="533299"/>
                    <a:pt x="86929" y="500914"/>
                  </a:cubicBezTo>
                  <a:cubicBezTo>
                    <a:pt x="78356" y="479959"/>
                    <a:pt x="73594" y="458052"/>
                    <a:pt x="73594" y="434239"/>
                  </a:cubicBezTo>
                  <a:cubicBezTo>
                    <a:pt x="73594" y="410427"/>
                    <a:pt x="78356" y="386614"/>
                    <a:pt x="86929" y="365659"/>
                  </a:cubicBezTo>
                  <a:cubicBezTo>
                    <a:pt x="94550" y="347561"/>
                    <a:pt x="94550" y="326607"/>
                    <a:pt x="86929" y="307557"/>
                  </a:cubicBezTo>
                  <a:cubicBezTo>
                    <a:pt x="79309" y="289459"/>
                    <a:pt x="74546" y="270409"/>
                    <a:pt x="73594" y="250407"/>
                  </a:cubicBezTo>
                  <a:cubicBezTo>
                    <a:pt x="24064" y="241834"/>
                    <a:pt x="-10225" y="188494"/>
                    <a:pt x="16444" y="133249"/>
                  </a:cubicBezTo>
                  <a:close/>
                </a:path>
              </a:pathLst>
            </a:custGeom>
            <a:solidFill>
              <a:srgbClr val="1B14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4DACCD3-BE55-4095-ADCD-2CFD208FEEA5}"/>
                </a:ext>
              </a:extLst>
            </p:cNvPr>
            <p:cNvSpPr/>
            <p:nvPr/>
          </p:nvSpPr>
          <p:spPr>
            <a:xfrm>
              <a:off x="16965135" y="6913721"/>
              <a:ext cx="190500" cy="514350"/>
            </a:xfrm>
            <a:custGeom>
              <a:avLst/>
              <a:gdLst>
                <a:gd name="connsiteX0" fmla="*/ 7144 w 190500"/>
                <a:gd name="connsiteY0" fmla="*/ 7144 h 514350"/>
                <a:gd name="connsiteX1" fmla="*/ 20479 w 190500"/>
                <a:gd name="connsiteY1" fmla="*/ 17621 h 514350"/>
                <a:gd name="connsiteX2" fmla="*/ 31910 w 190500"/>
                <a:gd name="connsiteY2" fmla="*/ 30004 h 514350"/>
                <a:gd name="connsiteX3" fmla="*/ 51912 w 190500"/>
                <a:gd name="connsiteY3" fmla="*/ 57626 h 514350"/>
                <a:gd name="connsiteX4" fmla="*/ 79535 w 190500"/>
                <a:gd name="connsiteY4" fmla="*/ 118586 h 514350"/>
                <a:gd name="connsiteX5" fmla="*/ 89060 w 190500"/>
                <a:gd name="connsiteY5" fmla="*/ 185261 h 514350"/>
                <a:gd name="connsiteX6" fmla="*/ 90964 w 190500"/>
                <a:gd name="connsiteY6" fmla="*/ 253841 h 514350"/>
                <a:gd name="connsiteX7" fmla="*/ 99537 w 190500"/>
                <a:gd name="connsiteY7" fmla="*/ 322421 h 514350"/>
                <a:gd name="connsiteX8" fmla="*/ 115729 w 190500"/>
                <a:gd name="connsiteY8" fmla="*/ 390049 h 514350"/>
                <a:gd name="connsiteX9" fmla="*/ 141447 w 190500"/>
                <a:gd name="connsiteY9" fmla="*/ 454819 h 514350"/>
                <a:gd name="connsiteX10" fmla="*/ 184310 w 190500"/>
                <a:gd name="connsiteY10" fmla="*/ 508159 h 514350"/>
                <a:gd name="connsiteX11" fmla="*/ 146210 w 190500"/>
                <a:gd name="connsiteY11" fmla="*/ 451961 h 514350"/>
                <a:gd name="connsiteX12" fmla="*/ 124302 w 190500"/>
                <a:gd name="connsiteY12" fmla="*/ 387191 h 514350"/>
                <a:gd name="connsiteX13" fmla="*/ 102394 w 190500"/>
                <a:gd name="connsiteY13" fmla="*/ 252889 h 514350"/>
                <a:gd name="connsiteX14" fmla="*/ 99537 w 190500"/>
                <a:gd name="connsiteY14" fmla="*/ 184309 h 514350"/>
                <a:gd name="connsiteX15" fmla="*/ 88106 w 190500"/>
                <a:gd name="connsiteY15" fmla="*/ 115729 h 514350"/>
                <a:gd name="connsiteX16" fmla="*/ 56674 w 190500"/>
                <a:gd name="connsiteY16" fmla="*/ 53816 h 514350"/>
                <a:gd name="connsiteX17" fmla="*/ 33814 w 190500"/>
                <a:gd name="connsiteY17" fmla="*/ 28099 h 514350"/>
                <a:gd name="connsiteX18" fmla="*/ 7144 w 190500"/>
                <a:gd name="connsiteY18" fmla="*/ 714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514350">
                  <a:moveTo>
                    <a:pt x="7144" y="7144"/>
                  </a:moveTo>
                  <a:cubicBezTo>
                    <a:pt x="11906" y="10001"/>
                    <a:pt x="16669" y="13811"/>
                    <a:pt x="20479" y="17621"/>
                  </a:cubicBezTo>
                  <a:cubicBezTo>
                    <a:pt x="24289" y="21431"/>
                    <a:pt x="29052" y="25241"/>
                    <a:pt x="31910" y="30004"/>
                  </a:cubicBezTo>
                  <a:cubicBezTo>
                    <a:pt x="39529" y="38576"/>
                    <a:pt x="46197" y="48101"/>
                    <a:pt x="51912" y="57626"/>
                  </a:cubicBezTo>
                  <a:cubicBezTo>
                    <a:pt x="64294" y="76676"/>
                    <a:pt x="73819" y="97631"/>
                    <a:pt x="79535" y="118586"/>
                  </a:cubicBezTo>
                  <a:cubicBezTo>
                    <a:pt x="85249" y="140494"/>
                    <a:pt x="89060" y="162401"/>
                    <a:pt x="89060" y="185261"/>
                  </a:cubicBezTo>
                  <a:cubicBezTo>
                    <a:pt x="89060" y="208121"/>
                    <a:pt x="89060" y="230981"/>
                    <a:pt x="90964" y="253841"/>
                  </a:cubicBezTo>
                  <a:cubicBezTo>
                    <a:pt x="92869" y="276701"/>
                    <a:pt x="95727" y="299561"/>
                    <a:pt x="99537" y="322421"/>
                  </a:cubicBezTo>
                  <a:cubicBezTo>
                    <a:pt x="103347" y="345281"/>
                    <a:pt x="108110" y="368141"/>
                    <a:pt x="115729" y="390049"/>
                  </a:cubicBezTo>
                  <a:cubicBezTo>
                    <a:pt x="122397" y="411956"/>
                    <a:pt x="130969" y="433864"/>
                    <a:pt x="141447" y="454819"/>
                  </a:cubicBezTo>
                  <a:cubicBezTo>
                    <a:pt x="152877" y="474821"/>
                    <a:pt x="165260" y="494824"/>
                    <a:pt x="184310" y="508159"/>
                  </a:cubicBezTo>
                  <a:cubicBezTo>
                    <a:pt x="167164" y="492919"/>
                    <a:pt x="155735" y="472916"/>
                    <a:pt x="146210" y="451961"/>
                  </a:cubicBezTo>
                  <a:cubicBezTo>
                    <a:pt x="136685" y="431006"/>
                    <a:pt x="130016" y="410051"/>
                    <a:pt x="124302" y="387191"/>
                  </a:cubicBezTo>
                  <a:cubicBezTo>
                    <a:pt x="112872" y="343376"/>
                    <a:pt x="105252" y="298609"/>
                    <a:pt x="102394" y="252889"/>
                  </a:cubicBezTo>
                  <a:cubicBezTo>
                    <a:pt x="100489" y="230029"/>
                    <a:pt x="99537" y="208121"/>
                    <a:pt x="99537" y="184309"/>
                  </a:cubicBezTo>
                  <a:cubicBezTo>
                    <a:pt x="99537" y="160496"/>
                    <a:pt x="95727" y="137636"/>
                    <a:pt x="88106" y="115729"/>
                  </a:cubicBezTo>
                  <a:cubicBezTo>
                    <a:pt x="80487" y="93821"/>
                    <a:pt x="70010" y="72866"/>
                    <a:pt x="56674" y="53816"/>
                  </a:cubicBezTo>
                  <a:cubicBezTo>
                    <a:pt x="50006" y="44291"/>
                    <a:pt x="42387" y="35719"/>
                    <a:pt x="33814" y="28099"/>
                  </a:cubicBezTo>
                  <a:cubicBezTo>
                    <a:pt x="26194" y="19526"/>
                    <a:pt x="17622" y="11906"/>
                    <a:pt x="7144" y="7144"/>
                  </a:cubicBezTo>
                  <a:close/>
                </a:path>
              </a:pathLst>
            </a:custGeom>
            <a:solidFill>
              <a:srgbClr val="0605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879D1DA-8B89-4658-8149-C71D467AA3D5}"/>
                </a:ext>
              </a:extLst>
            </p:cNvPr>
            <p:cNvSpPr/>
            <p:nvPr/>
          </p:nvSpPr>
          <p:spPr>
            <a:xfrm>
              <a:off x="16821308" y="6859428"/>
              <a:ext cx="228600" cy="609600"/>
            </a:xfrm>
            <a:custGeom>
              <a:avLst/>
              <a:gdLst>
                <a:gd name="connsiteX0" fmla="*/ 7144 w 228600"/>
                <a:gd name="connsiteY0" fmla="*/ 7144 h 609600"/>
                <a:gd name="connsiteX1" fmla="*/ 23337 w 228600"/>
                <a:gd name="connsiteY1" fmla="*/ 19526 h 609600"/>
                <a:gd name="connsiteX2" fmla="*/ 37624 w 228600"/>
                <a:gd name="connsiteY2" fmla="*/ 33814 h 609600"/>
                <a:gd name="connsiteX3" fmla="*/ 62389 w 228600"/>
                <a:gd name="connsiteY3" fmla="*/ 66199 h 609600"/>
                <a:gd name="connsiteX4" fmla="*/ 95727 w 228600"/>
                <a:gd name="connsiteY4" fmla="*/ 139541 h 609600"/>
                <a:gd name="connsiteX5" fmla="*/ 107156 w 228600"/>
                <a:gd name="connsiteY5" fmla="*/ 219551 h 609600"/>
                <a:gd name="connsiteX6" fmla="*/ 110014 w 228600"/>
                <a:gd name="connsiteY6" fmla="*/ 302419 h 609600"/>
                <a:gd name="connsiteX7" fmla="*/ 120491 w 228600"/>
                <a:gd name="connsiteY7" fmla="*/ 384334 h 609600"/>
                <a:gd name="connsiteX8" fmla="*/ 139541 w 228600"/>
                <a:gd name="connsiteY8" fmla="*/ 465296 h 609600"/>
                <a:gd name="connsiteX9" fmla="*/ 170021 w 228600"/>
                <a:gd name="connsiteY9" fmla="*/ 542449 h 609600"/>
                <a:gd name="connsiteX10" fmla="*/ 221456 w 228600"/>
                <a:gd name="connsiteY10" fmla="*/ 606266 h 609600"/>
                <a:gd name="connsiteX11" fmla="*/ 175737 w 228600"/>
                <a:gd name="connsiteY11" fmla="*/ 539591 h 609600"/>
                <a:gd name="connsiteX12" fmla="*/ 149066 w 228600"/>
                <a:gd name="connsiteY12" fmla="*/ 462439 h 609600"/>
                <a:gd name="connsiteX13" fmla="*/ 122396 w 228600"/>
                <a:gd name="connsiteY13" fmla="*/ 301466 h 609600"/>
                <a:gd name="connsiteX14" fmla="*/ 118587 w 228600"/>
                <a:gd name="connsiteY14" fmla="*/ 219551 h 609600"/>
                <a:gd name="connsiteX15" fmla="*/ 105252 w 228600"/>
                <a:gd name="connsiteY15" fmla="*/ 137636 h 609600"/>
                <a:gd name="connsiteX16" fmla="*/ 68104 w 228600"/>
                <a:gd name="connsiteY16" fmla="*/ 63341 h 609600"/>
                <a:gd name="connsiteX17" fmla="*/ 41434 w 228600"/>
                <a:gd name="connsiteY17" fmla="*/ 31909 h 609600"/>
                <a:gd name="connsiteX18" fmla="*/ 7144 w 228600"/>
                <a:gd name="connsiteY18" fmla="*/ 714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609600">
                  <a:moveTo>
                    <a:pt x="7144" y="7144"/>
                  </a:moveTo>
                  <a:cubicBezTo>
                    <a:pt x="12859" y="10001"/>
                    <a:pt x="18574" y="14764"/>
                    <a:pt x="23337" y="19526"/>
                  </a:cubicBezTo>
                  <a:cubicBezTo>
                    <a:pt x="28099" y="24289"/>
                    <a:pt x="32862" y="29051"/>
                    <a:pt x="37624" y="33814"/>
                  </a:cubicBezTo>
                  <a:cubicBezTo>
                    <a:pt x="47149" y="44291"/>
                    <a:pt x="54769" y="54769"/>
                    <a:pt x="62389" y="66199"/>
                  </a:cubicBezTo>
                  <a:cubicBezTo>
                    <a:pt x="76677" y="89059"/>
                    <a:pt x="88106" y="113824"/>
                    <a:pt x="95727" y="139541"/>
                  </a:cubicBezTo>
                  <a:cubicBezTo>
                    <a:pt x="102394" y="165259"/>
                    <a:pt x="107156" y="191929"/>
                    <a:pt x="107156" y="219551"/>
                  </a:cubicBezTo>
                  <a:cubicBezTo>
                    <a:pt x="107156" y="247174"/>
                    <a:pt x="107156" y="274796"/>
                    <a:pt x="110014" y="302419"/>
                  </a:cubicBezTo>
                  <a:cubicBezTo>
                    <a:pt x="111919" y="330041"/>
                    <a:pt x="115729" y="357664"/>
                    <a:pt x="120491" y="384334"/>
                  </a:cubicBezTo>
                  <a:cubicBezTo>
                    <a:pt x="125254" y="411004"/>
                    <a:pt x="130969" y="438626"/>
                    <a:pt x="139541" y="465296"/>
                  </a:cubicBezTo>
                  <a:cubicBezTo>
                    <a:pt x="147162" y="491966"/>
                    <a:pt x="156687" y="517684"/>
                    <a:pt x="170021" y="542449"/>
                  </a:cubicBezTo>
                  <a:cubicBezTo>
                    <a:pt x="183356" y="566261"/>
                    <a:pt x="198596" y="591026"/>
                    <a:pt x="221456" y="606266"/>
                  </a:cubicBezTo>
                  <a:cubicBezTo>
                    <a:pt x="200502" y="588169"/>
                    <a:pt x="187166" y="564356"/>
                    <a:pt x="175737" y="539591"/>
                  </a:cubicBezTo>
                  <a:cubicBezTo>
                    <a:pt x="164306" y="514826"/>
                    <a:pt x="155734" y="489109"/>
                    <a:pt x="149066" y="462439"/>
                  </a:cubicBezTo>
                  <a:cubicBezTo>
                    <a:pt x="134779" y="410051"/>
                    <a:pt x="126206" y="355759"/>
                    <a:pt x="122396" y="301466"/>
                  </a:cubicBezTo>
                  <a:cubicBezTo>
                    <a:pt x="119539" y="273844"/>
                    <a:pt x="119539" y="247174"/>
                    <a:pt x="118587" y="219551"/>
                  </a:cubicBezTo>
                  <a:cubicBezTo>
                    <a:pt x="118587" y="191929"/>
                    <a:pt x="113824" y="163354"/>
                    <a:pt x="105252" y="137636"/>
                  </a:cubicBezTo>
                  <a:cubicBezTo>
                    <a:pt x="96679" y="110966"/>
                    <a:pt x="84296" y="86201"/>
                    <a:pt x="68104" y="63341"/>
                  </a:cubicBezTo>
                  <a:cubicBezTo>
                    <a:pt x="59531" y="51911"/>
                    <a:pt x="50959" y="41434"/>
                    <a:pt x="41434" y="31909"/>
                  </a:cubicBezTo>
                  <a:cubicBezTo>
                    <a:pt x="30004" y="22384"/>
                    <a:pt x="20479" y="12859"/>
                    <a:pt x="7144" y="7144"/>
                  </a:cubicBezTo>
                  <a:close/>
                </a:path>
              </a:pathLst>
            </a:custGeom>
            <a:solidFill>
              <a:srgbClr val="0605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94C934C-139F-49D0-85FB-7609030F701D}"/>
                </a:ext>
              </a:extLst>
            </p:cNvPr>
            <p:cNvSpPr/>
            <p:nvPr/>
          </p:nvSpPr>
          <p:spPr>
            <a:xfrm>
              <a:off x="17002283" y="8405336"/>
              <a:ext cx="228600" cy="133350"/>
            </a:xfrm>
            <a:custGeom>
              <a:avLst/>
              <a:gdLst>
                <a:gd name="connsiteX0" fmla="*/ 229077 w 228600"/>
                <a:gd name="connsiteY0" fmla="*/ 7144 h 133350"/>
                <a:gd name="connsiteX1" fmla="*/ 214789 w 228600"/>
                <a:gd name="connsiteY1" fmla="*/ 37624 h 133350"/>
                <a:gd name="connsiteX2" fmla="*/ 193834 w 228600"/>
                <a:gd name="connsiteY2" fmla="*/ 64294 h 133350"/>
                <a:gd name="connsiteX3" fmla="*/ 139541 w 228600"/>
                <a:gd name="connsiteY3" fmla="*/ 105251 h 133350"/>
                <a:gd name="connsiteX4" fmla="*/ 124302 w 228600"/>
                <a:gd name="connsiteY4" fmla="*/ 111919 h 133350"/>
                <a:gd name="connsiteX5" fmla="*/ 116681 w 228600"/>
                <a:gd name="connsiteY5" fmla="*/ 114776 h 133350"/>
                <a:gd name="connsiteX6" fmla="*/ 108109 w 228600"/>
                <a:gd name="connsiteY6" fmla="*/ 117634 h 133350"/>
                <a:gd name="connsiteX7" fmla="*/ 91916 w 228600"/>
                <a:gd name="connsiteY7" fmla="*/ 122396 h 133350"/>
                <a:gd name="connsiteX8" fmla="*/ 74771 w 228600"/>
                <a:gd name="connsiteY8" fmla="*/ 125253 h 133350"/>
                <a:gd name="connsiteX9" fmla="*/ 66199 w 228600"/>
                <a:gd name="connsiteY9" fmla="*/ 126206 h 133350"/>
                <a:gd name="connsiteX10" fmla="*/ 57627 w 228600"/>
                <a:gd name="connsiteY10" fmla="*/ 127159 h 133350"/>
                <a:gd name="connsiteX11" fmla="*/ 40481 w 228600"/>
                <a:gd name="connsiteY11" fmla="*/ 128111 h 133350"/>
                <a:gd name="connsiteX12" fmla="*/ 7144 w 228600"/>
                <a:gd name="connsiteY12" fmla="*/ 126206 h 133350"/>
                <a:gd name="connsiteX13" fmla="*/ 40481 w 228600"/>
                <a:gd name="connsiteY13" fmla="*/ 123349 h 133350"/>
                <a:gd name="connsiteX14" fmla="*/ 56674 w 228600"/>
                <a:gd name="connsiteY14" fmla="*/ 121444 h 133350"/>
                <a:gd name="connsiteX15" fmla="*/ 65246 w 228600"/>
                <a:gd name="connsiteY15" fmla="*/ 120491 h 133350"/>
                <a:gd name="connsiteX16" fmla="*/ 72866 w 228600"/>
                <a:gd name="connsiteY16" fmla="*/ 118586 h 133350"/>
                <a:gd name="connsiteX17" fmla="*/ 89059 w 228600"/>
                <a:gd name="connsiteY17" fmla="*/ 114776 h 133350"/>
                <a:gd name="connsiteX18" fmla="*/ 104299 w 228600"/>
                <a:gd name="connsiteY18" fmla="*/ 110014 h 133350"/>
                <a:gd name="connsiteX19" fmla="*/ 111919 w 228600"/>
                <a:gd name="connsiteY19" fmla="*/ 107156 h 133350"/>
                <a:gd name="connsiteX20" fmla="*/ 119539 w 228600"/>
                <a:gd name="connsiteY20" fmla="*/ 104299 h 133350"/>
                <a:gd name="connsiteX21" fmla="*/ 134779 w 228600"/>
                <a:gd name="connsiteY21" fmla="*/ 97631 h 133350"/>
                <a:gd name="connsiteX22" fmla="*/ 188119 w 228600"/>
                <a:gd name="connsiteY22" fmla="*/ 60484 h 133350"/>
                <a:gd name="connsiteX23" fmla="*/ 229077 w 228600"/>
                <a:gd name="connsiteY2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133350">
                  <a:moveTo>
                    <a:pt x="229077" y="7144"/>
                  </a:moveTo>
                  <a:cubicBezTo>
                    <a:pt x="225266" y="17621"/>
                    <a:pt x="220504" y="28099"/>
                    <a:pt x="214789" y="37624"/>
                  </a:cubicBezTo>
                  <a:cubicBezTo>
                    <a:pt x="208121" y="47149"/>
                    <a:pt x="201454" y="55721"/>
                    <a:pt x="193834" y="64294"/>
                  </a:cubicBezTo>
                  <a:cubicBezTo>
                    <a:pt x="178594" y="81439"/>
                    <a:pt x="159544" y="94774"/>
                    <a:pt x="139541" y="105251"/>
                  </a:cubicBezTo>
                  <a:cubicBezTo>
                    <a:pt x="134779" y="108109"/>
                    <a:pt x="129064" y="110014"/>
                    <a:pt x="124302" y="111919"/>
                  </a:cubicBezTo>
                  <a:cubicBezTo>
                    <a:pt x="121444" y="112871"/>
                    <a:pt x="119539" y="113824"/>
                    <a:pt x="116681" y="114776"/>
                  </a:cubicBezTo>
                  <a:lnTo>
                    <a:pt x="108109" y="117634"/>
                  </a:lnTo>
                  <a:cubicBezTo>
                    <a:pt x="102394" y="119539"/>
                    <a:pt x="97631" y="121444"/>
                    <a:pt x="91916" y="122396"/>
                  </a:cubicBezTo>
                  <a:cubicBezTo>
                    <a:pt x="86202" y="123349"/>
                    <a:pt x="80487" y="124301"/>
                    <a:pt x="74771" y="125253"/>
                  </a:cubicBezTo>
                  <a:cubicBezTo>
                    <a:pt x="71914" y="125253"/>
                    <a:pt x="69056" y="126206"/>
                    <a:pt x="66199" y="126206"/>
                  </a:cubicBezTo>
                  <a:lnTo>
                    <a:pt x="57627" y="127159"/>
                  </a:lnTo>
                  <a:lnTo>
                    <a:pt x="40481" y="128111"/>
                  </a:lnTo>
                  <a:cubicBezTo>
                    <a:pt x="29052" y="128111"/>
                    <a:pt x="17621" y="127159"/>
                    <a:pt x="7144" y="126206"/>
                  </a:cubicBezTo>
                  <a:cubicBezTo>
                    <a:pt x="18574" y="125253"/>
                    <a:pt x="29052" y="125253"/>
                    <a:pt x="40481" y="123349"/>
                  </a:cubicBezTo>
                  <a:lnTo>
                    <a:pt x="56674" y="121444"/>
                  </a:lnTo>
                  <a:lnTo>
                    <a:pt x="65246" y="120491"/>
                  </a:lnTo>
                  <a:cubicBezTo>
                    <a:pt x="68104" y="119539"/>
                    <a:pt x="70962" y="119539"/>
                    <a:pt x="72866" y="118586"/>
                  </a:cubicBezTo>
                  <a:cubicBezTo>
                    <a:pt x="78581" y="117634"/>
                    <a:pt x="83344" y="115728"/>
                    <a:pt x="89059" y="114776"/>
                  </a:cubicBezTo>
                  <a:cubicBezTo>
                    <a:pt x="94774" y="112871"/>
                    <a:pt x="99537" y="110966"/>
                    <a:pt x="104299" y="110014"/>
                  </a:cubicBezTo>
                  <a:lnTo>
                    <a:pt x="111919" y="107156"/>
                  </a:lnTo>
                  <a:cubicBezTo>
                    <a:pt x="114777" y="106203"/>
                    <a:pt x="116681" y="105251"/>
                    <a:pt x="119539" y="104299"/>
                  </a:cubicBezTo>
                  <a:cubicBezTo>
                    <a:pt x="124302" y="102394"/>
                    <a:pt x="130016" y="100489"/>
                    <a:pt x="134779" y="97631"/>
                  </a:cubicBezTo>
                  <a:cubicBezTo>
                    <a:pt x="154781" y="88106"/>
                    <a:pt x="171927" y="74771"/>
                    <a:pt x="188119" y="60484"/>
                  </a:cubicBezTo>
                  <a:cubicBezTo>
                    <a:pt x="204312" y="44291"/>
                    <a:pt x="218599" y="26194"/>
                    <a:pt x="229077" y="7144"/>
                  </a:cubicBezTo>
                  <a:close/>
                </a:path>
              </a:pathLst>
            </a:custGeom>
            <a:solidFill>
              <a:srgbClr val="EA56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CCFBF23-90B9-4ED0-BCD8-B6AC168582F0}"/>
                </a:ext>
              </a:extLst>
            </p:cNvPr>
            <p:cNvSpPr/>
            <p:nvPr/>
          </p:nvSpPr>
          <p:spPr>
            <a:xfrm>
              <a:off x="16633665" y="8371046"/>
              <a:ext cx="228600" cy="133350"/>
            </a:xfrm>
            <a:custGeom>
              <a:avLst/>
              <a:gdLst>
                <a:gd name="connsiteX0" fmla="*/ 229076 w 228600"/>
                <a:gd name="connsiteY0" fmla="*/ 127159 h 133350"/>
                <a:gd name="connsiteX1" fmla="*/ 195738 w 228600"/>
                <a:gd name="connsiteY1" fmla="*/ 131922 h 133350"/>
                <a:gd name="connsiteX2" fmla="*/ 161448 w 228600"/>
                <a:gd name="connsiteY2" fmla="*/ 129064 h 133350"/>
                <a:gd name="connsiteX3" fmla="*/ 97631 w 228600"/>
                <a:gd name="connsiteY3" fmla="*/ 106204 h 133350"/>
                <a:gd name="connsiteX4" fmla="*/ 83344 w 228600"/>
                <a:gd name="connsiteY4" fmla="*/ 96679 h 133350"/>
                <a:gd name="connsiteX5" fmla="*/ 76676 w 228600"/>
                <a:gd name="connsiteY5" fmla="*/ 91916 h 133350"/>
                <a:gd name="connsiteX6" fmla="*/ 70009 w 228600"/>
                <a:gd name="connsiteY6" fmla="*/ 86202 h 133350"/>
                <a:gd name="connsiteX7" fmla="*/ 56673 w 228600"/>
                <a:gd name="connsiteY7" fmla="*/ 74772 h 133350"/>
                <a:gd name="connsiteX8" fmla="*/ 45244 w 228600"/>
                <a:gd name="connsiteY8" fmla="*/ 62389 h 133350"/>
                <a:gd name="connsiteX9" fmla="*/ 39529 w 228600"/>
                <a:gd name="connsiteY9" fmla="*/ 55722 h 133350"/>
                <a:gd name="connsiteX10" fmla="*/ 34766 w 228600"/>
                <a:gd name="connsiteY10" fmla="*/ 49054 h 133350"/>
                <a:gd name="connsiteX11" fmla="*/ 24288 w 228600"/>
                <a:gd name="connsiteY11" fmla="*/ 35719 h 133350"/>
                <a:gd name="connsiteX12" fmla="*/ 7144 w 228600"/>
                <a:gd name="connsiteY12" fmla="*/ 7144 h 133350"/>
                <a:gd name="connsiteX13" fmla="*/ 28098 w 228600"/>
                <a:gd name="connsiteY13" fmla="*/ 33814 h 133350"/>
                <a:gd name="connsiteX14" fmla="*/ 39529 w 228600"/>
                <a:gd name="connsiteY14" fmla="*/ 46197 h 133350"/>
                <a:gd name="connsiteX15" fmla="*/ 45244 w 228600"/>
                <a:gd name="connsiteY15" fmla="*/ 51911 h 133350"/>
                <a:gd name="connsiteX16" fmla="*/ 50959 w 228600"/>
                <a:gd name="connsiteY16" fmla="*/ 57627 h 133350"/>
                <a:gd name="connsiteX17" fmla="*/ 63341 w 228600"/>
                <a:gd name="connsiteY17" fmla="*/ 69056 h 133350"/>
                <a:gd name="connsiteX18" fmla="*/ 76676 w 228600"/>
                <a:gd name="connsiteY18" fmla="*/ 79534 h 133350"/>
                <a:gd name="connsiteX19" fmla="*/ 83344 w 228600"/>
                <a:gd name="connsiteY19" fmla="*/ 84297 h 133350"/>
                <a:gd name="connsiteX20" fmla="*/ 90011 w 228600"/>
                <a:gd name="connsiteY20" fmla="*/ 89059 h 133350"/>
                <a:gd name="connsiteX21" fmla="*/ 104298 w 228600"/>
                <a:gd name="connsiteY21" fmla="*/ 97631 h 133350"/>
                <a:gd name="connsiteX22" fmla="*/ 165259 w 228600"/>
                <a:gd name="connsiteY22" fmla="*/ 121444 h 133350"/>
                <a:gd name="connsiteX23" fmla="*/ 229076 w 228600"/>
                <a:gd name="connsiteY23" fmla="*/ 12715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133350">
                  <a:moveTo>
                    <a:pt x="229076" y="127159"/>
                  </a:moveTo>
                  <a:cubicBezTo>
                    <a:pt x="218598" y="130016"/>
                    <a:pt x="207169" y="130969"/>
                    <a:pt x="195738" y="131922"/>
                  </a:cubicBezTo>
                  <a:cubicBezTo>
                    <a:pt x="184309" y="131922"/>
                    <a:pt x="172879" y="130969"/>
                    <a:pt x="161448" y="129064"/>
                  </a:cubicBezTo>
                  <a:cubicBezTo>
                    <a:pt x="138588" y="125254"/>
                    <a:pt x="116681" y="117634"/>
                    <a:pt x="97631" y="106204"/>
                  </a:cubicBezTo>
                  <a:cubicBezTo>
                    <a:pt x="92869" y="103347"/>
                    <a:pt x="88106" y="100489"/>
                    <a:pt x="83344" y="96679"/>
                  </a:cubicBezTo>
                  <a:cubicBezTo>
                    <a:pt x="81438" y="94774"/>
                    <a:pt x="78581" y="93822"/>
                    <a:pt x="76676" y="91916"/>
                  </a:cubicBezTo>
                  <a:lnTo>
                    <a:pt x="70009" y="86202"/>
                  </a:lnTo>
                  <a:cubicBezTo>
                    <a:pt x="65246" y="82391"/>
                    <a:pt x="61436" y="78581"/>
                    <a:pt x="56673" y="74772"/>
                  </a:cubicBezTo>
                  <a:cubicBezTo>
                    <a:pt x="52863" y="70961"/>
                    <a:pt x="49054" y="66199"/>
                    <a:pt x="45244" y="62389"/>
                  </a:cubicBezTo>
                  <a:cubicBezTo>
                    <a:pt x="43338" y="60484"/>
                    <a:pt x="41434" y="58579"/>
                    <a:pt x="39529" y="55722"/>
                  </a:cubicBezTo>
                  <a:lnTo>
                    <a:pt x="34766" y="49054"/>
                  </a:lnTo>
                  <a:lnTo>
                    <a:pt x="24288" y="35719"/>
                  </a:lnTo>
                  <a:cubicBezTo>
                    <a:pt x="18573" y="26194"/>
                    <a:pt x="12859" y="16669"/>
                    <a:pt x="7144" y="7144"/>
                  </a:cubicBezTo>
                  <a:cubicBezTo>
                    <a:pt x="14763" y="15716"/>
                    <a:pt x="20479" y="25241"/>
                    <a:pt x="28098" y="33814"/>
                  </a:cubicBezTo>
                  <a:lnTo>
                    <a:pt x="39529" y="46197"/>
                  </a:lnTo>
                  <a:lnTo>
                    <a:pt x="45244" y="51911"/>
                  </a:lnTo>
                  <a:cubicBezTo>
                    <a:pt x="47148" y="53816"/>
                    <a:pt x="49054" y="55722"/>
                    <a:pt x="50959" y="57627"/>
                  </a:cubicBezTo>
                  <a:cubicBezTo>
                    <a:pt x="54769" y="61436"/>
                    <a:pt x="59531" y="65247"/>
                    <a:pt x="63341" y="69056"/>
                  </a:cubicBezTo>
                  <a:cubicBezTo>
                    <a:pt x="67151" y="72866"/>
                    <a:pt x="71913" y="75724"/>
                    <a:pt x="76676" y="79534"/>
                  </a:cubicBezTo>
                  <a:lnTo>
                    <a:pt x="83344" y="84297"/>
                  </a:lnTo>
                  <a:cubicBezTo>
                    <a:pt x="85248" y="86202"/>
                    <a:pt x="88106" y="87154"/>
                    <a:pt x="90011" y="89059"/>
                  </a:cubicBezTo>
                  <a:cubicBezTo>
                    <a:pt x="94773" y="91916"/>
                    <a:pt x="99536" y="94774"/>
                    <a:pt x="104298" y="97631"/>
                  </a:cubicBezTo>
                  <a:cubicBezTo>
                    <a:pt x="123348" y="108109"/>
                    <a:pt x="144304" y="115729"/>
                    <a:pt x="165259" y="121444"/>
                  </a:cubicBezTo>
                  <a:cubicBezTo>
                    <a:pt x="184309" y="127159"/>
                    <a:pt x="206216" y="129064"/>
                    <a:pt x="229076" y="127159"/>
                  </a:cubicBezTo>
                  <a:close/>
                </a:path>
              </a:pathLst>
            </a:custGeom>
            <a:solidFill>
              <a:srgbClr val="EA56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54F4EE4-22D1-4C13-AB9A-397B0FE421B5}"/>
                </a:ext>
              </a:extLst>
            </p:cNvPr>
            <p:cNvSpPr/>
            <p:nvPr/>
          </p:nvSpPr>
          <p:spPr>
            <a:xfrm>
              <a:off x="16912747" y="8465343"/>
              <a:ext cx="428625" cy="1562100"/>
            </a:xfrm>
            <a:custGeom>
              <a:avLst/>
              <a:gdLst>
                <a:gd name="connsiteX0" fmla="*/ 7144 w 428625"/>
                <a:gd name="connsiteY0" fmla="*/ 7144 h 1562100"/>
                <a:gd name="connsiteX1" fmla="*/ 7144 w 428625"/>
                <a:gd name="connsiteY1" fmla="*/ 16669 h 1562100"/>
                <a:gd name="connsiteX2" fmla="*/ 8097 w 428625"/>
                <a:gd name="connsiteY2" fmla="*/ 40481 h 1562100"/>
                <a:gd name="connsiteX3" fmla="*/ 43339 w 428625"/>
                <a:gd name="connsiteY3" fmla="*/ 79534 h 1562100"/>
                <a:gd name="connsiteX4" fmla="*/ 103347 w 428625"/>
                <a:gd name="connsiteY4" fmla="*/ 729139 h 1562100"/>
                <a:gd name="connsiteX5" fmla="*/ 114777 w 428625"/>
                <a:gd name="connsiteY5" fmla="*/ 765334 h 1562100"/>
                <a:gd name="connsiteX6" fmla="*/ 173831 w 428625"/>
                <a:gd name="connsiteY6" fmla="*/ 876776 h 1562100"/>
                <a:gd name="connsiteX7" fmla="*/ 178594 w 428625"/>
                <a:gd name="connsiteY7" fmla="*/ 886301 h 1562100"/>
                <a:gd name="connsiteX8" fmla="*/ 409099 w 428625"/>
                <a:gd name="connsiteY8" fmla="*/ 1555909 h 1562100"/>
                <a:gd name="connsiteX9" fmla="*/ 429102 w 428625"/>
                <a:gd name="connsiteY9" fmla="*/ 1552099 h 1562100"/>
                <a:gd name="connsiteX10" fmla="*/ 208122 w 428625"/>
                <a:gd name="connsiteY10" fmla="*/ 871061 h 1562100"/>
                <a:gd name="connsiteX11" fmla="*/ 127160 w 428625"/>
                <a:gd name="connsiteY11" fmla="*/ 718661 h 1562100"/>
                <a:gd name="connsiteX12" fmla="*/ 74772 w 428625"/>
                <a:gd name="connsiteY12" fmla="*/ 65246 h 1562100"/>
                <a:gd name="connsiteX13" fmla="*/ 7144 w 428625"/>
                <a:gd name="connsiteY13" fmla="*/ 7144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625" h="1562100">
                  <a:moveTo>
                    <a:pt x="7144" y="7144"/>
                  </a:moveTo>
                  <a:lnTo>
                    <a:pt x="7144" y="16669"/>
                  </a:lnTo>
                  <a:cubicBezTo>
                    <a:pt x="7144" y="24289"/>
                    <a:pt x="8097" y="32861"/>
                    <a:pt x="8097" y="40481"/>
                  </a:cubicBezTo>
                  <a:cubicBezTo>
                    <a:pt x="9049" y="48101"/>
                    <a:pt x="43339" y="71914"/>
                    <a:pt x="43339" y="79534"/>
                  </a:cubicBezTo>
                  <a:cubicBezTo>
                    <a:pt x="56674" y="283369"/>
                    <a:pt x="78581" y="542449"/>
                    <a:pt x="103347" y="729139"/>
                  </a:cubicBezTo>
                  <a:cubicBezTo>
                    <a:pt x="104299" y="741521"/>
                    <a:pt x="108110" y="754856"/>
                    <a:pt x="114777" y="765334"/>
                  </a:cubicBezTo>
                  <a:lnTo>
                    <a:pt x="173831" y="876776"/>
                  </a:lnTo>
                  <a:cubicBezTo>
                    <a:pt x="175737" y="879634"/>
                    <a:pt x="176689" y="883444"/>
                    <a:pt x="178594" y="886301"/>
                  </a:cubicBezTo>
                  <a:lnTo>
                    <a:pt x="409099" y="1555909"/>
                  </a:lnTo>
                  <a:lnTo>
                    <a:pt x="429102" y="1552099"/>
                  </a:lnTo>
                  <a:lnTo>
                    <a:pt x="208122" y="871061"/>
                  </a:lnTo>
                  <a:cubicBezTo>
                    <a:pt x="208122" y="871061"/>
                    <a:pt x="158591" y="797719"/>
                    <a:pt x="127160" y="718661"/>
                  </a:cubicBezTo>
                  <a:cubicBezTo>
                    <a:pt x="96679" y="639604"/>
                    <a:pt x="74772" y="65246"/>
                    <a:pt x="74772" y="65246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rgbClr val="EA56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765ADCF-2017-40F5-AC30-61FA531D563C}"/>
                </a:ext>
              </a:extLst>
            </p:cNvPr>
            <p:cNvSpPr/>
            <p:nvPr/>
          </p:nvSpPr>
          <p:spPr>
            <a:xfrm>
              <a:off x="16458405" y="9168288"/>
              <a:ext cx="247650" cy="923925"/>
            </a:xfrm>
            <a:custGeom>
              <a:avLst/>
              <a:gdLst>
                <a:gd name="connsiteX0" fmla="*/ 7144 w 247650"/>
                <a:gd name="connsiteY0" fmla="*/ 915829 h 923925"/>
                <a:gd name="connsiteX1" fmla="*/ 35719 w 247650"/>
                <a:gd name="connsiteY1" fmla="*/ 922497 h 923925"/>
                <a:gd name="connsiteX2" fmla="*/ 168116 w 247650"/>
                <a:gd name="connsiteY2" fmla="*/ 334804 h 923925"/>
                <a:gd name="connsiteX3" fmla="*/ 224314 w 247650"/>
                <a:gd name="connsiteY3" fmla="*/ 89059 h 923925"/>
                <a:gd name="connsiteX4" fmla="*/ 247173 w 247650"/>
                <a:gd name="connsiteY4" fmla="*/ 7144 h 923925"/>
                <a:gd name="connsiteX5" fmla="*/ 145256 w 247650"/>
                <a:gd name="connsiteY5" fmla="*/ 325279 h 923925"/>
                <a:gd name="connsiteX6" fmla="*/ 7144 w 247650"/>
                <a:gd name="connsiteY6" fmla="*/ 910114 h 923925"/>
                <a:gd name="connsiteX7" fmla="*/ 7144 w 247650"/>
                <a:gd name="connsiteY7" fmla="*/ 915829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923925">
                  <a:moveTo>
                    <a:pt x="7144" y="915829"/>
                  </a:moveTo>
                  <a:lnTo>
                    <a:pt x="35719" y="922497"/>
                  </a:lnTo>
                  <a:cubicBezTo>
                    <a:pt x="39529" y="762476"/>
                    <a:pt x="91916" y="558642"/>
                    <a:pt x="168116" y="334804"/>
                  </a:cubicBezTo>
                  <a:cubicBezTo>
                    <a:pt x="180498" y="236697"/>
                    <a:pt x="197644" y="151924"/>
                    <a:pt x="224314" y="89059"/>
                  </a:cubicBezTo>
                  <a:lnTo>
                    <a:pt x="247173" y="7144"/>
                  </a:lnTo>
                  <a:cubicBezTo>
                    <a:pt x="205264" y="82391"/>
                    <a:pt x="171927" y="190976"/>
                    <a:pt x="145256" y="325279"/>
                  </a:cubicBezTo>
                  <a:cubicBezTo>
                    <a:pt x="145256" y="325279"/>
                    <a:pt x="39529" y="538639"/>
                    <a:pt x="7144" y="910114"/>
                  </a:cubicBezTo>
                  <a:cubicBezTo>
                    <a:pt x="7144" y="912019"/>
                    <a:pt x="7144" y="913924"/>
                    <a:pt x="7144" y="915829"/>
                  </a:cubicBezTo>
                  <a:close/>
                </a:path>
              </a:pathLst>
            </a:custGeom>
            <a:solidFill>
              <a:srgbClr val="EA56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2EAC802-F7EF-4359-8BE4-07D378DC87B6}"/>
                </a:ext>
              </a:extLst>
            </p:cNvPr>
            <p:cNvSpPr/>
            <p:nvPr/>
          </p:nvSpPr>
          <p:spPr>
            <a:xfrm>
              <a:off x="16472693" y="8157686"/>
              <a:ext cx="219075" cy="904875"/>
            </a:xfrm>
            <a:custGeom>
              <a:avLst/>
              <a:gdLst>
                <a:gd name="connsiteX0" fmla="*/ 7144 w 219075"/>
                <a:gd name="connsiteY0" fmla="*/ 904399 h 904875"/>
                <a:gd name="connsiteX1" fmla="*/ 212884 w 219075"/>
                <a:gd name="connsiteY1" fmla="*/ 22384 h 904875"/>
                <a:gd name="connsiteX2" fmla="*/ 185261 w 219075"/>
                <a:gd name="connsiteY2" fmla="*/ 7144 h 904875"/>
                <a:gd name="connsiteX3" fmla="*/ 7144 w 219075"/>
                <a:gd name="connsiteY3" fmla="*/ 904399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904875">
                  <a:moveTo>
                    <a:pt x="7144" y="904399"/>
                  </a:moveTo>
                  <a:cubicBezTo>
                    <a:pt x="47148" y="399574"/>
                    <a:pt x="212884" y="22384"/>
                    <a:pt x="212884" y="22384"/>
                  </a:cubicBezTo>
                  <a:lnTo>
                    <a:pt x="185261" y="7144"/>
                  </a:lnTo>
                  <a:cubicBezTo>
                    <a:pt x="101441" y="187166"/>
                    <a:pt x="27146" y="565309"/>
                    <a:pt x="7144" y="904399"/>
                  </a:cubicBezTo>
                  <a:close/>
                </a:path>
              </a:pathLst>
            </a:custGeom>
            <a:solidFill>
              <a:srgbClr val="EA56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C212AF3-077C-4B8C-B130-C850751BE015}"/>
                </a:ext>
              </a:extLst>
            </p:cNvPr>
            <p:cNvSpPr/>
            <p:nvPr/>
          </p:nvSpPr>
          <p:spPr>
            <a:xfrm>
              <a:off x="16546013" y="7244162"/>
              <a:ext cx="171450" cy="57150"/>
            </a:xfrm>
            <a:custGeom>
              <a:avLst/>
              <a:gdLst>
                <a:gd name="connsiteX0" fmla="*/ 167186 w 171450"/>
                <a:gd name="connsiteY0" fmla="*/ 8172 h 57150"/>
                <a:gd name="connsiteX1" fmla="*/ 7165 w 171450"/>
                <a:gd name="connsiteY1" fmla="*/ 50082 h 57150"/>
                <a:gd name="connsiteX2" fmla="*/ 167186 w 171450"/>
                <a:gd name="connsiteY2" fmla="*/ 817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57150">
                  <a:moveTo>
                    <a:pt x="167186" y="8172"/>
                  </a:moveTo>
                  <a:cubicBezTo>
                    <a:pt x="167186" y="8172"/>
                    <a:pt x="51933" y="-3257"/>
                    <a:pt x="7165" y="50082"/>
                  </a:cubicBezTo>
                  <a:cubicBezTo>
                    <a:pt x="6213" y="50082"/>
                    <a:pt x="36694" y="21507"/>
                    <a:pt x="167186" y="817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F29CFD9-F8C5-43D3-A52B-E23BC0E6B7D8}"/>
                </a:ext>
              </a:extLst>
            </p:cNvPr>
            <p:cNvSpPr/>
            <p:nvPr/>
          </p:nvSpPr>
          <p:spPr>
            <a:xfrm>
              <a:off x="16215450" y="7099479"/>
              <a:ext cx="76200" cy="19050"/>
            </a:xfrm>
            <a:custGeom>
              <a:avLst/>
              <a:gdLst>
                <a:gd name="connsiteX0" fmla="*/ 70076 w 76200"/>
                <a:gd name="connsiteY0" fmla="*/ 10933 h 19050"/>
                <a:gd name="connsiteX1" fmla="*/ 7211 w 76200"/>
                <a:gd name="connsiteY1" fmla="*/ 18553 h 19050"/>
                <a:gd name="connsiteX2" fmla="*/ 70076 w 76200"/>
                <a:gd name="connsiteY2" fmla="*/ 109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19050">
                  <a:moveTo>
                    <a:pt x="70076" y="10933"/>
                  </a:moveTo>
                  <a:cubicBezTo>
                    <a:pt x="70076" y="10933"/>
                    <a:pt x="37691" y="-1449"/>
                    <a:pt x="7211" y="18553"/>
                  </a:cubicBezTo>
                  <a:cubicBezTo>
                    <a:pt x="6259" y="18553"/>
                    <a:pt x="14832" y="11886"/>
                    <a:pt x="70076" y="109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A1EB889-CE01-4604-9DEE-BA66BF0615FA}"/>
                </a:ext>
              </a:extLst>
            </p:cNvPr>
            <p:cNvSpPr/>
            <p:nvPr/>
          </p:nvSpPr>
          <p:spPr>
            <a:xfrm>
              <a:off x="16653668" y="7429976"/>
              <a:ext cx="133350" cy="752475"/>
            </a:xfrm>
            <a:custGeom>
              <a:avLst/>
              <a:gdLst>
                <a:gd name="connsiteX0" fmla="*/ 7144 w 133350"/>
                <a:gd name="connsiteY0" fmla="*/ 730092 h 752475"/>
                <a:gd name="connsiteX1" fmla="*/ 32861 w 133350"/>
                <a:gd name="connsiteY1" fmla="*/ 750094 h 752475"/>
                <a:gd name="connsiteX2" fmla="*/ 7144 w 133350"/>
                <a:gd name="connsiteY2" fmla="*/ 7144 h 752475"/>
                <a:gd name="connsiteX3" fmla="*/ 7144 w 133350"/>
                <a:gd name="connsiteY3" fmla="*/ 730092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752475">
                  <a:moveTo>
                    <a:pt x="7144" y="730092"/>
                  </a:moveTo>
                  <a:cubicBezTo>
                    <a:pt x="13811" y="737711"/>
                    <a:pt x="22384" y="744379"/>
                    <a:pt x="32861" y="750094"/>
                  </a:cubicBezTo>
                  <a:cubicBezTo>
                    <a:pt x="274796" y="545306"/>
                    <a:pt x="12859" y="18574"/>
                    <a:pt x="7144" y="7144"/>
                  </a:cubicBezTo>
                  <a:cubicBezTo>
                    <a:pt x="120491" y="331946"/>
                    <a:pt x="86202" y="432911"/>
                    <a:pt x="7144" y="73009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330BA9A-CA57-454E-9851-6E351061FB6D}"/>
                </a:ext>
              </a:extLst>
            </p:cNvPr>
            <p:cNvSpPr/>
            <p:nvPr/>
          </p:nvSpPr>
          <p:spPr>
            <a:xfrm>
              <a:off x="16907653" y="8372951"/>
              <a:ext cx="19050" cy="104775"/>
            </a:xfrm>
            <a:custGeom>
              <a:avLst/>
              <a:gdLst>
                <a:gd name="connsiteX0" fmla="*/ 20810 w 19050"/>
                <a:gd name="connsiteY0" fmla="*/ 7144 h 104775"/>
                <a:gd name="connsiteX1" fmla="*/ 12238 w 19050"/>
                <a:gd name="connsiteY1" fmla="*/ 99536 h 104775"/>
                <a:gd name="connsiteX2" fmla="*/ 20810 w 19050"/>
                <a:gd name="connsiteY2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04775">
                  <a:moveTo>
                    <a:pt x="20810" y="7144"/>
                  </a:moveTo>
                  <a:cubicBezTo>
                    <a:pt x="20810" y="7144"/>
                    <a:pt x="-3002" y="50959"/>
                    <a:pt x="12238" y="99536"/>
                  </a:cubicBezTo>
                  <a:cubicBezTo>
                    <a:pt x="12238" y="99536"/>
                    <a:pt x="6523" y="51911"/>
                    <a:pt x="20810" y="7144"/>
                  </a:cubicBezTo>
                  <a:close/>
                </a:path>
              </a:pathLst>
            </a:custGeom>
            <a:solidFill>
              <a:srgbClr val="EA56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858B534-255F-4E0D-85B4-8FFA72225776}"/>
                </a:ext>
              </a:extLst>
            </p:cNvPr>
            <p:cNvSpPr/>
            <p:nvPr/>
          </p:nvSpPr>
          <p:spPr>
            <a:xfrm>
              <a:off x="16260285" y="6534626"/>
              <a:ext cx="19050" cy="38100"/>
            </a:xfrm>
            <a:custGeom>
              <a:avLst/>
              <a:gdLst>
                <a:gd name="connsiteX0" fmla="*/ 7144 w 19050"/>
                <a:gd name="connsiteY0" fmla="*/ 7144 h 38100"/>
                <a:gd name="connsiteX1" fmla="*/ 14764 w 19050"/>
                <a:gd name="connsiteY1" fmla="*/ 12859 h 38100"/>
                <a:gd name="connsiteX2" fmla="*/ 14764 w 19050"/>
                <a:gd name="connsiteY2" fmla="*/ 34766 h 38100"/>
                <a:gd name="connsiteX3" fmla="*/ 9049 w 19050"/>
                <a:gd name="connsiteY3" fmla="*/ 32861 h 38100"/>
                <a:gd name="connsiteX4" fmla="*/ 7144 w 1905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7144" y="7144"/>
                  </a:moveTo>
                  <a:lnTo>
                    <a:pt x="14764" y="12859"/>
                  </a:lnTo>
                  <a:lnTo>
                    <a:pt x="14764" y="34766"/>
                  </a:lnTo>
                  <a:cubicBezTo>
                    <a:pt x="14764" y="34766"/>
                    <a:pt x="9049" y="33814"/>
                    <a:pt x="9049" y="32861"/>
                  </a:cubicBezTo>
                  <a:cubicBezTo>
                    <a:pt x="9049" y="31909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rgbClr val="F4B1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9438F0D-C7D1-4689-B808-ED29520F1A34}"/>
                </a:ext>
              </a:extLst>
            </p:cNvPr>
            <p:cNvSpPr/>
            <p:nvPr/>
          </p:nvSpPr>
          <p:spPr>
            <a:xfrm>
              <a:off x="16285051" y="6516528"/>
              <a:ext cx="19050" cy="47625"/>
            </a:xfrm>
            <a:custGeom>
              <a:avLst/>
              <a:gdLst>
                <a:gd name="connsiteX0" fmla="*/ 10001 w 19050"/>
                <a:gd name="connsiteY0" fmla="*/ 7144 h 47625"/>
                <a:gd name="connsiteX1" fmla="*/ 15715 w 19050"/>
                <a:gd name="connsiteY1" fmla="*/ 10954 h 47625"/>
                <a:gd name="connsiteX2" fmla="*/ 17621 w 19050"/>
                <a:gd name="connsiteY2" fmla="*/ 41434 h 47625"/>
                <a:gd name="connsiteX3" fmla="*/ 7144 w 19050"/>
                <a:gd name="connsiteY3" fmla="*/ 43339 h 47625"/>
                <a:gd name="connsiteX4" fmla="*/ 10001 w 19050"/>
                <a:gd name="connsiteY4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47625">
                  <a:moveTo>
                    <a:pt x="10001" y="7144"/>
                  </a:moveTo>
                  <a:lnTo>
                    <a:pt x="15715" y="10954"/>
                  </a:lnTo>
                  <a:lnTo>
                    <a:pt x="17621" y="41434"/>
                  </a:lnTo>
                  <a:cubicBezTo>
                    <a:pt x="17621" y="41434"/>
                    <a:pt x="8096" y="44291"/>
                    <a:pt x="7144" y="43339"/>
                  </a:cubicBezTo>
                  <a:cubicBezTo>
                    <a:pt x="7144" y="42386"/>
                    <a:pt x="10001" y="7144"/>
                    <a:pt x="10001" y="7144"/>
                  </a:cubicBezTo>
                  <a:close/>
                </a:path>
              </a:pathLst>
            </a:custGeom>
            <a:solidFill>
              <a:srgbClr val="F4B1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F77EC95-9B07-4AB2-9D0A-15FD790777A0}"/>
                </a:ext>
              </a:extLst>
            </p:cNvPr>
            <p:cNvSpPr/>
            <p:nvPr/>
          </p:nvSpPr>
          <p:spPr>
            <a:xfrm>
              <a:off x="16314578" y="6503193"/>
              <a:ext cx="19050" cy="57150"/>
            </a:xfrm>
            <a:custGeom>
              <a:avLst/>
              <a:gdLst>
                <a:gd name="connsiteX0" fmla="*/ 9048 w 19050"/>
                <a:gd name="connsiteY0" fmla="*/ 7144 h 57150"/>
                <a:gd name="connsiteX1" fmla="*/ 15716 w 19050"/>
                <a:gd name="connsiteY1" fmla="*/ 19526 h 57150"/>
                <a:gd name="connsiteX2" fmla="*/ 11906 w 19050"/>
                <a:gd name="connsiteY2" fmla="*/ 58579 h 57150"/>
                <a:gd name="connsiteX3" fmla="*/ 7144 w 19050"/>
                <a:gd name="connsiteY3" fmla="*/ 5857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57150">
                  <a:moveTo>
                    <a:pt x="9048" y="7144"/>
                  </a:moveTo>
                  <a:lnTo>
                    <a:pt x="15716" y="19526"/>
                  </a:lnTo>
                  <a:lnTo>
                    <a:pt x="11906" y="58579"/>
                  </a:lnTo>
                  <a:lnTo>
                    <a:pt x="7144" y="58579"/>
                  </a:lnTo>
                  <a:close/>
                </a:path>
              </a:pathLst>
            </a:custGeom>
            <a:solidFill>
              <a:srgbClr val="F4B1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592EF17-DCB4-46B7-8414-5EF5658ECAA6}"/>
                </a:ext>
              </a:extLst>
            </p:cNvPr>
            <p:cNvSpPr/>
            <p:nvPr/>
          </p:nvSpPr>
          <p:spPr>
            <a:xfrm>
              <a:off x="16239568" y="6475680"/>
              <a:ext cx="133350" cy="200025"/>
            </a:xfrm>
            <a:custGeom>
              <a:avLst/>
              <a:gdLst>
                <a:gd name="connsiteX0" fmla="*/ 122158 w 133350"/>
                <a:gd name="connsiteY0" fmla="*/ 10845 h 200025"/>
                <a:gd name="connsiteX1" fmla="*/ 122158 w 133350"/>
                <a:gd name="connsiteY1" fmla="*/ 10845 h 200025"/>
                <a:gd name="connsiteX2" fmla="*/ 102156 w 133350"/>
                <a:gd name="connsiteY2" fmla="*/ 9892 h 200025"/>
                <a:gd name="connsiteX3" fmla="*/ 100251 w 133350"/>
                <a:gd name="connsiteY3" fmla="*/ 11797 h 200025"/>
                <a:gd name="connsiteX4" fmla="*/ 96441 w 133350"/>
                <a:gd name="connsiteY4" fmla="*/ 17512 h 200025"/>
                <a:gd name="connsiteX5" fmla="*/ 85964 w 133350"/>
                <a:gd name="connsiteY5" fmla="*/ 84187 h 200025"/>
                <a:gd name="connsiteX6" fmla="*/ 85964 w 133350"/>
                <a:gd name="connsiteY6" fmla="*/ 39420 h 200025"/>
                <a:gd name="connsiteX7" fmla="*/ 80248 w 133350"/>
                <a:gd name="connsiteY7" fmla="*/ 30847 h 200025"/>
                <a:gd name="connsiteX8" fmla="*/ 80248 w 133350"/>
                <a:gd name="connsiteY8" fmla="*/ 30847 h 200025"/>
                <a:gd name="connsiteX9" fmla="*/ 65008 w 133350"/>
                <a:gd name="connsiteY9" fmla="*/ 31800 h 200025"/>
                <a:gd name="connsiteX10" fmla="*/ 65008 w 133350"/>
                <a:gd name="connsiteY10" fmla="*/ 31800 h 200025"/>
                <a:gd name="connsiteX11" fmla="*/ 60245 w 133350"/>
                <a:gd name="connsiteY11" fmla="*/ 40372 h 200025"/>
                <a:gd name="connsiteX12" fmla="*/ 62151 w 133350"/>
                <a:gd name="connsiteY12" fmla="*/ 80377 h 200025"/>
                <a:gd name="connsiteX13" fmla="*/ 57389 w 133350"/>
                <a:gd name="connsiteY13" fmla="*/ 49897 h 200025"/>
                <a:gd name="connsiteX14" fmla="*/ 53578 w 133350"/>
                <a:gd name="connsiteY14" fmla="*/ 46087 h 200025"/>
                <a:gd name="connsiteX15" fmla="*/ 53578 w 133350"/>
                <a:gd name="connsiteY15" fmla="*/ 46087 h 200025"/>
                <a:gd name="connsiteX16" fmla="*/ 38339 w 133350"/>
                <a:gd name="connsiteY16" fmla="*/ 48945 h 200025"/>
                <a:gd name="connsiteX17" fmla="*/ 34528 w 133350"/>
                <a:gd name="connsiteY17" fmla="*/ 51802 h 200025"/>
                <a:gd name="connsiteX18" fmla="*/ 32623 w 133350"/>
                <a:gd name="connsiteY18" fmla="*/ 55612 h 200025"/>
                <a:gd name="connsiteX19" fmla="*/ 36433 w 133350"/>
                <a:gd name="connsiteY19" fmla="*/ 91807 h 200025"/>
                <a:gd name="connsiteX20" fmla="*/ 31670 w 133350"/>
                <a:gd name="connsiteY20" fmla="*/ 69900 h 200025"/>
                <a:gd name="connsiteX21" fmla="*/ 25956 w 133350"/>
                <a:gd name="connsiteY21" fmla="*/ 62280 h 200025"/>
                <a:gd name="connsiteX22" fmla="*/ 20241 w 133350"/>
                <a:gd name="connsiteY22" fmla="*/ 62280 h 200025"/>
                <a:gd name="connsiteX23" fmla="*/ 13573 w 133350"/>
                <a:gd name="connsiteY23" fmla="*/ 71805 h 200025"/>
                <a:gd name="connsiteX24" fmla="*/ 7858 w 133350"/>
                <a:gd name="connsiteY24" fmla="*/ 154672 h 200025"/>
                <a:gd name="connsiteX25" fmla="*/ 30718 w 133350"/>
                <a:gd name="connsiteY25" fmla="*/ 184200 h 200025"/>
                <a:gd name="connsiteX26" fmla="*/ 60245 w 133350"/>
                <a:gd name="connsiteY26" fmla="*/ 194677 h 200025"/>
                <a:gd name="connsiteX27" fmla="*/ 87868 w 133350"/>
                <a:gd name="connsiteY27" fmla="*/ 192772 h 200025"/>
                <a:gd name="connsiteX28" fmla="*/ 112633 w 133350"/>
                <a:gd name="connsiteY28" fmla="*/ 180390 h 200025"/>
                <a:gd name="connsiteX29" fmla="*/ 121206 w 133350"/>
                <a:gd name="connsiteY29" fmla="*/ 170865 h 200025"/>
                <a:gd name="connsiteX30" fmla="*/ 129778 w 133350"/>
                <a:gd name="connsiteY30" fmla="*/ 145147 h 200025"/>
                <a:gd name="connsiteX31" fmla="*/ 129778 w 133350"/>
                <a:gd name="connsiteY31" fmla="*/ 133717 h 200025"/>
                <a:gd name="connsiteX32" fmla="*/ 115491 w 133350"/>
                <a:gd name="connsiteY32" fmla="*/ 93712 h 200025"/>
                <a:gd name="connsiteX33" fmla="*/ 126920 w 133350"/>
                <a:gd name="connsiteY33" fmla="*/ 18465 h 200025"/>
                <a:gd name="connsiteX34" fmla="*/ 122158 w 133350"/>
                <a:gd name="connsiteY34" fmla="*/ 1084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3350" h="200025">
                  <a:moveTo>
                    <a:pt x="122158" y="10845"/>
                  </a:moveTo>
                  <a:lnTo>
                    <a:pt x="122158" y="10845"/>
                  </a:lnTo>
                  <a:cubicBezTo>
                    <a:pt x="116443" y="6082"/>
                    <a:pt x="107870" y="6082"/>
                    <a:pt x="102156" y="9892"/>
                  </a:cubicBezTo>
                  <a:lnTo>
                    <a:pt x="100251" y="11797"/>
                  </a:lnTo>
                  <a:cubicBezTo>
                    <a:pt x="98345" y="12750"/>
                    <a:pt x="97393" y="15607"/>
                    <a:pt x="96441" y="17512"/>
                  </a:cubicBezTo>
                  <a:lnTo>
                    <a:pt x="85964" y="84187"/>
                  </a:lnTo>
                  <a:lnTo>
                    <a:pt x="85964" y="39420"/>
                  </a:lnTo>
                  <a:cubicBezTo>
                    <a:pt x="85964" y="35610"/>
                    <a:pt x="84058" y="31800"/>
                    <a:pt x="80248" y="30847"/>
                  </a:cubicBezTo>
                  <a:lnTo>
                    <a:pt x="80248" y="30847"/>
                  </a:lnTo>
                  <a:cubicBezTo>
                    <a:pt x="75485" y="28942"/>
                    <a:pt x="68818" y="28942"/>
                    <a:pt x="65008" y="31800"/>
                  </a:cubicBezTo>
                  <a:lnTo>
                    <a:pt x="65008" y="31800"/>
                  </a:lnTo>
                  <a:cubicBezTo>
                    <a:pt x="62151" y="33705"/>
                    <a:pt x="60245" y="36562"/>
                    <a:pt x="60245" y="40372"/>
                  </a:cubicBezTo>
                  <a:lnTo>
                    <a:pt x="62151" y="80377"/>
                  </a:lnTo>
                  <a:lnTo>
                    <a:pt x="57389" y="49897"/>
                  </a:lnTo>
                  <a:cubicBezTo>
                    <a:pt x="57389" y="47992"/>
                    <a:pt x="55483" y="46087"/>
                    <a:pt x="53578" y="46087"/>
                  </a:cubicBezTo>
                  <a:lnTo>
                    <a:pt x="53578" y="46087"/>
                  </a:lnTo>
                  <a:cubicBezTo>
                    <a:pt x="47864" y="44182"/>
                    <a:pt x="42148" y="46087"/>
                    <a:pt x="38339" y="48945"/>
                  </a:cubicBezTo>
                  <a:lnTo>
                    <a:pt x="34528" y="51802"/>
                  </a:lnTo>
                  <a:cubicBezTo>
                    <a:pt x="33576" y="52755"/>
                    <a:pt x="32623" y="54660"/>
                    <a:pt x="32623" y="55612"/>
                  </a:cubicBezTo>
                  <a:lnTo>
                    <a:pt x="36433" y="91807"/>
                  </a:lnTo>
                  <a:lnTo>
                    <a:pt x="31670" y="69900"/>
                  </a:lnTo>
                  <a:cubicBezTo>
                    <a:pt x="30718" y="67042"/>
                    <a:pt x="28814" y="63232"/>
                    <a:pt x="25956" y="62280"/>
                  </a:cubicBezTo>
                  <a:cubicBezTo>
                    <a:pt x="24051" y="61327"/>
                    <a:pt x="22145" y="61327"/>
                    <a:pt x="20241" y="62280"/>
                  </a:cubicBezTo>
                  <a:cubicBezTo>
                    <a:pt x="16431" y="63232"/>
                    <a:pt x="13573" y="67042"/>
                    <a:pt x="13573" y="71805"/>
                  </a:cubicBezTo>
                  <a:cubicBezTo>
                    <a:pt x="7858" y="100380"/>
                    <a:pt x="5953" y="128002"/>
                    <a:pt x="7858" y="154672"/>
                  </a:cubicBezTo>
                  <a:cubicBezTo>
                    <a:pt x="8810" y="168007"/>
                    <a:pt x="18335" y="180390"/>
                    <a:pt x="30718" y="184200"/>
                  </a:cubicBezTo>
                  <a:lnTo>
                    <a:pt x="60245" y="194677"/>
                  </a:lnTo>
                  <a:cubicBezTo>
                    <a:pt x="69770" y="197535"/>
                    <a:pt x="79295" y="197535"/>
                    <a:pt x="87868" y="192772"/>
                  </a:cubicBezTo>
                  <a:lnTo>
                    <a:pt x="112633" y="180390"/>
                  </a:lnTo>
                  <a:cubicBezTo>
                    <a:pt x="116443" y="178485"/>
                    <a:pt x="119301" y="174675"/>
                    <a:pt x="121206" y="170865"/>
                  </a:cubicBezTo>
                  <a:lnTo>
                    <a:pt x="129778" y="145147"/>
                  </a:lnTo>
                  <a:cubicBezTo>
                    <a:pt x="130731" y="141337"/>
                    <a:pt x="130731" y="137527"/>
                    <a:pt x="129778" y="133717"/>
                  </a:cubicBezTo>
                  <a:lnTo>
                    <a:pt x="115491" y="93712"/>
                  </a:lnTo>
                  <a:lnTo>
                    <a:pt x="126920" y="18465"/>
                  </a:lnTo>
                  <a:cubicBezTo>
                    <a:pt x="125968" y="16560"/>
                    <a:pt x="124064" y="12750"/>
                    <a:pt x="122158" y="10845"/>
                  </a:cubicBez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674BB60-7074-4738-9E2D-7DFB26D602B8}"/>
              </a:ext>
            </a:extLst>
          </p:cNvPr>
          <p:cNvGrpSpPr/>
          <p:nvPr/>
        </p:nvGrpSpPr>
        <p:grpSpPr>
          <a:xfrm>
            <a:off x="4910355" y="3541142"/>
            <a:ext cx="666663" cy="1130947"/>
            <a:chOff x="17651888" y="7082313"/>
            <a:chExt cx="1333500" cy="2262188"/>
          </a:xfrm>
          <a:solidFill>
            <a:srgbClr val="F3F8FF"/>
          </a:solidFill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A645FD6-9826-4425-8B94-25719090E593}"/>
                </a:ext>
              </a:extLst>
            </p:cNvPr>
            <p:cNvSpPr/>
            <p:nvPr/>
          </p:nvSpPr>
          <p:spPr>
            <a:xfrm>
              <a:off x="17765235" y="7082313"/>
              <a:ext cx="1104900" cy="85725"/>
            </a:xfrm>
            <a:custGeom>
              <a:avLst/>
              <a:gdLst>
                <a:gd name="connsiteX0" fmla="*/ 1060610 w 1104900"/>
                <a:gd name="connsiteY0" fmla="*/ 87154 h 85725"/>
                <a:gd name="connsiteX1" fmla="*/ 47149 w 1104900"/>
                <a:gd name="connsiteY1" fmla="*/ 87154 h 85725"/>
                <a:gd name="connsiteX2" fmla="*/ 7144 w 1104900"/>
                <a:gd name="connsiteY2" fmla="*/ 47149 h 85725"/>
                <a:gd name="connsiteX3" fmla="*/ 7144 w 1104900"/>
                <a:gd name="connsiteY3" fmla="*/ 47149 h 85725"/>
                <a:gd name="connsiteX4" fmla="*/ 47149 w 1104900"/>
                <a:gd name="connsiteY4" fmla="*/ 7144 h 85725"/>
                <a:gd name="connsiteX5" fmla="*/ 1060610 w 1104900"/>
                <a:gd name="connsiteY5" fmla="*/ 7144 h 85725"/>
                <a:gd name="connsiteX6" fmla="*/ 1100614 w 1104900"/>
                <a:gd name="connsiteY6" fmla="*/ 47149 h 85725"/>
                <a:gd name="connsiteX7" fmla="*/ 1100614 w 1104900"/>
                <a:gd name="connsiteY7" fmla="*/ 47149 h 85725"/>
                <a:gd name="connsiteX8" fmla="*/ 1060610 w 1104900"/>
                <a:gd name="connsiteY8" fmla="*/ 8715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900" h="85725">
                  <a:moveTo>
                    <a:pt x="1060610" y="87154"/>
                  </a:moveTo>
                  <a:lnTo>
                    <a:pt x="47149" y="87154"/>
                  </a:lnTo>
                  <a:cubicBezTo>
                    <a:pt x="25241" y="87154"/>
                    <a:pt x="7144" y="69056"/>
                    <a:pt x="7144" y="47149"/>
                  </a:cubicBezTo>
                  <a:lnTo>
                    <a:pt x="7144" y="47149"/>
                  </a:lnTo>
                  <a:cubicBezTo>
                    <a:pt x="7144" y="25241"/>
                    <a:pt x="25241" y="7144"/>
                    <a:pt x="47149" y="7144"/>
                  </a:cubicBezTo>
                  <a:lnTo>
                    <a:pt x="1060610" y="7144"/>
                  </a:lnTo>
                  <a:cubicBezTo>
                    <a:pt x="1082517" y="7144"/>
                    <a:pt x="1100614" y="25241"/>
                    <a:pt x="1100614" y="47149"/>
                  </a:cubicBezTo>
                  <a:lnTo>
                    <a:pt x="1100614" y="47149"/>
                  </a:lnTo>
                  <a:cubicBezTo>
                    <a:pt x="1100614" y="69056"/>
                    <a:pt x="1082517" y="87154"/>
                    <a:pt x="1060610" y="87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BF40104-BECA-4BCB-9DE4-1DC0D827B3B5}"/>
                </a:ext>
              </a:extLst>
            </p:cNvPr>
            <p:cNvSpPr/>
            <p:nvPr/>
          </p:nvSpPr>
          <p:spPr>
            <a:xfrm>
              <a:off x="17802824" y="7109275"/>
              <a:ext cx="1009650" cy="476250"/>
            </a:xfrm>
            <a:custGeom>
              <a:avLst/>
              <a:gdLst>
                <a:gd name="connsiteX0" fmla="*/ 23675 w 1009650"/>
                <a:gd name="connsiteY0" fmla="*/ 9423 h 476250"/>
                <a:gd name="connsiteX1" fmla="*/ 1006340 w 1009650"/>
                <a:gd name="connsiteY1" fmla="*/ 443918 h 476250"/>
                <a:gd name="connsiteX2" fmla="*/ 992088 w 1009650"/>
                <a:gd name="connsiteY2" fmla="*/ 476151 h 476250"/>
                <a:gd name="connsiteX3" fmla="*/ 9423 w 1009650"/>
                <a:gd name="connsiteY3" fmla="*/ 4165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50" h="476250">
                  <a:moveTo>
                    <a:pt x="23675" y="9423"/>
                  </a:moveTo>
                  <a:lnTo>
                    <a:pt x="1006340" y="443918"/>
                  </a:lnTo>
                  <a:lnTo>
                    <a:pt x="992088" y="476151"/>
                  </a:lnTo>
                  <a:lnTo>
                    <a:pt x="9423" y="416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F019623-49D0-448D-8C7A-9C2DF8456D84}"/>
                </a:ext>
              </a:extLst>
            </p:cNvPr>
            <p:cNvSpPr/>
            <p:nvPr/>
          </p:nvSpPr>
          <p:spPr>
            <a:xfrm>
              <a:off x="17802515" y="7109340"/>
              <a:ext cx="1009650" cy="476250"/>
            </a:xfrm>
            <a:custGeom>
              <a:avLst/>
              <a:gdLst>
                <a:gd name="connsiteX0" fmla="*/ 1006339 w 1009650"/>
                <a:gd name="connsiteY0" fmla="*/ 41656 h 476250"/>
                <a:gd name="connsiteX1" fmla="*/ 23674 w 1009650"/>
                <a:gd name="connsiteY1" fmla="*/ 476151 h 476250"/>
                <a:gd name="connsiteX2" fmla="*/ 9422 w 1009650"/>
                <a:gd name="connsiteY2" fmla="*/ 443918 h 476250"/>
                <a:gd name="connsiteX3" fmla="*/ 992087 w 1009650"/>
                <a:gd name="connsiteY3" fmla="*/ 9423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50" h="476250">
                  <a:moveTo>
                    <a:pt x="1006339" y="41656"/>
                  </a:moveTo>
                  <a:lnTo>
                    <a:pt x="23674" y="476151"/>
                  </a:lnTo>
                  <a:lnTo>
                    <a:pt x="9422" y="443918"/>
                  </a:lnTo>
                  <a:lnTo>
                    <a:pt x="992087" y="94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5C5AC4-D988-4063-A000-67795A6468D5}"/>
                </a:ext>
              </a:extLst>
            </p:cNvPr>
            <p:cNvSpPr/>
            <p:nvPr/>
          </p:nvSpPr>
          <p:spPr>
            <a:xfrm>
              <a:off x="17802854" y="7536961"/>
              <a:ext cx="1009650" cy="476250"/>
            </a:xfrm>
            <a:custGeom>
              <a:avLst/>
              <a:gdLst>
                <a:gd name="connsiteX0" fmla="*/ 23675 w 1009650"/>
                <a:gd name="connsiteY0" fmla="*/ 9423 h 476250"/>
                <a:gd name="connsiteX1" fmla="*/ 1006340 w 1009650"/>
                <a:gd name="connsiteY1" fmla="*/ 443918 h 476250"/>
                <a:gd name="connsiteX2" fmla="*/ 992088 w 1009650"/>
                <a:gd name="connsiteY2" fmla="*/ 476151 h 476250"/>
                <a:gd name="connsiteX3" fmla="*/ 9423 w 1009650"/>
                <a:gd name="connsiteY3" fmla="*/ 4165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50" h="476250">
                  <a:moveTo>
                    <a:pt x="23675" y="9423"/>
                  </a:moveTo>
                  <a:lnTo>
                    <a:pt x="1006340" y="443918"/>
                  </a:lnTo>
                  <a:lnTo>
                    <a:pt x="992088" y="476151"/>
                  </a:lnTo>
                  <a:lnTo>
                    <a:pt x="9423" y="416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1EFA399-B6C6-439F-82E1-D2627CFF7626}"/>
                </a:ext>
              </a:extLst>
            </p:cNvPr>
            <p:cNvSpPr/>
            <p:nvPr/>
          </p:nvSpPr>
          <p:spPr>
            <a:xfrm>
              <a:off x="17802542" y="7537166"/>
              <a:ext cx="1009650" cy="476250"/>
            </a:xfrm>
            <a:custGeom>
              <a:avLst/>
              <a:gdLst>
                <a:gd name="connsiteX0" fmla="*/ 1006339 w 1009650"/>
                <a:gd name="connsiteY0" fmla="*/ 41656 h 476250"/>
                <a:gd name="connsiteX1" fmla="*/ 23674 w 1009650"/>
                <a:gd name="connsiteY1" fmla="*/ 476151 h 476250"/>
                <a:gd name="connsiteX2" fmla="*/ 9422 w 1009650"/>
                <a:gd name="connsiteY2" fmla="*/ 443918 h 476250"/>
                <a:gd name="connsiteX3" fmla="*/ 992087 w 1009650"/>
                <a:gd name="connsiteY3" fmla="*/ 9423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50" h="476250">
                  <a:moveTo>
                    <a:pt x="1006339" y="41656"/>
                  </a:moveTo>
                  <a:lnTo>
                    <a:pt x="23674" y="476151"/>
                  </a:lnTo>
                  <a:lnTo>
                    <a:pt x="9422" y="443918"/>
                  </a:lnTo>
                  <a:lnTo>
                    <a:pt x="992087" y="94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3CC376-3F20-41F7-9402-8A1C7A04F9DC}"/>
                </a:ext>
              </a:extLst>
            </p:cNvPr>
            <p:cNvSpPr/>
            <p:nvPr/>
          </p:nvSpPr>
          <p:spPr>
            <a:xfrm>
              <a:off x="17802883" y="7964646"/>
              <a:ext cx="1009650" cy="476250"/>
            </a:xfrm>
            <a:custGeom>
              <a:avLst/>
              <a:gdLst>
                <a:gd name="connsiteX0" fmla="*/ 23675 w 1009650"/>
                <a:gd name="connsiteY0" fmla="*/ 9423 h 476250"/>
                <a:gd name="connsiteX1" fmla="*/ 1006340 w 1009650"/>
                <a:gd name="connsiteY1" fmla="*/ 443918 h 476250"/>
                <a:gd name="connsiteX2" fmla="*/ 992088 w 1009650"/>
                <a:gd name="connsiteY2" fmla="*/ 476151 h 476250"/>
                <a:gd name="connsiteX3" fmla="*/ 9423 w 1009650"/>
                <a:gd name="connsiteY3" fmla="*/ 4165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50" h="476250">
                  <a:moveTo>
                    <a:pt x="23675" y="9423"/>
                  </a:moveTo>
                  <a:lnTo>
                    <a:pt x="1006340" y="443918"/>
                  </a:lnTo>
                  <a:lnTo>
                    <a:pt x="992088" y="476151"/>
                  </a:lnTo>
                  <a:lnTo>
                    <a:pt x="9423" y="416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718DC8E-68E0-4635-B5DB-49712170C4D6}"/>
                </a:ext>
              </a:extLst>
            </p:cNvPr>
            <p:cNvSpPr/>
            <p:nvPr/>
          </p:nvSpPr>
          <p:spPr>
            <a:xfrm>
              <a:off x="17802571" y="7964992"/>
              <a:ext cx="1009650" cy="476250"/>
            </a:xfrm>
            <a:custGeom>
              <a:avLst/>
              <a:gdLst>
                <a:gd name="connsiteX0" fmla="*/ 1006339 w 1009650"/>
                <a:gd name="connsiteY0" fmla="*/ 41656 h 476250"/>
                <a:gd name="connsiteX1" fmla="*/ 23674 w 1009650"/>
                <a:gd name="connsiteY1" fmla="*/ 476151 h 476250"/>
                <a:gd name="connsiteX2" fmla="*/ 9422 w 1009650"/>
                <a:gd name="connsiteY2" fmla="*/ 443918 h 476250"/>
                <a:gd name="connsiteX3" fmla="*/ 992087 w 1009650"/>
                <a:gd name="connsiteY3" fmla="*/ 9423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50" h="476250">
                  <a:moveTo>
                    <a:pt x="1006339" y="41656"/>
                  </a:moveTo>
                  <a:lnTo>
                    <a:pt x="23674" y="476151"/>
                  </a:lnTo>
                  <a:lnTo>
                    <a:pt x="9422" y="443918"/>
                  </a:lnTo>
                  <a:lnTo>
                    <a:pt x="992087" y="94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93C1892-AA40-47CD-94F8-AABEA941858D}"/>
                </a:ext>
              </a:extLst>
            </p:cNvPr>
            <p:cNvSpPr/>
            <p:nvPr/>
          </p:nvSpPr>
          <p:spPr>
            <a:xfrm>
              <a:off x="17802912" y="8392331"/>
              <a:ext cx="1009650" cy="476250"/>
            </a:xfrm>
            <a:custGeom>
              <a:avLst/>
              <a:gdLst>
                <a:gd name="connsiteX0" fmla="*/ 23675 w 1009650"/>
                <a:gd name="connsiteY0" fmla="*/ 9423 h 476250"/>
                <a:gd name="connsiteX1" fmla="*/ 1006340 w 1009650"/>
                <a:gd name="connsiteY1" fmla="*/ 443919 h 476250"/>
                <a:gd name="connsiteX2" fmla="*/ 992088 w 1009650"/>
                <a:gd name="connsiteY2" fmla="*/ 476151 h 476250"/>
                <a:gd name="connsiteX3" fmla="*/ 9423 w 1009650"/>
                <a:gd name="connsiteY3" fmla="*/ 4165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50" h="476250">
                  <a:moveTo>
                    <a:pt x="23675" y="9423"/>
                  </a:moveTo>
                  <a:lnTo>
                    <a:pt x="1006340" y="443919"/>
                  </a:lnTo>
                  <a:lnTo>
                    <a:pt x="992088" y="476151"/>
                  </a:lnTo>
                  <a:lnTo>
                    <a:pt x="9423" y="416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5535A4A-EEFF-4332-B9E7-7DD55F5B131E}"/>
                </a:ext>
              </a:extLst>
            </p:cNvPr>
            <p:cNvSpPr/>
            <p:nvPr/>
          </p:nvSpPr>
          <p:spPr>
            <a:xfrm>
              <a:off x="17802601" y="8392818"/>
              <a:ext cx="1009650" cy="476250"/>
            </a:xfrm>
            <a:custGeom>
              <a:avLst/>
              <a:gdLst>
                <a:gd name="connsiteX0" fmla="*/ 1006339 w 1009650"/>
                <a:gd name="connsiteY0" fmla="*/ 41655 h 476250"/>
                <a:gd name="connsiteX1" fmla="*/ 23674 w 1009650"/>
                <a:gd name="connsiteY1" fmla="*/ 476151 h 476250"/>
                <a:gd name="connsiteX2" fmla="*/ 9422 w 1009650"/>
                <a:gd name="connsiteY2" fmla="*/ 443918 h 476250"/>
                <a:gd name="connsiteX3" fmla="*/ 992087 w 1009650"/>
                <a:gd name="connsiteY3" fmla="*/ 9423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50" h="476250">
                  <a:moveTo>
                    <a:pt x="1006339" y="41655"/>
                  </a:moveTo>
                  <a:lnTo>
                    <a:pt x="23674" y="476151"/>
                  </a:lnTo>
                  <a:lnTo>
                    <a:pt x="9422" y="443918"/>
                  </a:lnTo>
                  <a:lnTo>
                    <a:pt x="992087" y="94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90DBF66-F54A-429C-94F4-D95A869BEE9E}"/>
                </a:ext>
              </a:extLst>
            </p:cNvPr>
            <p:cNvSpPr/>
            <p:nvPr/>
          </p:nvSpPr>
          <p:spPr>
            <a:xfrm>
              <a:off x="17802941" y="8820016"/>
              <a:ext cx="1009650" cy="476250"/>
            </a:xfrm>
            <a:custGeom>
              <a:avLst/>
              <a:gdLst>
                <a:gd name="connsiteX0" fmla="*/ 23675 w 1009650"/>
                <a:gd name="connsiteY0" fmla="*/ 9423 h 476250"/>
                <a:gd name="connsiteX1" fmla="*/ 1006340 w 1009650"/>
                <a:gd name="connsiteY1" fmla="*/ 443918 h 476250"/>
                <a:gd name="connsiteX2" fmla="*/ 992088 w 1009650"/>
                <a:gd name="connsiteY2" fmla="*/ 476151 h 476250"/>
                <a:gd name="connsiteX3" fmla="*/ 9423 w 1009650"/>
                <a:gd name="connsiteY3" fmla="*/ 4165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50" h="476250">
                  <a:moveTo>
                    <a:pt x="23675" y="9423"/>
                  </a:moveTo>
                  <a:lnTo>
                    <a:pt x="1006340" y="443918"/>
                  </a:lnTo>
                  <a:lnTo>
                    <a:pt x="992088" y="476151"/>
                  </a:lnTo>
                  <a:lnTo>
                    <a:pt x="9423" y="416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18282FA-9EBA-485A-94C8-DC72A6E8F077}"/>
                </a:ext>
              </a:extLst>
            </p:cNvPr>
            <p:cNvSpPr/>
            <p:nvPr/>
          </p:nvSpPr>
          <p:spPr>
            <a:xfrm>
              <a:off x="17802630" y="8820644"/>
              <a:ext cx="1009650" cy="476250"/>
            </a:xfrm>
            <a:custGeom>
              <a:avLst/>
              <a:gdLst>
                <a:gd name="connsiteX0" fmla="*/ 1006339 w 1009650"/>
                <a:gd name="connsiteY0" fmla="*/ 41656 h 476250"/>
                <a:gd name="connsiteX1" fmla="*/ 23674 w 1009650"/>
                <a:gd name="connsiteY1" fmla="*/ 476151 h 476250"/>
                <a:gd name="connsiteX2" fmla="*/ 9422 w 1009650"/>
                <a:gd name="connsiteY2" fmla="*/ 443919 h 476250"/>
                <a:gd name="connsiteX3" fmla="*/ 992087 w 1009650"/>
                <a:gd name="connsiteY3" fmla="*/ 9423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50" h="476250">
                  <a:moveTo>
                    <a:pt x="1006339" y="41656"/>
                  </a:moveTo>
                  <a:lnTo>
                    <a:pt x="23674" y="476151"/>
                  </a:lnTo>
                  <a:lnTo>
                    <a:pt x="9422" y="443919"/>
                  </a:lnTo>
                  <a:lnTo>
                    <a:pt x="992087" y="94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F528EA5-6EAE-4F81-BA74-EB6687B3F746}"/>
                </a:ext>
              </a:extLst>
            </p:cNvPr>
            <p:cNvSpPr/>
            <p:nvPr/>
          </p:nvSpPr>
          <p:spPr>
            <a:xfrm>
              <a:off x="18729165" y="7501413"/>
              <a:ext cx="114300" cy="114300"/>
            </a:xfrm>
            <a:custGeom>
              <a:avLst/>
              <a:gdLst>
                <a:gd name="connsiteX0" fmla="*/ 115729 w 114300"/>
                <a:gd name="connsiteY0" fmla="*/ 61436 h 114300"/>
                <a:gd name="connsiteX1" fmla="*/ 61437 w 114300"/>
                <a:gd name="connsiteY1" fmla="*/ 115729 h 114300"/>
                <a:gd name="connsiteX2" fmla="*/ 7145 w 114300"/>
                <a:gd name="connsiteY2" fmla="*/ 61436 h 114300"/>
                <a:gd name="connsiteX3" fmla="*/ 61437 w 114300"/>
                <a:gd name="connsiteY3" fmla="*/ 7144 h 114300"/>
                <a:gd name="connsiteX4" fmla="*/ 115729 w 114300"/>
                <a:gd name="connsiteY4" fmla="*/ 6143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5729" y="61436"/>
                  </a:moveTo>
                  <a:cubicBezTo>
                    <a:pt x="115729" y="91421"/>
                    <a:pt x="91421" y="115729"/>
                    <a:pt x="61437" y="115729"/>
                  </a:cubicBezTo>
                  <a:cubicBezTo>
                    <a:pt x="31452" y="115729"/>
                    <a:pt x="7145" y="91421"/>
                    <a:pt x="7145" y="61436"/>
                  </a:cubicBezTo>
                  <a:cubicBezTo>
                    <a:pt x="7145" y="31451"/>
                    <a:pt x="31453" y="7144"/>
                    <a:pt x="61437" y="7144"/>
                  </a:cubicBezTo>
                  <a:cubicBezTo>
                    <a:pt x="91423" y="7144"/>
                    <a:pt x="115729" y="31451"/>
                    <a:pt x="115729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7943A48-76CE-4B6D-B2DC-FAA0D312D927}"/>
                </a:ext>
              </a:extLst>
            </p:cNvPr>
            <p:cNvSpPr/>
            <p:nvPr/>
          </p:nvSpPr>
          <p:spPr>
            <a:xfrm>
              <a:off x="17765235" y="7501413"/>
              <a:ext cx="114300" cy="114300"/>
            </a:xfrm>
            <a:custGeom>
              <a:avLst/>
              <a:gdLst>
                <a:gd name="connsiteX0" fmla="*/ 115729 w 114300"/>
                <a:gd name="connsiteY0" fmla="*/ 61436 h 114300"/>
                <a:gd name="connsiteX1" fmla="*/ 61436 w 114300"/>
                <a:gd name="connsiteY1" fmla="*/ 115729 h 114300"/>
                <a:gd name="connsiteX2" fmla="*/ 7144 w 114300"/>
                <a:gd name="connsiteY2" fmla="*/ 61436 h 114300"/>
                <a:gd name="connsiteX3" fmla="*/ 61436 w 114300"/>
                <a:gd name="connsiteY3" fmla="*/ 7144 h 114300"/>
                <a:gd name="connsiteX4" fmla="*/ 115729 w 114300"/>
                <a:gd name="connsiteY4" fmla="*/ 6143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5729" y="61436"/>
                  </a:moveTo>
                  <a:cubicBezTo>
                    <a:pt x="115729" y="91421"/>
                    <a:pt x="91421" y="115729"/>
                    <a:pt x="61436" y="115729"/>
                  </a:cubicBezTo>
                  <a:cubicBezTo>
                    <a:pt x="31451" y="115729"/>
                    <a:pt x="7144" y="91421"/>
                    <a:pt x="7144" y="61436"/>
                  </a:cubicBezTo>
                  <a:cubicBezTo>
                    <a:pt x="7144" y="31451"/>
                    <a:pt x="31452" y="7144"/>
                    <a:pt x="61436" y="7144"/>
                  </a:cubicBezTo>
                  <a:cubicBezTo>
                    <a:pt x="91422" y="7144"/>
                    <a:pt x="115729" y="31451"/>
                    <a:pt x="115729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F323D4A-F164-4A23-840A-A0345AA95B02}"/>
                </a:ext>
              </a:extLst>
            </p:cNvPr>
            <p:cNvSpPr/>
            <p:nvPr/>
          </p:nvSpPr>
          <p:spPr>
            <a:xfrm>
              <a:off x="18729165" y="7933848"/>
              <a:ext cx="114300" cy="114300"/>
            </a:xfrm>
            <a:custGeom>
              <a:avLst/>
              <a:gdLst>
                <a:gd name="connsiteX0" fmla="*/ 115729 w 114300"/>
                <a:gd name="connsiteY0" fmla="*/ 61436 h 114300"/>
                <a:gd name="connsiteX1" fmla="*/ 61437 w 114300"/>
                <a:gd name="connsiteY1" fmla="*/ 115729 h 114300"/>
                <a:gd name="connsiteX2" fmla="*/ 7145 w 114300"/>
                <a:gd name="connsiteY2" fmla="*/ 61436 h 114300"/>
                <a:gd name="connsiteX3" fmla="*/ 61437 w 114300"/>
                <a:gd name="connsiteY3" fmla="*/ 7144 h 114300"/>
                <a:gd name="connsiteX4" fmla="*/ 115729 w 114300"/>
                <a:gd name="connsiteY4" fmla="*/ 6143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5729" y="61436"/>
                  </a:moveTo>
                  <a:cubicBezTo>
                    <a:pt x="115729" y="91421"/>
                    <a:pt x="91421" y="115729"/>
                    <a:pt x="61437" y="115729"/>
                  </a:cubicBezTo>
                  <a:cubicBezTo>
                    <a:pt x="31452" y="115729"/>
                    <a:pt x="7145" y="91421"/>
                    <a:pt x="7145" y="61436"/>
                  </a:cubicBezTo>
                  <a:cubicBezTo>
                    <a:pt x="7145" y="31451"/>
                    <a:pt x="31453" y="7144"/>
                    <a:pt x="61437" y="7144"/>
                  </a:cubicBezTo>
                  <a:cubicBezTo>
                    <a:pt x="91423" y="7144"/>
                    <a:pt x="115729" y="31451"/>
                    <a:pt x="115729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0959BD7-308B-4F65-9B6E-3C6FE1009504}"/>
                </a:ext>
              </a:extLst>
            </p:cNvPr>
            <p:cNvSpPr/>
            <p:nvPr/>
          </p:nvSpPr>
          <p:spPr>
            <a:xfrm>
              <a:off x="17765235" y="7933848"/>
              <a:ext cx="114300" cy="114300"/>
            </a:xfrm>
            <a:custGeom>
              <a:avLst/>
              <a:gdLst>
                <a:gd name="connsiteX0" fmla="*/ 115729 w 114300"/>
                <a:gd name="connsiteY0" fmla="*/ 61436 h 114300"/>
                <a:gd name="connsiteX1" fmla="*/ 61436 w 114300"/>
                <a:gd name="connsiteY1" fmla="*/ 115729 h 114300"/>
                <a:gd name="connsiteX2" fmla="*/ 7144 w 114300"/>
                <a:gd name="connsiteY2" fmla="*/ 61436 h 114300"/>
                <a:gd name="connsiteX3" fmla="*/ 61436 w 114300"/>
                <a:gd name="connsiteY3" fmla="*/ 7144 h 114300"/>
                <a:gd name="connsiteX4" fmla="*/ 115729 w 114300"/>
                <a:gd name="connsiteY4" fmla="*/ 6143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5729" y="61436"/>
                  </a:moveTo>
                  <a:cubicBezTo>
                    <a:pt x="115729" y="91421"/>
                    <a:pt x="91421" y="115729"/>
                    <a:pt x="61436" y="115729"/>
                  </a:cubicBezTo>
                  <a:cubicBezTo>
                    <a:pt x="31451" y="115729"/>
                    <a:pt x="7144" y="91421"/>
                    <a:pt x="7144" y="61436"/>
                  </a:cubicBezTo>
                  <a:cubicBezTo>
                    <a:pt x="7144" y="31451"/>
                    <a:pt x="31452" y="7144"/>
                    <a:pt x="61436" y="7144"/>
                  </a:cubicBezTo>
                  <a:cubicBezTo>
                    <a:pt x="91422" y="7144"/>
                    <a:pt x="115729" y="31451"/>
                    <a:pt x="115729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D0E77E4-F5CA-4D58-BC32-C5299304FFAD}"/>
                </a:ext>
              </a:extLst>
            </p:cNvPr>
            <p:cNvSpPr/>
            <p:nvPr/>
          </p:nvSpPr>
          <p:spPr>
            <a:xfrm>
              <a:off x="18729165" y="8365331"/>
              <a:ext cx="114300" cy="114300"/>
            </a:xfrm>
            <a:custGeom>
              <a:avLst/>
              <a:gdLst>
                <a:gd name="connsiteX0" fmla="*/ 115729 w 114300"/>
                <a:gd name="connsiteY0" fmla="*/ 61436 h 114300"/>
                <a:gd name="connsiteX1" fmla="*/ 61437 w 114300"/>
                <a:gd name="connsiteY1" fmla="*/ 115729 h 114300"/>
                <a:gd name="connsiteX2" fmla="*/ 7145 w 114300"/>
                <a:gd name="connsiteY2" fmla="*/ 61436 h 114300"/>
                <a:gd name="connsiteX3" fmla="*/ 61437 w 114300"/>
                <a:gd name="connsiteY3" fmla="*/ 7144 h 114300"/>
                <a:gd name="connsiteX4" fmla="*/ 115729 w 114300"/>
                <a:gd name="connsiteY4" fmla="*/ 6143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5729" y="61436"/>
                  </a:moveTo>
                  <a:cubicBezTo>
                    <a:pt x="115729" y="91421"/>
                    <a:pt x="91421" y="115729"/>
                    <a:pt x="61437" y="115729"/>
                  </a:cubicBezTo>
                  <a:cubicBezTo>
                    <a:pt x="31452" y="115729"/>
                    <a:pt x="7145" y="91421"/>
                    <a:pt x="7145" y="61436"/>
                  </a:cubicBezTo>
                  <a:cubicBezTo>
                    <a:pt x="7145" y="31452"/>
                    <a:pt x="31453" y="7144"/>
                    <a:pt x="61437" y="7144"/>
                  </a:cubicBezTo>
                  <a:cubicBezTo>
                    <a:pt x="91423" y="7144"/>
                    <a:pt x="115729" y="31452"/>
                    <a:pt x="115729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47AB49B-99E2-4BE4-A38F-A32E12546F96}"/>
                </a:ext>
              </a:extLst>
            </p:cNvPr>
            <p:cNvSpPr/>
            <p:nvPr/>
          </p:nvSpPr>
          <p:spPr>
            <a:xfrm>
              <a:off x="17765235" y="8365331"/>
              <a:ext cx="114300" cy="114300"/>
            </a:xfrm>
            <a:custGeom>
              <a:avLst/>
              <a:gdLst>
                <a:gd name="connsiteX0" fmla="*/ 115729 w 114300"/>
                <a:gd name="connsiteY0" fmla="*/ 61436 h 114300"/>
                <a:gd name="connsiteX1" fmla="*/ 61436 w 114300"/>
                <a:gd name="connsiteY1" fmla="*/ 115729 h 114300"/>
                <a:gd name="connsiteX2" fmla="*/ 7144 w 114300"/>
                <a:gd name="connsiteY2" fmla="*/ 61436 h 114300"/>
                <a:gd name="connsiteX3" fmla="*/ 61436 w 114300"/>
                <a:gd name="connsiteY3" fmla="*/ 7144 h 114300"/>
                <a:gd name="connsiteX4" fmla="*/ 115729 w 114300"/>
                <a:gd name="connsiteY4" fmla="*/ 6143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5729" y="61436"/>
                  </a:moveTo>
                  <a:cubicBezTo>
                    <a:pt x="115729" y="91421"/>
                    <a:pt x="91421" y="115729"/>
                    <a:pt x="61436" y="115729"/>
                  </a:cubicBezTo>
                  <a:cubicBezTo>
                    <a:pt x="31451" y="115729"/>
                    <a:pt x="7144" y="91421"/>
                    <a:pt x="7144" y="61436"/>
                  </a:cubicBezTo>
                  <a:cubicBezTo>
                    <a:pt x="7144" y="31452"/>
                    <a:pt x="31452" y="7144"/>
                    <a:pt x="61436" y="7144"/>
                  </a:cubicBezTo>
                  <a:cubicBezTo>
                    <a:pt x="91422" y="7144"/>
                    <a:pt x="115729" y="31452"/>
                    <a:pt x="115729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64A8934-BF7B-45AD-8DE5-E8C74FD67960}"/>
                </a:ext>
              </a:extLst>
            </p:cNvPr>
            <p:cNvSpPr/>
            <p:nvPr/>
          </p:nvSpPr>
          <p:spPr>
            <a:xfrm>
              <a:off x="18729165" y="8797766"/>
              <a:ext cx="114300" cy="114300"/>
            </a:xfrm>
            <a:custGeom>
              <a:avLst/>
              <a:gdLst>
                <a:gd name="connsiteX0" fmla="*/ 115729 w 114300"/>
                <a:gd name="connsiteY0" fmla="*/ 61436 h 114300"/>
                <a:gd name="connsiteX1" fmla="*/ 61437 w 114300"/>
                <a:gd name="connsiteY1" fmla="*/ 115729 h 114300"/>
                <a:gd name="connsiteX2" fmla="*/ 7145 w 114300"/>
                <a:gd name="connsiteY2" fmla="*/ 61436 h 114300"/>
                <a:gd name="connsiteX3" fmla="*/ 61437 w 114300"/>
                <a:gd name="connsiteY3" fmla="*/ 7143 h 114300"/>
                <a:gd name="connsiteX4" fmla="*/ 115729 w 114300"/>
                <a:gd name="connsiteY4" fmla="*/ 6143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5729" y="61436"/>
                  </a:moveTo>
                  <a:cubicBezTo>
                    <a:pt x="115729" y="91421"/>
                    <a:pt x="91421" y="115729"/>
                    <a:pt x="61437" y="115729"/>
                  </a:cubicBezTo>
                  <a:cubicBezTo>
                    <a:pt x="31452" y="115729"/>
                    <a:pt x="7145" y="91421"/>
                    <a:pt x="7145" y="61436"/>
                  </a:cubicBezTo>
                  <a:cubicBezTo>
                    <a:pt x="7145" y="31451"/>
                    <a:pt x="31453" y="7143"/>
                    <a:pt x="61437" y="7143"/>
                  </a:cubicBezTo>
                  <a:cubicBezTo>
                    <a:pt x="91423" y="7143"/>
                    <a:pt x="115729" y="31451"/>
                    <a:pt x="115729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1DB0F81-44B0-4A6C-9F48-BE81AA950422}"/>
                </a:ext>
              </a:extLst>
            </p:cNvPr>
            <p:cNvSpPr/>
            <p:nvPr/>
          </p:nvSpPr>
          <p:spPr>
            <a:xfrm>
              <a:off x="17765235" y="8797766"/>
              <a:ext cx="114300" cy="114300"/>
            </a:xfrm>
            <a:custGeom>
              <a:avLst/>
              <a:gdLst>
                <a:gd name="connsiteX0" fmla="*/ 115729 w 114300"/>
                <a:gd name="connsiteY0" fmla="*/ 61436 h 114300"/>
                <a:gd name="connsiteX1" fmla="*/ 61436 w 114300"/>
                <a:gd name="connsiteY1" fmla="*/ 115729 h 114300"/>
                <a:gd name="connsiteX2" fmla="*/ 7144 w 114300"/>
                <a:gd name="connsiteY2" fmla="*/ 61436 h 114300"/>
                <a:gd name="connsiteX3" fmla="*/ 61436 w 114300"/>
                <a:gd name="connsiteY3" fmla="*/ 7143 h 114300"/>
                <a:gd name="connsiteX4" fmla="*/ 115729 w 114300"/>
                <a:gd name="connsiteY4" fmla="*/ 6143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5729" y="61436"/>
                  </a:moveTo>
                  <a:cubicBezTo>
                    <a:pt x="115729" y="91421"/>
                    <a:pt x="91421" y="115729"/>
                    <a:pt x="61436" y="115729"/>
                  </a:cubicBezTo>
                  <a:cubicBezTo>
                    <a:pt x="31451" y="115729"/>
                    <a:pt x="7144" y="91421"/>
                    <a:pt x="7144" y="61436"/>
                  </a:cubicBezTo>
                  <a:cubicBezTo>
                    <a:pt x="7144" y="31451"/>
                    <a:pt x="31452" y="7143"/>
                    <a:pt x="61436" y="7143"/>
                  </a:cubicBezTo>
                  <a:cubicBezTo>
                    <a:pt x="91422" y="7143"/>
                    <a:pt x="115729" y="31451"/>
                    <a:pt x="115729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74B902-B844-4740-8566-639368FE3DBA}"/>
                </a:ext>
              </a:extLst>
            </p:cNvPr>
            <p:cNvSpPr/>
            <p:nvPr/>
          </p:nvSpPr>
          <p:spPr>
            <a:xfrm>
              <a:off x="18729165" y="9230201"/>
              <a:ext cx="114300" cy="114300"/>
            </a:xfrm>
            <a:custGeom>
              <a:avLst/>
              <a:gdLst>
                <a:gd name="connsiteX0" fmla="*/ 115729 w 114300"/>
                <a:gd name="connsiteY0" fmla="*/ 61436 h 114300"/>
                <a:gd name="connsiteX1" fmla="*/ 61437 w 114300"/>
                <a:gd name="connsiteY1" fmla="*/ 115729 h 114300"/>
                <a:gd name="connsiteX2" fmla="*/ 7145 w 114300"/>
                <a:gd name="connsiteY2" fmla="*/ 61436 h 114300"/>
                <a:gd name="connsiteX3" fmla="*/ 61437 w 114300"/>
                <a:gd name="connsiteY3" fmla="*/ 7144 h 114300"/>
                <a:gd name="connsiteX4" fmla="*/ 115729 w 114300"/>
                <a:gd name="connsiteY4" fmla="*/ 6143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5729" y="61436"/>
                  </a:moveTo>
                  <a:cubicBezTo>
                    <a:pt x="115729" y="91421"/>
                    <a:pt x="91421" y="115729"/>
                    <a:pt x="61437" y="115729"/>
                  </a:cubicBezTo>
                  <a:cubicBezTo>
                    <a:pt x="31452" y="115729"/>
                    <a:pt x="7145" y="91421"/>
                    <a:pt x="7145" y="61436"/>
                  </a:cubicBezTo>
                  <a:cubicBezTo>
                    <a:pt x="7145" y="31451"/>
                    <a:pt x="31453" y="7144"/>
                    <a:pt x="61437" y="7144"/>
                  </a:cubicBezTo>
                  <a:cubicBezTo>
                    <a:pt x="91423" y="7144"/>
                    <a:pt x="115729" y="31451"/>
                    <a:pt x="115729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969E2AC-15E4-4017-9331-731C52357E5A}"/>
                </a:ext>
              </a:extLst>
            </p:cNvPr>
            <p:cNvSpPr/>
            <p:nvPr/>
          </p:nvSpPr>
          <p:spPr>
            <a:xfrm>
              <a:off x="17765235" y="9230201"/>
              <a:ext cx="114300" cy="114300"/>
            </a:xfrm>
            <a:custGeom>
              <a:avLst/>
              <a:gdLst>
                <a:gd name="connsiteX0" fmla="*/ 115729 w 114300"/>
                <a:gd name="connsiteY0" fmla="*/ 61436 h 114300"/>
                <a:gd name="connsiteX1" fmla="*/ 61436 w 114300"/>
                <a:gd name="connsiteY1" fmla="*/ 115729 h 114300"/>
                <a:gd name="connsiteX2" fmla="*/ 7144 w 114300"/>
                <a:gd name="connsiteY2" fmla="*/ 61436 h 114300"/>
                <a:gd name="connsiteX3" fmla="*/ 61436 w 114300"/>
                <a:gd name="connsiteY3" fmla="*/ 7144 h 114300"/>
                <a:gd name="connsiteX4" fmla="*/ 115729 w 114300"/>
                <a:gd name="connsiteY4" fmla="*/ 6143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5729" y="61436"/>
                  </a:moveTo>
                  <a:cubicBezTo>
                    <a:pt x="115729" y="91421"/>
                    <a:pt x="91421" y="115729"/>
                    <a:pt x="61436" y="115729"/>
                  </a:cubicBezTo>
                  <a:cubicBezTo>
                    <a:pt x="31451" y="115729"/>
                    <a:pt x="7144" y="91421"/>
                    <a:pt x="7144" y="61436"/>
                  </a:cubicBezTo>
                  <a:cubicBezTo>
                    <a:pt x="7144" y="31451"/>
                    <a:pt x="31452" y="7144"/>
                    <a:pt x="61436" y="7144"/>
                  </a:cubicBezTo>
                  <a:cubicBezTo>
                    <a:pt x="91422" y="7144"/>
                    <a:pt x="115729" y="31451"/>
                    <a:pt x="115729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238273A-E952-49FB-9FF8-77D8BB555C1B}"/>
                </a:ext>
              </a:extLst>
            </p:cNvPr>
            <p:cNvSpPr/>
            <p:nvPr/>
          </p:nvSpPr>
          <p:spPr>
            <a:xfrm>
              <a:off x="17651888" y="9230201"/>
              <a:ext cx="1333500" cy="114300"/>
            </a:xfrm>
            <a:custGeom>
              <a:avLst/>
              <a:gdLst>
                <a:gd name="connsiteX0" fmla="*/ 1287303 w 1333500"/>
                <a:gd name="connsiteY0" fmla="*/ 114776 h 114300"/>
                <a:gd name="connsiteX1" fmla="*/ 47148 w 1333500"/>
                <a:gd name="connsiteY1" fmla="*/ 114776 h 114300"/>
                <a:gd name="connsiteX2" fmla="*/ 7144 w 1333500"/>
                <a:gd name="connsiteY2" fmla="*/ 74772 h 114300"/>
                <a:gd name="connsiteX3" fmla="*/ 7144 w 1333500"/>
                <a:gd name="connsiteY3" fmla="*/ 47149 h 114300"/>
                <a:gd name="connsiteX4" fmla="*/ 47148 w 1333500"/>
                <a:gd name="connsiteY4" fmla="*/ 7144 h 114300"/>
                <a:gd name="connsiteX5" fmla="*/ 1287303 w 1333500"/>
                <a:gd name="connsiteY5" fmla="*/ 7144 h 114300"/>
                <a:gd name="connsiteX6" fmla="*/ 1327309 w 1333500"/>
                <a:gd name="connsiteY6" fmla="*/ 47149 h 114300"/>
                <a:gd name="connsiteX7" fmla="*/ 1327309 w 1333500"/>
                <a:gd name="connsiteY7" fmla="*/ 74772 h 114300"/>
                <a:gd name="connsiteX8" fmla="*/ 1287303 w 1333500"/>
                <a:gd name="connsiteY8" fmla="*/ 11477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0" h="114300">
                  <a:moveTo>
                    <a:pt x="1287303" y="114776"/>
                  </a:moveTo>
                  <a:lnTo>
                    <a:pt x="47148" y="114776"/>
                  </a:lnTo>
                  <a:cubicBezTo>
                    <a:pt x="25240" y="114776"/>
                    <a:pt x="7144" y="96679"/>
                    <a:pt x="7144" y="74772"/>
                  </a:cubicBezTo>
                  <a:lnTo>
                    <a:pt x="7144" y="47149"/>
                  </a:lnTo>
                  <a:cubicBezTo>
                    <a:pt x="7144" y="25241"/>
                    <a:pt x="25240" y="7144"/>
                    <a:pt x="47148" y="7144"/>
                  </a:cubicBezTo>
                  <a:lnTo>
                    <a:pt x="1287303" y="7144"/>
                  </a:lnTo>
                  <a:cubicBezTo>
                    <a:pt x="1309211" y="7144"/>
                    <a:pt x="1327309" y="25241"/>
                    <a:pt x="1327309" y="47149"/>
                  </a:cubicBezTo>
                  <a:lnTo>
                    <a:pt x="1327309" y="74772"/>
                  </a:lnTo>
                  <a:cubicBezTo>
                    <a:pt x="1327309" y="97631"/>
                    <a:pt x="1309211" y="114776"/>
                    <a:pt x="1287303" y="114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ED746B3-4929-43BD-BCB3-3B1B957D7786}"/>
              </a:ext>
            </a:extLst>
          </p:cNvPr>
          <p:cNvGrpSpPr/>
          <p:nvPr/>
        </p:nvGrpSpPr>
        <p:grpSpPr>
          <a:xfrm>
            <a:off x="2082641" y="3095201"/>
            <a:ext cx="961279" cy="1891114"/>
            <a:chOff x="8129082" y="6190314"/>
            <a:chExt cx="1922808" cy="3782721"/>
          </a:xfrm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5386F23-07A5-4A17-836A-AA1EF1DF8FC5}"/>
                </a:ext>
              </a:extLst>
            </p:cNvPr>
            <p:cNvSpPr/>
            <p:nvPr/>
          </p:nvSpPr>
          <p:spPr>
            <a:xfrm>
              <a:off x="8307078" y="7432631"/>
              <a:ext cx="123825" cy="104775"/>
            </a:xfrm>
            <a:custGeom>
              <a:avLst/>
              <a:gdLst>
                <a:gd name="connsiteX0" fmla="*/ 8303 w 123825"/>
                <a:gd name="connsiteY0" fmla="*/ 79535 h 104775"/>
                <a:gd name="connsiteX1" fmla="*/ 21210 w 123825"/>
                <a:gd name="connsiteY1" fmla="*/ 8303 h 104775"/>
                <a:gd name="connsiteX2" fmla="*/ 123372 w 123825"/>
                <a:gd name="connsiteY2" fmla="*/ 26815 h 104775"/>
                <a:gd name="connsiteX3" fmla="*/ 110464 w 123825"/>
                <a:gd name="connsiteY3" fmla="*/ 9804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04775">
                  <a:moveTo>
                    <a:pt x="8303" y="79535"/>
                  </a:moveTo>
                  <a:lnTo>
                    <a:pt x="21210" y="8303"/>
                  </a:lnTo>
                  <a:lnTo>
                    <a:pt x="123372" y="26815"/>
                  </a:lnTo>
                  <a:lnTo>
                    <a:pt x="110464" y="98046"/>
                  </a:ln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512C987E-C127-4B40-9D96-13043A6CAC1F}"/>
                </a:ext>
              </a:extLst>
            </p:cNvPr>
            <p:cNvSpPr/>
            <p:nvPr/>
          </p:nvSpPr>
          <p:spPr>
            <a:xfrm>
              <a:off x="8129082" y="7392322"/>
              <a:ext cx="228600" cy="133350"/>
            </a:xfrm>
            <a:custGeom>
              <a:avLst/>
              <a:gdLst>
                <a:gd name="connsiteX0" fmla="*/ 7807 w 228600"/>
                <a:gd name="connsiteY0" fmla="*/ 52418 h 133350"/>
                <a:gd name="connsiteX1" fmla="*/ 7807 w 228600"/>
                <a:gd name="connsiteY1" fmla="*/ 52418 h 133350"/>
                <a:gd name="connsiteX2" fmla="*/ 22095 w 228600"/>
                <a:gd name="connsiteY2" fmla="*/ 75278 h 133350"/>
                <a:gd name="connsiteX3" fmla="*/ 190687 w 228600"/>
                <a:gd name="connsiteY3" fmla="*/ 126713 h 133350"/>
                <a:gd name="connsiteX4" fmla="*/ 215452 w 228600"/>
                <a:gd name="connsiteY4" fmla="*/ 115283 h 133350"/>
                <a:gd name="connsiteX5" fmla="*/ 225930 w 228600"/>
                <a:gd name="connsiteY5" fmla="*/ 80040 h 133350"/>
                <a:gd name="connsiteX6" fmla="*/ 196402 w 228600"/>
                <a:gd name="connsiteY6" fmla="*/ 33368 h 133350"/>
                <a:gd name="connsiteX7" fmla="*/ 134490 w 228600"/>
                <a:gd name="connsiteY7" fmla="*/ 12413 h 133350"/>
                <a:gd name="connsiteX8" fmla="*/ 7807 w 228600"/>
                <a:gd name="connsiteY8" fmla="*/ 524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00" h="133350">
                  <a:moveTo>
                    <a:pt x="7807" y="52418"/>
                  </a:moveTo>
                  <a:lnTo>
                    <a:pt x="7807" y="52418"/>
                  </a:lnTo>
                  <a:cubicBezTo>
                    <a:pt x="4950" y="61943"/>
                    <a:pt x="11617" y="72420"/>
                    <a:pt x="22095" y="75278"/>
                  </a:cubicBezTo>
                  <a:lnTo>
                    <a:pt x="190687" y="126713"/>
                  </a:lnTo>
                  <a:cubicBezTo>
                    <a:pt x="201165" y="129570"/>
                    <a:pt x="212595" y="124808"/>
                    <a:pt x="215452" y="115283"/>
                  </a:cubicBezTo>
                  <a:lnTo>
                    <a:pt x="225930" y="80040"/>
                  </a:lnTo>
                  <a:cubicBezTo>
                    <a:pt x="231645" y="60990"/>
                    <a:pt x="218310" y="40035"/>
                    <a:pt x="196402" y="33368"/>
                  </a:cubicBezTo>
                  <a:lnTo>
                    <a:pt x="134490" y="12413"/>
                  </a:lnTo>
                  <a:cubicBezTo>
                    <a:pt x="90675" y="-1875"/>
                    <a:pt x="19237" y="13365"/>
                    <a:pt x="7807" y="52418"/>
                  </a:cubicBez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345B146-50C2-42DF-A1D0-17C7ADDF57EC}"/>
                </a:ext>
              </a:extLst>
            </p:cNvPr>
            <p:cNvSpPr/>
            <p:nvPr/>
          </p:nvSpPr>
          <p:spPr>
            <a:xfrm>
              <a:off x="8274311" y="7373564"/>
              <a:ext cx="85725" cy="123825"/>
            </a:xfrm>
            <a:custGeom>
              <a:avLst/>
              <a:gdLst>
                <a:gd name="connsiteX0" fmla="*/ 36886 w 85725"/>
                <a:gd name="connsiteY0" fmla="*/ 117848 h 123825"/>
                <a:gd name="connsiteX1" fmla="*/ 80701 w 85725"/>
                <a:gd name="connsiteY1" fmla="*/ 102608 h 123825"/>
                <a:gd name="connsiteX2" fmla="*/ 52126 w 85725"/>
                <a:gd name="connsiteY2" fmla="*/ 22598 h 123825"/>
                <a:gd name="connsiteX3" fmla="*/ 22598 w 85725"/>
                <a:gd name="connsiteY3" fmla="*/ 8311 h 123825"/>
                <a:gd name="connsiteX4" fmla="*/ 22598 w 85725"/>
                <a:gd name="connsiteY4" fmla="*/ 8311 h 123825"/>
                <a:gd name="connsiteX5" fmla="*/ 8311 w 85725"/>
                <a:gd name="connsiteY5" fmla="*/ 37838 h 123825"/>
                <a:gd name="connsiteX6" fmla="*/ 36886 w 85725"/>
                <a:gd name="connsiteY6" fmla="*/ 11784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23825">
                  <a:moveTo>
                    <a:pt x="36886" y="117848"/>
                  </a:moveTo>
                  <a:lnTo>
                    <a:pt x="80701" y="102608"/>
                  </a:lnTo>
                  <a:lnTo>
                    <a:pt x="52126" y="22598"/>
                  </a:lnTo>
                  <a:cubicBezTo>
                    <a:pt x="47363" y="10216"/>
                    <a:pt x="34981" y="4501"/>
                    <a:pt x="22598" y="8311"/>
                  </a:cubicBezTo>
                  <a:lnTo>
                    <a:pt x="22598" y="8311"/>
                  </a:lnTo>
                  <a:cubicBezTo>
                    <a:pt x="10216" y="13073"/>
                    <a:pt x="4501" y="25456"/>
                    <a:pt x="8311" y="37838"/>
                  </a:cubicBezTo>
                  <a:lnTo>
                    <a:pt x="36886" y="117848"/>
                  </a:ln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9FA9829-33AE-4CC1-8660-ADE8B5C7CD59}"/>
                </a:ext>
              </a:extLst>
            </p:cNvPr>
            <p:cNvSpPr/>
            <p:nvPr/>
          </p:nvSpPr>
          <p:spPr>
            <a:xfrm>
              <a:off x="9105105" y="8301513"/>
              <a:ext cx="295275" cy="1476375"/>
            </a:xfrm>
            <a:custGeom>
              <a:avLst/>
              <a:gdLst>
                <a:gd name="connsiteX0" fmla="*/ 284321 w 295275"/>
                <a:gd name="connsiteY0" fmla="*/ 7144 h 1476375"/>
                <a:gd name="connsiteX1" fmla="*/ 143351 w 295275"/>
                <a:gd name="connsiteY1" fmla="*/ 665322 h 1476375"/>
                <a:gd name="connsiteX2" fmla="*/ 37624 w 295275"/>
                <a:gd name="connsiteY2" fmla="*/ 1469231 h 1476375"/>
                <a:gd name="connsiteX3" fmla="*/ 7144 w 295275"/>
                <a:gd name="connsiteY3" fmla="*/ 1444467 h 1476375"/>
                <a:gd name="connsiteX4" fmla="*/ 92869 w 295275"/>
                <a:gd name="connsiteY4" fmla="*/ 229076 h 1476375"/>
                <a:gd name="connsiteX5" fmla="*/ 284321 w 295275"/>
                <a:gd name="connsiteY5" fmla="*/ 7144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1476375">
                  <a:moveTo>
                    <a:pt x="284321" y="7144"/>
                  </a:moveTo>
                  <a:cubicBezTo>
                    <a:pt x="319564" y="208122"/>
                    <a:pt x="198596" y="449104"/>
                    <a:pt x="143351" y="665322"/>
                  </a:cubicBezTo>
                  <a:cubicBezTo>
                    <a:pt x="123349" y="861536"/>
                    <a:pt x="53816" y="1438751"/>
                    <a:pt x="37624" y="1469231"/>
                  </a:cubicBezTo>
                  <a:lnTo>
                    <a:pt x="7144" y="1444467"/>
                  </a:lnTo>
                  <a:lnTo>
                    <a:pt x="92869" y="229076"/>
                  </a:lnTo>
                  <a:lnTo>
                    <a:pt x="284321" y="7144"/>
                  </a:lnTo>
                  <a:close/>
                </a:path>
              </a:pathLst>
            </a:custGeom>
            <a:solidFill>
              <a:srgbClr val="EA56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101832A-3765-42EE-9820-99F76E062CBD}"/>
                </a:ext>
              </a:extLst>
            </p:cNvPr>
            <p:cNvSpPr/>
            <p:nvPr/>
          </p:nvSpPr>
          <p:spPr>
            <a:xfrm>
              <a:off x="8377395" y="6895623"/>
              <a:ext cx="904875" cy="647700"/>
            </a:xfrm>
            <a:custGeom>
              <a:avLst/>
              <a:gdLst>
                <a:gd name="connsiteX0" fmla="*/ 692944 w 904875"/>
                <a:gd name="connsiteY0" fmla="*/ 7144 h 647700"/>
                <a:gd name="connsiteX1" fmla="*/ 534829 w 904875"/>
                <a:gd name="connsiteY1" fmla="*/ 443389 h 647700"/>
                <a:gd name="connsiteX2" fmla="*/ 7144 w 904875"/>
                <a:gd name="connsiteY2" fmla="*/ 549116 h 647700"/>
                <a:gd name="connsiteX3" fmla="*/ 7144 w 904875"/>
                <a:gd name="connsiteY3" fmla="*/ 639604 h 647700"/>
                <a:gd name="connsiteX4" fmla="*/ 735806 w 904875"/>
                <a:gd name="connsiteY4" fmla="*/ 609124 h 647700"/>
                <a:gd name="connsiteX5" fmla="*/ 901541 w 904875"/>
                <a:gd name="connsiteY5" fmla="*/ 41434 h 647700"/>
                <a:gd name="connsiteX6" fmla="*/ 692944 w 904875"/>
                <a:gd name="connsiteY6" fmla="*/ 7144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647700">
                  <a:moveTo>
                    <a:pt x="692944" y="7144"/>
                  </a:moveTo>
                  <a:cubicBezTo>
                    <a:pt x="607219" y="139541"/>
                    <a:pt x="552926" y="284321"/>
                    <a:pt x="534829" y="443389"/>
                  </a:cubicBezTo>
                  <a:cubicBezTo>
                    <a:pt x="330041" y="496729"/>
                    <a:pt x="157639" y="529114"/>
                    <a:pt x="7144" y="549116"/>
                  </a:cubicBezTo>
                  <a:cubicBezTo>
                    <a:pt x="14764" y="575786"/>
                    <a:pt x="14764" y="606266"/>
                    <a:pt x="7144" y="639604"/>
                  </a:cubicBezTo>
                  <a:cubicBezTo>
                    <a:pt x="290036" y="656749"/>
                    <a:pt x="541496" y="652939"/>
                    <a:pt x="735806" y="609124"/>
                  </a:cubicBezTo>
                  <a:lnTo>
                    <a:pt x="901541" y="41434"/>
                  </a:lnTo>
                  <a:lnTo>
                    <a:pt x="692944" y="714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251AA01-3351-4649-9702-6997FED2DF88}"/>
                </a:ext>
              </a:extLst>
            </p:cNvPr>
            <p:cNvSpPr/>
            <p:nvPr/>
          </p:nvSpPr>
          <p:spPr>
            <a:xfrm>
              <a:off x="9565337" y="9509972"/>
              <a:ext cx="85725" cy="295275"/>
            </a:xfrm>
            <a:custGeom>
              <a:avLst/>
              <a:gdLst>
                <a:gd name="connsiteX0" fmla="*/ 85082 w 85725"/>
                <a:gd name="connsiteY0" fmla="*/ 291828 h 295275"/>
                <a:gd name="connsiteX1" fmla="*/ 25189 w 85725"/>
                <a:gd name="connsiteY1" fmla="*/ 295540 h 295275"/>
                <a:gd name="connsiteX2" fmla="*/ 7572 w 85725"/>
                <a:gd name="connsiteY2" fmla="*/ 11283 h 295275"/>
                <a:gd name="connsiteX3" fmla="*/ 67466 w 85725"/>
                <a:gd name="connsiteY3" fmla="*/ 757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95275">
                  <a:moveTo>
                    <a:pt x="85082" y="291828"/>
                  </a:moveTo>
                  <a:lnTo>
                    <a:pt x="25189" y="295540"/>
                  </a:lnTo>
                  <a:lnTo>
                    <a:pt x="7572" y="11283"/>
                  </a:lnTo>
                  <a:lnTo>
                    <a:pt x="67466" y="7572"/>
                  </a:ln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C2A146C-CD1A-4DCE-906C-460EF28E59BE}"/>
                </a:ext>
              </a:extLst>
            </p:cNvPr>
            <p:cNvSpPr/>
            <p:nvPr/>
          </p:nvSpPr>
          <p:spPr>
            <a:xfrm>
              <a:off x="9043380" y="9565213"/>
              <a:ext cx="85725" cy="295275"/>
            </a:xfrm>
            <a:custGeom>
              <a:avLst/>
              <a:gdLst>
                <a:gd name="connsiteX0" fmla="*/ 85082 w 85725"/>
                <a:gd name="connsiteY0" fmla="*/ 291828 h 295275"/>
                <a:gd name="connsiteX1" fmla="*/ 25189 w 85725"/>
                <a:gd name="connsiteY1" fmla="*/ 295540 h 295275"/>
                <a:gd name="connsiteX2" fmla="*/ 7572 w 85725"/>
                <a:gd name="connsiteY2" fmla="*/ 11284 h 295275"/>
                <a:gd name="connsiteX3" fmla="*/ 67466 w 85725"/>
                <a:gd name="connsiteY3" fmla="*/ 757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95275">
                  <a:moveTo>
                    <a:pt x="85082" y="291828"/>
                  </a:moveTo>
                  <a:lnTo>
                    <a:pt x="25189" y="295540"/>
                  </a:lnTo>
                  <a:lnTo>
                    <a:pt x="7572" y="11284"/>
                  </a:lnTo>
                  <a:lnTo>
                    <a:pt x="67466" y="7572"/>
                  </a:ln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D5450BC-4787-4AA2-BA50-CC990FFC501B}"/>
                </a:ext>
              </a:extLst>
            </p:cNvPr>
            <p:cNvSpPr/>
            <p:nvPr/>
          </p:nvSpPr>
          <p:spPr>
            <a:xfrm>
              <a:off x="8843854" y="9820635"/>
              <a:ext cx="342900" cy="152400"/>
            </a:xfrm>
            <a:custGeom>
              <a:avLst/>
              <a:gdLst>
                <a:gd name="connsiteX0" fmla="*/ 44557 w 342900"/>
                <a:gd name="connsiteY0" fmla="*/ 149182 h 152400"/>
                <a:gd name="connsiteX1" fmla="*/ 267442 w 342900"/>
                <a:gd name="connsiteY1" fmla="*/ 127275 h 152400"/>
                <a:gd name="connsiteX2" fmla="*/ 274110 w 342900"/>
                <a:gd name="connsiteY2" fmla="*/ 127275 h 152400"/>
                <a:gd name="connsiteX3" fmla="*/ 285540 w 342900"/>
                <a:gd name="connsiteY3" fmla="*/ 126322 h 152400"/>
                <a:gd name="connsiteX4" fmla="*/ 336022 w 342900"/>
                <a:gd name="connsiteY4" fmla="*/ 62505 h 152400"/>
                <a:gd name="connsiteX5" fmla="*/ 332212 w 342900"/>
                <a:gd name="connsiteY5" fmla="*/ 31072 h 152400"/>
                <a:gd name="connsiteX6" fmla="*/ 294112 w 342900"/>
                <a:gd name="connsiteY6" fmla="*/ 9165 h 152400"/>
                <a:gd name="connsiteX7" fmla="*/ 199815 w 342900"/>
                <a:gd name="connsiteY7" fmla="*/ 11070 h 152400"/>
                <a:gd name="connsiteX8" fmla="*/ 169335 w 342900"/>
                <a:gd name="connsiteY8" fmla="*/ 24405 h 152400"/>
                <a:gd name="connsiteX9" fmla="*/ 31222 w 342900"/>
                <a:gd name="connsiteY9" fmla="*/ 92985 h 152400"/>
                <a:gd name="connsiteX10" fmla="*/ 12172 w 342900"/>
                <a:gd name="connsiteY10" fmla="*/ 107272 h 152400"/>
                <a:gd name="connsiteX11" fmla="*/ 8362 w 342900"/>
                <a:gd name="connsiteY11" fmla="*/ 118702 h 152400"/>
                <a:gd name="connsiteX12" fmla="*/ 44557 w 342900"/>
                <a:gd name="connsiteY12" fmla="*/ 14918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2900" h="152400">
                  <a:moveTo>
                    <a:pt x="44557" y="149182"/>
                  </a:moveTo>
                  <a:cubicBezTo>
                    <a:pt x="111232" y="121560"/>
                    <a:pt x="187432" y="116797"/>
                    <a:pt x="267442" y="127275"/>
                  </a:cubicBezTo>
                  <a:cubicBezTo>
                    <a:pt x="269347" y="127275"/>
                    <a:pt x="272205" y="127275"/>
                    <a:pt x="274110" y="127275"/>
                  </a:cubicBezTo>
                  <a:lnTo>
                    <a:pt x="285540" y="126322"/>
                  </a:lnTo>
                  <a:cubicBezTo>
                    <a:pt x="316972" y="122513"/>
                    <a:pt x="339832" y="93938"/>
                    <a:pt x="336022" y="62505"/>
                  </a:cubicBezTo>
                  <a:lnTo>
                    <a:pt x="332212" y="31072"/>
                  </a:lnTo>
                  <a:cubicBezTo>
                    <a:pt x="330307" y="12975"/>
                    <a:pt x="311257" y="2497"/>
                    <a:pt x="294112" y="9165"/>
                  </a:cubicBezTo>
                  <a:cubicBezTo>
                    <a:pt x="268395" y="20595"/>
                    <a:pt x="236010" y="19642"/>
                    <a:pt x="199815" y="11070"/>
                  </a:cubicBezTo>
                  <a:cubicBezTo>
                    <a:pt x="187432" y="8213"/>
                    <a:pt x="175050" y="13927"/>
                    <a:pt x="169335" y="24405"/>
                  </a:cubicBezTo>
                  <a:cubicBezTo>
                    <a:pt x="146475" y="65363"/>
                    <a:pt x="92182" y="81555"/>
                    <a:pt x="31222" y="92985"/>
                  </a:cubicBezTo>
                  <a:cubicBezTo>
                    <a:pt x="22650" y="94890"/>
                    <a:pt x="15030" y="99652"/>
                    <a:pt x="12172" y="107272"/>
                  </a:cubicBezTo>
                  <a:cubicBezTo>
                    <a:pt x="10267" y="111082"/>
                    <a:pt x="9315" y="114892"/>
                    <a:pt x="8362" y="118702"/>
                  </a:cubicBezTo>
                  <a:cubicBezTo>
                    <a:pt x="1695" y="139657"/>
                    <a:pt x="23602" y="157755"/>
                    <a:pt x="44557" y="14918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15E5095-D0EA-4822-A225-EE3EE11721EB}"/>
                </a:ext>
              </a:extLst>
            </p:cNvPr>
            <p:cNvSpPr/>
            <p:nvPr/>
          </p:nvSpPr>
          <p:spPr>
            <a:xfrm>
              <a:off x="8995568" y="7954803"/>
              <a:ext cx="762000" cy="1819275"/>
            </a:xfrm>
            <a:custGeom>
              <a:avLst/>
              <a:gdLst>
                <a:gd name="connsiteX0" fmla="*/ 750094 w 762000"/>
                <a:gd name="connsiteY0" fmla="*/ 31909 h 1819275"/>
                <a:gd name="connsiteX1" fmla="*/ 393859 w 762000"/>
                <a:gd name="connsiteY1" fmla="*/ 82391 h 1819275"/>
                <a:gd name="connsiteX2" fmla="*/ 393859 w 762000"/>
                <a:gd name="connsiteY2" fmla="*/ 82391 h 1819275"/>
                <a:gd name="connsiteX3" fmla="*/ 71914 w 762000"/>
                <a:gd name="connsiteY3" fmla="*/ 7144 h 1819275"/>
                <a:gd name="connsiteX4" fmla="*/ 7144 w 762000"/>
                <a:gd name="connsiteY4" fmla="*/ 1032034 h 1819275"/>
                <a:gd name="connsiteX5" fmla="*/ 37624 w 762000"/>
                <a:gd name="connsiteY5" fmla="*/ 1815941 h 1819275"/>
                <a:gd name="connsiteX6" fmla="*/ 148114 w 762000"/>
                <a:gd name="connsiteY6" fmla="*/ 1815941 h 1819275"/>
                <a:gd name="connsiteX7" fmla="*/ 208121 w 762000"/>
                <a:gd name="connsiteY7" fmla="*/ 1007269 h 1819275"/>
                <a:gd name="connsiteX8" fmla="*/ 393859 w 762000"/>
                <a:gd name="connsiteY8" fmla="*/ 353854 h 1819275"/>
                <a:gd name="connsiteX9" fmla="*/ 413861 w 762000"/>
                <a:gd name="connsiteY9" fmla="*/ 941546 h 1819275"/>
                <a:gd name="connsiteX10" fmla="*/ 549116 w 762000"/>
                <a:gd name="connsiteY10" fmla="*/ 1745457 h 1819275"/>
                <a:gd name="connsiteX11" fmla="*/ 690086 w 762000"/>
                <a:gd name="connsiteY11" fmla="*/ 1745457 h 1819275"/>
                <a:gd name="connsiteX12" fmla="*/ 665321 w 762000"/>
                <a:gd name="connsiteY12" fmla="*/ 866299 h 1819275"/>
                <a:gd name="connsiteX13" fmla="*/ 750094 w 762000"/>
                <a:gd name="connsiteY13" fmla="*/ 31909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0" h="1819275">
                  <a:moveTo>
                    <a:pt x="750094" y="31909"/>
                  </a:moveTo>
                  <a:lnTo>
                    <a:pt x="393859" y="82391"/>
                  </a:lnTo>
                  <a:lnTo>
                    <a:pt x="393859" y="82391"/>
                  </a:lnTo>
                  <a:lnTo>
                    <a:pt x="71914" y="7144"/>
                  </a:lnTo>
                  <a:lnTo>
                    <a:pt x="7144" y="1032034"/>
                  </a:lnTo>
                  <a:lnTo>
                    <a:pt x="37624" y="1815941"/>
                  </a:lnTo>
                  <a:lnTo>
                    <a:pt x="148114" y="1815941"/>
                  </a:lnTo>
                  <a:cubicBezTo>
                    <a:pt x="184309" y="1500664"/>
                    <a:pt x="213836" y="1203484"/>
                    <a:pt x="208121" y="1007269"/>
                  </a:cubicBezTo>
                  <a:cubicBezTo>
                    <a:pt x="272891" y="736759"/>
                    <a:pt x="358616" y="501491"/>
                    <a:pt x="393859" y="353854"/>
                  </a:cubicBezTo>
                  <a:lnTo>
                    <a:pt x="413861" y="941546"/>
                  </a:lnTo>
                  <a:lnTo>
                    <a:pt x="549116" y="1745457"/>
                  </a:lnTo>
                  <a:lnTo>
                    <a:pt x="690086" y="1745457"/>
                  </a:lnTo>
                  <a:cubicBezTo>
                    <a:pt x="697706" y="1370171"/>
                    <a:pt x="704374" y="1041559"/>
                    <a:pt x="665321" y="866299"/>
                  </a:cubicBezTo>
                  <a:cubicBezTo>
                    <a:pt x="746284" y="501491"/>
                    <a:pt x="781526" y="201454"/>
                    <a:pt x="750094" y="31909"/>
                  </a:cubicBezTo>
                  <a:close/>
                </a:path>
              </a:pathLst>
            </a:custGeom>
            <a:solidFill>
              <a:srgbClr val="F472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6A6E8B45-416E-478C-B73C-567E709D82F6}"/>
                </a:ext>
              </a:extLst>
            </p:cNvPr>
            <p:cNvSpPr/>
            <p:nvPr/>
          </p:nvSpPr>
          <p:spPr>
            <a:xfrm>
              <a:off x="8965687" y="6716315"/>
              <a:ext cx="942975" cy="1323975"/>
            </a:xfrm>
            <a:custGeom>
              <a:avLst/>
              <a:gdLst>
                <a:gd name="connsiteX0" fmla="*/ 920944 w 942975"/>
                <a:gd name="connsiteY0" fmla="*/ 728424 h 1323975"/>
                <a:gd name="connsiteX1" fmla="*/ 815217 w 942975"/>
                <a:gd name="connsiteY1" fmla="*/ 1112282 h 1323975"/>
                <a:gd name="connsiteX2" fmla="*/ 815217 w 942975"/>
                <a:gd name="connsiteY2" fmla="*/ 1112282 h 1323975"/>
                <a:gd name="connsiteX3" fmla="*/ 779974 w 942975"/>
                <a:gd name="connsiteY3" fmla="*/ 1271349 h 1323975"/>
                <a:gd name="connsiteX4" fmla="*/ 104652 w 942975"/>
                <a:gd name="connsiteY4" fmla="*/ 1248489 h 1323975"/>
                <a:gd name="connsiteX5" fmla="*/ 93222 w 942975"/>
                <a:gd name="connsiteY5" fmla="*/ 221694 h 1323975"/>
                <a:gd name="connsiteX6" fmla="*/ 150372 w 942975"/>
                <a:gd name="connsiteY6" fmla="*/ 128349 h 1323975"/>
                <a:gd name="connsiteX7" fmla="*/ 315155 w 942975"/>
                <a:gd name="connsiteY7" fmla="*/ 33099 h 1323975"/>
                <a:gd name="connsiteX8" fmla="*/ 379924 w 942975"/>
                <a:gd name="connsiteY8" fmla="*/ 15002 h 1323975"/>
                <a:gd name="connsiteX9" fmla="*/ 551374 w 942975"/>
                <a:gd name="connsiteY9" fmla="*/ 15002 h 1323975"/>
                <a:gd name="connsiteX10" fmla="*/ 623764 w 942975"/>
                <a:gd name="connsiteY10" fmla="*/ 33099 h 1323975"/>
                <a:gd name="connsiteX11" fmla="*/ 800930 w 942975"/>
                <a:gd name="connsiteY11" fmla="*/ 115014 h 1323975"/>
                <a:gd name="connsiteX12" fmla="*/ 909514 w 942975"/>
                <a:gd name="connsiteY12" fmla="*/ 247412 h 1323975"/>
                <a:gd name="connsiteX13" fmla="*/ 916182 w 942975"/>
                <a:gd name="connsiteY13" fmla="*/ 268367 h 1323975"/>
                <a:gd name="connsiteX14" fmla="*/ 920944 w 942975"/>
                <a:gd name="connsiteY14" fmla="*/ 728424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2975" h="1323975">
                  <a:moveTo>
                    <a:pt x="920944" y="728424"/>
                  </a:moveTo>
                  <a:cubicBezTo>
                    <a:pt x="905705" y="861774"/>
                    <a:pt x="852364" y="1002744"/>
                    <a:pt x="815217" y="1112282"/>
                  </a:cubicBezTo>
                  <a:cubicBezTo>
                    <a:pt x="815217" y="1112282"/>
                    <a:pt x="815217" y="1112282"/>
                    <a:pt x="815217" y="1112282"/>
                  </a:cubicBezTo>
                  <a:cubicBezTo>
                    <a:pt x="792357" y="1180862"/>
                    <a:pt x="776164" y="1237059"/>
                    <a:pt x="779974" y="1271349"/>
                  </a:cubicBezTo>
                  <a:cubicBezTo>
                    <a:pt x="524705" y="1334214"/>
                    <a:pt x="290389" y="1349454"/>
                    <a:pt x="104652" y="1248489"/>
                  </a:cubicBezTo>
                  <a:cubicBezTo>
                    <a:pt x="-43938" y="1001792"/>
                    <a:pt x="-2028" y="671274"/>
                    <a:pt x="93222" y="221694"/>
                  </a:cubicBezTo>
                  <a:cubicBezTo>
                    <a:pt x="100842" y="184547"/>
                    <a:pt x="120844" y="152162"/>
                    <a:pt x="150372" y="128349"/>
                  </a:cubicBezTo>
                  <a:cubicBezTo>
                    <a:pt x="204664" y="83582"/>
                    <a:pt x="259909" y="53102"/>
                    <a:pt x="315155" y="33099"/>
                  </a:cubicBezTo>
                  <a:cubicBezTo>
                    <a:pt x="337062" y="25479"/>
                    <a:pt x="358017" y="19764"/>
                    <a:pt x="379924" y="15002"/>
                  </a:cubicBezTo>
                  <a:cubicBezTo>
                    <a:pt x="436122" y="4524"/>
                    <a:pt x="493272" y="4524"/>
                    <a:pt x="551374" y="15002"/>
                  </a:cubicBezTo>
                  <a:cubicBezTo>
                    <a:pt x="575187" y="18812"/>
                    <a:pt x="599952" y="25479"/>
                    <a:pt x="623764" y="33099"/>
                  </a:cubicBezTo>
                  <a:cubicBezTo>
                    <a:pt x="681867" y="51197"/>
                    <a:pt x="740922" y="79772"/>
                    <a:pt x="800930" y="115014"/>
                  </a:cubicBezTo>
                  <a:cubicBezTo>
                    <a:pt x="851412" y="145494"/>
                    <a:pt x="889512" y="192167"/>
                    <a:pt x="909514" y="247412"/>
                  </a:cubicBezTo>
                  <a:cubicBezTo>
                    <a:pt x="912372" y="254079"/>
                    <a:pt x="914277" y="261699"/>
                    <a:pt x="916182" y="268367"/>
                  </a:cubicBezTo>
                  <a:cubicBezTo>
                    <a:pt x="952377" y="403622"/>
                    <a:pt x="943805" y="526494"/>
                    <a:pt x="920944" y="7284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FBAD91F-F361-4081-ABA8-9E8555B90D4A}"/>
                </a:ext>
              </a:extLst>
            </p:cNvPr>
            <p:cNvSpPr/>
            <p:nvPr/>
          </p:nvSpPr>
          <p:spPr>
            <a:xfrm>
              <a:off x="9457474" y="9764437"/>
              <a:ext cx="238125" cy="190500"/>
            </a:xfrm>
            <a:custGeom>
              <a:avLst/>
              <a:gdLst>
                <a:gd name="connsiteX0" fmla="*/ 44347 w 238125"/>
                <a:gd name="connsiteY0" fmla="*/ 190140 h 190500"/>
                <a:gd name="connsiteX1" fmla="*/ 182460 w 238125"/>
                <a:gd name="connsiteY1" fmla="*/ 132990 h 190500"/>
                <a:gd name="connsiteX2" fmla="*/ 189127 w 238125"/>
                <a:gd name="connsiteY2" fmla="*/ 132990 h 190500"/>
                <a:gd name="connsiteX3" fmla="*/ 200557 w 238125"/>
                <a:gd name="connsiteY3" fmla="*/ 132037 h 190500"/>
                <a:gd name="connsiteX4" fmla="*/ 235800 w 238125"/>
                <a:gd name="connsiteY4" fmla="*/ 62505 h 190500"/>
                <a:gd name="connsiteX5" fmla="*/ 231990 w 238125"/>
                <a:gd name="connsiteY5" fmla="*/ 31073 h 190500"/>
                <a:gd name="connsiteX6" fmla="*/ 193890 w 238125"/>
                <a:gd name="connsiteY6" fmla="*/ 9165 h 190500"/>
                <a:gd name="connsiteX7" fmla="*/ 134835 w 238125"/>
                <a:gd name="connsiteY7" fmla="*/ 31073 h 190500"/>
                <a:gd name="connsiteX8" fmla="*/ 104355 w 238125"/>
                <a:gd name="connsiteY8" fmla="*/ 44407 h 190500"/>
                <a:gd name="connsiteX9" fmla="*/ 31965 w 238125"/>
                <a:gd name="connsiteY9" fmla="*/ 132990 h 190500"/>
                <a:gd name="connsiteX10" fmla="*/ 12915 w 238125"/>
                <a:gd name="connsiteY10" fmla="*/ 147277 h 190500"/>
                <a:gd name="connsiteX11" fmla="*/ 9105 w 238125"/>
                <a:gd name="connsiteY11" fmla="*/ 158707 h 190500"/>
                <a:gd name="connsiteX12" fmla="*/ 44347 w 238125"/>
                <a:gd name="connsiteY12" fmla="*/ 19014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25" h="190500">
                  <a:moveTo>
                    <a:pt x="44347" y="190140"/>
                  </a:moveTo>
                  <a:cubicBezTo>
                    <a:pt x="128167" y="175852"/>
                    <a:pt x="108165" y="141562"/>
                    <a:pt x="182460" y="132990"/>
                  </a:cubicBezTo>
                  <a:cubicBezTo>
                    <a:pt x="184365" y="132990"/>
                    <a:pt x="187222" y="132990"/>
                    <a:pt x="189127" y="132990"/>
                  </a:cubicBezTo>
                  <a:lnTo>
                    <a:pt x="200557" y="132037"/>
                  </a:lnTo>
                  <a:cubicBezTo>
                    <a:pt x="231990" y="128227"/>
                    <a:pt x="239610" y="94890"/>
                    <a:pt x="235800" y="62505"/>
                  </a:cubicBezTo>
                  <a:lnTo>
                    <a:pt x="231990" y="31073"/>
                  </a:lnTo>
                  <a:cubicBezTo>
                    <a:pt x="230085" y="12975"/>
                    <a:pt x="211035" y="2498"/>
                    <a:pt x="193890" y="9165"/>
                  </a:cubicBezTo>
                  <a:cubicBezTo>
                    <a:pt x="168172" y="20595"/>
                    <a:pt x="171030" y="39645"/>
                    <a:pt x="134835" y="31073"/>
                  </a:cubicBezTo>
                  <a:cubicBezTo>
                    <a:pt x="122452" y="28215"/>
                    <a:pt x="110070" y="33930"/>
                    <a:pt x="104355" y="44407"/>
                  </a:cubicBezTo>
                  <a:cubicBezTo>
                    <a:pt x="81495" y="85365"/>
                    <a:pt x="78637" y="101557"/>
                    <a:pt x="31965" y="132990"/>
                  </a:cubicBezTo>
                  <a:cubicBezTo>
                    <a:pt x="25297" y="137752"/>
                    <a:pt x="15772" y="139657"/>
                    <a:pt x="12915" y="147277"/>
                  </a:cubicBezTo>
                  <a:cubicBezTo>
                    <a:pt x="11010" y="151087"/>
                    <a:pt x="10057" y="154898"/>
                    <a:pt x="9105" y="158707"/>
                  </a:cubicBezTo>
                  <a:cubicBezTo>
                    <a:pt x="532" y="180615"/>
                    <a:pt x="21487" y="193950"/>
                    <a:pt x="44347" y="19014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8A7F837-D48C-4B30-8DD2-D026BD4AB270}"/>
                </a:ext>
              </a:extLst>
            </p:cNvPr>
            <p:cNvSpPr/>
            <p:nvPr/>
          </p:nvSpPr>
          <p:spPr>
            <a:xfrm>
              <a:off x="9326085" y="6716315"/>
              <a:ext cx="209550" cy="104775"/>
            </a:xfrm>
            <a:custGeom>
              <a:avLst/>
              <a:gdLst>
                <a:gd name="connsiteX0" fmla="*/ 203359 w 209550"/>
                <a:gd name="connsiteY0" fmla="*/ 42624 h 104775"/>
                <a:gd name="connsiteX1" fmla="*/ 105251 w 209550"/>
                <a:gd name="connsiteY1" fmla="*/ 100727 h 104775"/>
                <a:gd name="connsiteX2" fmla="*/ 7144 w 209550"/>
                <a:gd name="connsiteY2" fmla="*/ 42624 h 104775"/>
                <a:gd name="connsiteX3" fmla="*/ 19526 w 209550"/>
                <a:gd name="connsiteY3" fmla="*/ 15002 h 104775"/>
                <a:gd name="connsiteX4" fmla="*/ 190976 w 209550"/>
                <a:gd name="connsiteY4" fmla="*/ 15002 h 104775"/>
                <a:gd name="connsiteX5" fmla="*/ 203359 w 209550"/>
                <a:gd name="connsiteY5" fmla="*/ 4262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104775">
                  <a:moveTo>
                    <a:pt x="203359" y="42624"/>
                  </a:moveTo>
                  <a:cubicBezTo>
                    <a:pt x="203359" y="74057"/>
                    <a:pt x="159544" y="100727"/>
                    <a:pt x="105251" y="100727"/>
                  </a:cubicBezTo>
                  <a:cubicBezTo>
                    <a:pt x="50959" y="100727"/>
                    <a:pt x="7144" y="75009"/>
                    <a:pt x="7144" y="42624"/>
                  </a:cubicBezTo>
                  <a:cubicBezTo>
                    <a:pt x="7144" y="32147"/>
                    <a:pt x="11906" y="22622"/>
                    <a:pt x="19526" y="15002"/>
                  </a:cubicBezTo>
                  <a:cubicBezTo>
                    <a:pt x="75724" y="4524"/>
                    <a:pt x="132874" y="4524"/>
                    <a:pt x="190976" y="15002"/>
                  </a:cubicBezTo>
                  <a:cubicBezTo>
                    <a:pt x="199549" y="22622"/>
                    <a:pt x="203359" y="32147"/>
                    <a:pt x="203359" y="42624"/>
                  </a:cubicBez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B23E88B-E13B-4170-A6DC-0DB465ED4B73}"/>
                </a:ext>
              </a:extLst>
            </p:cNvPr>
            <p:cNvSpPr/>
            <p:nvPr/>
          </p:nvSpPr>
          <p:spPr>
            <a:xfrm>
              <a:off x="9362650" y="6554511"/>
              <a:ext cx="123825" cy="200025"/>
            </a:xfrm>
            <a:custGeom>
              <a:avLst/>
              <a:gdLst>
                <a:gd name="connsiteX0" fmla="*/ 7144 w 123825"/>
                <a:gd name="connsiteY0" fmla="*/ 192881 h 200025"/>
                <a:gd name="connsiteX1" fmla="*/ 7144 w 123825"/>
                <a:gd name="connsiteY1" fmla="*/ 7144 h 200025"/>
                <a:gd name="connsiteX2" fmla="*/ 123349 w 123825"/>
                <a:gd name="connsiteY2" fmla="*/ 7144 h 200025"/>
                <a:gd name="connsiteX3" fmla="*/ 123349 w 123825"/>
                <a:gd name="connsiteY3" fmla="*/ 19288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00025">
                  <a:moveTo>
                    <a:pt x="7144" y="192881"/>
                  </a:moveTo>
                  <a:lnTo>
                    <a:pt x="7144" y="7144"/>
                  </a:lnTo>
                  <a:lnTo>
                    <a:pt x="123349" y="7144"/>
                  </a:lnTo>
                  <a:lnTo>
                    <a:pt x="123349" y="192881"/>
                  </a:ln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B09995A-E53E-4A13-9A0F-E5F9FBD4EF3F}"/>
                </a:ext>
              </a:extLst>
            </p:cNvPr>
            <p:cNvSpPr/>
            <p:nvPr/>
          </p:nvSpPr>
          <p:spPr>
            <a:xfrm>
              <a:off x="9362280" y="6605111"/>
              <a:ext cx="104775" cy="57150"/>
            </a:xfrm>
            <a:custGeom>
              <a:avLst/>
              <a:gdLst>
                <a:gd name="connsiteX0" fmla="*/ 7144 w 104775"/>
                <a:gd name="connsiteY0" fmla="*/ 22384 h 57150"/>
                <a:gd name="connsiteX1" fmla="*/ 7144 w 104775"/>
                <a:gd name="connsiteY1" fmla="*/ 57626 h 57150"/>
                <a:gd name="connsiteX2" fmla="*/ 100489 w 104775"/>
                <a:gd name="connsiteY2" fmla="*/ 17621 h 57150"/>
                <a:gd name="connsiteX3" fmla="*/ 18574 w 104775"/>
                <a:gd name="connsiteY3" fmla="*/ 7144 h 57150"/>
                <a:gd name="connsiteX4" fmla="*/ 7144 w 104775"/>
                <a:gd name="connsiteY4" fmla="*/ 2238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57150">
                  <a:moveTo>
                    <a:pt x="7144" y="22384"/>
                  </a:moveTo>
                  <a:lnTo>
                    <a:pt x="7144" y="57626"/>
                  </a:lnTo>
                  <a:cubicBezTo>
                    <a:pt x="7144" y="57626"/>
                    <a:pt x="74771" y="47149"/>
                    <a:pt x="100489" y="17621"/>
                  </a:cubicBezTo>
                  <a:lnTo>
                    <a:pt x="18574" y="7144"/>
                  </a:lnTo>
                  <a:lnTo>
                    <a:pt x="7144" y="22384"/>
                  </a:lnTo>
                  <a:close/>
                </a:path>
              </a:pathLst>
            </a:custGeom>
            <a:solidFill>
              <a:srgbClr val="CEA2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45572FF-A4F5-4DA7-A25D-A5375B4B7C34}"/>
                </a:ext>
              </a:extLst>
            </p:cNvPr>
            <p:cNvSpPr/>
            <p:nvPr/>
          </p:nvSpPr>
          <p:spPr>
            <a:xfrm>
              <a:off x="9285128" y="6255139"/>
              <a:ext cx="276225" cy="371475"/>
            </a:xfrm>
            <a:custGeom>
              <a:avLst/>
              <a:gdLst>
                <a:gd name="connsiteX0" fmla="*/ 143351 w 276225"/>
                <a:gd name="connsiteY0" fmla="*/ 372355 h 371475"/>
                <a:gd name="connsiteX1" fmla="*/ 92869 w 276225"/>
                <a:gd name="connsiteY1" fmla="*/ 372355 h 371475"/>
                <a:gd name="connsiteX2" fmla="*/ 13811 w 276225"/>
                <a:gd name="connsiteY2" fmla="*/ 307585 h 371475"/>
                <a:gd name="connsiteX3" fmla="*/ 7144 w 276225"/>
                <a:gd name="connsiteY3" fmla="*/ 112323 h 371475"/>
                <a:gd name="connsiteX4" fmla="*/ 71914 w 276225"/>
                <a:gd name="connsiteY4" fmla="*/ 19930 h 371475"/>
                <a:gd name="connsiteX5" fmla="*/ 235744 w 276225"/>
                <a:gd name="connsiteY5" fmla="*/ 32313 h 371475"/>
                <a:gd name="connsiteX6" fmla="*/ 270986 w 276225"/>
                <a:gd name="connsiteY6" fmla="*/ 84700 h 371475"/>
                <a:gd name="connsiteX7" fmla="*/ 265271 w 276225"/>
                <a:gd name="connsiteY7" fmla="*/ 249483 h 371475"/>
                <a:gd name="connsiteX8" fmla="*/ 143351 w 276225"/>
                <a:gd name="connsiteY8" fmla="*/ 37235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371475">
                  <a:moveTo>
                    <a:pt x="143351" y="372355"/>
                  </a:moveTo>
                  <a:lnTo>
                    <a:pt x="92869" y="372355"/>
                  </a:lnTo>
                  <a:cubicBezTo>
                    <a:pt x="45244" y="372355"/>
                    <a:pt x="13811" y="354258"/>
                    <a:pt x="13811" y="307585"/>
                  </a:cubicBezTo>
                  <a:lnTo>
                    <a:pt x="7144" y="112323"/>
                  </a:lnTo>
                  <a:cubicBezTo>
                    <a:pt x="7144" y="71365"/>
                    <a:pt x="32861" y="33265"/>
                    <a:pt x="71914" y="19930"/>
                  </a:cubicBezTo>
                  <a:cubicBezTo>
                    <a:pt x="133826" y="-1977"/>
                    <a:pt x="187166" y="5643"/>
                    <a:pt x="235744" y="32313"/>
                  </a:cubicBezTo>
                  <a:cubicBezTo>
                    <a:pt x="254794" y="42790"/>
                    <a:pt x="268129" y="62793"/>
                    <a:pt x="270986" y="84700"/>
                  </a:cubicBezTo>
                  <a:cubicBezTo>
                    <a:pt x="277654" y="132325"/>
                    <a:pt x="277654" y="185665"/>
                    <a:pt x="265271" y="249483"/>
                  </a:cubicBezTo>
                  <a:cubicBezTo>
                    <a:pt x="266224" y="318063"/>
                    <a:pt x="210979" y="372355"/>
                    <a:pt x="143351" y="372355"/>
                  </a:cubicBez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6A7F406-D30A-4C13-89F4-7DB90B3226E1}"/>
                </a:ext>
              </a:extLst>
            </p:cNvPr>
            <p:cNvSpPr/>
            <p:nvPr/>
          </p:nvSpPr>
          <p:spPr>
            <a:xfrm>
              <a:off x="9230835" y="6361271"/>
              <a:ext cx="133350" cy="180975"/>
            </a:xfrm>
            <a:custGeom>
              <a:avLst/>
              <a:gdLst>
                <a:gd name="connsiteX0" fmla="*/ 103346 w 133350"/>
                <a:gd name="connsiteY0" fmla="*/ 180499 h 180975"/>
                <a:gd name="connsiteX1" fmla="*/ 7144 w 133350"/>
                <a:gd name="connsiteY1" fmla="*/ 157639 h 180975"/>
                <a:gd name="connsiteX2" fmla="*/ 62389 w 133350"/>
                <a:gd name="connsiteY2" fmla="*/ 7144 h 180975"/>
                <a:gd name="connsiteX3" fmla="*/ 130016 w 133350"/>
                <a:gd name="connsiteY3" fmla="*/ 6619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180975">
                  <a:moveTo>
                    <a:pt x="103346" y="180499"/>
                  </a:moveTo>
                  <a:lnTo>
                    <a:pt x="7144" y="157639"/>
                  </a:lnTo>
                  <a:lnTo>
                    <a:pt x="62389" y="7144"/>
                  </a:lnTo>
                  <a:lnTo>
                    <a:pt x="130016" y="66199"/>
                  </a:ln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78DAD70-A0A4-4BD3-A8B2-E2CC2396BB76}"/>
                </a:ext>
              </a:extLst>
            </p:cNvPr>
            <p:cNvSpPr/>
            <p:nvPr/>
          </p:nvSpPr>
          <p:spPr>
            <a:xfrm>
              <a:off x="9211702" y="6190314"/>
              <a:ext cx="419100" cy="295275"/>
            </a:xfrm>
            <a:custGeom>
              <a:avLst/>
              <a:gdLst>
                <a:gd name="connsiteX0" fmla="*/ 80569 w 419100"/>
                <a:gd name="connsiteY0" fmla="*/ 178101 h 295275"/>
                <a:gd name="connsiteX1" fmla="*/ 30087 w 419100"/>
                <a:gd name="connsiteY1" fmla="*/ 100948 h 295275"/>
                <a:gd name="connsiteX2" fmla="*/ 7227 w 419100"/>
                <a:gd name="connsiteY2" fmla="*/ 50466 h 295275"/>
                <a:gd name="connsiteX3" fmla="*/ 72950 w 419100"/>
                <a:gd name="connsiteY3" fmla="*/ 54276 h 295275"/>
                <a:gd name="connsiteX4" fmla="*/ 46279 w 419100"/>
                <a:gd name="connsiteY4" fmla="*/ 23796 h 295275"/>
                <a:gd name="connsiteX5" fmla="*/ 119622 w 419100"/>
                <a:gd name="connsiteY5" fmla="*/ 16176 h 295275"/>
                <a:gd name="connsiteX6" fmla="*/ 301550 w 419100"/>
                <a:gd name="connsiteY6" fmla="*/ 46656 h 295275"/>
                <a:gd name="connsiteX7" fmla="*/ 316790 w 419100"/>
                <a:gd name="connsiteY7" fmla="*/ 23796 h 295275"/>
                <a:gd name="connsiteX8" fmla="*/ 320600 w 419100"/>
                <a:gd name="connsiteY8" fmla="*/ 42846 h 295275"/>
                <a:gd name="connsiteX9" fmla="*/ 359652 w 419100"/>
                <a:gd name="connsiteY9" fmla="*/ 16176 h 295275"/>
                <a:gd name="connsiteX10" fmla="*/ 348222 w 419100"/>
                <a:gd name="connsiteY10" fmla="*/ 59039 h 295275"/>
                <a:gd name="connsiteX11" fmla="*/ 363462 w 419100"/>
                <a:gd name="connsiteY11" fmla="*/ 59039 h 295275"/>
                <a:gd name="connsiteX12" fmla="*/ 340602 w 419100"/>
                <a:gd name="connsiteY12" fmla="*/ 81898 h 295275"/>
                <a:gd name="connsiteX13" fmla="*/ 410135 w 419100"/>
                <a:gd name="connsiteY13" fmla="*/ 159051 h 295275"/>
                <a:gd name="connsiteX14" fmla="*/ 343460 w 419100"/>
                <a:gd name="connsiteY14" fmla="*/ 295258 h 295275"/>
                <a:gd name="connsiteX15" fmla="*/ 286310 w 419100"/>
                <a:gd name="connsiteY15" fmla="*/ 279066 h 295275"/>
                <a:gd name="connsiteX16" fmla="*/ 274879 w 419100"/>
                <a:gd name="connsiteY16" fmla="*/ 194293 h 295275"/>
                <a:gd name="connsiteX17" fmla="*/ 224397 w 419100"/>
                <a:gd name="connsiteY17" fmla="*/ 190483 h 295275"/>
                <a:gd name="connsiteX18" fmla="*/ 224397 w 419100"/>
                <a:gd name="connsiteY18" fmla="*/ 237156 h 295275"/>
                <a:gd name="connsiteX19" fmla="*/ 201537 w 419100"/>
                <a:gd name="connsiteY19" fmla="*/ 233346 h 295275"/>
                <a:gd name="connsiteX20" fmla="*/ 201537 w 419100"/>
                <a:gd name="connsiteY20" fmla="*/ 179054 h 295275"/>
                <a:gd name="connsiteX21" fmla="*/ 80569 w 419100"/>
                <a:gd name="connsiteY21" fmla="*/ 178101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100" h="295275">
                  <a:moveTo>
                    <a:pt x="80569" y="178101"/>
                  </a:moveTo>
                  <a:cubicBezTo>
                    <a:pt x="59615" y="160004"/>
                    <a:pt x="39612" y="125714"/>
                    <a:pt x="30087" y="100948"/>
                  </a:cubicBezTo>
                  <a:cubicBezTo>
                    <a:pt x="36754" y="96186"/>
                    <a:pt x="5322" y="53323"/>
                    <a:pt x="7227" y="50466"/>
                  </a:cubicBezTo>
                  <a:cubicBezTo>
                    <a:pt x="10085" y="46656"/>
                    <a:pt x="73902" y="58086"/>
                    <a:pt x="72950" y="54276"/>
                  </a:cubicBezTo>
                  <a:cubicBezTo>
                    <a:pt x="67235" y="36179"/>
                    <a:pt x="40565" y="27606"/>
                    <a:pt x="46279" y="23796"/>
                  </a:cubicBezTo>
                  <a:cubicBezTo>
                    <a:pt x="54852" y="18081"/>
                    <a:pt x="112954" y="22843"/>
                    <a:pt x="119622" y="16176"/>
                  </a:cubicBezTo>
                  <a:cubicBezTo>
                    <a:pt x="200585" y="-1921"/>
                    <a:pt x="263450" y="6651"/>
                    <a:pt x="301550" y="46656"/>
                  </a:cubicBezTo>
                  <a:lnTo>
                    <a:pt x="316790" y="23796"/>
                  </a:lnTo>
                  <a:lnTo>
                    <a:pt x="320600" y="42846"/>
                  </a:lnTo>
                  <a:lnTo>
                    <a:pt x="359652" y="16176"/>
                  </a:lnTo>
                  <a:lnTo>
                    <a:pt x="348222" y="59039"/>
                  </a:lnTo>
                  <a:lnTo>
                    <a:pt x="363462" y="59039"/>
                  </a:lnTo>
                  <a:lnTo>
                    <a:pt x="340602" y="81898"/>
                  </a:lnTo>
                  <a:cubicBezTo>
                    <a:pt x="373940" y="99043"/>
                    <a:pt x="396800" y="125714"/>
                    <a:pt x="410135" y="159051"/>
                  </a:cubicBezTo>
                  <a:cubicBezTo>
                    <a:pt x="429185" y="202866"/>
                    <a:pt x="389179" y="248586"/>
                    <a:pt x="343460" y="295258"/>
                  </a:cubicBezTo>
                  <a:lnTo>
                    <a:pt x="286310" y="279066"/>
                  </a:lnTo>
                  <a:cubicBezTo>
                    <a:pt x="287262" y="242871"/>
                    <a:pt x="289167" y="207629"/>
                    <a:pt x="274879" y="194293"/>
                  </a:cubicBezTo>
                  <a:cubicBezTo>
                    <a:pt x="259640" y="181911"/>
                    <a:pt x="242494" y="181911"/>
                    <a:pt x="224397" y="190483"/>
                  </a:cubicBezTo>
                  <a:lnTo>
                    <a:pt x="224397" y="237156"/>
                  </a:lnTo>
                  <a:cubicBezTo>
                    <a:pt x="219635" y="259064"/>
                    <a:pt x="210110" y="245729"/>
                    <a:pt x="201537" y="233346"/>
                  </a:cubicBezTo>
                  <a:cubicBezTo>
                    <a:pt x="198679" y="217154"/>
                    <a:pt x="195822" y="200008"/>
                    <a:pt x="201537" y="179054"/>
                  </a:cubicBezTo>
                  <a:cubicBezTo>
                    <a:pt x="156769" y="171433"/>
                    <a:pt x="115812" y="170481"/>
                    <a:pt x="80569" y="178101"/>
                  </a:cubicBezTo>
                  <a:close/>
                </a:path>
              </a:pathLst>
            </a:custGeom>
            <a:solidFill>
              <a:srgbClr val="1B14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CA69E98-D3D8-4BE0-81A1-D65668761F2A}"/>
                </a:ext>
              </a:extLst>
            </p:cNvPr>
            <p:cNvSpPr/>
            <p:nvPr/>
          </p:nvSpPr>
          <p:spPr>
            <a:xfrm>
              <a:off x="9196195" y="7361788"/>
              <a:ext cx="123825" cy="104775"/>
            </a:xfrm>
            <a:custGeom>
              <a:avLst/>
              <a:gdLst>
                <a:gd name="connsiteX0" fmla="*/ 8303 w 123825"/>
                <a:gd name="connsiteY0" fmla="*/ 79535 h 104775"/>
                <a:gd name="connsiteX1" fmla="*/ 21210 w 123825"/>
                <a:gd name="connsiteY1" fmla="*/ 8303 h 104775"/>
                <a:gd name="connsiteX2" fmla="*/ 123372 w 123825"/>
                <a:gd name="connsiteY2" fmla="*/ 26815 h 104775"/>
                <a:gd name="connsiteX3" fmla="*/ 110465 w 123825"/>
                <a:gd name="connsiteY3" fmla="*/ 9804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04775">
                  <a:moveTo>
                    <a:pt x="8303" y="79535"/>
                  </a:moveTo>
                  <a:lnTo>
                    <a:pt x="21210" y="8303"/>
                  </a:lnTo>
                  <a:lnTo>
                    <a:pt x="123372" y="26815"/>
                  </a:lnTo>
                  <a:lnTo>
                    <a:pt x="110465" y="98047"/>
                  </a:ln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F69CEE-EAA6-406E-BDBF-E82899A2A091}"/>
                </a:ext>
              </a:extLst>
            </p:cNvPr>
            <p:cNvSpPr/>
            <p:nvPr/>
          </p:nvSpPr>
          <p:spPr>
            <a:xfrm>
              <a:off x="8974613" y="6788943"/>
              <a:ext cx="361950" cy="600075"/>
            </a:xfrm>
            <a:custGeom>
              <a:avLst/>
              <a:gdLst>
                <a:gd name="connsiteX0" fmla="*/ 359569 w 361950"/>
                <a:gd name="connsiteY0" fmla="*/ 594836 h 600075"/>
                <a:gd name="connsiteX1" fmla="*/ 7144 w 361950"/>
                <a:gd name="connsiteY1" fmla="*/ 534829 h 600075"/>
                <a:gd name="connsiteX2" fmla="*/ 7144 w 361950"/>
                <a:gd name="connsiteY2" fmla="*/ 7144 h 600075"/>
                <a:gd name="connsiteX3" fmla="*/ 359569 w 361950"/>
                <a:gd name="connsiteY3" fmla="*/ 6810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600075">
                  <a:moveTo>
                    <a:pt x="359569" y="594836"/>
                  </a:moveTo>
                  <a:lnTo>
                    <a:pt x="7144" y="534829"/>
                  </a:lnTo>
                  <a:lnTo>
                    <a:pt x="7144" y="7144"/>
                  </a:lnTo>
                  <a:lnTo>
                    <a:pt x="359569" y="68104"/>
                  </a:lnTo>
                  <a:close/>
                </a:path>
              </a:pathLst>
            </a:custGeom>
            <a:solidFill>
              <a:srgbClr val="E1EB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421F67B-4CA1-42E0-B287-097C16C534ED}"/>
                </a:ext>
              </a:extLst>
            </p:cNvPr>
            <p:cNvSpPr/>
            <p:nvPr/>
          </p:nvSpPr>
          <p:spPr>
            <a:xfrm>
              <a:off x="9045693" y="7293294"/>
              <a:ext cx="219075" cy="171450"/>
            </a:xfrm>
            <a:custGeom>
              <a:avLst/>
              <a:gdLst>
                <a:gd name="connsiteX0" fmla="*/ 10358 w 219075"/>
                <a:gd name="connsiteY0" fmla="*/ 26668 h 171450"/>
                <a:gd name="connsiteX1" fmla="*/ 10358 w 219075"/>
                <a:gd name="connsiteY1" fmla="*/ 26668 h 171450"/>
                <a:gd name="connsiteX2" fmla="*/ 16074 w 219075"/>
                <a:gd name="connsiteY2" fmla="*/ 53338 h 171450"/>
                <a:gd name="connsiteX3" fmla="*/ 155138 w 219075"/>
                <a:gd name="connsiteY3" fmla="*/ 161923 h 171450"/>
                <a:gd name="connsiteX4" fmla="*/ 182761 w 219075"/>
                <a:gd name="connsiteY4" fmla="*/ 160970 h 171450"/>
                <a:gd name="connsiteX5" fmla="*/ 205621 w 219075"/>
                <a:gd name="connsiteY5" fmla="*/ 131443 h 171450"/>
                <a:gd name="connsiteX6" fmla="*/ 195143 w 219075"/>
                <a:gd name="connsiteY6" fmla="*/ 77150 h 171450"/>
                <a:gd name="connsiteX7" fmla="*/ 145613 w 219075"/>
                <a:gd name="connsiteY7" fmla="*/ 35240 h 171450"/>
                <a:gd name="connsiteX8" fmla="*/ 10358 w 219075"/>
                <a:gd name="connsiteY8" fmla="*/ 2666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171450">
                  <a:moveTo>
                    <a:pt x="10358" y="26668"/>
                  </a:moveTo>
                  <a:lnTo>
                    <a:pt x="10358" y="26668"/>
                  </a:lnTo>
                  <a:cubicBezTo>
                    <a:pt x="4643" y="34288"/>
                    <a:pt x="6549" y="46670"/>
                    <a:pt x="16074" y="53338"/>
                  </a:cubicBezTo>
                  <a:lnTo>
                    <a:pt x="155138" y="161923"/>
                  </a:lnTo>
                  <a:cubicBezTo>
                    <a:pt x="163711" y="168590"/>
                    <a:pt x="176093" y="168590"/>
                    <a:pt x="182761" y="160970"/>
                  </a:cubicBezTo>
                  <a:lnTo>
                    <a:pt x="205621" y="131443"/>
                  </a:lnTo>
                  <a:cubicBezTo>
                    <a:pt x="218003" y="115250"/>
                    <a:pt x="213241" y="91438"/>
                    <a:pt x="195143" y="77150"/>
                  </a:cubicBezTo>
                  <a:lnTo>
                    <a:pt x="145613" y="35240"/>
                  </a:lnTo>
                  <a:cubicBezTo>
                    <a:pt x="106561" y="5713"/>
                    <a:pt x="35124" y="-5717"/>
                    <a:pt x="10358" y="26668"/>
                  </a:cubicBez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903B376-225D-4EDA-B14A-718DEDE73959}"/>
                </a:ext>
              </a:extLst>
            </p:cNvPr>
            <p:cNvSpPr/>
            <p:nvPr/>
          </p:nvSpPr>
          <p:spPr>
            <a:xfrm>
              <a:off x="9186002" y="7271795"/>
              <a:ext cx="66675" cy="123825"/>
            </a:xfrm>
            <a:custGeom>
              <a:avLst/>
              <a:gdLst>
                <a:gd name="connsiteX0" fmla="*/ 14829 w 66675"/>
                <a:gd name="connsiteY0" fmla="*/ 116747 h 123825"/>
                <a:gd name="connsiteX1" fmla="*/ 60549 w 66675"/>
                <a:gd name="connsiteY1" fmla="*/ 112937 h 123825"/>
                <a:gd name="connsiteX2" fmla="*/ 52929 w 66675"/>
                <a:gd name="connsiteY2" fmla="*/ 28164 h 123825"/>
                <a:gd name="connsiteX3" fmla="*/ 28165 w 66675"/>
                <a:gd name="connsiteY3" fmla="*/ 7209 h 123825"/>
                <a:gd name="connsiteX4" fmla="*/ 28165 w 66675"/>
                <a:gd name="connsiteY4" fmla="*/ 7209 h 123825"/>
                <a:gd name="connsiteX5" fmla="*/ 7209 w 66675"/>
                <a:gd name="connsiteY5" fmla="*/ 31974 h 123825"/>
                <a:gd name="connsiteX6" fmla="*/ 14829 w 66675"/>
                <a:gd name="connsiteY6" fmla="*/ 11674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123825">
                  <a:moveTo>
                    <a:pt x="14829" y="116747"/>
                  </a:moveTo>
                  <a:lnTo>
                    <a:pt x="60549" y="112937"/>
                  </a:lnTo>
                  <a:lnTo>
                    <a:pt x="52929" y="28164"/>
                  </a:lnTo>
                  <a:cubicBezTo>
                    <a:pt x="51977" y="15782"/>
                    <a:pt x="40547" y="6257"/>
                    <a:pt x="28165" y="7209"/>
                  </a:cubicBezTo>
                  <a:lnTo>
                    <a:pt x="28165" y="7209"/>
                  </a:lnTo>
                  <a:cubicBezTo>
                    <a:pt x="15782" y="8162"/>
                    <a:pt x="6257" y="19592"/>
                    <a:pt x="7209" y="31974"/>
                  </a:cubicBezTo>
                  <a:lnTo>
                    <a:pt x="14829" y="116747"/>
                  </a:ln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62D5DD8-A708-4A2D-8578-1E0549B21185}"/>
                </a:ext>
              </a:extLst>
            </p:cNvPr>
            <p:cNvSpPr/>
            <p:nvPr/>
          </p:nvSpPr>
          <p:spPr>
            <a:xfrm>
              <a:off x="9030810" y="6994683"/>
              <a:ext cx="257175" cy="276225"/>
            </a:xfrm>
            <a:custGeom>
              <a:avLst/>
              <a:gdLst>
                <a:gd name="connsiteX0" fmla="*/ 252889 w 257175"/>
                <a:gd name="connsiteY0" fmla="*/ 7144 h 276225"/>
                <a:gd name="connsiteX1" fmla="*/ 240506 w 257175"/>
                <a:gd name="connsiteY1" fmla="*/ 110966 h 276225"/>
                <a:gd name="connsiteX2" fmla="*/ 198596 w 257175"/>
                <a:gd name="connsiteY2" fmla="*/ 208121 h 276225"/>
                <a:gd name="connsiteX3" fmla="*/ 160496 w 257175"/>
                <a:gd name="connsiteY3" fmla="*/ 246221 h 276225"/>
                <a:gd name="connsiteX4" fmla="*/ 110966 w 257175"/>
                <a:gd name="connsiteY4" fmla="*/ 267176 h 276225"/>
                <a:gd name="connsiteX5" fmla="*/ 7144 w 257175"/>
                <a:gd name="connsiteY5" fmla="*/ 259556 h 276225"/>
                <a:gd name="connsiteX6" fmla="*/ 108109 w 257175"/>
                <a:gd name="connsiteY6" fmla="*/ 255746 h 276225"/>
                <a:gd name="connsiteX7" fmla="*/ 187166 w 257175"/>
                <a:gd name="connsiteY7" fmla="*/ 199549 h 276225"/>
                <a:gd name="connsiteX8" fmla="*/ 211931 w 257175"/>
                <a:gd name="connsiteY8" fmla="*/ 155734 h 276225"/>
                <a:gd name="connsiteX9" fmla="*/ 230029 w 257175"/>
                <a:gd name="connsiteY9" fmla="*/ 108109 h 276225"/>
                <a:gd name="connsiteX10" fmla="*/ 252889 w 257175"/>
                <a:gd name="connsiteY10" fmla="*/ 714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276225">
                  <a:moveTo>
                    <a:pt x="252889" y="7144"/>
                  </a:moveTo>
                  <a:cubicBezTo>
                    <a:pt x="251936" y="41434"/>
                    <a:pt x="249079" y="76676"/>
                    <a:pt x="240506" y="110966"/>
                  </a:cubicBezTo>
                  <a:cubicBezTo>
                    <a:pt x="232886" y="145256"/>
                    <a:pt x="219551" y="178594"/>
                    <a:pt x="198596" y="208121"/>
                  </a:cubicBezTo>
                  <a:cubicBezTo>
                    <a:pt x="188119" y="222409"/>
                    <a:pt x="174784" y="235744"/>
                    <a:pt x="160496" y="246221"/>
                  </a:cubicBezTo>
                  <a:cubicBezTo>
                    <a:pt x="145256" y="256699"/>
                    <a:pt x="129064" y="264319"/>
                    <a:pt x="110966" y="267176"/>
                  </a:cubicBezTo>
                  <a:cubicBezTo>
                    <a:pt x="75724" y="274796"/>
                    <a:pt x="39529" y="270034"/>
                    <a:pt x="7144" y="259556"/>
                  </a:cubicBezTo>
                  <a:cubicBezTo>
                    <a:pt x="41434" y="264319"/>
                    <a:pt x="75724" y="265271"/>
                    <a:pt x="108109" y="255746"/>
                  </a:cubicBezTo>
                  <a:cubicBezTo>
                    <a:pt x="140494" y="246221"/>
                    <a:pt x="168116" y="226219"/>
                    <a:pt x="187166" y="199549"/>
                  </a:cubicBezTo>
                  <a:cubicBezTo>
                    <a:pt x="196691" y="186214"/>
                    <a:pt x="205264" y="171926"/>
                    <a:pt x="211931" y="155734"/>
                  </a:cubicBezTo>
                  <a:cubicBezTo>
                    <a:pt x="218599" y="140494"/>
                    <a:pt x="224314" y="124301"/>
                    <a:pt x="230029" y="108109"/>
                  </a:cubicBezTo>
                  <a:cubicBezTo>
                    <a:pt x="239554" y="75724"/>
                    <a:pt x="246221" y="41434"/>
                    <a:pt x="252889" y="7144"/>
                  </a:cubicBezTo>
                  <a:close/>
                </a:path>
              </a:pathLst>
            </a:custGeom>
            <a:solidFill>
              <a:srgbClr val="CCD9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FDF51E1-1B88-4AF1-941C-5627558DC532}"/>
                </a:ext>
              </a:extLst>
            </p:cNvPr>
            <p:cNvSpPr/>
            <p:nvPr/>
          </p:nvSpPr>
          <p:spPr>
            <a:xfrm>
              <a:off x="9568020" y="6956583"/>
              <a:ext cx="342900" cy="876300"/>
            </a:xfrm>
            <a:custGeom>
              <a:avLst/>
              <a:gdLst>
                <a:gd name="connsiteX0" fmla="*/ 318611 w 342900"/>
                <a:gd name="connsiteY0" fmla="*/ 488156 h 876300"/>
                <a:gd name="connsiteX1" fmla="*/ 212884 w 342900"/>
                <a:gd name="connsiteY1" fmla="*/ 872014 h 876300"/>
                <a:gd name="connsiteX2" fmla="*/ 212884 w 342900"/>
                <a:gd name="connsiteY2" fmla="*/ 872014 h 876300"/>
                <a:gd name="connsiteX3" fmla="*/ 7144 w 342900"/>
                <a:gd name="connsiteY3" fmla="*/ 36671 h 876300"/>
                <a:gd name="connsiteX4" fmla="*/ 307181 w 342900"/>
                <a:gd name="connsiteY4" fmla="*/ 7144 h 876300"/>
                <a:gd name="connsiteX5" fmla="*/ 313849 w 342900"/>
                <a:gd name="connsiteY5" fmla="*/ 28099 h 876300"/>
                <a:gd name="connsiteX6" fmla="*/ 318611 w 342900"/>
                <a:gd name="connsiteY6" fmla="*/ 488156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876300">
                  <a:moveTo>
                    <a:pt x="318611" y="488156"/>
                  </a:moveTo>
                  <a:cubicBezTo>
                    <a:pt x="303371" y="621506"/>
                    <a:pt x="250031" y="762476"/>
                    <a:pt x="212884" y="872014"/>
                  </a:cubicBezTo>
                  <a:cubicBezTo>
                    <a:pt x="212884" y="872014"/>
                    <a:pt x="212884" y="872014"/>
                    <a:pt x="212884" y="872014"/>
                  </a:cubicBezTo>
                  <a:cubicBezTo>
                    <a:pt x="57626" y="421481"/>
                    <a:pt x="7144" y="36671"/>
                    <a:pt x="7144" y="36671"/>
                  </a:cubicBezTo>
                  <a:lnTo>
                    <a:pt x="307181" y="7144"/>
                  </a:lnTo>
                  <a:cubicBezTo>
                    <a:pt x="310039" y="13811"/>
                    <a:pt x="311944" y="21431"/>
                    <a:pt x="313849" y="28099"/>
                  </a:cubicBezTo>
                  <a:cubicBezTo>
                    <a:pt x="350044" y="163354"/>
                    <a:pt x="341471" y="286226"/>
                    <a:pt x="318611" y="48815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5B961C6-C4BB-4587-8591-B3029A765F78}"/>
                </a:ext>
              </a:extLst>
            </p:cNvPr>
            <p:cNvSpPr/>
            <p:nvPr/>
          </p:nvSpPr>
          <p:spPr>
            <a:xfrm>
              <a:off x="9270840" y="6839080"/>
              <a:ext cx="781050" cy="819150"/>
            </a:xfrm>
            <a:custGeom>
              <a:avLst/>
              <a:gdLst>
                <a:gd name="connsiteX0" fmla="*/ 300514 w 781050"/>
                <a:gd name="connsiteY0" fmla="*/ 162747 h 819150"/>
                <a:gd name="connsiteX1" fmla="*/ 484346 w 781050"/>
                <a:gd name="connsiteY1" fmla="*/ 590419 h 819150"/>
                <a:gd name="connsiteX2" fmla="*/ 7144 w 781050"/>
                <a:gd name="connsiteY2" fmla="*/ 539937 h 819150"/>
                <a:gd name="connsiteX3" fmla="*/ 7144 w 781050"/>
                <a:gd name="connsiteY3" fmla="*/ 619947 h 819150"/>
                <a:gd name="connsiteX4" fmla="*/ 733901 w 781050"/>
                <a:gd name="connsiteY4" fmla="*/ 814257 h 819150"/>
                <a:gd name="connsiteX5" fmla="*/ 779621 w 781050"/>
                <a:gd name="connsiteY5" fmla="*/ 765679 h 819150"/>
                <a:gd name="connsiteX6" fmla="*/ 559594 w 781050"/>
                <a:gd name="connsiteY6" fmla="*/ 47494 h 819150"/>
                <a:gd name="connsiteX7" fmla="*/ 532924 w 781050"/>
                <a:gd name="connsiteY7" fmla="*/ 28444 h 819150"/>
                <a:gd name="connsiteX8" fmla="*/ 300514 w 781050"/>
                <a:gd name="connsiteY8" fmla="*/ 142744 h 819150"/>
                <a:gd name="connsiteX9" fmla="*/ 300514 w 781050"/>
                <a:gd name="connsiteY9" fmla="*/ 162747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1050" h="819150">
                  <a:moveTo>
                    <a:pt x="300514" y="162747"/>
                  </a:moveTo>
                  <a:cubicBezTo>
                    <a:pt x="334804" y="338959"/>
                    <a:pt x="393859" y="484692"/>
                    <a:pt x="484346" y="590419"/>
                  </a:cubicBezTo>
                  <a:lnTo>
                    <a:pt x="7144" y="539937"/>
                  </a:lnTo>
                  <a:cubicBezTo>
                    <a:pt x="20479" y="568512"/>
                    <a:pt x="20479" y="595182"/>
                    <a:pt x="7144" y="619947"/>
                  </a:cubicBezTo>
                  <a:cubicBezTo>
                    <a:pt x="284321" y="733294"/>
                    <a:pt x="541496" y="819019"/>
                    <a:pt x="733901" y="814257"/>
                  </a:cubicBezTo>
                  <a:cubicBezTo>
                    <a:pt x="759619" y="813304"/>
                    <a:pt x="780574" y="792349"/>
                    <a:pt x="779621" y="765679"/>
                  </a:cubicBezTo>
                  <a:cubicBezTo>
                    <a:pt x="770096" y="491359"/>
                    <a:pt x="709136" y="244662"/>
                    <a:pt x="559594" y="47494"/>
                  </a:cubicBezTo>
                  <a:cubicBezTo>
                    <a:pt x="552926" y="38922"/>
                    <a:pt x="543401" y="32254"/>
                    <a:pt x="532924" y="28444"/>
                  </a:cubicBezTo>
                  <a:cubicBezTo>
                    <a:pt x="411004" y="-15371"/>
                    <a:pt x="322421" y="1774"/>
                    <a:pt x="300514" y="142744"/>
                  </a:cubicBezTo>
                  <a:cubicBezTo>
                    <a:pt x="299561" y="149412"/>
                    <a:pt x="299561" y="156079"/>
                    <a:pt x="300514" y="1627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65565897-5CB4-4157-951B-CFCA053B2F1F}"/>
              </a:ext>
            </a:extLst>
          </p:cNvPr>
          <p:cNvSpPr>
            <a:spLocks/>
          </p:cNvSpPr>
          <p:nvPr/>
        </p:nvSpPr>
        <p:spPr bwMode="auto">
          <a:xfrm>
            <a:off x="0" y="447"/>
            <a:ext cx="7277967" cy="6857107"/>
          </a:xfrm>
          <a:custGeom>
            <a:avLst/>
            <a:gdLst>
              <a:gd name="connsiteX0" fmla="*/ 6290878 w 14557829"/>
              <a:gd name="connsiteY0" fmla="*/ 1974298 h 13716000"/>
              <a:gd name="connsiteX1" fmla="*/ 4511539 w 14557829"/>
              <a:gd name="connsiteY1" fmla="*/ 2703779 h 13716000"/>
              <a:gd name="connsiteX2" fmla="*/ 3920226 w 14557829"/>
              <a:gd name="connsiteY2" fmla="*/ 2936133 h 13716000"/>
              <a:gd name="connsiteX3" fmla="*/ 3806824 w 14557829"/>
              <a:gd name="connsiteY3" fmla="*/ 2936133 h 13716000"/>
              <a:gd name="connsiteX4" fmla="*/ 1970784 w 14557829"/>
              <a:gd name="connsiteY4" fmla="*/ 4862503 h 13716000"/>
              <a:gd name="connsiteX5" fmla="*/ 2057186 w 14557829"/>
              <a:gd name="connsiteY5" fmla="*/ 5413666 h 13716000"/>
              <a:gd name="connsiteX6" fmla="*/ 1870882 w 14557829"/>
              <a:gd name="connsiteY6" fmla="*/ 6399817 h 13716000"/>
              <a:gd name="connsiteX7" fmla="*/ 1430772 w 14557829"/>
              <a:gd name="connsiteY7" fmla="*/ 7637233 h 13716000"/>
              <a:gd name="connsiteX8" fmla="*/ 3412616 w 14557829"/>
              <a:gd name="connsiteY8" fmla="*/ 8896262 h 13716000"/>
              <a:gd name="connsiteX9" fmla="*/ 3431516 w 14557829"/>
              <a:gd name="connsiteY9" fmla="*/ 8896262 h 13716000"/>
              <a:gd name="connsiteX10" fmla="*/ 3958028 w 14557829"/>
              <a:gd name="connsiteY10" fmla="*/ 9201564 h 13716000"/>
              <a:gd name="connsiteX11" fmla="*/ 5318857 w 14557829"/>
              <a:gd name="connsiteY11" fmla="*/ 10774001 h 13716000"/>
              <a:gd name="connsiteX12" fmla="*/ 7200799 w 14557829"/>
              <a:gd name="connsiteY12" fmla="*/ 10147188 h 13716000"/>
              <a:gd name="connsiteX13" fmla="*/ 8793832 w 14557829"/>
              <a:gd name="connsiteY13" fmla="*/ 10041818 h 13716000"/>
              <a:gd name="connsiteX14" fmla="*/ 9933257 w 14557829"/>
              <a:gd name="connsiteY14" fmla="*/ 10892879 h 13716000"/>
              <a:gd name="connsiteX15" fmla="*/ 13027525 w 14557829"/>
              <a:gd name="connsiteY15" fmla="*/ 9450128 h 13716000"/>
              <a:gd name="connsiteX16" fmla="*/ 13103126 w 14557829"/>
              <a:gd name="connsiteY16" fmla="*/ 8180291 h 13716000"/>
              <a:gd name="connsiteX17" fmla="*/ 12549614 w 14557829"/>
              <a:gd name="connsiteY17" fmla="*/ 6016164 h 13716000"/>
              <a:gd name="connsiteX18" fmla="*/ 10767575 w 14557829"/>
              <a:gd name="connsiteY18" fmla="*/ 3360312 h 13716000"/>
              <a:gd name="connsiteX19" fmla="*/ 10632572 w 14557829"/>
              <a:gd name="connsiteY19" fmla="*/ 3363014 h 13716000"/>
              <a:gd name="connsiteX20" fmla="*/ 10243764 w 14557829"/>
              <a:gd name="connsiteY20" fmla="*/ 3209012 h 13716000"/>
              <a:gd name="connsiteX21" fmla="*/ 8907235 w 14557829"/>
              <a:gd name="connsiteY21" fmla="*/ 2655147 h 13716000"/>
              <a:gd name="connsiteX22" fmla="*/ 8488726 w 14557829"/>
              <a:gd name="connsiteY22" fmla="*/ 2701078 h 13716000"/>
              <a:gd name="connsiteX23" fmla="*/ 7916314 w 14557829"/>
              <a:gd name="connsiteY23" fmla="*/ 2563287 h 13716000"/>
              <a:gd name="connsiteX24" fmla="*/ 6290878 w 14557829"/>
              <a:gd name="connsiteY24" fmla="*/ 1974298 h 13716000"/>
              <a:gd name="connsiteX25" fmla="*/ 0 w 14557829"/>
              <a:gd name="connsiteY25" fmla="*/ 0 h 13716000"/>
              <a:gd name="connsiteX26" fmla="*/ 14557829 w 14557829"/>
              <a:gd name="connsiteY26" fmla="*/ 0 h 13716000"/>
              <a:gd name="connsiteX27" fmla="*/ 14557829 w 14557829"/>
              <a:gd name="connsiteY27" fmla="*/ 13716000 h 13716000"/>
              <a:gd name="connsiteX28" fmla="*/ 0 w 14557829"/>
              <a:gd name="connsiteY28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557829" h="13716000">
                <a:moveTo>
                  <a:pt x="6290878" y="1974298"/>
                </a:moveTo>
                <a:cubicBezTo>
                  <a:pt x="5599663" y="1974298"/>
                  <a:pt x="4970550" y="2252582"/>
                  <a:pt x="4511539" y="2703779"/>
                </a:cubicBezTo>
                <a:cubicBezTo>
                  <a:pt x="4354936" y="2857781"/>
                  <a:pt x="4141632" y="2941536"/>
                  <a:pt x="3920226" y="2936133"/>
                </a:cubicBezTo>
                <a:cubicBezTo>
                  <a:pt x="3882426" y="2936133"/>
                  <a:pt x="3844625" y="2936133"/>
                  <a:pt x="3806824" y="2936133"/>
                </a:cubicBezTo>
                <a:cubicBezTo>
                  <a:pt x="2770002" y="2971256"/>
                  <a:pt x="1957284" y="3825019"/>
                  <a:pt x="1970784" y="4862503"/>
                </a:cubicBezTo>
                <a:cubicBezTo>
                  <a:pt x="1970784" y="5054329"/>
                  <a:pt x="2003185" y="5238050"/>
                  <a:pt x="2057186" y="5413666"/>
                </a:cubicBezTo>
                <a:cubicBezTo>
                  <a:pt x="2162488" y="5754091"/>
                  <a:pt x="2100387" y="6126937"/>
                  <a:pt x="1870882" y="6399817"/>
                </a:cubicBezTo>
                <a:cubicBezTo>
                  <a:pt x="1592776" y="6734838"/>
                  <a:pt x="1425372" y="7167123"/>
                  <a:pt x="1430772" y="7637233"/>
                </a:cubicBezTo>
                <a:cubicBezTo>
                  <a:pt x="1441573" y="8685524"/>
                  <a:pt x="2364993" y="8896262"/>
                  <a:pt x="3412616" y="8896262"/>
                </a:cubicBezTo>
                <a:cubicBezTo>
                  <a:pt x="3418016" y="8896262"/>
                  <a:pt x="3426116" y="8896262"/>
                  <a:pt x="3431516" y="8896262"/>
                </a:cubicBezTo>
                <a:cubicBezTo>
                  <a:pt x="3650221" y="8893561"/>
                  <a:pt x="3850025" y="9012440"/>
                  <a:pt x="3958028" y="9201564"/>
                </a:cubicBezTo>
                <a:cubicBezTo>
                  <a:pt x="4392737" y="9974274"/>
                  <a:pt x="4422437" y="10463296"/>
                  <a:pt x="5318857" y="10774001"/>
                </a:cubicBezTo>
                <a:cubicBezTo>
                  <a:pt x="6379980" y="11144145"/>
                  <a:pt x="6925393" y="10452489"/>
                  <a:pt x="7200799" y="10147188"/>
                </a:cubicBezTo>
                <a:cubicBezTo>
                  <a:pt x="7649008" y="9650060"/>
                  <a:pt x="8248421" y="9709499"/>
                  <a:pt x="8793832" y="10041818"/>
                </a:cubicBezTo>
                <a:cubicBezTo>
                  <a:pt x="9088139" y="10220136"/>
                  <a:pt x="9350044" y="10665930"/>
                  <a:pt x="9933257" y="10892879"/>
                </a:cubicBezTo>
                <a:cubicBezTo>
                  <a:pt x="11177984" y="11379200"/>
                  <a:pt x="12652216" y="10663228"/>
                  <a:pt x="13027525" y="9450128"/>
                </a:cubicBezTo>
                <a:cubicBezTo>
                  <a:pt x="13097726" y="9225880"/>
                  <a:pt x="12957323" y="8364012"/>
                  <a:pt x="13103126" y="8180291"/>
                </a:cubicBezTo>
                <a:cubicBezTo>
                  <a:pt x="13502735" y="7672356"/>
                  <a:pt x="12549614" y="6713223"/>
                  <a:pt x="12549614" y="6016164"/>
                </a:cubicBezTo>
                <a:cubicBezTo>
                  <a:pt x="12549614" y="4373480"/>
                  <a:pt x="12144605" y="3870949"/>
                  <a:pt x="10767575" y="3360312"/>
                </a:cubicBezTo>
                <a:cubicBezTo>
                  <a:pt x="10724374" y="3344102"/>
                  <a:pt x="10678473" y="3360312"/>
                  <a:pt x="10632572" y="3363014"/>
                </a:cubicBezTo>
                <a:cubicBezTo>
                  <a:pt x="10486769" y="3368418"/>
                  <a:pt x="10346366" y="3314382"/>
                  <a:pt x="10243764" y="3209012"/>
                </a:cubicBezTo>
                <a:cubicBezTo>
                  <a:pt x="9903557" y="2865886"/>
                  <a:pt x="9431046" y="2655147"/>
                  <a:pt x="8907235" y="2655147"/>
                </a:cubicBezTo>
                <a:cubicBezTo>
                  <a:pt x="8764132" y="2655147"/>
                  <a:pt x="8623729" y="2671358"/>
                  <a:pt x="8488726" y="2701078"/>
                </a:cubicBezTo>
                <a:cubicBezTo>
                  <a:pt x="8286222" y="2747008"/>
                  <a:pt x="8075617" y="2695674"/>
                  <a:pt x="7916314" y="2563287"/>
                </a:cubicBezTo>
                <a:cubicBezTo>
                  <a:pt x="7476204" y="2195844"/>
                  <a:pt x="6909192" y="1974298"/>
                  <a:pt x="6290878" y="1974298"/>
                </a:cubicBezTo>
                <a:close/>
                <a:moveTo>
                  <a:pt x="0" y="0"/>
                </a:moveTo>
                <a:lnTo>
                  <a:pt x="14557829" y="0"/>
                </a:lnTo>
                <a:lnTo>
                  <a:pt x="14557829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19100" dist="165100" dir="10320000" sx="99000" sy="99000" algn="tl" rotWithShape="0">
              <a:srgbClr val="8FBAF9">
                <a:alpha val="40000"/>
              </a:srgb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>
              <a:solidFill>
                <a:srgbClr val="272E3A"/>
              </a:solidFill>
              <a:latin typeface="Calibri"/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4DB8AAA-3B5B-43BB-9A20-78368B3D985B}"/>
              </a:ext>
            </a:extLst>
          </p:cNvPr>
          <p:cNvGrpSpPr/>
          <p:nvPr/>
        </p:nvGrpSpPr>
        <p:grpSpPr>
          <a:xfrm>
            <a:off x="1175976" y="3033525"/>
            <a:ext cx="1197443" cy="1937781"/>
            <a:chOff x="5400220" y="6066948"/>
            <a:chExt cx="2395198" cy="3876066"/>
          </a:xfrm>
        </p:grpSpPr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91D7E18-F14B-4843-8D57-D8F425FC7D6C}"/>
                </a:ext>
              </a:extLst>
            </p:cNvPr>
            <p:cNvSpPr/>
            <p:nvPr/>
          </p:nvSpPr>
          <p:spPr>
            <a:xfrm>
              <a:off x="7378270" y="7163078"/>
              <a:ext cx="152400" cy="123825"/>
            </a:xfrm>
            <a:custGeom>
              <a:avLst/>
              <a:gdLst>
                <a:gd name="connsiteX0" fmla="*/ 36004 w 152400"/>
                <a:gd name="connsiteY0" fmla="*/ 122883 h 123825"/>
                <a:gd name="connsiteX1" fmla="*/ 9128 w 152400"/>
                <a:gd name="connsiteY1" fmla="*/ 47522 h 123825"/>
                <a:gd name="connsiteX2" fmla="*/ 116787 w 152400"/>
                <a:gd name="connsiteY2" fmla="*/ 9128 h 123825"/>
                <a:gd name="connsiteX3" fmla="*/ 143663 w 152400"/>
                <a:gd name="connsiteY3" fmla="*/ 8449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23825">
                  <a:moveTo>
                    <a:pt x="36004" y="122883"/>
                  </a:moveTo>
                  <a:lnTo>
                    <a:pt x="9128" y="47522"/>
                  </a:lnTo>
                  <a:lnTo>
                    <a:pt x="116787" y="9128"/>
                  </a:lnTo>
                  <a:lnTo>
                    <a:pt x="143663" y="84490"/>
                  </a:ln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4CB0C35-4DD2-4F4F-AD0D-1D1D1BE7129B}"/>
                </a:ext>
              </a:extLst>
            </p:cNvPr>
            <p:cNvSpPr/>
            <p:nvPr/>
          </p:nvSpPr>
          <p:spPr>
            <a:xfrm>
              <a:off x="6357448" y="6697741"/>
              <a:ext cx="561975" cy="781050"/>
            </a:xfrm>
            <a:custGeom>
              <a:avLst/>
              <a:gdLst>
                <a:gd name="connsiteX0" fmla="*/ 547859 w 561975"/>
                <a:gd name="connsiteY0" fmla="*/ 672703 h 781050"/>
                <a:gd name="connsiteX1" fmla="*/ 343072 w 561975"/>
                <a:gd name="connsiteY1" fmla="*/ 781288 h 781050"/>
                <a:gd name="connsiteX2" fmla="*/ 16364 w 561975"/>
                <a:gd name="connsiteY2" fmla="*/ 178356 h 781050"/>
                <a:gd name="connsiteX3" fmla="*/ 121139 w 561975"/>
                <a:gd name="connsiteY3" fmla="*/ 7858 h 781050"/>
                <a:gd name="connsiteX4" fmla="*/ 157334 w 561975"/>
                <a:gd name="connsiteY4" fmla="*/ 7858 h 781050"/>
                <a:gd name="connsiteX5" fmla="*/ 225914 w 561975"/>
                <a:gd name="connsiteY5" fmla="*/ 35481 h 781050"/>
                <a:gd name="connsiteX6" fmla="*/ 547859 w 561975"/>
                <a:gd name="connsiteY6" fmla="*/ 672703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975" h="781050">
                  <a:moveTo>
                    <a:pt x="547859" y="672703"/>
                  </a:moveTo>
                  <a:cubicBezTo>
                    <a:pt x="505949" y="726043"/>
                    <a:pt x="450704" y="769858"/>
                    <a:pt x="343072" y="781288"/>
                  </a:cubicBezTo>
                  <a:cubicBezTo>
                    <a:pt x="224961" y="658416"/>
                    <a:pt x="119234" y="433626"/>
                    <a:pt x="16364" y="178356"/>
                  </a:cubicBezTo>
                  <a:cubicBezTo>
                    <a:pt x="-15069" y="101203"/>
                    <a:pt x="37319" y="13573"/>
                    <a:pt x="121139" y="7858"/>
                  </a:cubicBezTo>
                  <a:cubicBezTo>
                    <a:pt x="132569" y="6906"/>
                    <a:pt x="143999" y="6906"/>
                    <a:pt x="157334" y="7858"/>
                  </a:cubicBezTo>
                  <a:cubicBezTo>
                    <a:pt x="182099" y="9763"/>
                    <a:pt x="206864" y="19288"/>
                    <a:pt x="225914" y="35481"/>
                  </a:cubicBezTo>
                  <a:cubicBezTo>
                    <a:pt x="525951" y="282178"/>
                    <a:pt x="601199" y="488871"/>
                    <a:pt x="547859" y="67270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E2D04FA-0AA6-4D0A-9477-50BD93E114BF}"/>
                </a:ext>
              </a:extLst>
            </p:cNvPr>
            <p:cNvSpPr/>
            <p:nvPr/>
          </p:nvSpPr>
          <p:spPr>
            <a:xfrm>
              <a:off x="6612413" y="7112175"/>
              <a:ext cx="904875" cy="304800"/>
            </a:xfrm>
            <a:custGeom>
              <a:avLst/>
              <a:gdLst>
                <a:gd name="connsiteX0" fmla="*/ 887254 w 904875"/>
                <a:gd name="connsiteY0" fmla="*/ 60150 h 304800"/>
                <a:gd name="connsiteX1" fmla="*/ 903446 w 904875"/>
                <a:gd name="connsiteY1" fmla="*/ 167782 h 304800"/>
                <a:gd name="connsiteX2" fmla="*/ 40481 w 904875"/>
                <a:gd name="connsiteY2" fmla="*/ 281130 h 304800"/>
                <a:gd name="connsiteX3" fmla="*/ 7144 w 904875"/>
                <a:gd name="connsiteY3" fmla="*/ 51577 h 304800"/>
                <a:gd name="connsiteX4" fmla="*/ 887254 w 904875"/>
                <a:gd name="connsiteY4" fmla="*/ 6015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4800">
                  <a:moveTo>
                    <a:pt x="887254" y="60150"/>
                  </a:moveTo>
                  <a:lnTo>
                    <a:pt x="903446" y="167782"/>
                  </a:lnTo>
                  <a:cubicBezTo>
                    <a:pt x="419576" y="259222"/>
                    <a:pt x="124301" y="337327"/>
                    <a:pt x="40481" y="281130"/>
                  </a:cubicBezTo>
                  <a:lnTo>
                    <a:pt x="7144" y="51577"/>
                  </a:lnTo>
                  <a:cubicBezTo>
                    <a:pt x="108109" y="-73200"/>
                    <a:pt x="451009" y="109680"/>
                    <a:pt x="887254" y="6015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9916F99F-8B24-449C-B0DE-A3168D949C1A}"/>
                </a:ext>
              </a:extLst>
            </p:cNvPr>
            <p:cNvSpPr/>
            <p:nvPr/>
          </p:nvSpPr>
          <p:spPr>
            <a:xfrm>
              <a:off x="7472271" y="7074672"/>
              <a:ext cx="238125" cy="171450"/>
            </a:xfrm>
            <a:custGeom>
              <a:avLst/>
              <a:gdLst>
                <a:gd name="connsiteX0" fmla="*/ 235040 w 238125"/>
                <a:gd name="connsiteY0" fmla="*/ 32882 h 171450"/>
                <a:gd name="connsiteX1" fmla="*/ 235040 w 238125"/>
                <a:gd name="connsiteY1" fmla="*/ 32882 h 171450"/>
                <a:gd name="connsiteX2" fmla="*/ 227420 w 238125"/>
                <a:gd name="connsiteY2" fmla="*/ 61457 h 171450"/>
                <a:gd name="connsiteX3" fmla="*/ 65495 w 238125"/>
                <a:gd name="connsiteY3" fmla="*/ 169090 h 171450"/>
                <a:gd name="connsiteX4" fmla="*/ 35968 w 238125"/>
                <a:gd name="connsiteY4" fmla="*/ 165280 h 171450"/>
                <a:gd name="connsiteX5" fmla="*/ 13108 w 238125"/>
                <a:gd name="connsiteY5" fmla="*/ 130990 h 171450"/>
                <a:gd name="connsiteX6" fmla="*/ 29300 w 238125"/>
                <a:gd name="connsiteY6" fmla="*/ 71935 h 171450"/>
                <a:gd name="connsiteX7" fmla="*/ 87403 w 238125"/>
                <a:gd name="connsiteY7" fmla="*/ 30025 h 171450"/>
                <a:gd name="connsiteX8" fmla="*/ 235040 w 238125"/>
                <a:gd name="connsiteY8" fmla="*/ 3288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171450">
                  <a:moveTo>
                    <a:pt x="235040" y="32882"/>
                  </a:moveTo>
                  <a:lnTo>
                    <a:pt x="235040" y="32882"/>
                  </a:lnTo>
                  <a:cubicBezTo>
                    <a:pt x="240755" y="41455"/>
                    <a:pt x="237898" y="54790"/>
                    <a:pt x="227420" y="61457"/>
                  </a:cubicBezTo>
                  <a:lnTo>
                    <a:pt x="65495" y="169090"/>
                  </a:lnTo>
                  <a:cubicBezTo>
                    <a:pt x="55018" y="175757"/>
                    <a:pt x="41683" y="174805"/>
                    <a:pt x="35968" y="165280"/>
                  </a:cubicBezTo>
                  <a:lnTo>
                    <a:pt x="13108" y="130990"/>
                  </a:lnTo>
                  <a:cubicBezTo>
                    <a:pt x="725" y="112892"/>
                    <a:pt x="8345" y="86222"/>
                    <a:pt x="29300" y="71935"/>
                  </a:cubicBezTo>
                  <a:lnTo>
                    <a:pt x="87403" y="30025"/>
                  </a:lnTo>
                  <a:cubicBezTo>
                    <a:pt x="130265" y="2402"/>
                    <a:pt x="210275" y="-4265"/>
                    <a:pt x="235040" y="32882"/>
                  </a:cubicBez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8043D088-ACE5-4985-B615-45F2D75B3DB0}"/>
                </a:ext>
              </a:extLst>
            </p:cNvPr>
            <p:cNvSpPr/>
            <p:nvPr/>
          </p:nvSpPr>
          <p:spPr>
            <a:xfrm>
              <a:off x="7484903" y="7042045"/>
              <a:ext cx="76200" cy="133350"/>
            </a:xfrm>
            <a:custGeom>
              <a:avLst/>
              <a:gdLst>
                <a:gd name="connsiteX0" fmla="*/ 57626 w 76200"/>
                <a:gd name="connsiteY0" fmla="*/ 129327 h 133350"/>
                <a:gd name="connsiteX1" fmla="*/ 7144 w 76200"/>
                <a:gd name="connsiteY1" fmla="*/ 120755 h 133350"/>
                <a:gd name="connsiteX2" fmla="*/ 22384 w 76200"/>
                <a:gd name="connsiteY2" fmla="*/ 28362 h 133350"/>
                <a:gd name="connsiteX3" fmla="*/ 51911 w 76200"/>
                <a:gd name="connsiteY3" fmla="*/ 7407 h 133350"/>
                <a:gd name="connsiteX4" fmla="*/ 51911 w 76200"/>
                <a:gd name="connsiteY4" fmla="*/ 7407 h 133350"/>
                <a:gd name="connsiteX5" fmla="*/ 72866 w 76200"/>
                <a:gd name="connsiteY5" fmla="*/ 36935 h 133350"/>
                <a:gd name="connsiteX6" fmla="*/ 57626 w 76200"/>
                <a:gd name="connsiteY6" fmla="*/ 12932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33350">
                  <a:moveTo>
                    <a:pt x="57626" y="129327"/>
                  </a:moveTo>
                  <a:lnTo>
                    <a:pt x="7144" y="120755"/>
                  </a:lnTo>
                  <a:lnTo>
                    <a:pt x="22384" y="28362"/>
                  </a:lnTo>
                  <a:cubicBezTo>
                    <a:pt x="24289" y="14075"/>
                    <a:pt x="37624" y="5502"/>
                    <a:pt x="51911" y="7407"/>
                  </a:cubicBezTo>
                  <a:lnTo>
                    <a:pt x="51911" y="7407"/>
                  </a:lnTo>
                  <a:cubicBezTo>
                    <a:pt x="66199" y="9312"/>
                    <a:pt x="74771" y="22647"/>
                    <a:pt x="72866" y="36935"/>
                  </a:cubicBezTo>
                  <a:lnTo>
                    <a:pt x="57626" y="129327"/>
                  </a:ln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F47ABBC-870F-4880-9C77-713D26191E9F}"/>
                </a:ext>
              </a:extLst>
            </p:cNvPr>
            <p:cNvSpPr/>
            <p:nvPr/>
          </p:nvSpPr>
          <p:spPr>
            <a:xfrm>
              <a:off x="5467268" y="9363302"/>
              <a:ext cx="238125" cy="266700"/>
            </a:xfrm>
            <a:custGeom>
              <a:avLst/>
              <a:gdLst>
                <a:gd name="connsiteX0" fmla="*/ 191296 w 238125"/>
                <a:gd name="connsiteY0" fmla="*/ 10065 h 266700"/>
                <a:gd name="connsiteX1" fmla="*/ 236538 w 238125"/>
                <a:gd name="connsiteY1" fmla="*/ 48025 h 266700"/>
                <a:gd name="connsiteX2" fmla="*/ 55307 w 238125"/>
                <a:gd name="connsiteY2" fmla="*/ 264019 h 266700"/>
                <a:gd name="connsiteX3" fmla="*/ 10065 w 238125"/>
                <a:gd name="connsiteY3" fmla="*/ 226059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266700">
                  <a:moveTo>
                    <a:pt x="191296" y="10065"/>
                  </a:moveTo>
                  <a:lnTo>
                    <a:pt x="236538" y="48025"/>
                  </a:lnTo>
                  <a:lnTo>
                    <a:pt x="55307" y="264019"/>
                  </a:lnTo>
                  <a:lnTo>
                    <a:pt x="10065" y="226059"/>
                  </a:ln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ECA95F3-5EDF-49E8-96E4-D59F3942A4C3}"/>
                </a:ext>
              </a:extLst>
            </p:cNvPr>
            <p:cNvSpPr/>
            <p:nvPr/>
          </p:nvSpPr>
          <p:spPr>
            <a:xfrm>
              <a:off x="5400220" y="9540765"/>
              <a:ext cx="257175" cy="295275"/>
            </a:xfrm>
            <a:custGeom>
              <a:avLst/>
              <a:gdLst>
                <a:gd name="connsiteX0" fmla="*/ 202066 w 257175"/>
                <a:gd name="connsiteY0" fmla="*/ 278558 h 295275"/>
                <a:gd name="connsiteX1" fmla="*/ 38236 w 257175"/>
                <a:gd name="connsiteY1" fmla="*/ 129967 h 295275"/>
                <a:gd name="connsiteX2" fmla="*/ 33474 w 257175"/>
                <a:gd name="connsiteY2" fmla="*/ 126158 h 295275"/>
                <a:gd name="connsiteX3" fmla="*/ 24901 w 257175"/>
                <a:gd name="connsiteY3" fmla="*/ 118537 h 295275"/>
                <a:gd name="connsiteX4" fmla="*/ 22996 w 257175"/>
                <a:gd name="connsiteY4" fmla="*/ 38528 h 295275"/>
                <a:gd name="connsiteX5" fmla="*/ 44904 w 257175"/>
                <a:gd name="connsiteY5" fmla="*/ 15667 h 295275"/>
                <a:gd name="connsiteX6" fmla="*/ 87766 w 257175"/>
                <a:gd name="connsiteY6" fmla="*/ 20430 h 295275"/>
                <a:gd name="connsiteX7" fmla="*/ 162061 w 257175"/>
                <a:gd name="connsiteY7" fmla="*/ 76628 h 295275"/>
                <a:gd name="connsiteX8" fmla="*/ 178254 w 257175"/>
                <a:gd name="connsiteY8" fmla="*/ 105203 h 295275"/>
                <a:gd name="connsiteX9" fmla="*/ 247786 w 257175"/>
                <a:gd name="connsiteY9" fmla="*/ 240458 h 295275"/>
                <a:gd name="connsiteX10" fmla="*/ 254454 w 257175"/>
                <a:gd name="connsiteY10" fmla="*/ 263317 h 295275"/>
                <a:gd name="connsiteX11" fmla="*/ 251596 w 257175"/>
                <a:gd name="connsiteY11" fmla="*/ 274747 h 295275"/>
                <a:gd name="connsiteX12" fmla="*/ 202066 w 257175"/>
                <a:gd name="connsiteY12" fmla="*/ 27855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7175" h="295275">
                  <a:moveTo>
                    <a:pt x="202066" y="278558"/>
                  </a:moveTo>
                  <a:cubicBezTo>
                    <a:pt x="164919" y="217597"/>
                    <a:pt x="107769" y="169020"/>
                    <a:pt x="38236" y="129967"/>
                  </a:cubicBezTo>
                  <a:cubicBezTo>
                    <a:pt x="36331" y="129015"/>
                    <a:pt x="34426" y="128062"/>
                    <a:pt x="33474" y="126158"/>
                  </a:cubicBezTo>
                  <a:lnTo>
                    <a:pt x="24901" y="118537"/>
                  </a:lnTo>
                  <a:cubicBezTo>
                    <a:pt x="2041" y="96630"/>
                    <a:pt x="1089" y="61387"/>
                    <a:pt x="22996" y="38528"/>
                  </a:cubicBezTo>
                  <a:lnTo>
                    <a:pt x="44904" y="15667"/>
                  </a:lnTo>
                  <a:cubicBezTo>
                    <a:pt x="57286" y="2333"/>
                    <a:pt x="79194" y="5190"/>
                    <a:pt x="87766" y="20430"/>
                  </a:cubicBezTo>
                  <a:cubicBezTo>
                    <a:pt x="102054" y="44242"/>
                    <a:pt x="127771" y="63292"/>
                    <a:pt x="162061" y="76628"/>
                  </a:cubicBezTo>
                  <a:cubicBezTo>
                    <a:pt x="173491" y="81390"/>
                    <a:pt x="180159" y="92820"/>
                    <a:pt x="178254" y="105203"/>
                  </a:cubicBezTo>
                  <a:cubicBezTo>
                    <a:pt x="172539" y="150922"/>
                    <a:pt x="205876" y="195690"/>
                    <a:pt x="247786" y="240458"/>
                  </a:cubicBezTo>
                  <a:cubicBezTo>
                    <a:pt x="253501" y="246172"/>
                    <a:pt x="256359" y="255697"/>
                    <a:pt x="254454" y="263317"/>
                  </a:cubicBezTo>
                  <a:cubicBezTo>
                    <a:pt x="253501" y="268080"/>
                    <a:pt x="252549" y="271890"/>
                    <a:pt x="251596" y="274747"/>
                  </a:cubicBezTo>
                  <a:cubicBezTo>
                    <a:pt x="242071" y="295703"/>
                    <a:pt x="213496" y="297608"/>
                    <a:pt x="202066" y="2785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FE83D86-5EBD-41E1-8568-033911BB0296}"/>
                </a:ext>
              </a:extLst>
            </p:cNvPr>
            <p:cNvSpPr/>
            <p:nvPr/>
          </p:nvSpPr>
          <p:spPr>
            <a:xfrm>
              <a:off x="6620505" y="9538846"/>
              <a:ext cx="85725" cy="295275"/>
            </a:xfrm>
            <a:custGeom>
              <a:avLst/>
              <a:gdLst>
                <a:gd name="connsiteX0" fmla="*/ 25012 w 85725"/>
                <a:gd name="connsiteY0" fmla="*/ 7572 h 295275"/>
                <a:gd name="connsiteX1" fmla="*/ 83955 w 85725"/>
                <a:gd name="connsiteY1" fmla="*/ 11225 h 295275"/>
                <a:gd name="connsiteX2" fmla="*/ 66515 w 85725"/>
                <a:gd name="connsiteY2" fmla="*/ 292629 h 295275"/>
                <a:gd name="connsiteX3" fmla="*/ 7572 w 85725"/>
                <a:gd name="connsiteY3" fmla="*/ 288976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95275">
                  <a:moveTo>
                    <a:pt x="25012" y="7572"/>
                  </a:moveTo>
                  <a:lnTo>
                    <a:pt x="83955" y="11225"/>
                  </a:lnTo>
                  <a:lnTo>
                    <a:pt x="66515" y="292629"/>
                  </a:lnTo>
                  <a:lnTo>
                    <a:pt x="7572" y="288976"/>
                  </a:ln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BB66444B-37A5-4F27-A966-0A385EE1ED24}"/>
                </a:ext>
              </a:extLst>
            </p:cNvPr>
            <p:cNvSpPr/>
            <p:nvPr/>
          </p:nvSpPr>
          <p:spPr>
            <a:xfrm>
              <a:off x="6569120" y="9790614"/>
              <a:ext cx="333375" cy="152400"/>
            </a:xfrm>
            <a:custGeom>
              <a:avLst/>
              <a:gdLst>
                <a:gd name="connsiteX0" fmla="*/ 295229 w 333375"/>
                <a:gd name="connsiteY0" fmla="*/ 148723 h 152400"/>
                <a:gd name="connsiteX1" fmla="*/ 75201 w 333375"/>
                <a:gd name="connsiteY1" fmla="*/ 126816 h 152400"/>
                <a:gd name="connsiteX2" fmla="*/ 68534 w 333375"/>
                <a:gd name="connsiteY2" fmla="*/ 126816 h 152400"/>
                <a:gd name="connsiteX3" fmla="*/ 57104 w 333375"/>
                <a:gd name="connsiteY3" fmla="*/ 125863 h 152400"/>
                <a:gd name="connsiteX4" fmla="*/ 7574 w 333375"/>
                <a:gd name="connsiteY4" fmla="*/ 62046 h 152400"/>
                <a:gd name="connsiteX5" fmla="*/ 11384 w 333375"/>
                <a:gd name="connsiteY5" fmla="*/ 30613 h 152400"/>
                <a:gd name="connsiteX6" fmla="*/ 49484 w 333375"/>
                <a:gd name="connsiteY6" fmla="*/ 9658 h 152400"/>
                <a:gd name="connsiteX7" fmla="*/ 142829 w 333375"/>
                <a:gd name="connsiteY7" fmla="*/ 11563 h 152400"/>
                <a:gd name="connsiteX8" fmla="*/ 172356 w 333375"/>
                <a:gd name="connsiteY8" fmla="*/ 24898 h 152400"/>
                <a:gd name="connsiteX9" fmla="*/ 308564 w 333375"/>
                <a:gd name="connsiteY9" fmla="*/ 92525 h 152400"/>
                <a:gd name="connsiteX10" fmla="*/ 327614 w 333375"/>
                <a:gd name="connsiteY10" fmla="*/ 106813 h 152400"/>
                <a:gd name="connsiteX11" fmla="*/ 331424 w 333375"/>
                <a:gd name="connsiteY11" fmla="*/ 118243 h 152400"/>
                <a:gd name="connsiteX12" fmla="*/ 295229 w 333375"/>
                <a:gd name="connsiteY12" fmla="*/ 14872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375" h="152400">
                  <a:moveTo>
                    <a:pt x="295229" y="148723"/>
                  </a:moveTo>
                  <a:cubicBezTo>
                    <a:pt x="228554" y="122053"/>
                    <a:pt x="154259" y="117291"/>
                    <a:pt x="75201" y="126816"/>
                  </a:cubicBezTo>
                  <a:cubicBezTo>
                    <a:pt x="73296" y="126816"/>
                    <a:pt x="71391" y="126816"/>
                    <a:pt x="68534" y="126816"/>
                  </a:cubicBezTo>
                  <a:lnTo>
                    <a:pt x="57104" y="125863"/>
                  </a:lnTo>
                  <a:cubicBezTo>
                    <a:pt x="25671" y="122053"/>
                    <a:pt x="3764" y="93478"/>
                    <a:pt x="7574" y="62046"/>
                  </a:cubicBezTo>
                  <a:lnTo>
                    <a:pt x="11384" y="30613"/>
                  </a:lnTo>
                  <a:cubicBezTo>
                    <a:pt x="13289" y="12516"/>
                    <a:pt x="32339" y="2038"/>
                    <a:pt x="49484" y="9658"/>
                  </a:cubicBezTo>
                  <a:cubicBezTo>
                    <a:pt x="75201" y="20136"/>
                    <a:pt x="106634" y="20136"/>
                    <a:pt x="142829" y="11563"/>
                  </a:cubicBezTo>
                  <a:cubicBezTo>
                    <a:pt x="155211" y="8705"/>
                    <a:pt x="166641" y="14421"/>
                    <a:pt x="172356" y="24898"/>
                  </a:cubicBezTo>
                  <a:cubicBezTo>
                    <a:pt x="194264" y="64903"/>
                    <a:pt x="248556" y="81096"/>
                    <a:pt x="308564" y="92525"/>
                  </a:cubicBezTo>
                  <a:cubicBezTo>
                    <a:pt x="317136" y="94430"/>
                    <a:pt x="323804" y="99193"/>
                    <a:pt x="327614" y="106813"/>
                  </a:cubicBezTo>
                  <a:cubicBezTo>
                    <a:pt x="329519" y="110623"/>
                    <a:pt x="330471" y="114433"/>
                    <a:pt x="331424" y="118243"/>
                  </a:cubicBezTo>
                  <a:cubicBezTo>
                    <a:pt x="338091" y="139198"/>
                    <a:pt x="316184" y="157296"/>
                    <a:pt x="295229" y="14872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D98C5EA-B194-4FAE-8ACF-9CBEFADD5E5F}"/>
                </a:ext>
              </a:extLst>
            </p:cNvPr>
            <p:cNvSpPr/>
            <p:nvPr/>
          </p:nvSpPr>
          <p:spPr>
            <a:xfrm>
              <a:off x="6017962" y="7523321"/>
              <a:ext cx="790575" cy="1209675"/>
            </a:xfrm>
            <a:custGeom>
              <a:avLst/>
              <a:gdLst>
                <a:gd name="connsiteX0" fmla="*/ 42477 w 790575"/>
                <a:gd name="connsiteY0" fmla="*/ 1123474 h 1209675"/>
                <a:gd name="connsiteX1" fmla="*/ 345373 w 790575"/>
                <a:gd name="connsiteY1" fmla="*/ 1211104 h 1209675"/>
                <a:gd name="connsiteX2" fmla="*/ 788285 w 790575"/>
                <a:gd name="connsiteY2" fmla="*/ 356711 h 1209675"/>
                <a:gd name="connsiteX3" fmla="*/ 180590 w 790575"/>
                <a:gd name="connsiteY3" fmla="*/ 7144 h 1209675"/>
                <a:gd name="connsiteX4" fmla="*/ 42477 w 790575"/>
                <a:gd name="connsiteY4" fmla="*/ 1123474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575" h="1209675">
                  <a:moveTo>
                    <a:pt x="42477" y="1123474"/>
                  </a:moveTo>
                  <a:lnTo>
                    <a:pt x="345373" y="1211104"/>
                  </a:lnTo>
                  <a:cubicBezTo>
                    <a:pt x="534920" y="994886"/>
                    <a:pt x="788285" y="708184"/>
                    <a:pt x="788285" y="356711"/>
                  </a:cubicBezTo>
                  <a:lnTo>
                    <a:pt x="180590" y="7144"/>
                  </a:lnTo>
                  <a:cubicBezTo>
                    <a:pt x="-54677" y="414814"/>
                    <a:pt x="5330" y="835818"/>
                    <a:pt x="42477" y="1123474"/>
                  </a:cubicBezTo>
                  <a:close/>
                </a:path>
              </a:pathLst>
            </a:custGeom>
            <a:solidFill>
              <a:srgbClr val="EA56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D2335DA-08B2-471D-A56F-D8ADE340EB23}"/>
                </a:ext>
              </a:extLst>
            </p:cNvPr>
            <p:cNvSpPr/>
            <p:nvPr/>
          </p:nvSpPr>
          <p:spPr>
            <a:xfrm>
              <a:off x="5526563" y="8595836"/>
              <a:ext cx="838200" cy="952500"/>
            </a:xfrm>
            <a:custGeom>
              <a:avLst/>
              <a:gdLst>
                <a:gd name="connsiteX0" fmla="*/ 7144 w 838200"/>
                <a:gd name="connsiteY0" fmla="*/ 871061 h 952500"/>
                <a:gd name="connsiteX1" fmla="*/ 91916 w 838200"/>
                <a:gd name="connsiteY1" fmla="*/ 951071 h 952500"/>
                <a:gd name="connsiteX2" fmla="*/ 837724 w 838200"/>
                <a:gd name="connsiteY2" fmla="*/ 139541 h 952500"/>
                <a:gd name="connsiteX3" fmla="*/ 551021 w 838200"/>
                <a:gd name="connsiteY3" fmla="*/ 7144 h 952500"/>
                <a:gd name="connsiteX4" fmla="*/ 7144 w 838200"/>
                <a:gd name="connsiteY4" fmla="*/ 871061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952500">
                  <a:moveTo>
                    <a:pt x="7144" y="871061"/>
                  </a:moveTo>
                  <a:lnTo>
                    <a:pt x="91916" y="951071"/>
                  </a:lnTo>
                  <a:lnTo>
                    <a:pt x="837724" y="139541"/>
                  </a:lnTo>
                  <a:lnTo>
                    <a:pt x="551021" y="7144"/>
                  </a:lnTo>
                  <a:cubicBezTo>
                    <a:pt x="411956" y="26194"/>
                    <a:pt x="226219" y="448151"/>
                    <a:pt x="7144" y="871061"/>
                  </a:cubicBezTo>
                  <a:close/>
                </a:path>
              </a:pathLst>
            </a:custGeom>
            <a:solidFill>
              <a:srgbClr val="EA56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4A62881-0A7B-421C-8211-72E7D57F9FDD}"/>
                </a:ext>
              </a:extLst>
            </p:cNvPr>
            <p:cNvSpPr/>
            <p:nvPr/>
          </p:nvSpPr>
          <p:spPr>
            <a:xfrm>
              <a:off x="6065667" y="7707153"/>
              <a:ext cx="819150" cy="1047750"/>
            </a:xfrm>
            <a:custGeom>
              <a:avLst/>
              <a:gdLst>
                <a:gd name="connsiteX0" fmla="*/ 442447 w 819150"/>
                <a:gd name="connsiteY0" fmla="*/ 1042511 h 1047750"/>
                <a:gd name="connsiteX1" fmla="*/ 749152 w 819150"/>
                <a:gd name="connsiteY1" fmla="*/ 968216 h 1047750"/>
                <a:gd name="connsiteX2" fmla="*/ 707242 w 819150"/>
                <a:gd name="connsiteY2" fmla="*/ 7144 h 1047750"/>
                <a:gd name="connsiteX3" fmla="*/ 7154 w 819150"/>
                <a:gd name="connsiteY3" fmla="*/ 7144 h 1047750"/>
                <a:gd name="connsiteX4" fmla="*/ 442447 w 819150"/>
                <a:gd name="connsiteY4" fmla="*/ 1042511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50" h="1047750">
                  <a:moveTo>
                    <a:pt x="442447" y="1042511"/>
                  </a:moveTo>
                  <a:lnTo>
                    <a:pt x="749152" y="968216"/>
                  </a:lnTo>
                  <a:cubicBezTo>
                    <a:pt x="806302" y="686276"/>
                    <a:pt x="882502" y="310991"/>
                    <a:pt x="707242" y="7144"/>
                  </a:cubicBezTo>
                  <a:lnTo>
                    <a:pt x="7154" y="7144"/>
                  </a:lnTo>
                  <a:cubicBezTo>
                    <a:pt x="5249" y="476726"/>
                    <a:pt x="267187" y="812007"/>
                    <a:pt x="442447" y="1042511"/>
                  </a:cubicBezTo>
                  <a:close/>
                </a:path>
              </a:pathLst>
            </a:custGeom>
            <a:solidFill>
              <a:srgbClr val="F472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0B0AC6AC-B43A-4A54-889D-7E6349EAF27D}"/>
                </a:ext>
              </a:extLst>
            </p:cNvPr>
            <p:cNvSpPr/>
            <p:nvPr/>
          </p:nvSpPr>
          <p:spPr>
            <a:xfrm>
              <a:off x="6464229" y="8664416"/>
              <a:ext cx="352425" cy="1038225"/>
            </a:xfrm>
            <a:custGeom>
              <a:avLst/>
              <a:gdLst>
                <a:gd name="connsiteX0" fmla="*/ 153423 w 352425"/>
                <a:gd name="connsiteY0" fmla="*/ 1025366 h 1038225"/>
                <a:gd name="connsiteX1" fmla="*/ 269628 w 352425"/>
                <a:gd name="connsiteY1" fmla="*/ 1035844 h 1038225"/>
                <a:gd name="connsiteX2" fmla="*/ 350590 w 352425"/>
                <a:gd name="connsiteY2" fmla="*/ 7144 h 1038225"/>
                <a:gd name="connsiteX3" fmla="*/ 43885 w 352425"/>
                <a:gd name="connsiteY3" fmla="*/ 81439 h 1038225"/>
                <a:gd name="connsiteX4" fmla="*/ 153423 w 352425"/>
                <a:gd name="connsiteY4" fmla="*/ 1025366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425" h="1038225">
                  <a:moveTo>
                    <a:pt x="153423" y="1025366"/>
                  </a:moveTo>
                  <a:lnTo>
                    <a:pt x="269628" y="1035844"/>
                  </a:lnTo>
                  <a:lnTo>
                    <a:pt x="350590" y="7144"/>
                  </a:lnTo>
                  <a:lnTo>
                    <a:pt x="43885" y="81439"/>
                  </a:lnTo>
                  <a:cubicBezTo>
                    <a:pt x="-53270" y="181451"/>
                    <a:pt x="62935" y="556736"/>
                    <a:pt x="153423" y="1025366"/>
                  </a:cubicBezTo>
                  <a:close/>
                </a:path>
              </a:pathLst>
            </a:custGeom>
            <a:solidFill>
              <a:srgbClr val="F472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3962082A-CA07-4CB4-AEEF-25FE9B46423B}"/>
                </a:ext>
              </a:extLst>
            </p:cNvPr>
            <p:cNvSpPr/>
            <p:nvPr/>
          </p:nvSpPr>
          <p:spPr>
            <a:xfrm>
              <a:off x="6060753" y="7264241"/>
              <a:ext cx="504825" cy="514350"/>
            </a:xfrm>
            <a:custGeom>
              <a:avLst/>
              <a:gdLst>
                <a:gd name="connsiteX0" fmla="*/ 505463 w 504825"/>
                <a:gd name="connsiteY0" fmla="*/ 505301 h 514350"/>
                <a:gd name="connsiteX1" fmla="*/ 12068 w 504825"/>
                <a:gd name="connsiteY1" fmla="*/ 450056 h 514350"/>
                <a:gd name="connsiteX2" fmla="*/ 15878 w 504825"/>
                <a:gd name="connsiteY2" fmla="*/ 7144 h 514350"/>
                <a:gd name="connsiteX3" fmla="*/ 505463 w 504825"/>
                <a:gd name="connsiteY3" fmla="*/ 50530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825" h="514350">
                  <a:moveTo>
                    <a:pt x="505463" y="505301"/>
                  </a:moveTo>
                  <a:cubicBezTo>
                    <a:pt x="343538" y="529114"/>
                    <a:pt x="179708" y="509111"/>
                    <a:pt x="12068" y="450056"/>
                  </a:cubicBezTo>
                  <a:cubicBezTo>
                    <a:pt x="5401" y="297656"/>
                    <a:pt x="4448" y="148114"/>
                    <a:pt x="15878" y="7144"/>
                  </a:cubicBezTo>
                  <a:cubicBezTo>
                    <a:pt x="73028" y="250984"/>
                    <a:pt x="262576" y="444341"/>
                    <a:pt x="505463" y="50530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F309199-8B97-4B34-BBA3-1459D6DF3BA0}"/>
                </a:ext>
              </a:extLst>
            </p:cNvPr>
            <p:cNvSpPr/>
            <p:nvPr/>
          </p:nvSpPr>
          <p:spPr>
            <a:xfrm>
              <a:off x="6069488" y="6592728"/>
              <a:ext cx="742950" cy="1181100"/>
            </a:xfrm>
            <a:custGeom>
              <a:avLst/>
              <a:gdLst>
                <a:gd name="connsiteX0" fmla="*/ 7144 w 742950"/>
                <a:gd name="connsiteY0" fmla="*/ 678656 h 1181100"/>
                <a:gd name="connsiteX1" fmla="*/ 230029 w 742950"/>
                <a:gd name="connsiteY1" fmla="*/ 12859 h 1181100"/>
                <a:gd name="connsiteX2" fmla="*/ 234791 w 742950"/>
                <a:gd name="connsiteY2" fmla="*/ 7144 h 1181100"/>
                <a:gd name="connsiteX3" fmla="*/ 393859 w 742950"/>
                <a:gd name="connsiteY3" fmla="*/ 7144 h 1181100"/>
                <a:gd name="connsiteX4" fmla="*/ 491966 w 742950"/>
                <a:gd name="connsiteY4" fmla="*/ 88106 h 1181100"/>
                <a:gd name="connsiteX5" fmla="*/ 704374 w 742950"/>
                <a:gd name="connsiteY5" fmla="*/ 1121569 h 1181100"/>
                <a:gd name="connsiteX6" fmla="*/ 496729 w 742950"/>
                <a:gd name="connsiteY6" fmla="*/ 1176814 h 1181100"/>
                <a:gd name="connsiteX7" fmla="*/ 7144 w 742950"/>
                <a:gd name="connsiteY7" fmla="*/ 678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1181100">
                  <a:moveTo>
                    <a:pt x="7144" y="678656"/>
                  </a:moveTo>
                  <a:cubicBezTo>
                    <a:pt x="27146" y="419576"/>
                    <a:pt x="88106" y="188119"/>
                    <a:pt x="230029" y="12859"/>
                  </a:cubicBezTo>
                  <a:cubicBezTo>
                    <a:pt x="231934" y="10954"/>
                    <a:pt x="232886" y="9049"/>
                    <a:pt x="234791" y="7144"/>
                  </a:cubicBezTo>
                  <a:lnTo>
                    <a:pt x="393859" y="7144"/>
                  </a:lnTo>
                  <a:cubicBezTo>
                    <a:pt x="419576" y="33814"/>
                    <a:pt x="470059" y="60484"/>
                    <a:pt x="491966" y="88106"/>
                  </a:cubicBezTo>
                  <a:cubicBezTo>
                    <a:pt x="765334" y="422434"/>
                    <a:pt x="765334" y="771049"/>
                    <a:pt x="704374" y="1121569"/>
                  </a:cubicBezTo>
                  <a:cubicBezTo>
                    <a:pt x="635794" y="1148239"/>
                    <a:pt x="566261" y="1167289"/>
                    <a:pt x="496729" y="1176814"/>
                  </a:cubicBezTo>
                  <a:cubicBezTo>
                    <a:pt x="253841" y="1115854"/>
                    <a:pt x="64294" y="922496"/>
                    <a:pt x="7144" y="67865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1629BA3-5C1F-43E8-BFCA-77BFFB507971}"/>
                </a:ext>
              </a:extLst>
            </p:cNvPr>
            <p:cNvSpPr/>
            <p:nvPr/>
          </p:nvSpPr>
          <p:spPr>
            <a:xfrm>
              <a:off x="6297527" y="6335527"/>
              <a:ext cx="171450" cy="266700"/>
            </a:xfrm>
            <a:custGeom>
              <a:avLst/>
              <a:gdLst>
                <a:gd name="connsiteX0" fmla="*/ 166211 w 171450"/>
                <a:gd name="connsiteY0" fmla="*/ 264319 h 266700"/>
                <a:gd name="connsiteX1" fmla="*/ 7144 w 171450"/>
                <a:gd name="connsiteY1" fmla="*/ 264319 h 266700"/>
                <a:gd name="connsiteX2" fmla="*/ 7144 w 171450"/>
                <a:gd name="connsiteY2" fmla="*/ 7144 h 266700"/>
                <a:gd name="connsiteX3" fmla="*/ 166211 w 171450"/>
                <a:gd name="connsiteY3" fmla="*/ 714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266700">
                  <a:moveTo>
                    <a:pt x="166211" y="264319"/>
                  </a:moveTo>
                  <a:lnTo>
                    <a:pt x="7144" y="264319"/>
                  </a:lnTo>
                  <a:lnTo>
                    <a:pt x="7144" y="7144"/>
                  </a:lnTo>
                  <a:lnTo>
                    <a:pt x="166211" y="7144"/>
                  </a:ln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3571074-1E77-4DE1-BA8C-C54B46F335AE}"/>
                </a:ext>
              </a:extLst>
            </p:cNvPr>
            <p:cNvSpPr/>
            <p:nvPr/>
          </p:nvSpPr>
          <p:spPr>
            <a:xfrm>
              <a:off x="6287610" y="6180296"/>
              <a:ext cx="304800" cy="333375"/>
            </a:xfrm>
            <a:custGeom>
              <a:avLst/>
              <a:gdLst>
                <a:gd name="connsiteX0" fmla="*/ 7144 w 304800"/>
                <a:gd name="connsiteY0" fmla="*/ 49054 h 333375"/>
                <a:gd name="connsiteX1" fmla="*/ 29051 w 304800"/>
                <a:gd name="connsiteY1" fmla="*/ 177641 h 333375"/>
                <a:gd name="connsiteX2" fmla="*/ 93821 w 304800"/>
                <a:gd name="connsiteY2" fmla="*/ 190024 h 333375"/>
                <a:gd name="connsiteX3" fmla="*/ 95726 w 304800"/>
                <a:gd name="connsiteY3" fmla="*/ 190024 h 333375"/>
                <a:gd name="connsiteX4" fmla="*/ 108109 w 304800"/>
                <a:gd name="connsiteY4" fmla="*/ 251936 h 333375"/>
                <a:gd name="connsiteX5" fmla="*/ 146209 w 304800"/>
                <a:gd name="connsiteY5" fmla="*/ 292894 h 333375"/>
                <a:gd name="connsiteX6" fmla="*/ 277654 w 304800"/>
                <a:gd name="connsiteY6" fmla="*/ 330994 h 333375"/>
                <a:gd name="connsiteX7" fmla="*/ 303371 w 304800"/>
                <a:gd name="connsiteY7" fmla="*/ 303371 h 333375"/>
                <a:gd name="connsiteX8" fmla="*/ 299561 w 304800"/>
                <a:gd name="connsiteY8" fmla="*/ 292894 h 333375"/>
                <a:gd name="connsiteX9" fmla="*/ 292894 w 304800"/>
                <a:gd name="connsiteY9" fmla="*/ 271939 h 333375"/>
                <a:gd name="connsiteX10" fmla="*/ 283369 w 304800"/>
                <a:gd name="connsiteY10" fmla="*/ 238601 h 333375"/>
                <a:gd name="connsiteX11" fmla="*/ 280511 w 304800"/>
                <a:gd name="connsiteY11" fmla="*/ 227171 h 333375"/>
                <a:gd name="connsiteX12" fmla="*/ 278606 w 304800"/>
                <a:gd name="connsiteY12" fmla="*/ 219551 h 333375"/>
                <a:gd name="connsiteX13" fmla="*/ 277654 w 304800"/>
                <a:gd name="connsiteY13" fmla="*/ 215741 h 333375"/>
                <a:gd name="connsiteX14" fmla="*/ 246221 w 304800"/>
                <a:gd name="connsiteY14" fmla="*/ 7144 h 333375"/>
                <a:gd name="connsiteX15" fmla="*/ 7144 w 304800"/>
                <a:gd name="connsiteY15" fmla="*/ 4905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800" h="333375">
                  <a:moveTo>
                    <a:pt x="7144" y="49054"/>
                  </a:moveTo>
                  <a:lnTo>
                    <a:pt x="29051" y="177641"/>
                  </a:lnTo>
                  <a:cubicBezTo>
                    <a:pt x="48101" y="189071"/>
                    <a:pt x="70961" y="194786"/>
                    <a:pt x="93821" y="190024"/>
                  </a:cubicBezTo>
                  <a:cubicBezTo>
                    <a:pt x="94774" y="190024"/>
                    <a:pt x="95726" y="190024"/>
                    <a:pt x="95726" y="190024"/>
                  </a:cubicBezTo>
                  <a:lnTo>
                    <a:pt x="108109" y="251936"/>
                  </a:lnTo>
                  <a:cubicBezTo>
                    <a:pt x="111919" y="271939"/>
                    <a:pt x="127159" y="287179"/>
                    <a:pt x="146209" y="292894"/>
                  </a:cubicBezTo>
                  <a:lnTo>
                    <a:pt x="277654" y="330994"/>
                  </a:lnTo>
                  <a:cubicBezTo>
                    <a:pt x="294799" y="335756"/>
                    <a:pt x="310039" y="319564"/>
                    <a:pt x="303371" y="303371"/>
                  </a:cubicBezTo>
                  <a:cubicBezTo>
                    <a:pt x="302419" y="299561"/>
                    <a:pt x="300514" y="296704"/>
                    <a:pt x="299561" y="292894"/>
                  </a:cubicBezTo>
                  <a:cubicBezTo>
                    <a:pt x="296704" y="286226"/>
                    <a:pt x="294799" y="279559"/>
                    <a:pt x="292894" y="271939"/>
                  </a:cubicBezTo>
                  <a:cubicBezTo>
                    <a:pt x="289084" y="261461"/>
                    <a:pt x="286226" y="250031"/>
                    <a:pt x="283369" y="238601"/>
                  </a:cubicBezTo>
                  <a:cubicBezTo>
                    <a:pt x="282416" y="234791"/>
                    <a:pt x="281464" y="230981"/>
                    <a:pt x="280511" y="227171"/>
                  </a:cubicBezTo>
                  <a:cubicBezTo>
                    <a:pt x="279559" y="224314"/>
                    <a:pt x="279559" y="221456"/>
                    <a:pt x="278606" y="219551"/>
                  </a:cubicBezTo>
                  <a:cubicBezTo>
                    <a:pt x="278606" y="218599"/>
                    <a:pt x="277654" y="216694"/>
                    <a:pt x="277654" y="215741"/>
                  </a:cubicBezTo>
                  <a:cubicBezTo>
                    <a:pt x="263366" y="151924"/>
                    <a:pt x="253841" y="80486"/>
                    <a:pt x="246221" y="7144"/>
                  </a:cubicBezTo>
                  <a:lnTo>
                    <a:pt x="7144" y="49054"/>
                  </a:ln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B0A4EA8-6360-42B6-A107-6762F18C8DF7}"/>
                </a:ext>
              </a:extLst>
            </p:cNvPr>
            <p:cNvSpPr/>
            <p:nvPr/>
          </p:nvSpPr>
          <p:spPr>
            <a:xfrm>
              <a:off x="6480968" y="6177438"/>
              <a:ext cx="142875" cy="228600"/>
            </a:xfrm>
            <a:custGeom>
              <a:avLst/>
              <a:gdLst>
                <a:gd name="connsiteX0" fmla="*/ 43339 w 142875"/>
                <a:gd name="connsiteY0" fmla="*/ 225266 h 228600"/>
                <a:gd name="connsiteX1" fmla="*/ 131921 w 142875"/>
                <a:gd name="connsiteY1" fmla="*/ 210026 h 228600"/>
                <a:gd name="connsiteX2" fmla="*/ 140494 w 142875"/>
                <a:gd name="connsiteY2" fmla="*/ 194786 h 228600"/>
                <a:gd name="connsiteX3" fmla="*/ 69056 w 142875"/>
                <a:gd name="connsiteY3" fmla="*/ 7144 h 228600"/>
                <a:gd name="connsiteX4" fmla="*/ 7144 w 142875"/>
                <a:gd name="connsiteY4" fmla="*/ 17621 h 228600"/>
                <a:gd name="connsiteX5" fmla="*/ 43339 w 142875"/>
                <a:gd name="connsiteY5" fmla="*/ 22526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228600">
                  <a:moveTo>
                    <a:pt x="43339" y="225266"/>
                  </a:moveTo>
                  <a:lnTo>
                    <a:pt x="131921" y="210026"/>
                  </a:lnTo>
                  <a:cubicBezTo>
                    <a:pt x="138589" y="209074"/>
                    <a:pt x="143351" y="201454"/>
                    <a:pt x="140494" y="194786"/>
                  </a:cubicBezTo>
                  <a:lnTo>
                    <a:pt x="69056" y="7144"/>
                  </a:lnTo>
                  <a:lnTo>
                    <a:pt x="7144" y="17621"/>
                  </a:lnTo>
                  <a:lnTo>
                    <a:pt x="43339" y="225266"/>
                  </a:ln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C2820910-FC82-4B7F-8F8E-3546E570F66A}"/>
                </a:ext>
              </a:extLst>
            </p:cNvPr>
            <p:cNvSpPr/>
            <p:nvPr/>
          </p:nvSpPr>
          <p:spPr>
            <a:xfrm>
              <a:off x="6270040" y="6066948"/>
              <a:ext cx="342900" cy="190500"/>
            </a:xfrm>
            <a:custGeom>
              <a:avLst/>
              <a:gdLst>
                <a:gd name="connsiteX0" fmla="*/ 144729 w 342900"/>
                <a:gd name="connsiteY0" fmla="*/ 159544 h 190500"/>
                <a:gd name="connsiteX1" fmla="*/ 8522 w 342900"/>
                <a:gd name="connsiteY1" fmla="*/ 183356 h 190500"/>
                <a:gd name="connsiteX2" fmla="*/ 79007 w 342900"/>
                <a:gd name="connsiteY2" fmla="*/ 83344 h 190500"/>
                <a:gd name="connsiteX3" fmla="*/ 119012 w 342900"/>
                <a:gd name="connsiteY3" fmla="*/ 76676 h 190500"/>
                <a:gd name="connsiteX4" fmla="*/ 137109 w 342900"/>
                <a:gd name="connsiteY4" fmla="*/ 70961 h 190500"/>
                <a:gd name="connsiteX5" fmla="*/ 287604 w 342900"/>
                <a:gd name="connsiteY5" fmla="*/ 7144 h 190500"/>
                <a:gd name="connsiteX6" fmla="*/ 294272 w 342900"/>
                <a:gd name="connsiteY6" fmla="*/ 45244 h 190500"/>
                <a:gd name="connsiteX7" fmla="*/ 343802 w 342900"/>
                <a:gd name="connsiteY7" fmla="*/ 36671 h 190500"/>
                <a:gd name="connsiteX8" fmla="*/ 273317 w 342900"/>
                <a:gd name="connsiteY8" fmla="*/ 136684 h 190500"/>
                <a:gd name="connsiteX9" fmla="*/ 152349 w 342900"/>
                <a:gd name="connsiteY9" fmla="*/ 157639 h 190500"/>
                <a:gd name="connsiteX10" fmla="*/ 144729 w 342900"/>
                <a:gd name="connsiteY10" fmla="*/ 160496 h 190500"/>
                <a:gd name="connsiteX11" fmla="*/ 144729 w 342900"/>
                <a:gd name="connsiteY11" fmla="*/ 1595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190500">
                  <a:moveTo>
                    <a:pt x="144729" y="159544"/>
                  </a:moveTo>
                  <a:lnTo>
                    <a:pt x="8522" y="183356"/>
                  </a:lnTo>
                  <a:cubicBezTo>
                    <a:pt x="-51" y="136684"/>
                    <a:pt x="32334" y="90964"/>
                    <a:pt x="79007" y="83344"/>
                  </a:cubicBezTo>
                  <a:lnTo>
                    <a:pt x="119012" y="76676"/>
                  </a:lnTo>
                  <a:cubicBezTo>
                    <a:pt x="125679" y="75724"/>
                    <a:pt x="131394" y="73819"/>
                    <a:pt x="137109" y="70961"/>
                  </a:cubicBezTo>
                  <a:lnTo>
                    <a:pt x="287604" y="7144"/>
                  </a:lnTo>
                  <a:cubicBezTo>
                    <a:pt x="293319" y="19526"/>
                    <a:pt x="295224" y="32861"/>
                    <a:pt x="294272" y="45244"/>
                  </a:cubicBezTo>
                  <a:lnTo>
                    <a:pt x="343802" y="36671"/>
                  </a:lnTo>
                  <a:cubicBezTo>
                    <a:pt x="352374" y="83344"/>
                    <a:pt x="319989" y="129064"/>
                    <a:pt x="273317" y="136684"/>
                  </a:cubicBezTo>
                  <a:lnTo>
                    <a:pt x="152349" y="157639"/>
                  </a:lnTo>
                  <a:lnTo>
                    <a:pt x="144729" y="160496"/>
                  </a:lnTo>
                  <a:lnTo>
                    <a:pt x="144729" y="159544"/>
                  </a:lnTo>
                  <a:close/>
                </a:path>
              </a:pathLst>
            </a:custGeom>
            <a:solidFill>
              <a:srgbClr val="1B14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DB64609A-EE8A-458B-914F-513F826BC91B}"/>
                </a:ext>
              </a:extLst>
            </p:cNvPr>
            <p:cNvSpPr/>
            <p:nvPr/>
          </p:nvSpPr>
          <p:spPr>
            <a:xfrm>
              <a:off x="6266063" y="6179846"/>
              <a:ext cx="190500" cy="190500"/>
            </a:xfrm>
            <a:custGeom>
              <a:avLst/>
              <a:gdLst>
                <a:gd name="connsiteX0" fmla="*/ 8688 w 190500"/>
                <a:gd name="connsiteY0" fmla="*/ 115226 h 190500"/>
                <a:gd name="connsiteX1" fmla="*/ 50598 w 190500"/>
                <a:gd name="connsiteY1" fmla="*/ 178091 h 190500"/>
                <a:gd name="connsiteX2" fmla="*/ 115368 w 190500"/>
                <a:gd name="connsiteY2" fmla="*/ 190473 h 190500"/>
                <a:gd name="connsiteX3" fmla="*/ 117273 w 190500"/>
                <a:gd name="connsiteY3" fmla="*/ 190473 h 190500"/>
                <a:gd name="connsiteX4" fmla="*/ 184901 w 190500"/>
                <a:gd name="connsiteY4" fmla="*/ 133323 h 190500"/>
                <a:gd name="connsiteX5" fmla="*/ 189663 w 190500"/>
                <a:gd name="connsiteY5" fmla="*/ 83793 h 190500"/>
                <a:gd name="connsiteX6" fmla="*/ 156326 w 190500"/>
                <a:gd name="connsiteY6" fmla="*/ 27596 h 190500"/>
                <a:gd name="connsiteX7" fmla="*/ 82983 w 190500"/>
                <a:gd name="connsiteY7" fmla="*/ 8546 h 190500"/>
                <a:gd name="connsiteX8" fmla="*/ 22976 w 190500"/>
                <a:gd name="connsiteY8" fmla="*/ 46646 h 190500"/>
                <a:gd name="connsiteX9" fmla="*/ 8688 w 190500"/>
                <a:gd name="connsiteY9" fmla="*/ 11522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90500">
                  <a:moveTo>
                    <a:pt x="8688" y="115226"/>
                  </a:moveTo>
                  <a:cubicBezTo>
                    <a:pt x="13451" y="141896"/>
                    <a:pt x="29643" y="164756"/>
                    <a:pt x="50598" y="178091"/>
                  </a:cubicBezTo>
                  <a:cubicBezTo>
                    <a:pt x="69648" y="189521"/>
                    <a:pt x="92508" y="195236"/>
                    <a:pt x="115368" y="190473"/>
                  </a:cubicBezTo>
                  <a:cubicBezTo>
                    <a:pt x="116321" y="190473"/>
                    <a:pt x="117273" y="190473"/>
                    <a:pt x="117273" y="190473"/>
                  </a:cubicBezTo>
                  <a:cubicBezTo>
                    <a:pt x="149658" y="183806"/>
                    <a:pt x="174423" y="161898"/>
                    <a:pt x="184901" y="133323"/>
                  </a:cubicBezTo>
                  <a:cubicBezTo>
                    <a:pt x="190616" y="118083"/>
                    <a:pt x="192521" y="100938"/>
                    <a:pt x="189663" y="83793"/>
                  </a:cubicBezTo>
                  <a:cubicBezTo>
                    <a:pt x="185853" y="60933"/>
                    <a:pt x="173471" y="40931"/>
                    <a:pt x="156326" y="27596"/>
                  </a:cubicBezTo>
                  <a:cubicBezTo>
                    <a:pt x="136323" y="11403"/>
                    <a:pt x="109653" y="3783"/>
                    <a:pt x="82983" y="8546"/>
                  </a:cubicBezTo>
                  <a:cubicBezTo>
                    <a:pt x="58218" y="13308"/>
                    <a:pt x="36311" y="26643"/>
                    <a:pt x="22976" y="46646"/>
                  </a:cubicBezTo>
                  <a:cubicBezTo>
                    <a:pt x="10593" y="65696"/>
                    <a:pt x="3926" y="90461"/>
                    <a:pt x="8688" y="115226"/>
                  </a:cubicBezTo>
                  <a:close/>
                </a:path>
              </a:pathLst>
            </a:custGeom>
            <a:solidFill>
              <a:srgbClr val="1B14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E95DFE4-7C2B-4541-9FF3-029C85D38838}"/>
                </a:ext>
              </a:extLst>
            </p:cNvPr>
            <p:cNvSpPr/>
            <p:nvPr/>
          </p:nvSpPr>
          <p:spPr>
            <a:xfrm>
              <a:off x="6363416" y="6268624"/>
              <a:ext cx="228600" cy="247650"/>
            </a:xfrm>
            <a:custGeom>
              <a:avLst/>
              <a:gdLst>
                <a:gd name="connsiteX0" fmla="*/ 7538 w 228600"/>
                <a:gd name="connsiteY0" fmla="*/ 36926 h 247650"/>
                <a:gd name="connsiteX1" fmla="*/ 20873 w 228600"/>
                <a:gd name="connsiteY1" fmla="*/ 101696 h 247650"/>
                <a:gd name="connsiteX2" fmla="*/ 33256 w 228600"/>
                <a:gd name="connsiteY2" fmla="*/ 163608 h 247650"/>
                <a:gd name="connsiteX3" fmla="*/ 71356 w 228600"/>
                <a:gd name="connsiteY3" fmla="*/ 204566 h 247650"/>
                <a:gd name="connsiteX4" fmla="*/ 202801 w 228600"/>
                <a:gd name="connsiteY4" fmla="*/ 242666 h 247650"/>
                <a:gd name="connsiteX5" fmla="*/ 228518 w 228600"/>
                <a:gd name="connsiteY5" fmla="*/ 215044 h 247650"/>
                <a:gd name="connsiteX6" fmla="*/ 224708 w 228600"/>
                <a:gd name="connsiteY6" fmla="*/ 204566 h 247650"/>
                <a:gd name="connsiteX7" fmla="*/ 218041 w 228600"/>
                <a:gd name="connsiteY7" fmla="*/ 183611 h 247650"/>
                <a:gd name="connsiteX8" fmla="*/ 208516 w 228600"/>
                <a:gd name="connsiteY8" fmla="*/ 150273 h 247650"/>
                <a:gd name="connsiteX9" fmla="*/ 205658 w 228600"/>
                <a:gd name="connsiteY9" fmla="*/ 138844 h 247650"/>
                <a:gd name="connsiteX10" fmla="*/ 203753 w 228600"/>
                <a:gd name="connsiteY10" fmla="*/ 131223 h 247650"/>
                <a:gd name="connsiteX11" fmla="*/ 198991 w 228600"/>
                <a:gd name="connsiteY11" fmla="*/ 126461 h 247650"/>
                <a:gd name="connsiteX12" fmla="*/ 87548 w 228600"/>
                <a:gd name="connsiteY12" fmla="*/ 44546 h 247650"/>
                <a:gd name="connsiteX13" fmla="*/ 8491 w 228600"/>
                <a:gd name="connsiteY13" fmla="*/ 31211 h 247650"/>
                <a:gd name="connsiteX14" fmla="*/ 7538 w 228600"/>
                <a:gd name="connsiteY14" fmla="*/ 3692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600" h="247650">
                  <a:moveTo>
                    <a:pt x="7538" y="36926"/>
                  </a:moveTo>
                  <a:lnTo>
                    <a:pt x="20873" y="101696"/>
                  </a:lnTo>
                  <a:lnTo>
                    <a:pt x="33256" y="163608"/>
                  </a:lnTo>
                  <a:cubicBezTo>
                    <a:pt x="37066" y="183611"/>
                    <a:pt x="52306" y="198851"/>
                    <a:pt x="71356" y="204566"/>
                  </a:cubicBezTo>
                  <a:lnTo>
                    <a:pt x="202801" y="242666"/>
                  </a:lnTo>
                  <a:cubicBezTo>
                    <a:pt x="219946" y="247428"/>
                    <a:pt x="235186" y="231236"/>
                    <a:pt x="228518" y="215044"/>
                  </a:cubicBezTo>
                  <a:cubicBezTo>
                    <a:pt x="227566" y="211233"/>
                    <a:pt x="225661" y="208376"/>
                    <a:pt x="224708" y="204566"/>
                  </a:cubicBezTo>
                  <a:cubicBezTo>
                    <a:pt x="221851" y="197898"/>
                    <a:pt x="219946" y="191231"/>
                    <a:pt x="218041" y="183611"/>
                  </a:cubicBezTo>
                  <a:cubicBezTo>
                    <a:pt x="214231" y="173133"/>
                    <a:pt x="211373" y="161703"/>
                    <a:pt x="208516" y="150273"/>
                  </a:cubicBezTo>
                  <a:cubicBezTo>
                    <a:pt x="207563" y="146463"/>
                    <a:pt x="206611" y="142653"/>
                    <a:pt x="205658" y="138844"/>
                  </a:cubicBezTo>
                  <a:cubicBezTo>
                    <a:pt x="204706" y="135986"/>
                    <a:pt x="204706" y="133128"/>
                    <a:pt x="203753" y="131223"/>
                  </a:cubicBezTo>
                  <a:cubicBezTo>
                    <a:pt x="203753" y="129319"/>
                    <a:pt x="201848" y="127413"/>
                    <a:pt x="198991" y="126461"/>
                  </a:cubicBezTo>
                  <a:cubicBezTo>
                    <a:pt x="170416" y="119794"/>
                    <a:pt x="118028" y="99791"/>
                    <a:pt x="87548" y="44546"/>
                  </a:cubicBezTo>
                  <a:cubicBezTo>
                    <a:pt x="57068" y="-11652"/>
                    <a:pt x="43733" y="5494"/>
                    <a:pt x="8491" y="31211"/>
                  </a:cubicBezTo>
                  <a:cubicBezTo>
                    <a:pt x="7538" y="32163"/>
                    <a:pt x="6586" y="34069"/>
                    <a:pt x="7538" y="36926"/>
                  </a:cubicBezTo>
                  <a:close/>
                </a:path>
              </a:pathLst>
            </a:custGeom>
            <a:solidFill>
              <a:srgbClr val="1B14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BA9A46F1-22A2-4335-AF3A-808D96E95964}"/>
                </a:ext>
              </a:extLst>
            </p:cNvPr>
            <p:cNvSpPr/>
            <p:nvPr/>
          </p:nvSpPr>
          <p:spPr>
            <a:xfrm>
              <a:off x="6381903" y="6274783"/>
              <a:ext cx="66675" cy="76200"/>
            </a:xfrm>
            <a:custGeom>
              <a:avLst/>
              <a:gdLst>
                <a:gd name="connsiteX0" fmla="*/ 24293 w 66675"/>
                <a:gd name="connsiteY0" fmla="*/ 65057 h 76200"/>
                <a:gd name="connsiteX1" fmla="*/ 67156 w 66675"/>
                <a:gd name="connsiteY1" fmla="*/ 61247 h 76200"/>
                <a:gd name="connsiteX2" fmla="*/ 51916 w 66675"/>
                <a:gd name="connsiteY2" fmla="*/ 21241 h 76200"/>
                <a:gd name="connsiteX3" fmla="*/ 9053 w 66675"/>
                <a:gd name="connsiteY3" fmla="*/ 25051 h 76200"/>
                <a:gd name="connsiteX4" fmla="*/ 24293 w 66675"/>
                <a:gd name="connsiteY4" fmla="*/ 6505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76200">
                  <a:moveTo>
                    <a:pt x="24293" y="65057"/>
                  </a:moveTo>
                  <a:cubicBezTo>
                    <a:pt x="40486" y="74582"/>
                    <a:pt x="68108" y="75534"/>
                    <a:pt x="67156" y="61247"/>
                  </a:cubicBezTo>
                  <a:cubicBezTo>
                    <a:pt x="66203" y="50769"/>
                    <a:pt x="60488" y="36482"/>
                    <a:pt x="51916" y="21241"/>
                  </a:cubicBezTo>
                  <a:cubicBezTo>
                    <a:pt x="38581" y="-1618"/>
                    <a:pt x="15721" y="6001"/>
                    <a:pt x="9053" y="25051"/>
                  </a:cubicBezTo>
                  <a:cubicBezTo>
                    <a:pt x="4291" y="39339"/>
                    <a:pt x="8101" y="55532"/>
                    <a:pt x="24293" y="65057"/>
                  </a:cubicBez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B494067-7348-40E4-8E30-C423D8C78DD6}"/>
                </a:ext>
              </a:extLst>
            </p:cNvPr>
            <p:cNvSpPr/>
            <p:nvPr/>
          </p:nvSpPr>
          <p:spPr>
            <a:xfrm>
              <a:off x="6292373" y="6592728"/>
              <a:ext cx="276225" cy="95250"/>
            </a:xfrm>
            <a:custGeom>
              <a:avLst/>
              <a:gdLst>
                <a:gd name="connsiteX0" fmla="*/ 7144 w 276225"/>
                <a:gd name="connsiteY0" fmla="*/ 12859 h 95250"/>
                <a:gd name="connsiteX1" fmla="*/ 121444 w 276225"/>
                <a:gd name="connsiteY1" fmla="*/ 68104 h 95250"/>
                <a:gd name="connsiteX2" fmla="*/ 269081 w 276225"/>
                <a:gd name="connsiteY2" fmla="*/ 88106 h 95250"/>
                <a:gd name="connsiteX3" fmla="*/ 170974 w 276225"/>
                <a:gd name="connsiteY3" fmla="*/ 7144 h 95250"/>
                <a:gd name="connsiteX4" fmla="*/ 11906 w 276225"/>
                <a:gd name="connsiteY4" fmla="*/ 7144 h 95250"/>
                <a:gd name="connsiteX5" fmla="*/ 7144 w 276225"/>
                <a:gd name="connsiteY5" fmla="*/ 128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95250">
                  <a:moveTo>
                    <a:pt x="7144" y="12859"/>
                  </a:moveTo>
                  <a:cubicBezTo>
                    <a:pt x="32861" y="31909"/>
                    <a:pt x="73819" y="52864"/>
                    <a:pt x="121444" y="68104"/>
                  </a:cubicBezTo>
                  <a:cubicBezTo>
                    <a:pt x="182404" y="88106"/>
                    <a:pt x="238601" y="94774"/>
                    <a:pt x="269081" y="88106"/>
                  </a:cubicBezTo>
                  <a:cubicBezTo>
                    <a:pt x="247174" y="61436"/>
                    <a:pt x="196691" y="34766"/>
                    <a:pt x="170974" y="7144"/>
                  </a:cubicBezTo>
                  <a:lnTo>
                    <a:pt x="11906" y="7144"/>
                  </a:lnTo>
                  <a:cubicBezTo>
                    <a:pt x="10001" y="9049"/>
                    <a:pt x="9049" y="10954"/>
                    <a:pt x="7144" y="12859"/>
                  </a:cubicBezTo>
                  <a:close/>
                </a:path>
              </a:pathLst>
            </a:custGeom>
            <a:solidFill>
              <a:srgbClr val="FCCD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9D7D866-4E2C-470A-B628-3CAC0D914BFF}"/>
                </a:ext>
              </a:extLst>
            </p:cNvPr>
            <p:cNvSpPr/>
            <p:nvPr/>
          </p:nvSpPr>
          <p:spPr>
            <a:xfrm>
              <a:off x="6947693" y="6496526"/>
              <a:ext cx="847725" cy="847725"/>
            </a:xfrm>
            <a:custGeom>
              <a:avLst/>
              <a:gdLst>
                <a:gd name="connsiteX0" fmla="*/ 759619 w 847725"/>
                <a:gd name="connsiteY0" fmla="*/ 366236 h 847725"/>
                <a:gd name="connsiteX1" fmla="*/ 843439 w 847725"/>
                <a:gd name="connsiteY1" fmla="*/ 336709 h 847725"/>
                <a:gd name="connsiteX2" fmla="*/ 804386 w 847725"/>
                <a:gd name="connsiteY2" fmla="*/ 228124 h 847725"/>
                <a:gd name="connsiteX3" fmla="*/ 716756 w 847725"/>
                <a:gd name="connsiteY3" fmla="*/ 259556 h 847725"/>
                <a:gd name="connsiteX4" fmla="*/ 617696 w 847725"/>
                <a:gd name="connsiteY4" fmla="*/ 153829 h 847725"/>
                <a:gd name="connsiteX5" fmla="*/ 658654 w 847725"/>
                <a:gd name="connsiteY5" fmla="*/ 67151 h 847725"/>
                <a:gd name="connsiteX6" fmla="*/ 553879 w 847725"/>
                <a:gd name="connsiteY6" fmla="*/ 17621 h 847725"/>
                <a:gd name="connsiteX7" fmla="*/ 512921 w 847725"/>
                <a:gd name="connsiteY7" fmla="*/ 104299 h 847725"/>
                <a:gd name="connsiteX8" fmla="*/ 368141 w 847725"/>
                <a:gd name="connsiteY8" fmla="*/ 94774 h 847725"/>
                <a:gd name="connsiteX9" fmla="*/ 336709 w 847725"/>
                <a:gd name="connsiteY9" fmla="*/ 7144 h 847725"/>
                <a:gd name="connsiteX10" fmla="*/ 228124 w 847725"/>
                <a:gd name="connsiteY10" fmla="*/ 46196 h 847725"/>
                <a:gd name="connsiteX11" fmla="*/ 257651 w 847725"/>
                <a:gd name="connsiteY11" fmla="*/ 130016 h 847725"/>
                <a:gd name="connsiteX12" fmla="*/ 141446 w 847725"/>
                <a:gd name="connsiteY12" fmla="*/ 227171 h 847725"/>
                <a:gd name="connsiteX13" fmla="*/ 67151 w 847725"/>
                <a:gd name="connsiteY13" fmla="*/ 191929 h 847725"/>
                <a:gd name="connsiteX14" fmla="*/ 17621 w 847725"/>
                <a:gd name="connsiteY14" fmla="*/ 296704 h 847725"/>
                <a:gd name="connsiteX15" fmla="*/ 87154 w 847725"/>
                <a:gd name="connsiteY15" fmla="*/ 330041 h 847725"/>
                <a:gd name="connsiteX16" fmla="*/ 72866 w 847725"/>
                <a:gd name="connsiteY16" fmla="*/ 490061 h 847725"/>
                <a:gd name="connsiteX17" fmla="*/ 7144 w 847725"/>
                <a:gd name="connsiteY17" fmla="*/ 513874 h 847725"/>
                <a:gd name="connsiteX18" fmla="*/ 46196 w 847725"/>
                <a:gd name="connsiteY18" fmla="*/ 622459 h 847725"/>
                <a:gd name="connsiteX19" fmla="*/ 108109 w 847725"/>
                <a:gd name="connsiteY19" fmla="*/ 600551 h 847725"/>
                <a:gd name="connsiteX20" fmla="*/ 118586 w 847725"/>
                <a:gd name="connsiteY20" fmla="*/ 619601 h 847725"/>
                <a:gd name="connsiteX21" fmla="*/ 118586 w 847725"/>
                <a:gd name="connsiteY21" fmla="*/ 619601 h 847725"/>
                <a:gd name="connsiteX22" fmla="*/ 218599 w 847725"/>
                <a:gd name="connsiteY22" fmla="*/ 726281 h 847725"/>
                <a:gd name="connsiteX23" fmla="*/ 191929 w 847725"/>
                <a:gd name="connsiteY23" fmla="*/ 783431 h 847725"/>
                <a:gd name="connsiteX24" fmla="*/ 296704 w 847725"/>
                <a:gd name="connsiteY24" fmla="*/ 832961 h 847725"/>
                <a:gd name="connsiteX25" fmla="*/ 323374 w 847725"/>
                <a:gd name="connsiteY25" fmla="*/ 775811 h 847725"/>
                <a:gd name="connsiteX26" fmla="*/ 491014 w 847725"/>
                <a:gd name="connsiteY26" fmla="*/ 781526 h 847725"/>
                <a:gd name="connsiteX27" fmla="*/ 512921 w 847725"/>
                <a:gd name="connsiteY27" fmla="*/ 843439 h 847725"/>
                <a:gd name="connsiteX28" fmla="*/ 622459 w 847725"/>
                <a:gd name="connsiteY28" fmla="*/ 804386 h 847725"/>
                <a:gd name="connsiteX29" fmla="*/ 598646 w 847725"/>
                <a:gd name="connsiteY29" fmla="*/ 738664 h 847725"/>
                <a:gd name="connsiteX30" fmla="*/ 712946 w 847725"/>
                <a:gd name="connsiteY30" fmla="*/ 626269 h 847725"/>
                <a:gd name="connsiteX31" fmla="*/ 782479 w 847725"/>
                <a:gd name="connsiteY31" fmla="*/ 659606 h 847725"/>
                <a:gd name="connsiteX32" fmla="*/ 832009 w 847725"/>
                <a:gd name="connsiteY32" fmla="*/ 554831 h 847725"/>
                <a:gd name="connsiteX33" fmla="*/ 757714 w 847725"/>
                <a:gd name="connsiteY33" fmla="*/ 519589 h 847725"/>
                <a:gd name="connsiteX34" fmla="*/ 759619 w 847725"/>
                <a:gd name="connsiteY34" fmla="*/ 366236 h 847725"/>
                <a:gd name="connsiteX35" fmla="*/ 265271 w 847725"/>
                <a:gd name="connsiteY35" fmla="*/ 366236 h 847725"/>
                <a:gd name="connsiteX36" fmla="*/ 491966 w 847725"/>
                <a:gd name="connsiteY36" fmla="*/ 285274 h 847725"/>
                <a:gd name="connsiteX37" fmla="*/ 572929 w 847725"/>
                <a:gd name="connsiteY37" fmla="*/ 511969 h 847725"/>
                <a:gd name="connsiteX38" fmla="*/ 346234 w 847725"/>
                <a:gd name="connsiteY38" fmla="*/ 592931 h 847725"/>
                <a:gd name="connsiteX39" fmla="*/ 265271 w 847725"/>
                <a:gd name="connsiteY39" fmla="*/ 366236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47725" h="847725">
                  <a:moveTo>
                    <a:pt x="759619" y="366236"/>
                  </a:moveTo>
                  <a:lnTo>
                    <a:pt x="843439" y="336709"/>
                  </a:lnTo>
                  <a:lnTo>
                    <a:pt x="804386" y="228124"/>
                  </a:lnTo>
                  <a:lnTo>
                    <a:pt x="716756" y="259556"/>
                  </a:lnTo>
                  <a:cubicBezTo>
                    <a:pt x="691991" y="218599"/>
                    <a:pt x="658654" y="182404"/>
                    <a:pt x="617696" y="153829"/>
                  </a:cubicBezTo>
                  <a:lnTo>
                    <a:pt x="658654" y="67151"/>
                  </a:lnTo>
                  <a:lnTo>
                    <a:pt x="553879" y="17621"/>
                  </a:lnTo>
                  <a:lnTo>
                    <a:pt x="512921" y="104299"/>
                  </a:lnTo>
                  <a:cubicBezTo>
                    <a:pt x="465296" y="90964"/>
                    <a:pt x="415766" y="88106"/>
                    <a:pt x="368141" y="94774"/>
                  </a:cubicBezTo>
                  <a:lnTo>
                    <a:pt x="336709" y="7144"/>
                  </a:lnTo>
                  <a:lnTo>
                    <a:pt x="228124" y="46196"/>
                  </a:lnTo>
                  <a:lnTo>
                    <a:pt x="257651" y="130016"/>
                  </a:lnTo>
                  <a:cubicBezTo>
                    <a:pt x="212884" y="152876"/>
                    <a:pt x="172879" y="186214"/>
                    <a:pt x="141446" y="227171"/>
                  </a:cubicBezTo>
                  <a:lnTo>
                    <a:pt x="67151" y="191929"/>
                  </a:lnTo>
                  <a:lnTo>
                    <a:pt x="17621" y="296704"/>
                  </a:lnTo>
                  <a:lnTo>
                    <a:pt x="87154" y="330041"/>
                  </a:lnTo>
                  <a:cubicBezTo>
                    <a:pt x="69056" y="382429"/>
                    <a:pt x="65246" y="437674"/>
                    <a:pt x="72866" y="490061"/>
                  </a:cubicBezTo>
                  <a:lnTo>
                    <a:pt x="7144" y="513874"/>
                  </a:lnTo>
                  <a:lnTo>
                    <a:pt x="46196" y="622459"/>
                  </a:lnTo>
                  <a:lnTo>
                    <a:pt x="108109" y="600551"/>
                  </a:lnTo>
                  <a:cubicBezTo>
                    <a:pt x="110966" y="607219"/>
                    <a:pt x="114776" y="612934"/>
                    <a:pt x="118586" y="619601"/>
                  </a:cubicBezTo>
                  <a:cubicBezTo>
                    <a:pt x="118586" y="619601"/>
                    <a:pt x="118586" y="619601"/>
                    <a:pt x="118586" y="619601"/>
                  </a:cubicBezTo>
                  <a:cubicBezTo>
                    <a:pt x="143351" y="661511"/>
                    <a:pt x="176689" y="697706"/>
                    <a:pt x="218599" y="726281"/>
                  </a:cubicBezTo>
                  <a:lnTo>
                    <a:pt x="191929" y="783431"/>
                  </a:lnTo>
                  <a:lnTo>
                    <a:pt x="296704" y="832961"/>
                  </a:lnTo>
                  <a:lnTo>
                    <a:pt x="323374" y="775811"/>
                  </a:lnTo>
                  <a:cubicBezTo>
                    <a:pt x="378619" y="792004"/>
                    <a:pt x="436721" y="792956"/>
                    <a:pt x="491014" y="781526"/>
                  </a:cubicBezTo>
                  <a:lnTo>
                    <a:pt x="512921" y="843439"/>
                  </a:lnTo>
                  <a:lnTo>
                    <a:pt x="622459" y="804386"/>
                  </a:lnTo>
                  <a:lnTo>
                    <a:pt x="598646" y="738664"/>
                  </a:lnTo>
                  <a:cubicBezTo>
                    <a:pt x="644366" y="711042"/>
                    <a:pt x="683419" y="672942"/>
                    <a:pt x="712946" y="626269"/>
                  </a:cubicBezTo>
                  <a:lnTo>
                    <a:pt x="782479" y="659606"/>
                  </a:lnTo>
                  <a:lnTo>
                    <a:pt x="832009" y="554831"/>
                  </a:lnTo>
                  <a:lnTo>
                    <a:pt x="757714" y="519589"/>
                  </a:lnTo>
                  <a:cubicBezTo>
                    <a:pt x="770096" y="467201"/>
                    <a:pt x="770096" y="415766"/>
                    <a:pt x="759619" y="366236"/>
                  </a:cubicBezTo>
                  <a:close/>
                  <a:moveTo>
                    <a:pt x="265271" y="366236"/>
                  </a:moveTo>
                  <a:cubicBezTo>
                    <a:pt x="305276" y="281464"/>
                    <a:pt x="407194" y="245269"/>
                    <a:pt x="491966" y="285274"/>
                  </a:cubicBezTo>
                  <a:cubicBezTo>
                    <a:pt x="576739" y="325279"/>
                    <a:pt x="612934" y="427196"/>
                    <a:pt x="572929" y="511969"/>
                  </a:cubicBezTo>
                  <a:cubicBezTo>
                    <a:pt x="532924" y="596742"/>
                    <a:pt x="431006" y="632936"/>
                    <a:pt x="346234" y="592931"/>
                  </a:cubicBezTo>
                  <a:cubicBezTo>
                    <a:pt x="261461" y="552926"/>
                    <a:pt x="225266" y="451009"/>
                    <a:pt x="265271" y="366236"/>
                  </a:cubicBezTo>
                  <a:close/>
                </a:path>
              </a:pathLst>
            </a:custGeom>
            <a:solidFill>
              <a:srgbClr val="F472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ED25AA7-09BB-4A90-B085-DB811AC81F83}"/>
                </a:ext>
              </a:extLst>
            </p:cNvPr>
            <p:cNvSpPr/>
            <p:nvPr/>
          </p:nvSpPr>
          <p:spPr>
            <a:xfrm>
              <a:off x="7060088" y="7108031"/>
              <a:ext cx="600075" cy="238125"/>
            </a:xfrm>
            <a:custGeom>
              <a:avLst/>
              <a:gdLst>
                <a:gd name="connsiteX0" fmla="*/ 487204 w 600075"/>
                <a:gd name="connsiteY0" fmla="*/ 126206 h 238125"/>
                <a:gd name="connsiteX1" fmla="*/ 511016 w 600075"/>
                <a:gd name="connsiteY1" fmla="*/ 191929 h 238125"/>
                <a:gd name="connsiteX2" fmla="*/ 401479 w 600075"/>
                <a:gd name="connsiteY2" fmla="*/ 230981 h 238125"/>
                <a:gd name="connsiteX3" fmla="*/ 379571 w 600075"/>
                <a:gd name="connsiteY3" fmla="*/ 169069 h 238125"/>
                <a:gd name="connsiteX4" fmla="*/ 211931 w 600075"/>
                <a:gd name="connsiteY4" fmla="*/ 163354 h 238125"/>
                <a:gd name="connsiteX5" fmla="*/ 185261 w 600075"/>
                <a:gd name="connsiteY5" fmla="*/ 220504 h 238125"/>
                <a:gd name="connsiteX6" fmla="*/ 80486 w 600075"/>
                <a:gd name="connsiteY6" fmla="*/ 170974 h 238125"/>
                <a:gd name="connsiteX7" fmla="*/ 107156 w 600075"/>
                <a:gd name="connsiteY7" fmla="*/ 113824 h 238125"/>
                <a:gd name="connsiteX8" fmla="*/ 7144 w 600075"/>
                <a:gd name="connsiteY8" fmla="*/ 7144 h 238125"/>
                <a:gd name="connsiteX9" fmla="*/ 600551 w 600075"/>
                <a:gd name="connsiteY9" fmla="*/ 13811 h 238125"/>
                <a:gd name="connsiteX10" fmla="*/ 487204 w 600075"/>
                <a:gd name="connsiteY10" fmla="*/ 12620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0075" h="238125">
                  <a:moveTo>
                    <a:pt x="487204" y="126206"/>
                  </a:moveTo>
                  <a:lnTo>
                    <a:pt x="511016" y="191929"/>
                  </a:lnTo>
                  <a:lnTo>
                    <a:pt x="401479" y="230981"/>
                  </a:lnTo>
                  <a:lnTo>
                    <a:pt x="379571" y="169069"/>
                  </a:lnTo>
                  <a:cubicBezTo>
                    <a:pt x="325279" y="180499"/>
                    <a:pt x="268129" y="179546"/>
                    <a:pt x="211931" y="163354"/>
                  </a:cubicBezTo>
                  <a:lnTo>
                    <a:pt x="185261" y="220504"/>
                  </a:lnTo>
                  <a:lnTo>
                    <a:pt x="80486" y="170974"/>
                  </a:lnTo>
                  <a:lnTo>
                    <a:pt x="107156" y="113824"/>
                  </a:lnTo>
                  <a:cubicBezTo>
                    <a:pt x="66199" y="85249"/>
                    <a:pt x="31909" y="48101"/>
                    <a:pt x="7144" y="7144"/>
                  </a:cubicBezTo>
                  <a:cubicBezTo>
                    <a:pt x="15716" y="14764"/>
                    <a:pt x="218599" y="196691"/>
                    <a:pt x="600551" y="13811"/>
                  </a:cubicBezTo>
                  <a:cubicBezTo>
                    <a:pt x="571976" y="60484"/>
                    <a:pt x="531971" y="98584"/>
                    <a:pt x="487204" y="126206"/>
                  </a:cubicBezTo>
                  <a:close/>
                </a:path>
              </a:pathLst>
            </a:custGeom>
            <a:solidFill>
              <a:srgbClr val="EA56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836E065-9DE4-4F6C-9EBF-4CD2F0910749}"/>
                </a:ext>
              </a:extLst>
            </p:cNvPr>
            <p:cNvSpPr/>
            <p:nvPr/>
          </p:nvSpPr>
          <p:spPr>
            <a:xfrm>
              <a:off x="7125708" y="7268967"/>
              <a:ext cx="152400" cy="123825"/>
            </a:xfrm>
            <a:custGeom>
              <a:avLst/>
              <a:gdLst>
                <a:gd name="connsiteX0" fmla="*/ 36004 w 152400"/>
                <a:gd name="connsiteY0" fmla="*/ 122883 h 123825"/>
                <a:gd name="connsiteX1" fmla="*/ 9128 w 152400"/>
                <a:gd name="connsiteY1" fmla="*/ 47522 h 123825"/>
                <a:gd name="connsiteX2" fmla="*/ 116788 w 152400"/>
                <a:gd name="connsiteY2" fmla="*/ 9128 h 123825"/>
                <a:gd name="connsiteX3" fmla="*/ 143663 w 152400"/>
                <a:gd name="connsiteY3" fmla="*/ 8449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23825">
                  <a:moveTo>
                    <a:pt x="36004" y="122883"/>
                  </a:moveTo>
                  <a:lnTo>
                    <a:pt x="9128" y="47522"/>
                  </a:lnTo>
                  <a:lnTo>
                    <a:pt x="116788" y="9128"/>
                  </a:lnTo>
                  <a:lnTo>
                    <a:pt x="143663" y="84490"/>
                  </a:ln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4FAAA65E-3485-48D3-8F1A-7F48FAE4E552}"/>
                </a:ext>
              </a:extLst>
            </p:cNvPr>
            <p:cNvSpPr/>
            <p:nvPr/>
          </p:nvSpPr>
          <p:spPr>
            <a:xfrm>
              <a:off x="6222807" y="6705147"/>
              <a:ext cx="409575" cy="828675"/>
            </a:xfrm>
            <a:custGeom>
              <a:avLst/>
              <a:gdLst>
                <a:gd name="connsiteX0" fmla="*/ 332932 w 409575"/>
                <a:gd name="connsiteY0" fmla="*/ 784360 h 828675"/>
                <a:gd name="connsiteX1" fmla="*/ 103380 w 409575"/>
                <a:gd name="connsiteY1" fmla="*/ 814840 h 828675"/>
                <a:gd name="connsiteX2" fmla="*/ 7177 w 409575"/>
                <a:gd name="connsiteY2" fmla="*/ 135707 h 828675"/>
                <a:gd name="connsiteX3" fmla="*/ 165292 w 409575"/>
                <a:gd name="connsiteY3" fmla="*/ 11882 h 828675"/>
                <a:gd name="connsiteX4" fmla="*/ 198630 w 409575"/>
                <a:gd name="connsiteY4" fmla="*/ 24265 h 828675"/>
                <a:gd name="connsiteX5" fmla="*/ 253875 w 409575"/>
                <a:gd name="connsiteY5" fmla="*/ 73795 h 828675"/>
                <a:gd name="connsiteX6" fmla="*/ 332932 w 409575"/>
                <a:gd name="connsiteY6" fmla="*/ 78436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575" h="828675">
                  <a:moveTo>
                    <a:pt x="332932" y="784360"/>
                  </a:moveTo>
                  <a:cubicBezTo>
                    <a:pt x="275782" y="819602"/>
                    <a:pt x="208155" y="841510"/>
                    <a:pt x="103380" y="814840"/>
                  </a:cubicBezTo>
                  <a:cubicBezTo>
                    <a:pt x="35753" y="658630"/>
                    <a:pt x="14797" y="410980"/>
                    <a:pt x="7177" y="135707"/>
                  </a:cubicBezTo>
                  <a:cubicBezTo>
                    <a:pt x="5272" y="51887"/>
                    <a:pt x="84330" y="-10978"/>
                    <a:pt x="165292" y="11882"/>
                  </a:cubicBezTo>
                  <a:cubicBezTo>
                    <a:pt x="175770" y="14740"/>
                    <a:pt x="187200" y="19502"/>
                    <a:pt x="198630" y="24265"/>
                  </a:cubicBezTo>
                  <a:cubicBezTo>
                    <a:pt x="221490" y="34742"/>
                    <a:pt x="240540" y="52840"/>
                    <a:pt x="253875" y="73795"/>
                  </a:cubicBezTo>
                  <a:cubicBezTo>
                    <a:pt x="449138" y="410027"/>
                    <a:pt x="447233" y="630055"/>
                    <a:pt x="332932" y="78436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B137ED6-8956-4BA8-9B8D-CA14A1C1485F}"/>
                </a:ext>
              </a:extLst>
            </p:cNvPr>
            <p:cNvSpPr/>
            <p:nvPr/>
          </p:nvSpPr>
          <p:spPr>
            <a:xfrm>
              <a:off x="6318090" y="7224570"/>
              <a:ext cx="904875" cy="304800"/>
            </a:xfrm>
            <a:custGeom>
              <a:avLst/>
              <a:gdLst>
                <a:gd name="connsiteX0" fmla="*/ 887254 w 904875"/>
                <a:gd name="connsiteY0" fmla="*/ 60150 h 304800"/>
                <a:gd name="connsiteX1" fmla="*/ 903446 w 904875"/>
                <a:gd name="connsiteY1" fmla="*/ 167782 h 304800"/>
                <a:gd name="connsiteX2" fmla="*/ 40481 w 904875"/>
                <a:gd name="connsiteY2" fmla="*/ 281130 h 304800"/>
                <a:gd name="connsiteX3" fmla="*/ 7144 w 904875"/>
                <a:gd name="connsiteY3" fmla="*/ 51577 h 304800"/>
                <a:gd name="connsiteX4" fmla="*/ 887254 w 904875"/>
                <a:gd name="connsiteY4" fmla="*/ 6015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4800">
                  <a:moveTo>
                    <a:pt x="887254" y="60150"/>
                  </a:moveTo>
                  <a:lnTo>
                    <a:pt x="903446" y="167782"/>
                  </a:lnTo>
                  <a:cubicBezTo>
                    <a:pt x="419576" y="259222"/>
                    <a:pt x="124301" y="337327"/>
                    <a:pt x="40481" y="281130"/>
                  </a:cubicBezTo>
                  <a:lnTo>
                    <a:pt x="7144" y="51577"/>
                  </a:lnTo>
                  <a:cubicBezTo>
                    <a:pt x="108109" y="-73200"/>
                    <a:pt x="450056" y="109680"/>
                    <a:pt x="887254" y="6015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619567C-7F04-4334-A14E-5C9C93A9295C}"/>
                </a:ext>
              </a:extLst>
            </p:cNvPr>
            <p:cNvSpPr/>
            <p:nvPr/>
          </p:nvSpPr>
          <p:spPr>
            <a:xfrm>
              <a:off x="7218906" y="7180400"/>
              <a:ext cx="238125" cy="171450"/>
            </a:xfrm>
            <a:custGeom>
              <a:avLst/>
              <a:gdLst>
                <a:gd name="connsiteX0" fmla="*/ 235040 w 238125"/>
                <a:gd name="connsiteY0" fmla="*/ 32882 h 171450"/>
                <a:gd name="connsiteX1" fmla="*/ 235040 w 238125"/>
                <a:gd name="connsiteY1" fmla="*/ 32882 h 171450"/>
                <a:gd name="connsiteX2" fmla="*/ 227420 w 238125"/>
                <a:gd name="connsiteY2" fmla="*/ 61457 h 171450"/>
                <a:gd name="connsiteX3" fmla="*/ 65495 w 238125"/>
                <a:gd name="connsiteY3" fmla="*/ 169090 h 171450"/>
                <a:gd name="connsiteX4" fmla="*/ 35968 w 238125"/>
                <a:gd name="connsiteY4" fmla="*/ 165280 h 171450"/>
                <a:gd name="connsiteX5" fmla="*/ 13108 w 238125"/>
                <a:gd name="connsiteY5" fmla="*/ 130990 h 171450"/>
                <a:gd name="connsiteX6" fmla="*/ 29300 w 238125"/>
                <a:gd name="connsiteY6" fmla="*/ 71935 h 171450"/>
                <a:gd name="connsiteX7" fmla="*/ 87402 w 238125"/>
                <a:gd name="connsiteY7" fmla="*/ 30025 h 171450"/>
                <a:gd name="connsiteX8" fmla="*/ 235040 w 238125"/>
                <a:gd name="connsiteY8" fmla="*/ 3288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171450">
                  <a:moveTo>
                    <a:pt x="235040" y="32882"/>
                  </a:moveTo>
                  <a:lnTo>
                    <a:pt x="235040" y="32882"/>
                  </a:lnTo>
                  <a:cubicBezTo>
                    <a:pt x="240755" y="41455"/>
                    <a:pt x="237898" y="54790"/>
                    <a:pt x="227420" y="61457"/>
                  </a:cubicBezTo>
                  <a:lnTo>
                    <a:pt x="65495" y="169090"/>
                  </a:lnTo>
                  <a:cubicBezTo>
                    <a:pt x="55018" y="175757"/>
                    <a:pt x="41683" y="174805"/>
                    <a:pt x="35968" y="165280"/>
                  </a:cubicBezTo>
                  <a:lnTo>
                    <a:pt x="13108" y="130990"/>
                  </a:lnTo>
                  <a:cubicBezTo>
                    <a:pt x="725" y="112892"/>
                    <a:pt x="8345" y="86222"/>
                    <a:pt x="29300" y="71935"/>
                  </a:cubicBezTo>
                  <a:lnTo>
                    <a:pt x="87402" y="30025"/>
                  </a:lnTo>
                  <a:cubicBezTo>
                    <a:pt x="131218" y="2402"/>
                    <a:pt x="210275" y="-4265"/>
                    <a:pt x="235040" y="32882"/>
                  </a:cubicBez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F076C93-623F-4996-B08F-EA2FB76475C2}"/>
                </a:ext>
              </a:extLst>
            </p:cNvPr>
            <p:cNvSpPr/>
            <p:nvPr/>
          </p:nvSpPr>
          <p:spPr>
            <a:xfrm>
              <a:off x="7231538" y="7147772"/>
              <a:ext cx="76200" cy="133350"/>
            </a:xfrm>
            <a:custGeom>
              <a:avLst/>
              <a:gdLst>
                <a:gd name="connsiteX0" fmla="*/ 57626 w 76200"/>
                <a:gd name="connsiteY0" fmla="*/ 129327 h 133350"/>
                <a:gd name="connsiteX1" fmla="*/ 7144 w 76200"/>
                <a:gd name="connsiteY1" fmla="*/ 120755 h 133350"/>
                <a:gd name="connsiteX2" fmla="*/ 22384 w 76200"/>
                <a:gd name="connsiteY2" fmla="*/ 28362 h 133350"/>
                <a:gd name="connsiteX3" fmla="*/ 51911 w 76200"/>
                <a:gd name="connsiteY3" fmla="*/ 7407 h 133350"/>
                <a:gd name="connsiteX4" fmla="*/ 51911 w 76200"/>
                <a:gd name="connsiteY4" fmla="*/ 7407 h 133350"/>
                <a:gd name="connsiteX5" fmla="*/ 72866 w 76200"/>
                <a:gd name="connsiteY5" fmla="*/ 36935 h 133350"/>
                <a:gd name="connsiteX6" fmla="*/ 57626 w 76200"/>
                <a:gd name="connsiteY6" fmla="*/ 12932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33350">
                  <a:moveTo>
                    <a:pt x="57626" y="129327"/>
                  </a:moveTo>
                  <a:lnTo>
                    <a:pt x="7144" y="120755"/>
                  </a:lnTo>
                  <a:lnTo>
                    <a:pt x="22384" y="28362"/>
                  </a:lnTo>
                  <a:cubicBezTo>
                    <a:pt x="24289" y="14075"/>
                    <a:pt x="37624" y="5502"/>
                    <a:pt x="51911" y="7407"/>
                  </a:cubicBezTo>
                  <a:lnTo>
                    <a:pt x="51911" y="7407"/>
                  </a:lnTo>
                  <a:cubicBezTo>
                    <a:pt x="66199" y="9312"/>
                    <a:pt x="74771" y="22647"/>
                    <a:pt x="72866" y="36935"/>
                  </a:cubicBezTo>
                  <a:lnTo>
                    <a:pt x="57626" y="129327"/>
                  </a:lnTo>
                  <a:close/>
                </a:path>
              </a:pathLst>
            </a:custGeom>
            <a:solidFill>
              <a:srgbClr val="FFA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28554"/>
              <a:endParaRPr lang="en-US" sz="900">
                <a:solidFill>
                  <a:srgbClr val="272E3A"/>
                </a:solidFill>
                <a:latin typeface="Calibri"/>
              </a:endParaRPr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F3EF1AC1-DC32-44D3-9A96-A6C093E06D5F}"/>
              </a:ext>
            </a:extLst>
          </p:cNvPr>
          <p:cNvSpPr txBox="1"/>
          <p:nvPr/>
        </p:nvSpPr>
        <p:spPr>
          <a:xfrm>
            <a:off x="7277967" y="1591621"/>
            <a:ext cx="3864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/>
            <a:r>
              <a:rPr lang="en-US" sz="3200" b="1" dirty="0">
                <a:solidFill>
                  <a:srgbClr val="7264F4"/>
                </a:solidFill>
                <a:latin typeface="Century Gothic"/>
              </a:rPr>
              <a:t>Scrum Backlog Lists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A8AB280-4616-49F5-AF30-AE39542A7364}"/>
              </a:ext>
            </a:extLst>
          </p:cNvPr>
          <p:cNvSpPr txBox="1"/>
          <p:nvPr/>
        </p:nvSpPr>
        <p:spPr>
          <a:xfrm>
            <a:off x="9771056" y="3822092"/>
            <a:ext cx="137710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>
              <a:lnSpc>
                <a:spcPct val="150000"/>
              </a:lnSpc>
            </a:pPr>
            <a:r>
              <a:rPr lang="en-US" sz="1400" b="1" dirty="0">
                <a:solidFill>
                  <a:srgbClr val="272E3A"/>
                </a:solidFill>
                <a:latin typeface="Calibri"/>
              </a:rPr>
              <a:t>Done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116B368-F56B-4235-97E5-D5DE03190CFA}"/>
              </a:ext>
            </a:extLst>
          </p:cNvPr>
          <p:cNvSpPr txBox="1"/>
          <p:nvPr/>
        </p:nvSpPr>
        <p:spPr>
          <a:xfrm>
            <a:off x="8328912" y="1304510"/>
            <a:ext cx="1472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28554"/>
            <a:r>
              <a:rPr lang="en-US" sz="1400" dirty="0">
                <a:solidFill>
                  <a:srgbClr val="272E3A">
                    <a:lumMod val="40000"/>
                    <a:lumOff val="60000"/>
                  </a:srgbClr>
                </a:solidFill>
                <a:latin typeface="Calibri"/>
              </a:rPr>
              <a:t>Lets checkout our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B353464-511C-4055-B0C1-50859AA137BB}"/>
              </a:ext>
            </a:extLst>
          </p:cNvPr>
          <p:cNvSpPr txBox="1"/>
          <p:nvPr/>
        </p:nvSpPr>
        <p:spPr>
          <a:xfrm>
            <a:off x="9801816" y="4363423"/>
            <a:ext cx="137710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>
              <a:lnSpc>
                <a:spcPct val="150000"/>
              </a:lnSpc>
            </a:pPr>
            <a:r>
              <a:rPr lang="en-US" sz="1400" b="1" dirty="0">
                <a:solidFill>
                  <a:srgbClr val="272E3A"/>
                </a:solidFill>
                <a:latin typeface="Calibri"/>
              </a:rPr>
              <a:t>In Progress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A9FA8D5-1D05-4803-B693-8E49F6C0CEA7}"/>
              </a:ext>
            </a:extLst>
          </p:cNvPr>
          <p:cNvSpPr txBox="1"/>
          <p:nvPr/>
        </p:nvSpPr>
        <p:spPr>
          <a:xfrm>
            <a:off x="9802974" y="4919703"/>
            <a:ext cx="137710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>
              <a:lnSpc>
                <a:spcPct val="150000"/>
              </a:lnSpc>
            </a:pPr>
            <a:r>
              <a:rPr lang="en-US" sz="1400" b="1" dirty="0">
                <a:solidFill>
                  <a:srgbClr val="272E3A"/>
                </a:solidFill>
                <a:latin typeface="Calibri"/>
              </a:rPr>
              <a:t>To be started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54B744-2B24-40DA-BDED-1A1F55DBC445}"/>
              </a:ext>
            </a:extLst>
          </p:cNvPr>
          <p:cNvSpPr/>
          <p:nvPr/>
        </p:nvSpPr>
        <p:spPr>
          <a:xfrm>
            <a:off x="7990449" y="3871732"/>
            <a:ext cx="1630962" cy="442263"/>
          </a:xfrm>
          <a:prstGeom prst="rect">
            <a:avLst/>
          </a:prstGeom>
          <a:solidFill>
            <a:srgbClr val="91D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EB9DCD03-EEC3-4FAE-AAF6-C4C557F7E346}"/>
              </a:ext>
            </a:extLst>
          </p:cNvPr>
          <p:cNvSpPr/>
          <p:nvPr/>
        </p:nvSpPr>
        <p:spPr>
          <a:xfrm>
            <a:off x="7990449" y="4383106"/>
            <a:ext cx="1630962" cy="44226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87E76D9-8964-4BCE-A782-9C9F77867B8F}"/>
              </a:ext>
            </a:extLst>
          </p:cNvPr>
          <p:cNvSpPr/>
          <p:nvPr/>
        </p:nvSpPr>
        <p:spPr>
          <a:xfrm>
            <a:off x="7990449" y="4889617"/>
            <a:ext cx="1630962" cy="442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43B804D-50FE-4905-A7BF-18FCD1DC3A23}"/>
              </a:ext>
            </a:extLst>
          </p:cNvPr>
          <p:cNvSpPr txBox="1"/>
          <p:nvPr/>
        </p:nvSpPr>
        <p:spPr>
          <a:xfrm>
            <a:off x="7851790" y="3388682"/>
            <a:ext cx="2623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28554"/>
            <a:r>
              <a:rPr lang="en-US" sz="1400" dirty="0">
                <a:solidFill>
                  <a:srgbClr val="272E3A">
                    <a:lumMod val="40000"/>
                    <a:lumOff val="60000"/>
                  </a:srgbClr>
                </a:solidFill>
                <a:latin typeface="Calibri"/>
              </a:rPr>
              <a:t>Color indicates the process status</a:t>
            </a:r>
          </a:p>
        </p:txBody>
      </p:sp>
    </p:spTree>
    <p:extLst>
      <p:ext uri="{BB962C8B-B14F-4D97-AF65-F5344CB8AC3E}">
        <p14:creationId xmlns:p14="http://schemas.microsoft.com/office/powerpoint/2010/main" val="286265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20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227" grpId="0" animBg="1"/>
      <p:bldP spid="228" grpId="0" animBg="1"/>
      <p:bldP spid="229" grpId="0"/>
      <p:bldP spid="230" grpId="0"/>
      <p:bldP spid="231" grpId="0"/>
      <p:bldP spid="233" grpId="0"/>
      <p:bldP spid="234" grpId="0"/>
      <p:bldP spid="2" grpId="0" animBg="1"/>
      <p:bldP spid="235" grpId="0" animBg="1"/>
      <p:bldP spid="236" grpId="0" animBg="1"/>
      <p:bldP spid="2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6">
            <a:extLst>
              <a:ext uri="{FF2B5EF4-FFF2-40B4-BE49-F238E27FC236}">
                <a16:creationId xmlns:a16="http://schemas.microsoft.com/office/drawing/2014/main" id="{DFD3BC4F-379E-4880-9DDF-FD91208CA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983" y="1004749"/>
            <a:ext cx="1101582" cy="1103169"/>
          </a:xfrm>
          <a:prstGeom prst="ellipse">
            <a:avLst/>
          </a:prstGeom>
          <a:solidFill>
            <a:srgbClr val="F2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sz="900">
              <a:solidFill>
                <a:srgbClr val="283147"/>
              </a:solidFill>
              <a:latin typeface="Calibri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E5830DA-E477-4033-B570-E211FF1089A6}"/>
              </a:ext>
            </a:extLst>
          </p:cNvPr>
          <p:cNvGrpSpPr/>
          <p:nvPr/>
        </p:nvGrpSpPr>
        <p:grpSpPr>
          <a:xfrm>
            <a:off x="1484686" y="965861"/>
            <a:ext cx="4271406" cy="3292840"/>
            <a:chOff x="8180388" y="1379538"/>
            <a:chExt cx="8543925" cy="65865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F5D8BFA-4FDC-4B05-8CDC-4D24EF601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0388" y="1379538"/>
              <a:ext cx="8543925" cy="6586538"/>
            </a:xfrm>
            <a:custGeom>
              <a:avLst/>
              <a:gdLst>
                <a:gd name="T0" fmla="*/ 3445 w 3505"/>
                <a:gd name="T1" fmla="*/ 2216 h 2700"/>
                <a:gd name="T2" fmla="*/ 3161 w 3505"/>
                <a:gd name="T3" fmla="*/ 2216 h 2700"/>
                <a:gd name="T4" fmla="*/ 3171 w 3505"/>
                <a:gd name="T5" fmla="*/ 2188 h 2700"/>
                <a:gd name="T6" fmla="*/ 3183 w 3505"/>
                <a:gd name="T7" fmla="*/ 2188 h 2700"/>
                <a:gd name="T8" fmla="*/ 3243 w 3505"/>
                <a:gd name="T9" fmla="*/ 2127 h 2700"/>
                <a:gd name="T10" fmla="*/ 3243 w 3505"/>
                <a:gd name="T11" fmla="*/ 2127 h 2700"/>
                <a:gd name="T12" fmla="*/ 3190 w 3505"/>
                <a:gd name="T13" fmla="*/ 2067 h 2700"/>
                <a:gd name="T14" fmla="*/ 3077 w 3505"/>
                <a:gd name="T15" fmla="*/ 1753 h 2700"/>
                <a:gd name="T16" fmla="*/ 2547 w 3505"/>
                <a:gd name="T17" fmla="*/ 1753 h 2700"/>
                <a:gd name="T18" fmla="*/ 2498 w 3505"/>
                <a:gd name="T19" fmla="*/ 1703 h 2700"/>
                <a:gd name="T20" fmla="*/ 2547 w 3505"/>
                <a:gd name="T21" fmla="*/ 1654 h 2700"/>
                <a:gd name="T22" fmla="*/ 2981 w 3505"/>
                <a:gd name="T23" fmla="*/ 1654 h 2700"/>
                <a:gd name="T24" fmla="*/ 2799 w 3505"/>
                <a:gd name="T25" fmla="*/ 1529 h 2700"/>
                <a:gd name="T26" fmla="*/ 2540 w 3505"/>
                <a:gd name="T27" fmla="*/ 1139 h 2700"/>
                <a:gd name="T28" fmla="*/ 2403 w 3505"/>
                <a:gd name="T29" fmla="*/ 1139 h 2700"/>
                <a:gd name="T30" fmla="*/ 2354 w 3505"/>
                <a:gd name="T31" fmla="*/ 1089 h 2700"/>
                <a:gd name="T32" fmla="*/ 2403 w 3505"/>
                <a:gd name="T33" fmla="*/ 1040 h 2700"/>
                <a:gd name="T34" fmla="*/ 2537 w 3505"/>
                <a:gd name="T35" fmla="*/ 1040 h 2700"/>
                <a:gd name="T36" fmla="*/ 2541 w 3505"/>
                <a:gd name="T37" fmla="*/ 527 h 2700"/>
                <a:gd name="T38" fmla="*/ 2525 w 3505"/>
                <a:gd name="T39" fmla="*/ 429 h 2700"/>
                <a:gd name="T40" fmla="*/ 2083 w 3505"/>
                <a:gd name="T41" fmla="*/ 429 h 2700"/>
                <a:gd name="T42" fmla="*/ 2034 w 3505"/>
                <a:gd name="T43" fmla="*/ 379 h 2700"/>
                <a:gd name="T44" fmla="*/ 2034 w 3505"/>
                <a:gd name="T45" fmla="*/ 379 h 2700"/>
                <a:gd name="T46" fmla="*/ 2083 w 3505"/>
                <a:gd name="T47" fmla="*/ 330 h 2700"/>
                <a:gd name="T48" fmla="*/ 2483 w 3505"/>
                <a:gd name="T49" fmla="*/ 330 h 2700"/>
                <a:gd name="T50" fmla="*/ 1661 w 3505"/>
                <a:gd name="T51" fmla="*/ 476 h 2700"/>
                <a:gd name="T52" fmla="*/ 826 w 3505"/>
                <a:gd name="T53" fmla="*/ 1023 h 2700"/>
                <a:gd name="T54" fmla="*/ 10 w 3505"/>
                <a:gd name="T55" fmla="*/ 1611 h 2700"/>
                <a:gd name="T56" fmla="*/ 23 w 3505"/>
                <a:gd name="T57" fmla="*/ 1813 h 2700"/>
                <a:gd name="T58" fmla="*/ 225 w 3505"/>
                <a:gd name="T59" fmla="*/ 1813 h 2700"/>
                <a:gd name="T60" fmla="*/ 274 w 3505"/>
                <a:gd name="T61" fmla="*/ 1862 h 2700"/>
                <a:gd name="T62" fmla="*/ 225 w 3505"/>
                <a:gd name="T63" fmla="*/ 1911 h 2700"/>
                <a:gd name="T64" fmla="*/ 62 w 3505"/>
                <a:gd name="T65" fmla="*/ 1911 h 2700"/>
                <a:gd name="T66" fmla="*/ 227 w 3505"/>
                <a:gd name="T67" fmla="*/ 2116 h 2700"/>
                <a:gd name="T68" fmla="*/ 243 w 3505"/>
                <a:gd name="T69" fmla="*/ 2114 h 2700"/>
                <a:gd name="T70" fmla="*/ 586 w 3505"/>
                <a:gd name="T71" fmla="*/ 2114 h 2700"/>
                <a:gd name="T72" fmla="*/ 635 w 3505"/>
                <a:gd name="T73" fmla="*/ 2163 h 2700"/>
                <a:gd name="T74" fmla="*/ 586 w 3505"/>
                <a:gd name="T75" fmla="*/ 2212 h 2700"/>
                <a:gd name="T76" fmla="*/ 358 w 3505"/>
                <a:gd name="T77" fmla="*/ 2212 h 2700"/>
                <a:gd name="T78" fmla="*/ 506 w 3505"/>
                <a:gd name="T79" fmla="*/ 2288 h 2700"/>
                <a:gd name="T80" fmla="*/ 1053 w 3505"/>
                <a:gd name="T81" fmla="*/ 2195 h 2700"/>
                <a:gd name="T82" fmla="*/ 2398 w 3505"/>
                <a:gd name="T83" fmla="*/ 2561 h 2700"/>
                <a:gd name="T84" fmla="*/ 2962 w 3505"/>
                <a:gd name="T85" fmla="*/ 2492 h 2700"/>
                <a:gd name="T86" fmla="*/ 3242 w 3505"/>
                <a:gd name="T87" fmla="*/ 2492 h 2700"/>
                <a:gd name="T88" fmla="*/ 3303 w 3505"/>
                <a:gd name="T89" fmla="*/ 2431 h 2700"/>
                <a:gd name="T90" fmla="*/ 3242 w 3505"/>
                <a:gd name="T91" fmla="*/ 2371 h 2700"/>
                <a:gd name="T92" fmla="*/ 3077 w 3505"/>
                <a:gd name="T93" fmla="*/ 2371 h 2700"/>
                <a:gd name="T94" fmla="*/ 3101 w 3505"/>
                <a:gd name="T95" fmla="*/ 2337 h 2700"/>
                <a:gd name="T96" fmla="*/ 3445 w 3505"/>
                <a:gd name="T97" fmla="*/ 2337 h 2700"/>
                <a:gd name="T98" fmla="*/ 3505 w 3505"/>
                <a:gd name="T99" fmla="*/ 2277 h 2700"/>
                <a:gd name="T100" fmla="*/ 3445 w 3505"/>
                <a:gd name="T101" fmla="*/ 2216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5" h="2700">
                  <a:moveTo>
                    <a:pt x="3445" y="2216"/>
                  </a:moveTo>
                  <a:cubicBezTo>
                    <a:pt x="3161" y="2216"/>
                    <a:pt x="3161" y="2216"/>
                    <a:pt x="3161" y="2216"/>
                  </a:cubicBezTo>
                  <a:cubicBezTo>
                    <a:pt x="3165" y="2207"/>
                    <a:pt x="3168" y="2197"/>
                    <a:pt x="3171" y="2188"/>
                  </a:cubicBezTo>
                  <a:cubicBezTo>
                    <a:pt x="3183" y="2188"/>
                    <a:pt x="3183" y="2188"/>
                    <a:pt x="3183" y="2188"/>
                  </a:cubicBezTo>
                  <a:cubicBezTo>
                    <a:pt x="3216" y="2188"/>
                    <a:pt x="3243" y="2161"/>
                    <a:pt x="3243" y="2127"/>
                  </a:cubicBezTo>
                  <a:cubicBezTo>
                    <a:pt x="3243" y="2127"/>
                    <a:pt x="3243" y="2127"/>
                    <a:pt x="3243" y="2127"/>
                  </a:cubicBezTo>
                  <a:cubicBezTo>
                    <a:pt x="3243" y="2097"/>
                    <a:pt x="3220" y="2071"/>
                    <a:pt x="3190" y="2067"/>
                  </a:cubicBezTo>
                  <a:cubicBezTo>
                    <a:pt x="3193" y="1964"/>
                    <a:pt x="3160" y="1856"/>
                    <a:pt x="3077" y="1753"/>
                  </a:cubicBezTo>
                  <a:cubicBezTo>
                    <a:pt x="2547" y="1753"/>
                    <a:pt x="2547" y="1753"/>
                    <a:pt x="2547" y="1753"/>
                  </a:cubicBezTo>
                  <a:cubicBezTo>
                    <a:pt x="2520" y="1753"/>
                    <a:pt x="2498" y="1730"/>
                    <a:pt x="2498" y="1703"/>
                  </a:cubicBezTo>
                  <a:cubicBezTo>
                    <a:pt x="2498" y="1676"/>
                    <a:pt x="2520" y="1654"/>
                    <a:pt x="2547" y="1654"/>
                  </a:cubicBezTo>
                  <a:cubicBezTo>
                    <a:pt x="2981" y="1654"/>
                    <a:pt x="2981" y="1654"/>
                    <a:pt x="2981" y="1654"/>
                  </a:cubicBezTo>
                  <a:cubicBezTo>
                    <a:pt x="2931" y="1611"/>
                    <a:pt x="2870" y="1569"/>
                    <a:pt x="2799" y="1529"/>
                  </a:cubicBezTo>
                  <a:cubicBezTo>
                    <a:pt x="2605" y="1430"/>
                    <a:pt x="2551" y="1306"/>
                    <a:pt x="2540" y="1139"/>
                  </a:cubicBezTo>
                  <a:cubicBezTo>
                    <a:pt x="2403" y="1139"/>
                    <a:pt x="2403" y="1139"/>
                    <a:pt x="2403" y="1139"/>
                  </a:cubicBezTo>
                  <a:cubicBezTo>
                    <a:pt x="2376" y="1139"/>
                    <a:pt x="2354" y="1117"/>
                    <a:pt x="2354" y="1089"/>
                  </a:cubicBezTo>
                  <a:cubicBezTo>
                    <a:pt x="2354" y="1062"/>
                    <a:pt x="2376" y="1040"/>
                    <a:pt x="2403" y="1040"/>
                  </a:cubicBezTo>
                  <a:cubicBezTo>
                    <a:pt x="2537" y="1040"/>
                    <a:pt x="2537" y="1040"/>
                    <a:pt x="2537" y="1040"/>
                  </a:cubicBezTo>
                  <a:cubicBezTo>
                    <a:pt x="2539" y="900"/>
                    <a:pt x="2554" y="732"/>
                    <a:pt x="2541" y="527"/>
                  </a:cubicBezTo>
                  <a:cubicBezTo>
                    <a:pt x="2539" y="492"/>
                    <a:pt x="2534" y="459"/>
                    <a:pt x="2525" y="429"/>
                  </a:cubicBezTo>
                  <a:cubicBezTo>
                    <a:pt x="2083" y="429"/>
                    <a:pt x="2083" y="429"/>
                    <a:pt x="2083" y="429"/>
                  </a:cubicBezTo>
                  <a:cubicBezTo>
                    <a:pt x="2056" y="429"/>
                    <a:pt x="2034" y="407"/>
                    <a:pt x="2034" y="379"/>
                  </a:cubicBezTo>
                  <a:cubicBezTo>
                    <a:pt x="2034" y="379"/>
                    <a:pt x="2034" y="379"/>
                    <a:pt x="2034" y="379"/>
                  </a:cubicBezTo>
                  <a:cubicBezTo>
                    <a:pt x="2034" y="352"/>
                    <a:pt x="2056" y="330"/>
                    <a:pt x="2083" y="330"/>
                  </a:cubicBezTo>
                  <a:cubicBezTo>
                    <a:pt x="2483" y="330"/>
                    <a:pt x="2483" y="330"/>
                    <a:pt x="2483" y="330"/>
                  </a:cubicBezTo>
                  <a:cubicBezTo>
                    <a:pt x="2278" y="0"/>
                    <a:pt x="1622" y="160"/>
                    <a:pt x="1661" y="476"/>
                  </a:cubicBezTo>
                  <a:cubicBezTo>
                    <a:pt x="1710" y="867"/>
                    <a:pt x="1133" y="1232"/>
                    <a:pt x="826" y="1023"/>
                  </a:cubicBezTo>
                  <a:cubicBezTo>
                    <a:pt x="559" y="841"/>
                    <a:pt x="72" y="1134"/>
                    <a:pt x="10" y="1611"/>
                  </a:cubicBezTo>
                  <a:cubicBezTo>
                    <a:pt x="0" y="1684"/>
                    <a:pt x="6" y="1752"/>
                    <a:pt x="23" y="1813"/>
                  </a:cubicBezTo>
                  <a:cubicBezTo>
                    <a:pt x="225" y="1813"/>
                    <a:pt x="225" y="1813"/>
                    <a:pt x="225" y="1813"/>
                  </a:cubicBezTo>
                  <a:cubicBezTo>
                    <a:pt x="252" y="1813"/>
                    <a:pt x="274" y="1835"/>
                    <a:pt x="274" y="1862"/>
                  </a:cubicBezTo>
                  <a:cubicBezTo>
                    <a:pt x="274" y="1889"/>
                    <a:pt x="252" y="1911"/>
                    <a:pt x="225" y="1911"/>
                  </a:cubicBezTo>
                  <a:cubicBezTo>
                    <a:pt x="62" y="1911"/>
                    <a:pt x="62" y="1911"/>
                    <a:pt x="62" y="1911"/>
                  </a:cubicBezTo>
                  <a:cubicBezTo>
                    <a:pt x="103" y="1993"/>
                    <a:pt x="164" y="2062"/>
                    <a:pt x="227" y="2116"/>
                  </a:cubicBezTo>
                  <a:cubicBezTo>
                    <a:pt x="232" y="2115"/>
                    <a:pt x="237" y="2114"/>
                    <a:pt x="243" y="2114"/>
                  </a:cubicBezTo>
                  <a:cubicBezTo>
                    <a:pt x="586" y="2114"/>
                    <a:pt x="586" y="2114"/>
                    <a:pt x="586" y="2114"/>
                  </a:cubicBezTo>
                  <a:cubicBezTo>
                    <a:pt x="613" y="2114"/>
                    <a:pt x="635" y="2136"/>
                    <a:pt x="635" y="2163"/>
                  </a:cubicBezTo>
                  <a:cubicBezTo>
                    <a:pt x="635" y="2190"/>
                    <a:pt x="613" y="2212"/>
                    <a:pt x="586" y="2212"/>
                  </a:cubicBezTo>
                  <a:cubicBezTo>
                    <a:pt x="358" y="2212"/>
                    <a:pt x="358" y="2212"/>
                    <a:pt x="358" y="2212"/>
                  </a:cubicBezTo>
                  <a:cubicBezTo>
                    <a:pt x="441" y="2264"/>
                    <a:pt x="506" y="2288"/>
                    <a:pt x="506" y="2288"/>
                  </a:cubicBezTo>
                  <a:cubicBezTo>
                    <a:pt x="786" y="2358"/>
                    <a:pt x="936" y="2255"/>
                    <a:pt x="1053" y="2195"/>
                  </a:cubicBezTo>
                  <a:cubicBezTo>
                    <a:pt x="1378" y="2028"/>
                    <a:pt x="2005" y="2079"/>
                    <a:pt x="2398" y="2561"/>
                  </a:cubicBezTo>
                  <a:cubicBezTo>
                    <a:pt x="2535" y="2700"/>
                    <a:pt x="2781" y="2643"/>
                    <a:pt x="2962" y="2492"/>
                  </a:cubicBezTo>
                  <a:cubicBezTo>
                    <a:pt x="3242" y="2492"/>
                    <a:pt x="3242" y="2492"/>
                    <a:pt x="3242" y="2492"/>
                  </a:cubicBezTo>
                  <a:cubicBezTo>
                    <a:pt x="3276" y="2492"/>
                    <a:pt x="3303" y="2465"/>
                    <a:pt x="3303" y="2431"/>
                  </a:cubicBezTo>
                  <a:cubicBezTo>
                    <a:pt x="3303" y="2398"/>
                    <a:pt x="3276" y="2371"/>
                    <a:pt x="3242" y="2371"/>
                  </a:cubicBezTo>
                  <a:cubicBezTo>
                    <a:pt x="3077" y="2371"/>
                    <a:pt x="3077" y="2371"/>
                    <a:pt x="3077" y="2371"/>
                  </a:cubicBezTo>
                  <a:cubicBezTo>
                    <a:pt x="3085" y="2360"/>
                    <a:pt x="3093" y="2349"/>
                    <a:pt x="3101" y="2337"/>
                  </a:cubicBezTo>
                  <a:cubicBezTo>
                    <a:pt x="3445" y="2337"/>
                    <a:pt x="3445" y="2337"/>
                    <a:pt x="3445" y="2337"/>
                  </a:cubicBezTo>
                  <a:cubicBezTo>
                    <a:pt x="3478" y="2337"/>
                    <a:pt x="3505" y="2310"/>
                    <a:pt x="3505" y="2277"/>
                  </a:cubicBezTo>
                  <a:cubicBezTo>
                    <a:pt x="3505" y="2243"/>
                    <a:pt x="3478" y="2216"/>
                    <a:pt x="3445" y="2216"/>
                  </a:cubicBezTo>
                  <a:close/>
                </a:path>
              </a:pathLst>
            </a:custGeom>
            <a:solidFill>
              <a:srgbClr val="F2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00F8A19-EDF1-4B73-B7FF-346B81BCF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5550" y="4665663"/>
              <a:ext cx="955675" cy="239713"/>
            </a:xfrm>
            <a:custGeom>
              <a:avLst/>
              <a:gdLst>
                <a:gd name="T0" fmla="*/ 343 w 392"/>
                <a:gd name="T1" fmla="*/ 98 h 98"/>
                <a:gd name="T2" fmla="*/ 49 w 392"/>
                <a:gd name="T3" fmla="*/ 98 h 98"/>
                <a:gd name="T4" fmla="*/ 0 w 392"/>
                <a:gd name="T5" fmla="*/ 49 h 98"/>
                <a:gd name="T6" fmla="*/ 0 w 392"/>
                <a:gd name="T7" fmla="*/ 49 h 98"/>
                <a:gd name="T8" fmla="*/ 49 w 392"/>
                <a:gd name="T9" fmla="*/ 0 h 98"/>
                <a:gd name="T10" fmla="*/ 343 w 392"/>
                <a:gd name="T11" fmla="*/ 0 h 98"/>
                <a:gd name="T12" fmla="*/ 392 w 392"/>
                <a:gd name="T13" fmla="*/ 49 h 98"/>
                <a:gd name="T14" fmla="*/ 392 w 392"/>
                <a:gd name="T15" fmla="*/ 49 h 98"/>
                <a:gd name="T16" fmla="*/ 343 w 392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98">
                  <a:moveTo>
                    <a:pt x="343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70" y="0"/>
                    <a:pt x="392" y="22"/>
                    <a:pt x="392" y="49"/>
                  </a:cubicBezTo>
                  <a:cubicBezTo>
                    <a:pt x="392" y="49"/>
                    <a:pt x="392" y="49"/>
                    <a:pt x="392" y="49"/>
                  </a:cubicBezTo>
                  <a:cubicBezTo>
                    <a:pt x="392" y="76"/>
                    <a:pt x="370" y="98"/>
                    <a:pt x="343" y="98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D3973A5-94B5-4506-BACB-01E776AF2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7263" y="4665663"/>
              <a:ext cx="238125" cy="239713"/>
            </a:xfrm>
            <a:custGeom>
              <a:avLst/>
              <a:gdLst>
                <a:gd name="T0" fmla="*/ 49 w 98"/>
                <a:gd name="T1" fmla="*/ 98 h 98"/>
                <a:gd name="T2" fmla="*/ 49 w 98"/>
                <a:gd name="T3" fmla="*/ 98 h 98"/>
                <a:gd name="T4" fmla="*/ 0 w 98"/>
                <a:gd name="T5" fmla="*/ 49 h 98"/>
                <a:gd name="T6" fmla="*/ 0 w 98"/>
                <a:gd name="T7" fmla="*/ 49 h 98"/>
                <a:gd name="T8" fmla="*/ 49 w 98"/>
                <a:gd name="T9" fmla="*/ 0 h 98"/>
                <a:gd name="T10" fmla="*/ 49 w 98"/>
                <a:gd name="T11" fmla="*/ 0 h 98"/>
                <a:gd name="T12" fmla="*/ 98 w 98"/>
                <a:gd name="T13" fmla="*/ 49 h 98"/>
                <a:gd name="T14" fmla="*/ 98 w 98"/>
                <a:gd name="T15" fmla="*/ 49 h 98"/>
                <a:gd name="T16" fmla="*/ 49 w 98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8">
                  <a:moveTo>
                    <a:pt x="49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6" y="0"/>
                    <a:pt x="98" y="22"/>
                    <a:pt x="98" y="49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8" y="76"/>
                    <a:pt x="76" y="98"/>
                    <a:pt x="49" y="98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410FD5D-E4B2-4980-936E-96800846B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7188" y="4359275"/>
              <a:ext cx="819150" cy="241300"/>
            </a:xfrm>
            <a:custGeom>
              <a:avLst/>
              <a:gdLst>
                <a:gd name="T0" fmla="*/ 287 w 336"/>
                <a:gd name="T1" fmla="*/ 99 h 99"/>
                <a:gd name="T2" fmla="*/ 49 w 336"/>
                <a:gd name="T3" fmla="*/ 99 h 99"/>
                <a:gd name="T4" fmla="*/ 0 w 336"/>
                <a:gd name="T5" fmla="*/ 50 h 99"/>
                <a:gd name="T6" fmla="*/ 0 w 336"/>
                <a:gd name="T7" fmla="*/ 50 h 99"/>
                <a:gd name="T8" fmla="*/ 49 w 336"/>
                <a:gd name="T9" fmla="*/ 0 h 99"/>
                <a:gd name="T10" fmla="*/ 287 w 336"/>
                <a:gd name="T11" fmla="*/ 0 h 99"/>
                <a:gd name="T12" fmla="*/ 336 w 336"/>
                <a:gd name="T13" fmla="*/ 50 h 99"/>
                <a:gd name="T14" fmla="*/ 336 w 336"/>
                <a:gd name="T15" fmla="*/ 50 h 99"/>
                <a:gd name="T16" fmla="*/ 287 w 336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99">
                  <a:moveTo>
                    <a:pt x="287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22" y="99"/>
                    <a:pt x="0" y="77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314" y="0"/>
                    <a:pt x="336" y="22"/>
                    <a:pt x="336" y="50"/>
                  </a:cubicBezTo>
                  <a:cubicBezTo>
                    <a:pt x="336" y="50"/>
                    <a:pt x="336" y="50"/>
                    <a:pt x="336" y="50"/>
                  </a:cubicBezTo>
                  <a:cubicBezTo>
                    <a:pt x="336" y="77"/>
                    <a:pt x="314" y="99"/>
                    <a:pt x="287" y="99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ADD0AFF-15DB-48D8-A769-C63A1D2E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8438" y="5738813"/>
              <a:ext cx="819150" cy="239713"/>
            </a:xfrm>
            <a:custGeom>
              <a:avLst/>
              <a:gdLst>
                <a:gd name="T0" fmla="*/ 287 w 336"/>
                <a:gd name="T1" fmla="*/ 98 h 98"/>
                <a:gd name="T2" fmla="*/ 49 w 336"/>
                <a:gd name="T3" fmla="*/ 98 h 98"/>
                <a:gd name="T4" fmla="*/ 0 w 336"/>
                <a:gd name="T5" fmla="*/ 49 h 98"/>
                <a:gd name="T6" fmla="*/ 0 w 336"/>
                <a:gd name="T7" fmla="*/ 49 h 98"/>
                <a:gd name="T8" fmla="*/ 49 w 336"/>
                <a:gd name="T9" fmla="*/ 0 h 98"/>
                <a:gd name="T10" fmla="*/ 287 w 336"/>
                <a:gd name="T11" fmla="*/ 0 h 98"/>
                <a:gd name="T12" fmla="*/ 336 w 336"/>
                <a:gd name="T13" fmla="*/ 49 h 98"/>
                <a:gd name="T14" fmla="*/ 336 w 336"/>
                <a:gd name="T15" fmla="*/ 49 h 98"/>
                <a:gd name="T16" fmla="*/ 287 w 336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98">
                  <a:moveTo>
                    <a:pt x="287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314" y="0"/>
                    <a:pt x="336" y="22"/>
                    <a:pt x="336" y="49"/>
                  </a:cubicBezTo>
                  <a:cubicBezTo>
                    <a:pt x="336" y="49"/>
                    <a:pt x="336" y="49"/>
                    <a:pt x="336" y="49"/>
                  </a:cubicBezTo>
                  <a:cubicBezTo>
                    <a:pt x="336" y="76"/>
                    <a:pt x="314" y="98"/>
                    <a:pt x="287" y="98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985FF2-2D27-49F0-A738-51BEA7E41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4663" y="4960938"/>
              <a:ext cx="587375" cy="241300"/>
            </a:xfrm>
            <a:custGeom>
              <a:avLst/>
              <a:gdLst>
                <a:gd name="T0" fmla="*/ 192 w 241"/>
                <a:gd name="T1" fmla="*/ 99 h 99"/>
                <a:gd name="T2" fmla="*/ 50 w 241"/>
                <a:gd name="T3" fmla="*/ 99 h 99"/>
                <a:gd name="T4" fmla="*/ 0 w 241"/>
                <a:gd name="T5" fmla="*/ 50 h 99"/>
                <a:gd name="T6" fmla="*/ 0 w 241"/>
                <a:gd name="T7" fmla="*/ 50 h 99"/>
                <a:gd name="T8" fmla="*/ 50 w 241"/>
                <a:gd name="T9" fmla="*/ 0 h 99"/>
                <a:gd name="T10" fmla="*/ 192 w 241"/>
                <a:gd name="T11" fmla="*/ 0 h 99"/>
                <a:gd name="T12" fmla="*/ 241 w 241"/>
                <a:gd name="T13" fmla="*/ 50 h 99"/>
                <a:gd name="T14" fmla="*/ 241 w 241"/>
                <a:gd name="T15" fmla="*/ 50 h 99"/>
                <a:gd name="T16" fmla="*/ 192 w 241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99">
                  <a:moveTo>
                    <a:pt x="192" y="99"/>
                  </a:moveTo>
                  <a:cubicBezTo>
                    <a:pt x="50" y="99"/>
                    <a:pt x="50" y="99"/>
                    <a:pt x="50" y="99"/>
                  </a:cubicBezTo>
                  <a:cubicBezTo>
                    <a:pt x="22" y="99"/>
                    <a:pt x="0" y="77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219" y="0"/>
                    <a:pt x="241" y="22"/>
                    <a:pt x="241" y="50"/>
                  </a:cubicBezTo>
                  <a:cubicBezTo>
                    <a:pt x="241" y="50"/>
                    <a:pt x="241" y="50"/>
                    <a:pt x="241" y="50"/>
                  </a:cubicBezTo>
                  <a:cubicBezTo>
                    <a:pt x="241" y="77"/>
                    <a:pt x="219" y="99"/>
                    <a:pt x="192" y="99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B2B326E1-B70A-4522-BF73-938D612BD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6338" y="5986463"/>
              <a:ext cx="585788" cy="238125"/>
            </a:xfrm>
            <a:custGeom>
              <a:avLst/>
              <a:gdLst>
                <a:gd name="T0" fmla="*/ 191 w 240"/>
                <a:gd name="T1" fmla="*/ 98 h 98"/>
                <a:gd name="T2" fmla="*/ 49 w 240"/>
                <a:gd name="T3" fmla="*/ 98 h 98"/>
                <a:gd name="T4" fmla="*/ 0 w 240"/>
                <a:gd name="T5" fmla="*/ 49 h 98"/>
                <a:gd name="T6" fmla="*/ 0 w 240"/>
                <a:gd name="T7" fmla="*/ 49 h 98"/>
                <a:gd name="T8" fmla="*/ 49 w 240"/>
                <a:gd name="T9" fmla="*/ 0 h 98"/>
                <a:gd name="T10" fmla="*/ 191 w 240"/>
                <a:gd name="T11" fmla="*/ 0 h 98"/>
                <a:gd name="T12" fmla="*/ 240 w 240"/>
                <a:gd name="T13" fmla="*/ 49 h 98"/>
                <a:gd name="T14" fmla="*/ 240 w 240"/>
                <a:gd name="T15" fmla="*/ 49 h 98"/>
                <a:gd name="T16" fmla="*/ 191 w 240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98">
                  <a:moveTo>
                    <a:pt x="191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18" y="0"/>
                    <a:pt x="240" y="22"/>
                    <a:pt x="240" y="49"/>
                  </a:cubicBezTo>
                  <a:cubicBezTo>
                    <a:pt x="240" y="49"/>
                    <a:pt x="240" y="49"/>
                    <a:pt x="240" y="49"/>
                  </a:cubicBezTo>
                  <a:cubicBezTo>
                    <a:pt x="240" y="76"/>
                    <a:pt x="218" y="98"/>
                    <a:pt x="191" y="98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CFD21A8-1CAF-41EE-A281-59F004B4F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47775" y="3043238"/>
              <a:ext cx="1176338" cy="295275"/>
            </a:xfrm>
            <a:custGeom>
              <a:avLst/>
              <a:gdLst>
                <a:gd name="T0" fmla="*/ 61 w 483"/>
                <a:gd name="T1" fmla="*/ 0 h 121"/>
                <a:gd name="T2" fmla="*/ 422 w 483"/>
                <a:gd name="T3" fmla="*/ 0 h 121"/>
                <a:gd name="T4" fmla="*/ 483 w 483"/>
                <a:gd name="T5" fmla="*/ 60 h 121"/>
                <a:gd name="T6" fmla="*/ 483 w 483"/>
                <a:gd name="T7" fmla="*/ 60 h 121"/>
                <a:gd name="T8" fmla="*/ 422 w 483"/>
                <a:gd name="T9" fmla="*/ 121 h 121"/>
                <a:gd name="T10" fmla="*/ 61 w 483"/>
                <a:gd name="T11" fmla="*/ 121 h 121"/>
                <a:gd name="T12" fmla="*/ 0 w 483"/>
                <a:gd name="T13" fmla="*/ 60 h 121"/>
                <a:gd name="T14" fmla="*/ 0 w 483"/>
                <a:gd name="T15" fmla="*/ 60 h 121"/>
                <a:gd name="T16" fmla="*/ 61 w 483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121">
                  <a:moveTo>
                    <a:pt x="61" y="0"/>
                  </a:moveTo>
                  <a:cubicBezTo>
                    <a:pt x="422" y="0"/>
                    <a:pt x="422" y="0"/>
                    <a:pt x="422" y="0"/>
                  </a:cubicBezTo>
                  <a:cubicBezTo>
                    <a:pt x="455" y="0"/>
                    <a:pt x="483" y="27"/>
                    <a:pt x="483" y="60"/>
                  </a:cubicBezTo>
                  <a:cubicBezTo>
                    <a:pt x="483" y="60"/>
                    <a:pt x="483" y="60"/>
                    <a:pt x="483" y="60"/>
                  </a:cubicBezTo>
                  <a:cubicBezTo>
                    <a:pt x="483" y="94"/>
                    <a:pt x="455" y="121"/>
                    <a:pt x="422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7E9F0C8F-CE63-4D00-B9EA-E7370F052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0" y="3419475"/>
              <a:ext cx="1009650" cy="295275"/>
            </a:xfrm>
            <a:custGeom>
              <a:avLst/>
              <a:gdLst>
                <a:gd name="T0" fmla="*/ 61 w 414"/>
                <a:gd name="T1" fmla="*/ 0 h 121"/>
                <a:gd name="T2" fmla="*/ 354 w 414"/>
                <a:gd name="T3" fmla="*/ 0 h 121"/>
                <a:gd name="T4" fmla="*/ 414 w 414"/>
                <a:gd name="T5" fmla="*/ 61 h 121"/>
                <a:gd name="T6" fmla="*/ 414 w 414"/>
                <a:gd name="T7" fmla="*/ 61 h 121"/>
                <a:gd name="T8" fmla="*/ 354 w 414"/>
                <a:gd name="T9" fmla="*/ 121 h 121"/>
                <a:gd name="T10" fmla="*/ 61 w 414"/>
                <a:gd name="T11" fmla="*/ 121 h 121"/>
                <a:gd name="T12" fmla="*/ 0 w 414"/>
                <a:gd name="T13" fmla="*/ 61 h 121"/>
                <a:gd name="T14" fmla="*/ 0 w 414"/>
                <a:gd name="T15" fmla="*/ 61 h 121"/>
                <a:gd name="T16" fmla="*/ 61 w 414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" h="121">
                  <a:moveTo>
                    <a:pt x="61" y="0"/>
                  </a:moveTo>
                  <a:cubicBezTo>
                    <a:pt x="354" y="0"/>
                    <a:pt x="354" y="0"/>
                    <a:pt x="354" y="0"/>
                  </a:cubicBezTo>
                  <a:cubicBezTo>
                    <a:pt x="387" y="0"/>
                    <a:pt x="414" y="28"/>
                    <a:pt x="414" y="61"/>
                  </a:cubicBezTo>
                  <a:cubicBezTo>
                    <a:pt x="414" y="61"/>
                    <a:pt x="414" y="61"/>
                    <a:pt x="414" y="61"/>
                  </a:cubicBezTo>
                  <a:cubicBezTo>
                    <a:pt x="414" y="94"/>
                    <a:pt x="387" y="121"/>
                    <a:pt x="354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"/>
                    <a:pt x="27" y="0"/>
                    <a:pt x="61" y="0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830D42F-7DE4-4760-85CA-82A591CA1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2038" y="2679700"/>
              <a:ext cx="722313" cy="295275"/>
            </a:xfrm>
            <a:custGeom>
              <a:avLst/>
              <a:gdLst>
                <a:gd name="T0" fmla="*/ 61 w 296"/>
                <a:gd name="T1" fmla="*/ 0 h 121"/>
                <a:gd name="T2" fmla="*/ 236 w 296"/>
                <a:gd name="T3" fmla="*/ 0 h 121"/>
                <a:gd name="T4" fmla="*/ 296 w 296"/>
                <a:gd name="T5" fmla="*/ 60 h 121"/>
                <a:gd name="T6" fmla="*/ 296 w 296"/>
                <a:gd name="T7" fmla="*/ 60 h 121"/>
                <a:gd name="T8" fmla="*/ 236 w 296"/>
                <a:gd name="T9" fmla="*/ 121 h 121"/>
                <a:gd name="T10" fmla="*/ 61 w 296"/>
                <a:gd name="T11" fmla="*/ 121 h 121"/>
                <a:gd name="T12" fmla="*/ 0 w 296"/>
                <a:gd name="T13" fmla="*/ 60 h 121"/>
                <a:gd name="T14" fmla="*/ 0 w 296"/>
                <a:gd name="T15" fmla="*/ 60 h 121"/>
                <a:gd name="T16" fmla="*/ 61 w 296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21">
                  <a:moveTo>
                    <a:pt x="61" y="0"/>
                  </a:moveTo>
                  <a:cubicBezTo>
                    <a:pt x="236" y="0"/>
                    <a:pt x="236" y="0"/>
                    <a:pt x="236" y="0"/>
                  </a:cubicBezTo>
                  <a:cubicBezTo>
                    <a:pt x="269" y="0"/>
                    <a:pt x="296" y="27"/>
                    <a:pt x="296" y="60"/>
                  </a:cubicBezTo>
                  <a:cubicBezTo>
                    <a:pt x="296" y="60"/>
                    <a:pt x="296" y="60"/>
                    <a:pt x="296" y="60"/>
                  </a:cubicBezTo>
                  <a:cubicBezTo>
                    <a:pt x="296" y="94"/>
                    <a:pt x="269" y="121"/>
                    <a:pt x="236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63E3A96-F945-4273-9990-9E8E67FC56AA}"/>
              </a:ext>
            </a:extLst>
          </p:cNvPr>
          <p:cNvGrpSpPr/>
          <p:nvPr/>
        </p:nvGrpSpPr>
        <p:grpSpPr>
          <a:xfrm>
            <a:off x="2363252" y="3682513"/>
            <a:ext cx="2159513" cy="1841260"/>
            <a:chOff x="9937750" y="6813550"/>
            <a:chExt cx="4319588" cy="3683000"/>
          </a:xfrm>
        </p:grpSpPr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EDD0F84D-08D8-42B8-BA06-E2A3D58DC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6013" y="6813550"/>
              <a:ext cx="3679825" cy="3683000"/>
            </a:xfrm>
            <a:prstGeom prst="ellipse">
              <a:avLst/>
            </a:prstGeom>
            <a:solidFill>
              <a:srgbClr val="F2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A2C6AD4-8EBA-4C8A-813C-DE318A44F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9188" y="6978650"/>
              <a:ext cx="3849688" cy="3278188"/>
            </a:xfrm>
            <a:custGeom>
              <a:avLst/>
              <a:gdLst>
                <a:gd name="T0" fmla="*/ 1526 w 1580"/>
                <a:gd name="T1" fmla="*/ 762 h 1344"/>
                <a:gd name="T2" fmla="*/ 1418 w 1580"/>
                <a:gd name="T3" fmla="*/ 762 h 1344"/>
                <a:gd name="T4" fmla="*/ 1418 w 1580"/>
                <a:gd name="T5" fmla="*/ 762 h 1344"/>
                <a:gd name="T6" fmla="*/ 1323 w 1580"/>
                <a:gd name="T7" fmla="*/ 762 h 1344"/>
                <a:gd name="T8" fmla="*/ 1268 w 1580"/>
                <a:gd name="T9" fmla="*/ 815 h 1344"/>
                <a:gd name="T10" fmla="*/ 1284 w 1580"/>
                <a:gd name="T11" fmla="*/ 854 h 1344"/>
                <a:gd name="T12" fmla="*/ 1322 w 1580"/>
                <a:gd name="T13" fmla="*/ 870 h 1344"/>
                <a:gd name="T14" fmla="*/ 1393 w 1580"/>
                <a:gd name="T15" fmla="*/ 870 h 1344"/>
                <a:gd name="T16" fmla="*/ 1393 w 1580"/>
                <a:gd name="T17" fmla="*/ 870 h 1344"/>
                <a:gd name="T18" fmla="*/ 1444 w 1580"/>
                <a:gd name="T19" fmla="*/ 924 h 1344"/>
                <a:gd name="T20" fmla="*/ 1389 w 1580"/>
                <a:gd name="T21" fmla="*/ 977 h 1344"/>
                <a:gd name="T22" fmla="*/ 1380 w 1580"/>
                <a:gd name="T23" fmla="*/ 977 h 1344"/>
                <a:gd name="T24" fmla="*/ 1334 w 1580"/>
                <a:gd name="T25" fmla="*/ 1004 h 1344"/>
                <a:gd name="T26" fmla="*/ 768 w 1580"/>
                <a:gd name="T27" fmla="*/ 1337 h 1344"/>
                <a:gd name="T28" fmla="*/ 87 w 1580"/>
                <a:gd name="T29" fmla="*/ 675 h 1344"/>
                <a:gd name="T30" fmla="*/ 89 w 1580"/>
                <a:gd name="T31" fmla="*/ 610 h 1344"/>
                <a:gd name="T32" fmla="*/ 90 w 1580"/>
                <a:gd name="T33" fmla="*/ 607 h 1344"/>
                <a:gd name="T34" fmla="*/ 54 w 1580"/>
                <a:gd name="T35" fmla="*/ 571 h 1344"/>
                <a:gd name="T36" fmla="*/ 16 w 1580"/>
                <a:gd name="T37" fmla="*/ 555 h 1344"/>
                <a:gd name="T38" fmla="*/ 0 w 1580"/>
                <a:gd name="T39" fmla="*/ 517 h 1344"/>
                <a:gd name="T40" fmla="*/ 55 w 1580"/>
                <a:gd name="T41" fmla="*/ 464 h 1344"/>
                <a:gd name="T42" fmla="*/ 238 w 1580"/>
                <a:gd name="T43" fmla="*/ 464 h 1344"/>
                <a:gd name="T44" fmla="*/ 279 w 1580"/>
                <a:gd name="T45" fmla="*/ 411 h 1344"/>
                <a:gd name="T46" fmla="*/ 264 w 1580"/>
                <a:gd name="T47" fmla="*/ 373 h 1344"/>
                <a:gd name="T48" fmla="*/ 226 w 1580"/>
                <a:gd name="T49" fmla="*/ 358 h 1344"/>
                <a:gd name="T50" fmla="*/ 156 w 1580"/>
                <a:gd name="T51" fmla="*/ 358 h 1344"/>
                <a:gd name="T52" fmla="*/ 118 w 1580"/>
                <a:gd name="T53" fmla="*/ 342 h 1344"/>
                <a:gd name="T54" fmla="*/ 102 w 1580"/>
                <a:gd name="T55" fmla="*/ 303 h 1344"/>
                <a:gd name="T56" fmla="*/ 157 w 1580"/>
                <a:gd name="T57" fmla="*/ 250 h 1344"/>
                <a:gd name="T58" fmla="*/ 179 w 1580"/>
                <a:gd name="T59" fmla="*/ 250 h 1344"/>
                <a:gd name="T60" fmla="*/ 268 w 1580"/>
                <a:gd name="T61" fmla="*/ 211 h 1344"/>
                <a:gd name="T62" fmla="*/ 755 w 1580"/>
                <a:gd name="T63" fmla="*/ 0 h 1344"/>
                <a:gd name="T64" fmla="*/ 1419 w 1580"/>
                <a:gd name="T65" fmla="*/ 583 h 1344"/>
                <a:gd name="T66" fmla="*/ 1500 w 1580"/>
                <a:gd name="T67" fmla="*/ 655 h 1344"/>
                <a:gd name="T68" fmla="*/ 1526 w 1580"/>
                <a:gd name="T69" fmla="*/ 655 h 1344"/>
                <a:gd name="T70" fmla="*/ 1580 w 1580"/>
                <a:gd name="T71" fmla="*/ 709 h 1344"/>
                <a:gd name="T72" fmla="*/ 1580 w 1580"/>
                <a:gd name="T73" fmla="*/ 709 h 1344"/>
                <a:gd name="T74" fmla="*/ 1526 w 1580"/>
                <a:gd name="T75" fmla="*/ 76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0" h="1344">
                  <a:moveTo>
                    <a:pt x="1526" y="762"/>
                  </a:moveTo>
                  <a:cubicBezTo>
                    <a:pt x="1418" y="762"/>
                    <a:pt x="1418" y="762"/>
                    <a:pt x="1418" y="762"/>
                  </a:cubicBezTo>
                  <a:cubicBezTo>
                    <a:pt x="1418" y="762"/>
                    <a:pt x="1418" y="762"/>
                    <a:pt x="1418" y="762"/>
                  </a:cubicBezTo>
                  <a:cubicBezTo>
                    <a:pt x="1323" y="762"/>
                    <a:pt x="1323" y="762"/>
                    <a:pt x="1323" y="762"/>
                  </a:cubicBezTo>
                  <a:cubicBezTo>
                    <a:pt x="1294" y="762"/>
                    <a:pt x="1269" y="786"/>
                    <a:pt x="1268" y="815"/>
                  </a:cubicBezTo>
                  <a:cubicBezTo>
                    <a:pt x="1268" y="831"/>
                    <a:pt x="1274" y="844"/>
                    <a:pt x="1284" y="854"/>
                  </a:cubicBezTo>
                  <a:cubicBezTo>
                    <a:pt x="1294" y="864"/>
                    <a:pt x="1307" y="870"/>
                    <a:pt x="1322" y="870"/>
                  </a:cubicBezTo>
                  <a:cubicBezTo>
                    <a:pt x="1393" y="870"/>
                    <a:pt x="1393" y="870"/>
                    <a:pt x="1393" y="870"/>
                  </a:cubicBezTo>
                  <a:cubicBezTo>
                    <a:pt x="1393" y="870"/>
                    <a:pt x="1393" y="870"/>
                    <a:pt x="1393" y="870"/>
                  </a:cubicBezTo>
                  <a:cubicBezTo>
                    <a:pt x="1421" y="871"/>
                    <a:pt x="1444" y="895"/>
                    <a:pt x="1444" y="924"/>
                  </a:cubicBezTo>
                  <a:cubicBezTo>
                    <a:pt x="1444" y="953"/>
                    <a:pt x="1419" y="977"/>
                    <a:pt x="1389" y="977"/>
                  </a:cubicBezTo>
                  <a:cubicBezTo>
                    <a:pt x="1380" y="977"/>
                    <a:pt x="1380" y="977"/>
                    <a:pt x="1380" y="977"/>
                  </a:cubicBezTo>
                  <a:cubicBezTo>
                    <a:pt x="1361" y="977"/>
                    <a:pt x="1343" y="988"/>
                    <a:pt x="1334" y="1004"/>
                  </a:cubicBezTo>
                  <a:cubicBezTo>
                    <a:pt x="1220" y="1200"/>
                    <a:pt x="1009" y="1333"/>
                    <a:pt x="768" y="1337"/>
                  </a:cubicBezTo>
                  <a:cubicBezTo>
                    <a:pt x="395" y="1344"/>
                    <a:pt x="91" y="1048"/>
                    <a:pt x="87" y="675"/>
                  </a:cubicBezTo>
                  <a:cubicBezTo>
                    <a:pt x="87" y="653"/>
                    <a:pt x="88" y="632"/>
                    <a:pt x="89" y="610"/>
                  </a:cubicBezTo>
                  <a:cubicBezTo>
                    <a:pt x="89" y="609"/>
                    <a:pt x="90" y="608"/>
                    <a:pt x="90" y="607"/>
                  </a:cubicBezTo>
                  <a:cubicBezTo>
                    <a:pt x="90" y="587"/>
                    <a:pt x="74" y="571"/>
                    <a:pt x="54" y="571"/>
                  </a:cubicBezTo>
                  <a:cubicBezTo>
                    <a:pt x="39" y="571"/>
                    <a:pt x="25" y="565"/>
                    <a:pt x="16" y="555"/>
                  </a:cubicBezTo>
                  <a:cubicBezTo>
                    <a:pt x="6" y="546"/>
                    <a:pt x="0" y="532"/>
                    <a:pt x="0" y="517"/>
                  </a:cubicBezTo>
                  <a:cubicBezTo>
                    <a:pt x="0" y="487"/>
                    <a:pt x="25" y="464"/>
                    <a:pt x="55" y="464"/>
                  </a:cubicBezTo>
                  <a:cubicBezTo>
                    <a:pt x="238" y="464"/>
                    <a:pt x="238" y="464"/>
                    <a:pt x="238" y="464"/>
                  </a:cubicBezTo>
                  <a:cubicBezTo>
                    <a:pt x="262" y="458"/>
                    <a:pt x="279" y="437"/>
                    <a:pt x="279" y="411"/>
                  </a:cubicBezTo>
                  <a:cubicBezTo>
                    <a:pt x="279" y="397"/>
                    <a:pt x="273" y="383"/>
                    <a:pt x="264" y="373"/>
                  </a:cubicBezTo>
                  <a:cubicBezTo>
                    <a:pt x="254" y="364"/>
                    <a:pt x="241" y="358"/>
                    <a:pt x="226" y="358"/>
                  </a:cubicBezTo>
                  <a:cubicBezTo>
                    <a:pt x="156" y="358"/>
                    <a:pt x="156" y="358"/>
                    <a:pt x="156" y="358"/>
                  </a:cubicBezTo>
                  <a:cubicBezTo>
                    <a:pt x="141" y="358"/>
                    <a:pt x="127" y="352"/>
                    <a:pt x="118" y="342"/>
                  </a:cubicBezTo>
                  <a:cubicBezTo>
                    <a:pt x="108" y="332"/>
                    <a:pt x="102" y="318"/>
                    <a:pt x="102" y="303"/>
                  </a:cubicBezTo>
                  <a:cubicBezTo>
                    <a:pt x="102" y="274"/>
                    <a:pt x="127" y="250"/>
                    <a:pt x="157" y="250"/>
                  </a:cubicBezTo>
                  <a:cubicBezTo>
                    <a:pt x="179" y="250"/>
                    <a:pt x="179" y="250"/>
                    <a:pt x="179" y="250"/>
                  </a:cubicBezTo>
                  <a:cubicBezTo>
                    <a:pt x="213" y="250"/>
                    <a:pt x="245" y="236"/>
                    <a:pt x="268" y="211"/>
                  </a:cubicBezTo>
                  <a:cubicBezTo>
                    <a:pt x="390" y="81"/>
                    <a:pt x="563" y="0"/>
                    <a:pt x="755" y="0"/>
                  </a:cubicBezTo>
                  <a:cubicBezTo>
                    <a:pt x="1096" y="0"/>
                    <a:pt x="1377" y="254"/>
                    <a:pt x="1419" y="583"/>
                  </a:cubicBezTo>
                  <a:cubicBezTo>
                    <a:pt x="1424" y="624"/>
                    <a:pt x="1459" y="655"/>
                    <a:pt x="1500" y="655"/>
                  </a:cubicBezTo>
                  <a:cubicBezTo>
                    <a:pt x="1526" y="655"/>
                    <a:pt x="1526" y="655"/>
                    <a:pt x="1526" y="655"/>
                  </a:cubicBezTo>
                  <a:cubicBezTo>
                    <a:pt x="1556" y="655"/>
                    <a:pt x="1580" y="679"/>
                    <a:pt x="1580" y="709"/>
                  </a:cubicBezTo>
                  <a:cubicBezTo>
                    <a:pt x="1580" y="709"/>
                    <a:pt x="1580" y="709"/>
                    <a:pt x="1580" y="709"/>
                  </a:cubicBezTo>
                  <a:cubicBezTo>
                    <a:pt x="1580" y="738"/>
                    <a:pt x="1556" y="762"/>
                    <a:pt x="1526" y="762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D8D7E54-0A76-4E02-8C37-E563F7BE4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6800" y="7588250"/>
              <a:ext cx="263525" cy="263525"/>
            </a:xfrm>
            <a:custGeom>
              <a:avLst/>
              <a:gdLst>
                <a:gd name="T0" fmla="*/ 54 w 108"/>
                <a:gd name="T1" fmla="*/ 0 h 108"/>
                <a:gd name="T2" fmla="*/ 54 w 108"/>
                <a:gd name="T3" fmla="*/ 0 h 108"/>
                <a:gd name="T4" fmla="*/ 0 w 108"/>
                <a:gd name="T5" fmla="*/ 54 h 108"/>
                <a:gd name="T6" fmla="*/ 0 w 108"/>
                <a:gd name="T7" fmla="*/ 54 h 108"/>
                <a:gd name="T8" fmla="*/ 54 w 108"/>
                <a:gd name="T9" fmla="*/ 108 h 108"/>
                <a:gd name="T10" fmla="*/ 54 w 108"/>
                <a:gd name="T11" fmla="*/ 108 h 108"/>
                <a:gd name="T12" fmla="*/ 108 w 108"/>
                <a:gd name="T13" fmla="*/ 54 h 108"/>
                <a:gd name="T14" fmla="*/ 108 w 108"/>
                <a:gd name="T15" fmla="*/ 54 h 108"/>
                <a:gd name="T16" fmla="*/ 54 w 108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8"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83" y="108"/>
                    <a:pt x="108" y="84"/>
                    <a:pt x="108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24"/>
                    <a:pt x="83" y="0"/>
                    <a:pt x="54" y="0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487B8D5-DB9F-4BBF-B363-A32D37033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6500" y="8577263"/>
              <a:ext cx="350838" cy="260350"/>
            </a:xfrm>
            <a:custGeom>
              <a:avLst/>
              <a:gdLst>
                <a:gd name="T0" fmla="*/ 90 w 144"/>
                <a:gd name="T1" fmla="*/ 0 h 107"/>
                <a:gd name="T2" fmla="*/ 53 w 144"/>
                <a:gd name="T3" fmla="*/ 0 h 107"/>
                <a:gd name="T4" fmla="*/ 0 w 144"/>
                <a:gd name="T5" fmla="*/ 54 h 107"/>
                <a:gd name="T6" fmla="*/ 0 w 144"/>
                <a:gd name="T7" fmla="*/ 54 h 107"/>
                <a:gd name="T8" fmla="*/ 53 w 144"/>
                <a:gd name="T9" fmla="*/ 107 h 107"/>
                <a:gd name="T10" fmla="*/ 90 w 144"/>
                <a:gd name="T11" fmla="*/ 107 h 107"/>
                <a:gd name="T12" fmla="*/ 144 w 144"/>
                <a:gd name="T13" fmla="*/ 54 h 107"/>
                <a:gd name="T14" fmla="*/ 144 w 144"/>
                <a:gd name="T15" fmla="*/ 54 h 107"/>
                <a:gd name="T16" fmla="*/ 90 w 144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07">
                  <a:moveTo>
                    <a:pt x="90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3"/>
                    <a:pt x="24" y="107"/>
                    <a:pt x="53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120" y="107"/>
                    <a:pt x="144" y="83"/>
                    <a:pt x="144" y="54"/>
                  </a:cubicBezTo>
                  <a:cubicBezTo>
                    <a:pt x="144" y="54"/>
                    <a:pt x="144" y="54"/>
                    <a:pt x="144" y="54"/>
                  </a:cubicBezTo>
                  <a:cubicBezTo>
                    <a:pt x="144" y="24"/>
                    <a:pt x="120" y="0"/>
                    <a:pt x="90" y="0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A238EB7-9C9A-4BAA-B48F-6F58C084C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963" y="7069138"/>
              <a:ext cx="3852863" cy="3278188"/>
            </a:xfrm>
            <a:custGeom>
              <a:avLst/>
              <a:gdLst>
                <a:gd name="T0" fmla="*/ 1527 w 1581"/>
                <a:gd name="T1" fmla="*/ 762 h 1344"/>
                <a:gd name="T2" fmla="*/ 1418 w 1581"/>
                <a:gd name="T3" fmla="*/ 762 h 1344"/>
                <a:gd name="T4" fmla="*/ 1418 w 1581"/>
                <a:gd name="T5" fmla="*/ 762 h 1344"/>
                <a:gd name="T6" fmla="*/ 1324 w 1581"/>
                <a:gd name="T7" fmla="*/ 762 h 1344"/>
                <a:gd name="T8" fmla="*/ 1269 w 1581"/>
                <a:gd name="T9" fmla="*/ 815 h 1344"/>
                <a:gd name="T10" fmla="*/ 1284 w 1581"/>
                <a:gd name="T11" fmla="*/ 854 h 1344"/>
                <a:gd name="T12" fmla="*/ 1322 w 1581"/>
                <a:gd name="T13" fmla="*/ 870 h 1344"/>
                <a:gd name="T14" fmla="*/ 1394 w 1581"/>
                <a:gd name="T15" fmla="*/ 870 h 1344"/>
                <a:gd name="T16" fmla="*/ 1394 w 1581"/>
                <a:gd name="T17" fmla="*/ 870 h 1344"/>
                <a:gd name="T18" fmla="*/ 1445 w 1581"/>
                <a:gd name="T19" fmla="*/ 923 h 1344"/>
                <a:gd name="T20" fmla="*/ 1389 w 1581"/>
                <a:gd name="T21" fmla="*/ 977 h 1344"/>
                <a:gd name="T22" fmla="*/ 1381 w 1581"/>
                <a:gd name="T23" fmla="*/ 977 h 1344"/>
                <a:gd name="T24" fmla="*/ 1334 w 1581"/>
                <a:gd name="T25" fmla="*/ 1004 h 1344"/>
                <a:gd name="T26" fmla="*/ 768 w 1581"/>
                <a:gd name="T27" fmla="*/ 1337 h 1344"/>
                <a:gd name="T28" fmla="*/ 87 w 1581"/>
                <a:gd name="T29" fmla="*/ 675 h 1344"/>
                <a:gd name="T30" fmla="*/ 90 w 1581"/>
                <a:gd name="T31" fmla="*/ 610 h 1344"/>
                <a:gd name="T32" fmla="*/ 90 w 1581"/>
                <a:gd name="T33" fmla="*/ 607 h 1344"/>
                <a:gd name="T34" fmla="*/ 54 w 1581"/>
                <a:gd name="T35" fmla="*/ 571 h 1344"/>
                <a:gd name="T36" fmla="*/ 16 w 1581"/>
                <a:gd name="T37" fmla="*/ 555 h 1344"/>
                <a:gd name="T38" fmla="*/ 0 w 1581"/>
                <a:gd name="T39" fmla="*/ 517 h 1344"/>
                <a:gd name="T40" fmla="*/ 55 w 1581"/>
                <a:gd name="T41" fmla="*/ 464 h 1344"/>
                <a:gd name="T42" fmla="*/ 238 w 1581"/>
                <a:gd name="T43" fmla="*/ 464 h 1344"/>
                <a:gd name="T44" fmla="*/ 280 w 1581"/>
                <a:gd name="T45" fmla="*/ 411 h 1344"/>
                <a:gd name="T46" fmla="*/ 264 w 1581"/>
                <a:gd name="T47" fmla="*/ 373 h 1344"/>
                <a:gd name="T48" fmla="*/ 226 w 1581"/>
                <a:gd name="T49" fmla="*/ 358 h 1344"/>
                <a:gd name="T50" fmla="*/ 156 w 1581"/>
                <a:gd name="T51" fmla="*/ 358 h 1344"/>
                <a:gd name="T52" fmla="*/ 118 w 1581"/>
                <a:gd name="T53" fmla="*/ 342 h 1344"/>
                <a:gd name="T54" fmla="*/ 102 w 1581"/>
                <a:gd name="T55" fmla="*/ 303 h 1344"/>
                <a:gd name="T56" fmla="*/ 158 w 1581"/>
                <a:gd name="T57" fmla="*/ 250 h 1344"/>
                <a:gd name="T58" fmla="*/ 179 w 1581"/>
                <a:gd name="T59" fmla="*/ 250 h 1344"/>
                <a:gd name="T60" fmla="*/ 268 w 1581"/>
                <a:gd name="T61" fmla="*/ 211 h 1344"/>
                <a:gd name="T62" fmla="*/ 756 w 1581"/>
                <a:gd name="T63" fmla="*/ 0 h 1344"/>
                <a:gd name="T64" fmla="*/ 1419 w 1581"/>
                <a:gd name="T65" fmla="*/ 583 h 1344"/>
                <a:gd name="T66" fmla="*/ 1500 w 1581"/>
                <a:gd name="T67" fmla="*/ 655 h 1344"/>
                <a:gd name="T68" fmla="*/ 1527 w 1581"/>
                <a:gd name="T69" fmla="*/ 655 h 1344"/>
                <a:gd name="T70" fmla="*/ 1581 w 1581"/>
                <a:gd name="T71" fmla="*/ 709 h 1344"/>
                <a:gd name="T72" fmla="*/ 1581 w 1581"/>
                <a:gd name="T73" fmla="*/ 709 h 1344"/>
                <a:gd name="T74" fmla="*/ 1527 w 1581"/>
                <a:gd name="T75" fmla="*/ 76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1" h="1344">
                  <a:moveTo>
                    <a:pt x="1527" y="762"/>
                  </a:moveTo>
                  <a:cubicBezTo>
                    <a:pt x="1418" y="762"/>
                    <a:pt x="1418" y="762"/>
                    <a:pt x="1418" y="762"/>
                  </a:cubicBezTo>
                  <a:cubicBezTo>
                    <a:pt x="1418" y="762"/>
                    <a:pt x="1418" y="762"/>
                    <a:pt x="1418" y="762"/>
                  </a:cubicBezTo>
                  <a:cubicBezTo>
                    <a:pt x="1324" y="762"/>
                    <a:pt x="1324" y="762"/>
                    <a:pt x="1324" y="762"/>
                  </a:cubicBezTo>
                  <a:cubicBezTo>
                    <a:pt x="1294" y="762"/>
                    <a:pt x="1269" y="786"/>
                    <a:pt x="1269" y="815"/>
                  </a:cubicBezTo>
                  <a:cubicBezTo>
                    <a:pt x="1268" y="830"/>
                    <a:pt x="1274" y="844"/>
                    <a:pt x="1284" y="854"/>
                  </a:cubicBezTo>
                  <a:cubicBezTo>
                    <a:pt x="1294" y="864"/>
                    <a:pt x="1308" y="870"/>
                    <a:pt x="1322" y="870"/>
                  </a:cubicBezTo>
                  <a:cubicBezTo>
                    <a:pt x="1394" y="870"/>
                    <a:pt x="1394" y="870"/>
                    <a:pt x="1394" y="870"/>
                  </a:cubicBezTo>
                  <a:cubicBezTo>
                    <a:pt x="1394" y="870"/>
                    <a:pt x="1394" y="870"/>
                    <a:pt x="1394" y="870"/>
                  </a:cubicBezTo>
                  <a:cubicBezTo>
                    <a:pt x="1422" y="871"/>
                    <a:pt x="1445" y="895"/>
                    <a:pt x="1445" y="923"/>
                  </a:cubicBezTo>
                  <a:cubicBezTo>
                    <a:pt x="1445" y="953"/>
                    <a:pt x="1419" y="977"/>
                    <a:pt x="1389" y="977"/>
                  </a:cubicBezTo>
                  <a:cubicBezTo>
                    <a:pt x="1381" y="977"/>
                    <a:pt x="1381" y="977"/>
                    <a:pt x="1381" y="977"/>
                  </a:cubicBezTo>
                  <a:cubicBezTo>
                    <a:pt x="1362" y="977"/>
                    <a:pt x="1344" y="987"/>
                    <a:pt x="1334" y="1004"/>
                  </a:cubicBezTo>
                  <a:cubicBezTo>
                    <a:pt x="1221" y="1200"/>
                    <a:pt x="1010" y="1333"/>
                    <a:pt x="768" y="1337"/>
                  </a:cubicBezTo>
                  <a:cubicBezTo>
                    <a:pt x="396" y="1344"/>
                    <a:pt x="91" y="1048"/>
                    <a:pt x="87" y="675"/>
                  </a:cubicBezTo>
                  <a:cubicBezTo>
                    <a:pt x="87" y="653"/>
                    <a:pt x="88" y="631"/>
                    <a:pt x="90" y="610"/>
                  </a:cubicBezTo>
                  <a:cubicBezTo>
                    <a:pt x="90" y="609"/>
                    <a:pt x="90" y="608"/>
                    <a:pt x="90" y="607"/>
                  </a:cubicBezTo>
                  <a:cubicBezTo>
                    <a:pt x="90" y="587"/>
                    <a:pt x="74" y="571"/>
                    <a:pt x="54" y="571"/>
                  </a:cubicBezTo>
                  <a:cubicBezTo>
                    <a:pt x="39" y="571"/>
                    <a:pt x="26" y="565"/>
                    <a:pt x="16" y="555"/>
                  </a:cubicBezTo>
                  <a:cubicBezTo>
                    <a:pt x="6" y="545"/>
                    <a:pt x="0" y="532"/>
                    <a:pt x="0" y="517"/>
                  </a:cubicBezTo>
                  <a:cubicBezTo>
                    <a:pt x="1" y="487"/>
                    <a:pt x="26" y="464"/>
                    <a:pt x="55" y="464"/>
                  </a:cubicBezTo>
                  <a:cubicBezTo>
                    <a:pt x="238" y="464"/>
                    <a:pt x="238" y="464"/>
                    <a:pt x="238" y="464"/>
                  </a:cubicBezTo>
                  <a:cubicBezTo>
                    <a:pt x="262" y="458"/>
                    <a:pt x="280" y="437"/>
                    <a:pt x="280" y="411"/>
                  </a:cubicBezTo>
                  <a:cubicBezTo>
                    <a:pt x="280" y="396"/>
                    <a:pt x="274" y="383"/>
                    <a:pt x="264" y="373"/>
                  </a:cubicBezTo>
                  <a:cubicBezTo>
                    <a:pt x="255" y="364"/>
                    <a:pt x="241" y="358"/>
                    <a:pt x="226" y="358"/>
                  </a:cubicBezTo>
                  <a:cubicBezTo>
                    <a:pt x="156" y="358"/>
                    <a:pt x="156" y="358"/>
                    <a:pt x="156" y="358"/>
                  </a:cubicBezTo>
                  <a:cubicBezTo>
                    <a:pt x="141" y="358"/>
                    <a:pt x="128" y="352"/>
                    <a:pt x="118" y="342"/>
                  </a:cubicBezTo>
                  <a:cubicBezTo>
                    <a:pt x="108" y="332"/>
                    <a:pt x="102" y="318"/>
                    <a:pt x="102" y="303"/>
                  </a:cubicBezTo>
                  <a:cubicBezTo>
                    <a:pt x="103" y="274"/>
                    <a:pt x="128" y="250"/>
                    <a:pt x="158" y="250"/>
                  </a:cubicBezTo>
                  <a:cubicBezTo>
                    <a:pt x="179" y="250"/>
                    <a:pt x="179" y="250"/>
                    <a:pt x="179" y="250"/>
                  </a:cubicBezTo>
                  <a:cubicBezTo>
                    <a:pt x="213" y="250"/>
                    <a:pt x="245" y="236"/>
                    <a:pt x="268" y="211"/>
                  </a:cubicBezTo>
                  <a:cubicBezTo>
                    <a:pt x="390" y="81"/>
                    <a:pt x="564" y="0"/>
                    <a:pt x="756" y="0"/>
                  </a:cubicBezTo>
                  <a:cubicBezTo>
                    <a:pt x="1096" y="0"/>
                    <a:pt x="1377" y="254"/>
                    <a:pt x="1419" y="583"/>
                  </a:cubicBezTo>
                  <a:cubicBezTo>
                    <a:pt x="1424" y="624"/>
                    <a:pt x="1459" y="655"/>
                    <a:pt x="1500" y="655"/>
                  </a:cubicBezTo>
                  <a:cubicBezTo>
                    <a:pt x="1527" y="655"/>
                    <a:pt x="1527" y="655"/>
                    <a:pt x="1527" y="655"/>
                  </a:cubicBezTo>
                  <a:cubicBezTo>
                    <a:pt x="1557" y="655"/>
                    <a:pt x="1581" y="679"/>
                    <a:pt x="1581" y="709"/>
                  </a:cubicBezTo>
                  <a:cubicBezTo>
                    <a:pt x="1581" y="709"/>
                    <a:pt x="1581" y="709"/>
                    <a:pt x="1581" y="709"/>
                  </a:cubicBezTo>
                  <a:cubicBezTo>
                    <a:pt x="1581" y="738"/>
                    <a:pt x="1557" y="762"/>
                    <a:pt x="1527" y="762"/>
                  </a:cubicBezTo>
                  <a:close/>
                </a:path>
              </a:pathLst>
            </a:custGeom>
            <a:solidFill>
              <a:srgbClr val="D2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0D59599-E1A5-40C1-A76A-DBC1EED3C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7750" y="7678738"/>
              <a:ext cx="260350" cy="263525"/>
            </a:xfrm>
            <a:custGeom>
              <a:avLst/>
              <a:gdLst>
                <a:gd name="T0" fmla="*/ 53 w 107"/>
                <a:gd name="T1" fmla="*/ 0 h 108"/>
                <a:gd name="T2" fmla="*/ 53 w 107"/>
                <a:gd name="T3" fmla="*/ 0 h 108"/>
                <a:gd name="T4" fmla="*/ 0 w 107"/>
                <a:gd name="T5" fmla="*/ 54 h 108"/>
                <a:gd name="T6" fmla="*/ 0 w 107"/>
                <a:gd name="T7" fmla="*/ 54 h 108"/>
                <a:gd name="T8" fmla="*/ 53 w 107"/>
                <a:gd name="T9" fmla="*/ 108 h 108"/>
                <a:gd name="T10" fmla="*/ 53 w 107"/>
                <a:gd name="T11" fmla="*/ 108 h 108"/>
                <a:gd name="T12" fmla="*/ 107 w 107"/>
                <a:gd name="T13" fmla="*/ 54 h 108"/>
                <a:gd name="T14" fmla="*/ 107 w 107"/>
                <a:gd name="T15" fmla="*/ 54 h 108"/>
                <a:gd name="T16" fmla="*/ 53 w 107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08"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4"/>
                    <a:pt x="24" y="108"/>
                    <a:pt x="53" y="108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83" y="108"/>
                    <a:pt x="107" y="8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24"/>
                    <a:pt x="83" y="0"/>
                    <a:pt x="53" y="0"/>
                  </a:cubicBezTo>
                  <a:close/>
                </a:path>
              </a:pathLst>
            </a:custGeom>
            <a:solidFill>
              <a:srgbClr val="D2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F2ADE25-7FD7-4219-A274-6F11663BE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4275" y="8666163"/>
              <a:ext cx="352425" cy="261938"/>
            </a:xfrm>
            <a:custGeom>
              <a:avLst/>
              <a:gdLst>
                <a:gd name="T0" fmla="*/ 91 w 145"/>
                <a:gd name="T1" fmla="*/ 0 h 107"/>
                <a:gd name="T2" fmla="*/ 54 w 145"/>
                <a:gd name="T3" fmla="*/ 0 h 107"/>
                <a:gd name="T4" fmla="*/ 0 w 145"/>
                <a:gd name="T5" fmla="*/ 54 h 107"/>
                <a:gd name="T6" fmla="*/ 0 w 145"/>
                <a:gd name="T7" fmla="*/ 54 h 107"/>
                <a:gd name="T8" fmla="*/ 54 w 145"/>
                <a:gd name="T9" fmla="*/ 107 h 107"/>
                <a:gd name="T10" fmla="*/ 91 w 145"/>
                <a:gd name="T11" fmla="*/ 107 h 107"/>
                <a:gd name="T12" fmla="*/ 145 w 145"/>
                <a:gd name="T13" fmla="*/ 54 h 107"/>
                <a:gd name="T14" fmla="*/ 145 w 145"/>
                <a:gd name="T15" fmla="*/ 54 h 107"/>
                <a:gd name="T16" fmla="*/ 91 w 145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07">
                  <a:moveTo>
                    <a:pt x="9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121" y="107"/>
                    <a:pt x="145" y="83"/>
                    <a:pt x="145" y="54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45" y="24"/>
                    <a:pt x="121" y="0"/>
                    <a:pt x="91" y="0"/>
                  </a:cubicBezTo>
                  <a:close/>
                </a:path>
              </a:pathLst>
            </a:custGeom>
            <a:solidFill>
              <a:srgbClr val="D2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895AB3E-8CDA-403B-8CB7-1851BCF36EC9}"/>
              </a:ext>
            </a:extLst>
          </p:cNvPr>
          <p:cNvGrpSpPr/>
          <p:nvPr/>
        </p:nvGrpSpPr>
        <p:grpSpPr>
          <a:xfrm>
            <a:off x="1596251" y="2171013"/>
            <a:ext cx="3396014" cy="1924593"/>
            <a:chOff x="2293938" y="8405813"/>
            <a:chExt cx="6792913" cy="3849688"/>
          </a:xfrm>
        </p:grpSpPr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25BC5A23-2D26-41F3-8E9B-1725C26F7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4313" y="8405813"/>
              <a:ext cx="5873750" cy="3849688"/>
            </a:xfrm>
            <a:custGeom>
              <a:avLst/>
              <a:gdLst>
                <a:gd name="T0" fmla="*/ 2325 w 2410"/>
                <a:gd name="T1" fmla="*/ 1578 h 1578"/>
                <a:gd name="T2" fmla="*/ 84 w 2410"/>
                <a:gd name="T3" fmla="*/ 1578 h 1578"/>
                <a:gd name="T4" fmla="*/ 0 w 2410"/>
                <a:gd name="T5" fmla="*/ 1494 h 1578"/>
                <a:gd name="T6" fmla="*/ 0 w 2410"/>
                <a:gd name="T7" fmla="*/ 84 h 1578"/>
                <a:gd name="T8" fmla="*/ 84 w 2410"/>
                <a:gd name="T9" fmla="*/ 0 h 1578"/>
                <a:gd name="T10" fmla="*/ 2325 w 2410"/>
                <a:gd name="T11" fmla="*/ 0 h 1578"/>
                <a:gd name="T12" fmla="*/ 2410 w 2410"/>
                <a:gd name="T13" fmla="*/ 84 h 1578"/>
                <a:gd name="T14" fmla="*/ 2410 w 2410"/>
                <a:gd name="T15" fmla="*/ 1494 h 1578"/>
                <a:gd name="T16" fmla="*/ 2325 w 2410"/>
                <a:gd name="T17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0" h="1578">
                  <a:moveTo>
                    <a:pt x="2325" y="1578"/>
                  </a:moveTo>
                  <a:cubicBezTo>
                    <a:pt x="84" y="1578"/>
                    <a:pt x="84" y="1578"/>
                    <a:pt x="84" y="1578"/>
                  </a:cubicBezTo>
                  <a:cubicBezTo>
                    <a:pt x="38" y="1578"/>
                    <a:pt x="0" y="1541"/>
                    <a:pt x="0" y="149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8"/>
                    <a:pt x="38" y="0"/>
                    <a:pt x="84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72" y="0"/>
                    <a:pt x="2410" y="38"/>
                    <a:pt x="2410" y="84"/>
                  </a:cubicBezTo>
                  <a:cubicBezTo>
                    <a:pt x="2410" y="1494"/>
                    <a:pt x="2410" y="1494"/>
                    <a:pt x="2410" y="1494"/>
                  </a:cubicBezTo>
                  <a:cubicBezTo>
                    <a:pt x="2410" y="1541"/>
                    <a:pt x="2372" y="1578"/>
                    <a:pt x="2325" y="1578"/>
                  </a:cubicBezTo>
                  <a:close/>
                </a:path>
              </a:pathLst>
            </a:custGeom>
            <a:solidFill>
              <a:srgbClr val="BAA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1" name="Rectangle 51">
              <a:extLst>
                <a:ext uri="{FF2B5EF4-FFF2-40B4-BE49-F238E27FC236}">
                  <a16:creationId xmlns:a16="http://schemas.microsoft.com/office/drawing/2014/main" id="{A2CCCFCB-C4EE-45D1-9989-A23C570A8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325" y="8636000"/>
              <a:ext cx="5418138" cy="3211513"/>
            </a:xfrm>
            <a:prstGeom prst="rect">
              <a:avLst/>
            </a:prstGeom>
            <a:solidFill>
              <a:srgbClr val="D4C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3E6F7CDF-FF3E-4AF2-BF92-38795D042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938" y="11931650"/>
              <a:ext cx="6792913" cy="323850"/>
            </a:xfrm>
            <a:custGeom>
              <a:avLst/>
              <a:gdLst>
                <a:gd name="T0" fmla="*/ 2771 w 2787"/>
                <a:gd name="T1" fmla="*/ 133 h 133"/>
                <a:gd name="T2" fmla="*/ 17 w 2787"/>
                <a:gd name="T3" fmla="*/ 133 h 133"/>
                <a:gd name="T4" fmla="*/ 0 w 2787"/>
                <a:gd name="T5" fmla="*/ 117 h 133"/>
                <a:gd name="T6" fmla="*/ 0 w 2787"/>
                <a:gd name="T7" fmla="*/ 16 h 133"/>
                <a:gd name="T8" fmla="*/ 17 w 2787"/>
                <a:gd name="T9" fmla="*/ 0 h 133"/>
                <a:gd name="T10" fmla="*/ 2771 w 2787"/>
                <a:gd name="T11" fmla="*/ 0 h 133"/>
                <a:gd name="T12" fmla="*/ 2787 w 2787"/>
                <a:gd name="T13" fmla="*/ 16 h 133"/>
                <a:gd name="T14" fmla="*/ 2787 w 2787"/>
                <a:gd name="T15" fmla="*/ 117 h 133"/>
                <a:gd name="T16" fmla="*/ 2771 w 2787"/>
                <a:gd name="T1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7" h="133">
                  <a:moveTo>
                    <a:pt x="2771" y="133"/>
                  </a:moveTo>
                  <a:cubicBezTo>
                    <a:pt x="17" y="133"/>
                    <a:pt x="17" y="133"/>
                    <a:pt x="17" y="133"/>
                  </a:cubicBezTo>
                  <a:cubicBezTo>
                    <a:pt x="8" y="133"/>
                    <a:pt x="0" y="126"/>
                    <a:pt x="0" y="1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771" y="0"/>
                    <a:pt x="2771" y="0"/>
                    <a:pt x="2771" y="0"/>
                  </a:cubicBezTo>
                  <a:cubicBezTo>
                    <a:pt x="2780" y="0"/>
                    <a:pt x="2787" y="7"/>
                    <a:pt x="2787" y="16"/>
                  </a:cubicBezTo>
                  <a:cubicBezTo>
                    <a:pt x="2787" y="117"/>
                    <a:pt x="2787" y="117"/>
                    <a:pt x="2787" y="117"/>
                  </a:cubicBezTo>
                  <a:cubicBezTo>
                    <a:pt x="2787" y="126"/>
                    <a:pt x="2780" y="133"/>
                    <a:pt x="2771" y="133"/>
                  </a:cubicBezTo>
                  <a:close/>
                </a:path>
              </a:pathLst>
            </a:custGeom>
            <a:solidFill>
              <a:srgbClr val="A38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2FFAE6CE-4C7D-45A4-8A3C-D97584974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525" y="11931650"/>
              <a:ext cx="1204913" cy="79375"/>
            </a:xfrm>
            <a:custGeom>
              <a:avLst/>
              <a:gdLst>
                <a:gd name="T0" fmla="*/ 464 w 494"/>
                <a:gd name="T1" fmla="*/ 33 h 33"/>
                <a:gd name="T2" fmla="*/ 30 w 494"/>
                <a:gd name="T3" fmla="*/ 33 h 33"/>
                <a:gd name="T4" fmla="*/ 10 w 494"/>
                <a:gd name="T5" fmla="*/ 20 h 33"/>
                <a:gd name="T6" fmla="*/ 0 w 494"/>
                <a:gd name="T7" fmla="*/ 0 h 33"/>
                <a:gd name="T8" fmla="*/ 494 w 494"/>
                <a:gd name="T9" fmla="*/ 0 h 33"/>
                <a:gd name="T10" fmla="*/ 484 w 494"/>
                <a:gd name="T11" fmla="*/ 20 h 33"/>
                <a:gd name="T12" fmla="*/ 464 w 49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4" h="33">
                  <a:moveTo>
                    <a:pt x="464" y="33"/>
                  </a:moveTo>
                  <a:cubicBezTo>
                    <a:pt x="30" y="33"/>
                    <a:pt x="30" y="33"/>
                    <a:pt x="30" y="33"/>
                  </a:cubicBezTo>
                  <a:cubicBezTo>
                    <a:pt x="21" y="33"/>
                    <a:pt x="14" y="28"/>
                    <a:pt x="1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484" y="20"/>
                    <a:pt x="484" y="20"/>
                    <a:pt x="484" y="20"/>
                  </a:cubicBezTo>
                  <a:cubicBezTo>
                    <a:pt x="480" y="28"/>
                    <a:pt x="472" y="33"/>
                    <a:pt x="464" y="33"/>
                  </a:cubicBezTo>
                  <a:close/>
                </a:path>
              </a:pathLst>
            </a:custGeom>
            <a:solidFill>
              <a:srgbClr val="7260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5888FB8-A15A-434F-B715-1635E160B8FE}"/>
              </a:ext>
            </a:extLst>
          </p:cNvPr>
          <p:cNvGrpSpPr/>
          <p:nvPr/>
        </p:nvGrpSpPr>
        <p:grpSpPr>
          <a:xfrm>
            <a:off x="2012461" y="2580335"/>
            <a:ext cx="1335708" cy="909520"/>
            <a:chOff x="4489450" y="4610100"/>
            <a:chExt cx="2671763" cy="1819276"/>
          </a:xfrm>
        </p:grpSpPr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592016AE-B108-46DB-9988-BA604F1B7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450" y="4610100"/>
              <a:ext cx="2671763" cy="96838"/>
            </a:xfrm>
            <a:custGeom>
              <a:avLst/>
              <a:gdLst>
                <a:gd name="T0" fmla="*/ 1096 w 1096"/>
                <a:gd name="T1" fmla="*/ 40 h 40"/>
                <a:gd name="T2" fmla="*/ 0 w 1096"/>
                <a:gd name="T3" fmla="*/ 40 h 40"/>
                <a:gd name="T4" fmla="*/ 0 w 1096"/>
                <a:gd name="T5" fmla="*/ 31 h 40"/>
                <a:gd name="T6" fmla="*/ 31 w 1096"/>
                <a:gd name="T7" fmla="*/ 0 h 40"/>
                <a:gd name="T8" fmla="*/ 1065 w 1096"/>
                <a:gd name="T9" fmla="*/ 0 h 40"/>
                <a:gd name="T10" fmla="*/ 1096 w 1096"/>
                <a:gd name="T11" fmla="*/ 31 h 40"/>
                <a:gd name="T12" fmla="*/ 1096 w 1096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6" h="40">
                  <a:moveTo>
                    <a:pt x="1096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1065" y="0"/>
                    <a:pt x="1065" y="0"/>
                    <a:pt x="1065" y="0"/>
                  </a:cubicBezTo>
                  <a:cubicBezTo>
                    <a:pt x="1082" y="0"/>
                    <a:pt x="1096" y="14"/>
                    <a:pt x="1096" y="31"/>
                  </a:cubicBezTo>
                  <a:lnTo>
                    <a:pt x="1096" y="40"/>
                  </a:lnTo>
                  <a:close/>
                </a:path>
              </a:pathLst>
            </a:custGeom>
            <a:solidFill>
              <a:srgbClr val="584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0EE13C81-976F-4148-ABDB-7C5CC651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450" y="4706938"/>
              <a:ext cx="2671763" cy="1722438"/>
            </a:xfrm>
            <a:custGeom>
              <a:avLst/>
              <a:gdLst>
                <a:gd name="T0" fmla="*/ 1056 w 1096"/>
                <a:gd name="T1" fmla="*/ 706 h 706"/>
                <a:gd name="T2" fmla="*/ 41 w 1096"/>
                <a:gd name="T3" fmla="*/ 706 h 706"/>
                <a:gd name="T4" fmla="*/ 0 w 1096"/>
                <a:gd name="T5" fmla="*/ 665 h 706"/>
                <a:gd name="T6" fmla="*/ 0 w 1096"/>
                <a:gd name="T7" fmla="*/ 0 h 706"/>
                <a:gd name="T8" fmla="*/ 1096 w 1096"/>
                <a:gd name="T9" fmla="*/ 0 h 706"/>
                <a:gd name="T10" fmla="*/ 1096 w 1096"/>
                <a:gd name="T11" fmla="*/ 665 h 706"/>
                <a:gd name="T12" fmla="*/ 1056 w 1096"/>
                <a:gd name="T13" fmla="*/ 706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6" h="706">
                  <a:moveTo>
                    <a:pt x="1056" y="706"/>
                  </a:moveTo>
                  <a:cubicBezTo>
                    <a:pt x="41" y="706"/>
                    <a:pt x="41" y="706"/>
                    <a:pt x="41" y="706"/>
                  </a:cubicBezTo>
                  <a:cubicBezTo>
                    <a:pt x="18" y="706"/>
                    <a:pt x="0" y="688"/>
                    <a:pt x="0" y="66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96" y="0"/>
                    <a:pt x="1096" y="0"/>
                    <a:pt x="1096" y="0"/>
                  </a:cubicBezTo>
                  <a:cubicBezTo>
                    <a:pt x="1096" y="665"/>
                    <a:pt x="1096" y="665"/>
                    <a:pt x="1096" y="665"/>
                  </a:cubicBezTo>
                  <a:cubicBezTo>
                    <a:pt x="1096" y="688"/>
                    <a:pt x="1078" y="706"/>
                    <a:pt x="1056" y="706"/>
                  </a:cubicBezTo>
                  <a:close/>
                </a:path>
              </a:pathLst>
            </a:custGeom>
            <a:solidFill>
              <a:srgbClr val="E7E4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6" name="Oval 56">
              <a:extLst>
                <a:ext uri="{FF2B5EF4-FFF2-40B4-BE49-F238E27FC236}">
                  <a16:creationId xmlns:a16="http://schemas.microsoft.com/office/drawing/2014/main" id="{588A0207-9E9A-48D1-A3E4-D0D6E5893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4643438"/>
              <a:ext cx="31750" cy="31750"/>
            </a:xfrm>
            <a:prstGeom prst="ellipse">
              <a:avLst/>
            </a:prstGeom>
            <a:solidFill>
              <a:srgbClr val="85D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7" name="Oval 57">
              <a:extLst>
                <a:ext uri="{FF2B5EF4-FFF2-40B4-BE49-F238E27FC236}">
                  <a16:creationId xmlns:a16="http://schemas.microsoft.com/office/drawing/2014/main" id="{33DEFCEE-2AE8-45B1-9B40-C1B89AAA3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4643438"/>
              <a:ext cx="31750" cy="31750"/>
            </a:xfrm>
            <a:prstGeom prst="ellipse">
              <a:avLst/>
            </a:pr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8" name="Oval 58">
              <a:extLst>
                <a:ext uri="{FF2B5EF4-FFF2-40B4-BE49-F238E27FC236}">
                  <a16:creationId xmlns:a16="http://schemas.microsoft.com/office/drawing/2014/main" id="{A94534AE-9351-479A-B918-7E8A45836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488" y="4643438"/>
              <a:ext cx="31750" cy="31750"/>
            </a:xfrm>
            <a:prstGeom prst="ellipse">
              <a:avLst/>
            </a:pr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59" name="Freeform 59">
              <a:extLst>
                <a:ext uri="{FF2B5EF4-FFF2-40B4-BE49-F238E27FC236}">
                  <a16:creationId xmlns:a16="http://schemas.microsoft.com/office/drawing/2014/main" id="{AE4F6248-230F-4C85-9CF3-EB1097070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075" y="4854575"/>
              <a:ext cx="1560513" cy="211138"/>
            </a:xfrm>
            <a:custGeom>
              <a:avLst/>
              <a:gdLst>
                <a:gd name="T0" fmla="*/ 622 w 640"/>
                <a:gd name="T1" fmla="*/ 87 h 87"/>
                <a:gd name="T2" fmla="*/ 18 w 640"/>
                <a:gd name="T3" fmla="*/ 87 h 87"/>
                <a:gd name="T4" fmla="*/ 0 w 640"/>
                <a:gd name="T5" fmla="*/ 69 h 87"/>
                <a:gd name="T6" fmla="*/ 0 w 640"/>
                <a:gd name="T7" fmla="*/ 18 h 87"/>
                <a:gd name="T8" fmla="*/ 18 w 640"/>
                <a:gd name="T9" fmla="*/ 0 h 87"/>
                <a:gd name="T10" fmla="*/ 622 w 640"/>
                <a:gd name="T11" fmla="*/ 0 h 87"/>
                <a:gd name="T12" fmla="*/ 640 w 640"/>
                <a:gd name="T13" fmla="*/ 18 h 87"/>
                <a:gd name="T14" fmla="*/ 640 w 640"/>
                <a:gd name="T15" fmla="*/ 69 h 87"/>
                <a:gd name="T16" fmla="*/ 622 w 640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" h="87">
                  <a:moveTo>
                    <a:pt x="622" y="87"/>
                  </a:moveTo>
                  <a:cubicBezTo>
                    <a:pt x="18" y="87"/>
                    <a:pt x="18" y="87"/>
                    <a:pt x="18" y="87"/>
                  </a:cubicBezTo>
                  <a:cubicBezTo>
                    <a:pt x="8" y="87"/>
                    <a:pt x="0" y="79"/>
                    <a:pt x="0" y="6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622" y="0"/>
                    <a:pt x="622" y="0"/>
                    <a:pt x="622" y="0"/>
                  </a:cubicBezTo>
                  <a:cubicBezTo>
                    <a:pt x="632" y="0"/>
                    <a:pt x="640" y="8"/>
                    <a:pt x="640" y="18"/>
                  </a:cubicBezTo>
                  <a:cubicBezTo>
                    <a:pt x="640" y="69"/>
                    <a:pt x="640" y="69"/>
                    <a:pt x="640" y="69"/>
                  </a:cubicBezTo>
                  <a:cubicBezTo>
                    <a:pt x="640" y="79"/>
                    <a:pt x="632" y="87"/>
                    <a:pt x="622" y="87"/>
                  </a:cubicBezTo>
                  <a:close/>
                </a:path>
              </a:pathLst>
            </a:custGeom>
            <a:solidFill>
              <a:srgbClr val="8A7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0" name="Freeform 60">
              <a:extLst>
                <a:ext uri="{FF2B5EF4-FFF2-40B4-BE49-F238E27FC236}">
                  <a16:creationId xmlns:a16="http://schemas.microsoft.com/office/drawing/2014/main" id="{2E82165C-4F25-4CDB-9F96-AB9FC84B8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075" y="5173663"/>
              <a:ext cx="858838" cy="509588"/>
            </a:xfrm>
            <a:custGeom>
              <a:avLst/>
              <a:gdLst>
                <a:gd name="T0" fmla="*/ 334 w 352"/>
                <a:gd name="T1" fmla="*/ 209 h 209"/>
                <a:gd name="T2" fmla="*/ 18 w 352"/>
                <a:gd name="T3" fmla="*/ 209 h 209"/>
                <a:gd name="T4" fmla="*/ 0 w 352"/>
                <a:gd name="T5" fmla="*/ 191 h 209"/>
                <a:gd name="T6" fmla="*/ 0 w 352"/>
                <a:gd name="T7" fmla="*/ 18 h 209"/>
                <a:gd name="T8" fmla="*/ 18 w 352"/>
                <a:gd name="T9" fmla="*/ 0 h 209"/>
                <a:gd name="T10" fmla="*/ 334 w 352"/>
                <a:gd name="T11" fmla="*/ 0 h 209"/>
                <a:gd name="T12" fmla="*/ 352 w 352"/>
                <a:gd name="T13" fmla="*/ 18 h 209"/>
                <a:gd name="T14" fmla="*/ 352 w 352"/>
                <a:gd name="T15" fmla="*/ 191 h 209"/>
                <a:gd name="T16" fmla="*/ 334 w 352"/>
                <a:gd name="T1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209">
                  <a:moveTo>
                    <a:pt x="334" y="209"/>
                  </a:moveTo>
                  <a:cubicBezTo>
                    <a:pt x="18" y="209"/>
                    <a:pt x="18" y="209"/>
                    <a:pt x="18" y="209"/>
                  </a:cubicBezTo>
                  <a:cubicBezTo>
                    <a:pt x="8" y="209"/>
                    <a:pt x="0" y="201"/>
                    <a:pt x="0" y="19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44" y="0"/>
                    <a:pt x="352" y="8"/>
                    <a:pt x="352" y="18"/>
                  </a:cubicBezTo>
                  <a:cubicBezTo>
                    <a:pt x="352" y="191"/>
                    <a:pt x="352" y="191"/>
                    <a:pt x="352" y="191"/>
                  </a:cubicBezTo>
                  <a:cubicBezTo>
                    <a:pt x="352" y="201"/>
                    <a:pt x="344" y="209"/>
                    <a:pt x="334" y="209"/>
                  </a:cubicBezTo>
                  <a:close/>
                </a:path>
              </a:pathLst>
            </a:custGeom>
            <a:solidFill>
              <a:srgbClr val="8A7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1" name="Freeform 61">
              <a:extLst>
                <a:ext uri="{FF2B5EF4-FFF2-40B4-BE49-F238E27FC236}">
                  <a16:creationId xmlns:a16="http://schemas.microsoft.com/office/drawing/2014/main" id="{4C4BA445-F352-4A32-A8D0-C7735BAD3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700" y="4795838"/>
              <a:ext cx="196850" cy="28575"/>
            </a:xfrm>
            <a:custGeom>
              <a:avLst/>
              <a:gdLst>
                <a:gd name="T0" fmla="*/ 75 w 81"/>
                <a:gd name="T1" fmla="*/ 12 h 12"/>
                <a:gd name="T2" fmla="*/ 6 w 81"/>
                <a:gd name="T3" fmla="*/ 12 h 12"/>
                <a:gd name="T4" fmla="*/ 0 w 81"/>
                <a:gd name="T5" fmla="*/ 6 h 12"/>
                <a:gd name="T6" fmla="*/ 0 w 81"/>
                <a:gd name="T7" fmla="*/ 6 h 12"/>
                <a:gd name="T8" fmla="*/ 6 w 81"/>
                <a:gd name="T9" fmla="*/ 0 h 12"/>
                <a:gd name="T10" fmla="*/ 75 w 81"/>
                <a:gd name="T11" fmla="*/ 0 h 12"/>
                <a:gd name="T12" fmla="*/ 81 w 81"/>
                <a:gd name="T13" fmla="*/ 6 h 12"/>
                <a:gd name="T14" fmla="*/ 81 w 81"/>
                <a:gd name="T15" fmla="*/ 6 h 12"/>
                <a:gd name="T16" fmla="*/ 75 w 8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2">
                  <a:moveTo>
                    <a:pt x="7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1" y="3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9"/>
                    <a:pt x="78" y="12"/>
                    <a:pt x="75" y="12"/>
                  </a:cubicBezTo>
                  <a:close/>
                </a:path>
              </a:pathLst>
            </a:custGeom>
            <a:solidFill>
              <a:srgbClr val="C0C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9A8043DF-8828-436E-A03E-B830FE0C3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700" y="5105400"/>
              <a:ext cx="196850" cy="28575"/>
            </a:xfrm>
            <a:custGeom>
              <a:avLst/>
              <a:gdLst>
                <a:gd name="T0" fmla="*/ 75 w 81"/>
                <a:gd name="T1" fmla="*/ 12 h 12"/>
                <a:gd name="T2" fmla="*/ 6 w 81"/>
                <a:gd name="T3" fmla="*/ 12 h 12"/>
                <a:gd name="T4" fmla="*/ 0 w 81"/>
                <a:gd name="T5" fmla="*/ 6 h 12"/>
                <a:gd name="T6" fmla="*/ 0 w 81"/>
                <a:gd name="T7" fmla="*/ 6 h 12"/>
                <a:gd name="T8" fmla="*/ 6 w 81"/>
                <a:gd name="T9" fmla="*/ 0 h 12"/>
                <a:gd name="T10" fmla="*/ 75 w 81"/>
                <a:gd name="T11" fmla="*/ 0 h 12"/>
                <a:gd name="T12" fmla="*/ 81 w 81"/>
                <a:gd name="T13" fmla="*/ 6 h 12"/>
                <a:gd name="T14" fmla="*/ 81 w 81"/>
                <a:gd name="T15" fmla="*/ 6 h 12"/>
                <a:gd name="T16" fmla="*/ 75 w 8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2">
                  <a:moveTo>
                    <a:pt x="7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1" y="3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10"/>
                    <a:pt x="78" y="12"/>
                    <a:pt x="75" y="12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DFB152D8-8498-4F75-BD8A-CB03A47B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6538" y="5105400"/>
              <a:ext cx="346075" cy="28575"/>
            </a:xfrm>
            <a:custGeom>
              <a:avLst/>
              <a:gdLst>
                <a:gd name="T0" fmla="*/ 136 w 142"/>
                <a:gd name="T1" fmla="*/ 12 h 12"/>
                <a:gd name="T2" fmla="*/ 6 w 142"/>
                <a:gd name="T3" fmla="*/ 12 h 12"/>
                <a:gd name="T4" fmla="*/ 0 w 142"/>
                <a:gd name="T5" fmla="*/ 6 h 12"/>
                <a:gd name="T6" fmla="*/ 0 w 142"/>
                <a:gd name="T7" fmla="*/ 6 h 12"/>
                <a:gd name="T8" fmla="*/ 6 w 142"/>
                <a:gd name="T9" fmla="*/ 0 h 12"/>
                <a:gd name="T10" fmla="*/ 136 w 142"/>
                <a:gd name="T11" fmla="*/ 0 h 12"/>
                <a:gd name="T12" fmla="*/ 142 w 142"/>
                <a:gd name="T13" fmla="*/ 6 h 12"/>
                <a:gd name="T14" fmla="*/ 142 w 142"/>
                <a:gd name="T15" fmla="*/ 6 h 12"/>
                <a:gd name="T16" fmla="*/ 136 w 14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2">
                  <a:moveTo>
                    <a:pt x="13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9" y="0"/>
                    <a:pt x="142" y="3"/>
                    <a:pt x="142" y="6"/>
                  </a:cubicBezTo>
                  <a:cubicBezTo>
                    <a:pt x="142" y="6"/>
                    <a:pt x="142" y="6"/>
                    <a:pt x="142" y="6"/>
                  </a:cubicBezTo>
                  <a:cubicBezTo>
                    <a:pt x="142" y="10"/>
                    <a:pt x="139" y="12"/>
                    <a:pt x="136" y="12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4" name="Freeform 64">
              <a:extLst>
                <a:ext uri="{FF2B5EF4-FFF2-40B4-BE49-F238E27FC236}">
                  <a16:creationId xmlns:a16="http://schemas.microsoft.com/office/drawing/2014/main" id="{81DAB10A-855A-4CBA-9ADF-EB350A800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188" y="5105400"/>
              <a:ext cx="173038" cy="28575"/>
            </a:xfrm>
            <a:custGeom>
              <a:avLst/>
              <a:gdLst>
                <a:gd name="T0" fmla="*/ 65 w 71"/>
                <a:gd name="T1" fmla="*/ 12 h 12"/>
                <a:gd name="T2" fmla="*/ 6 w 71"/>
                <a:gd name="T3" fmla="*/ 12 h 12"/>
                <a:gd name="T4" fmla="*/ 0 w 71"/>
                <a:gd name="T5" fmla="*/ 6 h 12"/>
                <a:gd name="T6" fmla="*/ 0 w 71"/>
                <a:gd name="T7" fmla="*/ 6 h 12"/>
                <a:gd name="T8" fmla="*/ 6 w 71"/>
                <a:gd name="T9" fmla="*/ 0 h 12"/>
                <a:gd name="T10" fmla="*/ 65 w 71"/>
                <a:gd name="T11" fmla="*/ 0 h 12"/>
                <a:gd name="T12" fmla="*/ 71 w 71"/>
                <a:gd name="T13" fmla="*/ 6 h 12"/>
                <a:gd name="T14" fmla="*/ 71 w 71"/>
                <a:gd name="T15" fmla="*/ 6 h 12"/>
                <a:gd name="T16" fmla="*/ 65 w 7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2">
                  <a:moveTo>
                    <a:pt x="6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8" y="0"/>
                    <a:pt x="71" y="3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0"/>
                    <a:pt x="68" y="12"/>
                    <a:pt x="65" y="12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5" name="Freeform 65">
              <a:extLst>
                <a:ext uri="{FF2B5EF4-FFF2-40B4-BE49-F238E27FC236}">
                  <a16:creationId xmlns:a16="http://schemas.microsoft.com/office/drawing/2014/main" id="{2AC87E9C-E66D-4FE0-9DBC-468636305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0313" y="5105400"/>
              <a:ext cx="258763" cy="28575"/>
            </a:xfrm>
            <a:custGeom>
              <a:avLst/>
              <a:gdLst>
                <a:gd name="T0" fmla="*/ 100 w 106"/>
                <a:gd name="T1" fmla="*/ 12 h 12"/>
                <a:gd name="T2" fmla="*/ 6 w 106"/>
                <a:gd name="T3" fmla="*/ 12 h 12"/>
                <a:gd name="T4" fmla="*/ 0 w 106"/>
                <a:gd name="T5" fmla="*/ 6 h 12"/>
                <a:gd name="T6" fmla="*/ 0 w 106"/>
                <a:gd name="T7" fmla="*/ 6 h 12"/>
                <a:gd name="T8" fmla="*/ 6 w 106"/>
                <a:gd name="T9" fmla="*/ 0 h 12"/>
                <a:gd name="T10" fmla="*/ 100 w 106"/>
                <a:gd name="T11" fmla="*/ 0 h 12"/>
                <a:gd name="T12" fmla="*/ 106 w 106"/>
                <a:gd name="T13" fmla="*/ 6 h 12"/>
                <a:gd name="T14" fmla="*/ 106 w 106"/>
                <a:gd name="T15" fmla="*/ 6 h 12"/>
                <a:gd name="T16" fmla="*/ 100 w 106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2">
                  <a:moveTo>
                    <a:pt x="10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6" y="3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6" y="10"/>
                    <a:pt x="103" y="12"/>
                    <a:pt x="100" y="12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6" name="Freeform 66">
              <a:extLst>
                <a:ext uri="{FF2B5EF4-FFF2-40B4-BE49-F238E27FC236}">
                  <a16:creationId xmlns:a16="http://schemas.microsoft.com/office/drawing/2014/main" id="{67D657C0-0506-4F4F-9C2E-A364DB3EF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913" y="5105400"/>
              <a:ext cx="374650" cy="28575"/>
            </a:xfrm>
            <a:custGeom>
              <a:avLst/>
              <a:gdLst>
                <a:gd name="T0" fmla="*/ 147 w 154"/>
                <a:gd name="T1" fmla="*/ 12 h 12"/>
                <a:gd name="T2" fmla="*/ 6 w 154"/>
                <a:gd name="T3" fmla="*/ 12 h 12"/>
                <a:gd name="T4" fmla="*/ 0 w 154"/>
                <a:gd name="T5" fmla="*/ 6 h 12"/>
                <a:gd name="T6" fmla="*/ 0 w 154"/>
                <a:gd name="T7" fmla="*/ 6 h 12"/>
                <a:gd name="T8" fmla="*/ 6 w 154"/>
                <a:gd name="T9" fmla="*/ 0 h 12"/>
                <a:gd name="T10" fmla="*/ 147 w 154"/>
                <a:gd name="T11" fmla="*/ 0 h 12"/>
                <a:gd name="T12" fmla="*/ 154 w 154"/>
                <a:gd name="T13" fmla="*/ 6 h 12"/>
                <a:gd name="T14" fmla="*/ 154 w 154"/>
                <a:gd name="T15" fmla="*/ 6 h 12"/>
                <a:gd name="T16" fmla="*/ 147 w 15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2">
                  <a:moveTo>
                    <a:pt x="147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1" y="0"/>
                    <a:pt x="154" y="3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10"/>
                    <a:pt x="151" y="12"/>
                    <a:pt x="147" y="12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7" name="Freeform 67">
              <a:extLst>
                <a:ext uri="{FF2B5EF4-FFF2-40B4-BE49-F238E27FC236}">
                  <a16:creationId xmlns:a16="http://schemas.microsoft.com/office/drawing/2014/main" id="{2DB65C46-3C2D-4496-AEB1-6A1FA0FA9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5197475"/>
              <a:ext cx="374650" cy="30163"/>
            </a:xfrm>
            <a:custGeom>
              <a:avLst/>
              <a:gdLst>
                <a:gd name="T0" fmla="*/ 148 w 154"/>
                <a:gd name="T1" fmla="*/ 12 h 12"/>
                <a:gd name="T2" fmla="*/ 6 w 154"/>
                <a:gd name="T3" fmla="*/ 12 h 12"/>
                <a:gd name="T4" fmla="*/ 0 w 154"/>
                <a:gd name="T5" fmla="*/ 6 h 12"/>
                <a:gd name="T6" fmla="*/ 0 w 154"/>
                <a:gd name="T7" fmla="*/ 6 h 12"/>
                <a:gd name="T8" fmla="*/ 6 w 154"/>
                <a:gd name="T9" fmla="*/ 0 h 12"/>
                <a:gd name="T10" fmla="*/ 148 w 154"/>
                <a:gd name="T11" fmla="*/ 0 h 12"/>
                <a:gd name="T12" fmla="*/ 154 w 154"/>
                <a:gd name="T13" fmla="*/ 6 h 12"/>
                <a:gd name="T14" fmla="*/ 154 w 154"/>
                <a:gd name="T15" fmla="*/ 6 h 12"/>
                <a:gd name="T16" fmla="*/ 148 w 15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2">
                  <a:moveTo>
                    <a:pt x="14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1" y="0"/>
                    <a:pt x="154" y="3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10"/>
                    <a:pt x="151" y="12"/>
                    <a:pt x="148" y="12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8" name="Freeform 68">
              <a:extLst>
                <a:ext uri="{FF2B5EF4-FFF2-40B4-BE49-F238E27FC236}">
                  <a16:creationId xmlns:a16="http://schemas.microsoft.com/office/drawing/2014/main" id="{BE477D2F-8F2C-4F87-8313-AB23A64E6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5243513"/>
              <a:ext cx="190500" cy="11113"/>
            </a:xfrm>
            <a:custGeom>
              <a:avLst/>
              <a:gdLst>
                <a:gd name="T0" fmla="*/ 75 w 78"/>
                <a:gd name="T1" fmla="*/ 4 h 4"/>
                <a:gd name="T2" fmla="*/ 2 w 78"/>
                <a:gd name="T3" fmla="*/ 4 h 4"/>
                <a:gd name="T4" fmla="*/ 0 w 78"/>
                <a:gd name="T5" fmla="*/ 2 h 4"/>
                <a:gd name="T6" fmla="*/ 0 w 78"/>
                <a:gd name="T7" fmla="*/ 2 h 4"/>
                <a:gd name="T8" fmla="*/ 2 w 78"/>
                <a:gd name="T9" fmla="*/ 0 h 4"/>
                <a:gd name="T10" fmla="*/ 75 w 78"/>
                <a:gd name="T11" fmla="*/ 0 h 4"/>
                <a:gd name="T12" fmla="*/ 78 w 78"/>
                <a:gd name="T13" fmla="*/ 2 h 4"/>
                <a:gd name="T14" fmla="*/ 78 w 78"/>
                <a:gd name="T15" fmla="*/ 2 h 4"/>
                <a:gd name="T16" fmla="*/ 75 w 78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4">
                  <a:moveTo>
                    <a:pt x="7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3"/>
                    <a:pt x="77" y="4"/>
                    <a:pt x="75" y="4"/>
                  </a:cubicBezTo>
                  <a:close/>
                </a:path>
              </a:pathLst>
            </a:custGeom>
            <a:solidFill>
              <a:srgbClr val="B3B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69" name="Freeform 69">
              <a:extLst>
                <a:ext uri="{FF2B5EF4-FFF2-40B4-BE49-F238E27FC236}">
                  <a16:creationId xmlns:a16="http://schemas.microsoft.com/office/drawing/2014/main" id="{88471E25-44DD-4AA0-90FD-EA009CBDD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5300663"/>
              <a:ext cx="374650" cy="31750"/>
            </a:xfrm>
            <a:custGeom>
              <a:avLst/>
              <a:gdLst>
                <a:gd name="T0" fmla="*/ 148 w 154"/>
                <a:gd name="T1" fmla="*/ 13 h 13"/>
                <a:gd name="T2" fmla="*/ 6 w 154"/>
                <a:gd name="T3" fmla="*/ 13 h 13"/>
                <a:gd name="T4" fmla="*/ 0 w 154"/>
                <a:gd name="T5" fmla="*/ 6 h 13"/>
                <a:gd name="T6" fmla="*/ 0 w 154"/>
                <a:gd name="T7" fmla="*/ 6 h 13"/>
                <a:gd name="T8" fmla="*/ 6 w 154"/>
                <a:gd name="T9" fmla="*/ 0 h 13"/>
                <a:gd name="T10" fmla="*/ 148 w 154"/>
                <a:gd name="T11" fmla="*/ 0 h 13"/>
                <a:gd name="T12" fmla="*/ 154 w 154"/>
                <a:gd name="T13" fmla="*/ 6 h 13"/>
                <a:gd name="T14" fmla="*/ 154 w 154"/>
                <a:gd name="T15" fmla="*/ 6 h 13"/>
                <a:gd name="T16" fmla="*/ 148 w 15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3">
                  <a:moveTo>
                    <a:pt x="148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1" y="0"/>
                    <a:pt x="154" y="3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10"/>
                    <a:pt x="151" y="13"/>
                    <a:pt x="148" y="13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6F5AF1C7-80BE-4BD4-84BB-21858A9D2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5346700"/>
              <a:ext cx="190500" cy="9525"/>
            </a:xfrm>
            <a:custGeom>
              <a:avLst/>
              <a:gdLst>
                <a:gd name="T0" fmla="*/ 75 w 78"/>
                <a:gd name="T1" fmla="*/ 4 h 4"/>
                <a:gd name="T2" fmla="*/ 2 w 78"/>
                <a:gd name="T3" fmla="*/ 4 h 4"/>
                <a:gd name="T4" fmla="*/ 0 w 78"/>
                <a:gd name="T5" fmla="*/ 2 h 4"/>
                <a:gd name="T6" fmla="*/ 0 w 78"/>
                <a:gd name="T7" fmla="*/ 2 h 4"/>
                <a:gd name="T8" fmla="*/ 2 w 78"/>
                <a:gd name="T9" fmla="*/ 0 h 4"/>
                <a:gd name="T10" fmla="*/ 75 w 78"/>
                <a:gd name="T11" fmla="*/ 0 h 4"/>
                <a:gd name="T12" fmla="*/ 78 w 78"/>
                <a:gd name="T13" fmla="*/ 2 h 4"/>
                <a:gd name="T14" fmla="*/ 78 w 78"/>
                <a:gd name="T15" fmla="*/ 2 h 4"/>
                <a:gd name="T16" fmla="*/ 75 w 78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4">
                  <a:moveTo>
                    <a:pt x="7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3"/>
                    <a:pt x="77" y="4"/>
                    <a:pt x="75" y="4"/>
                  </a:cubicBezTo>
                  <a:close/>
                </a:path>
              </a:pathLst>
            </a:custGeom>
            <a:solidFill>
              <a:srgbClr val="B3B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1" name="Freeform 71">
              <a:extLst>
                <a:ext uri="{FF2B5EF4-FFF2-40B4-BE49-F238E27FC236}">
                  <a16:creationId xmlns:a16="http://schemas.microsoft.com/office/drawing/2014/main" id="{D822523C-702B-4B63-92C8-3EC84B72D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5405438"/>
              <a:ext cx="374650" cy="28575"/>
            </a:xfrm>
            <a:custGeom>
              <a:avLst/>
              <a:gdLst>
                <a:gd name="T0" fmla="*/ 148 w 154"/>
                <a:gd name="T1" fmla="*/ 12 h 12"/>
                <a:gd name="T2" fmla="*/ 6 w 154"/>
                <a:gd name="T3" fmla="*/ 12 h 12"/>
                <a:gd name="T4" fmla="*/ 0 w 154"/>
                <a:gd name="T5" fmla="*/ 6 h 12"/>
                <a:gd name="T6" fmla="*/ 0 w 154"/>
                <a:gd name="T7" fmla="*/ 6 h 12"/>
                <a:gd name="T8" fmla="*/ 6 w 154"/>
                <a:gd name="T9" fmla="*/ 0 h 12"/>
                <a:gd name="T10" fmla="*/ 148 w 154"/>
                <a:gd name="T11" fmla="*/ 0 h 12"/>
                <a:gd name="T12" fmla="*/ 154 w 154"/>
                <a:gd name="T13" fmla="*/ 6 h 12"/>
                <a:gd name="T14" fmla="*/ 154 w 154"/>
                <a:gd name="T15" fmla="*/ 6 h 12"/>
                <a:gd name="T16" fmla="*/ 148 w 15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2">
                  <a:moveTo>
                    <a:pt x="14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1" y="0"/>
                    <a:pt x="154" y="2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9"/>
                    <a:pt x="151" y="12"/>
                    <a:pt x="148" y="12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2" name="Freeform 72">
              <a:extLst>
                <a:ext uri="{FF2B5EF4-FFF2-40B4-BE49-F238E27FC236}">
                  <a16:creationId xmlns:a16="http://schemas.microsoft.com/office/drawing/2014/main" id="{91B4BE36-5C1B-4370-BB24-0DB9903FB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5449888"/>
              <a:ext cx="190500" cy="11113"/>
            </a:xfrm>
            <a:custGeom>
              <a:avLst/>
              <a:gdLst>
                <a:gd name="T0" fmla="*/ 75 w 78"/>
                <a:gd name="T1" fmla="*/ 5 h 5"/>
                <a:gd name="T2" fmla="*/ 2 w 78"/>
                <a:gd name="T3" fmla="*/ 5 h 5"/>
                <a:gd name="T4" fmla="*/ 0 w 78"/>
                <a:gd name="T5" fmla="*/ 2 h 5"/>
                <a:gd name="T6" fmla="*/ 0 w 78"/>
                <a:gd name="T7" fmla="*/ 2 h 5"/>
                <a:gd name="T8" fmla="*/ 2 w 78"/>
                <a:gd name="T9" fmla="*/ 0 h 5"/>
                <a:gd name="T10" fmla="*/ 75 w 78"/>
                <a:gd name="T11" fmla="*/ 0 h 5"/>
                <a:gd name="T12" fmla="*/ 78 w 78"/>
                <a:gd name="T13" fmla="*/ 2 h 5"/>
                <a:gd name="T14" fmla="*/ 78 w 78"/>
                <a:gd name="T15" fmla="*/ 2 h 5"/>
                <a:gd name="T16" fmla="*/ 75 w 78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5">
                  <a:moveTo>
                    <a:pt x="75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4"/>
                    <a:pt x="77" y="5"/>
                    <a:pt x="75" y="5"/>
                  </a:cubicBezTo>
                  <a:close/>
                </a:path>
              </a:pathLst>
            </a:custGeom>
            <a:solidFill>
              <a:srgbClr val="B3B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3" name="Freeform 73">
              <a:extLst>
                <a:ext uri="{FF2B5EF4-FFF2-40B4-BE49-F238E27FC236}">
                  <a16:creationId xmlns:a16="http://schemas.microsoft.com/office/drawing/2014/main" id="{B8B4C418-9BEF-42FD-B9F8-955BC4201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5507038"/>
              <a:ext cx="374650" cy="30163"/>
            </a:xfrm>
            <a:custGeom>
              <a:avLst/>
              <a:gdLst>
                <a:gd name="T0" fmla="*/ 148 w 154"/>
                <a:gd name="T1" fmla="*/ 12 h 12"/>
                <a:gd name="T2" fmla="*/ 6 w 154"/>
                <a:gd name="T3" fmla="*/ 12 h 12"/>
                <a:gd name="T4" fmla="*/ 0 w 154"/>
                <a:gd name="T5" fmla="*/ 6 h 12"/>
                <a:gd name="T6" fmla="*/ 0 w 154"/>
                <a:gd name="T7" fmla="*/ 6 h 12"/>
                <a:gd name="T8" fmla="*/ 6 w 154"/>
                <a:gd name="T9" fmla="*/ 0 h 12"/>
                <a:gd name="T10" fmla="*/ 148 w 154"/>
                <a:gd name="T11" fmla="*/ 0 h 12"/>
                <a:gd name="T12" fmla="*/ 154 w 154"/>
                <a:gd name="T13" fmla="*/ 6 h 12"/>
                <a:gd name="T14" fmla="*/ 154 w 154"/>
                <a:gd name="T15" fmla="*/ 6 h 12"/>
                <a:gd name="T16" fmla="*/ 148 w 15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2">
                  <a:moveTo>
                    <a:pt x="14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1" y="0"/>
                    <a:pt x="154" y="3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9"/>
                    <a:pt x="151" y="12"/>
                    <a:pt x="148" y="12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4" name="Freeform 74">
              <a:extLst>
                <a:ext uri="{FF2B5EF4-FFF2-40B4-BE49-F238E27FC236}">
                  <a16:creationId xmlns:a16="http://schemas.microsoft.com/office/drawing/2014/main" id="{26519F5E-06BB-47F6-93D7-471BE4A4A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5551488"/>
              <a:ext cx="190500" cy="12700"/>
            </a:xfrm>
            <a:custGeom>
              <a:avLst/>
              <a:gdLst>
                <a:gd name="T0" fmla="*/ 75 w 78"/>
                <a:gd name="T1" fmla="*/ 5 h 5"/>
                <a:gd name="T2" fmla="*/ 2 w 78"/>
                <a:gd name="T3" fmla="*/ 5 h 5"/>
                <a:gd name="T4" fmla="*/ 0 w 78"/>
                <a:gd name="T5" fmla="*/ 3 h 5"/>
                <a:gd name="T6" fmla="*/ 0 w 78"/>
                <a:gd name="T7" fmla="*/ 3 h 5"/>
                <a:gd name="T8" fmla="*/ 2 w 78"/>
                <a:gd name="T9" fmla="*/ 0 h 5"/>
                <a:gd name="T10" fmla="*/ 75 w 78"/>
                <a:gd name="T11" fmla="*/ 0 h 5"/>
                <a:gd name="T12" fmla="*/ 78 w 78"/>
                <a:gd name="T13" fmla="*/ 3 h 5"/>
                <a:gd name="T14" fmla="*/ 78 w 78"/>
                <a:gd name="T15" fmla="*/ 3 h 5"/>
                <a:gd name="T16" fmla="*/ 75 w 78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5">
                  <a:moveTo>
                    <a:pt x="75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4"/>
                    <a:pt x="77" y="5"/>
                    <a:pt x="75" y="5"/>
                  </a:cubicBezTo>
                  <a:close/>
                </a:path>
              </a:pathLst>
            </a:custGeom>
            <a:solidFill>
              <a:srgbClr val="B3B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5" name="Freeform 75">
              <a:extLst>
                <a:ext uri="{FF2B5EF4-FFF2-40B4-BE49-F238E27FC236}">
                  <a16:creationId xmlns:a16="http://schemas.microsoft.com/office/drawing/2014/main" id="{828B051B-0443-49F1-BB90-AC5C167C0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5610225"/>
              <a:ext cx="374650" cy="28575"/>
            </a:xfrm>
            <a:custGeom>
              <a:avLst/>
              <a:gdLst>
                <a:gd name="T0" fmla="*/ 148 w 154"/>
                <a:gd name="T1" fmla="*/ 12 h 12"/>
                <a:gd name="T2" fmla="*/ 6 w 154"/>
                <a:gd name="T3" fmla="*/ 12 h 12"/>
                <a:gd name="T4" fmla="*/ 0 w 154"/>
                <a:gd name="T5" fmla="*/ 6 h 12"/>
                <a:gd name="T6" fmla="*/ 0 w 154"/>
                <a:gd name="T7" fmla="*/ 6 h 12"/>
                <a:gd name="T8" fmla="*/ 6 w 154"/>
                <a:gd name="T9" fmla="*/ 0 h 12"/>
                <a:gd name="T10" fmla="*/ 148 w 154"/>
                <a:gd name="T11" fmla="*/ 0 h 12"/>
                <a:gd name="T12" fmla="*/ 154 w 154"/>
                <a:gd name="T13" fmla="*/ 6 h 12"/>
                <a:gd name="T14" fmla="*/ 154 w 154"/>
                <a:gd name="T15" fmla="*/ 6 h 12"/>
                <a:gd name="T16" fmla="*/ 148 w 15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2">
                  <a:moveTo>
                    <a:pt x="14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1" y="0"/>
                    <a:pt x="154" y="3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10"/>
                    <a:pt x="151" y="12"/>
                    <a:pt x="148" y="12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347C0330-A880-4296-A8B1-CFEF3E7FF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5656263"/>
              <a:ext cx="190500" cy="9525"/>
            </a:xfrm>
            <a:custGeom>
              <a:avLst/>
              <a:gdLst>
                <a:gd name="T0" fmla="*/ 75 w 78"/>
                <a:gd name="T1" fmla="*/ 4 h 4"/>
                <a:gd name="T2" fmla="*/ 2 w 78"/>
                <a:gd name="T3" fmla="*/ 4 h 4"/>
                <a:gd name="T4" fmla="*/ 0 w 78"/>
                <a:gd name="T5" fmla="*/ 2 h 4"/>
                <a:gd name="T6" fmla="*/ 0 w 78"/>
                <a:gd name="T7" fmla="*/ 2 h 4"/>
                <a:gd name="T8" fmla="*/ 2 w 78"/>
                <a:gd name="T9" fmla="*/ 0 h 4"/>
                <a:gd name="T10" fmla="*/ 75 w 78"/>
                <a:gd name="T11" fmla="*/ 0 h 4"/>
                <a:gd name="T12" fmla="*/ 78 w 78"/>
                <a:gd name="T13" fmla="*/ 2 h 4"/>
                <a:gd name="T14" fmla="*/ 78 w 78"/>
                <a:gd name="T15" fmla="*/ 2 h 4"/>
                <a:gd name="T16" fmla="*/ 75 w 78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4">
                  <a:moveTo>
                    <a:pt x="7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3"/>
                    <a:pt x="77" y="4"/>
                    <a:pt x="75" y="4"/>
                  </a:cubicBezTo>
                  <a:close/>
                </a:path>
              </a:pathLst>
            </a:custGeom>
            <a:solidFill>
              <a:srgbClr val="B3B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7B1EEC5F-4F1E-4133-B42C-6DCC0C07D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075" y="5775325"/>
              <a:ext cx="376238" cy="30163"/>
            </a:xfrm>
            <a:custGeom>
              <a:avLst/>
              <a:gdLst>
                <a:gd name="T0" fmla="*/ 148 w 154"/>
                <a:gd name="T1" fmla="*/ 12 h 12"/>
                <a:gd name="T2" fmla="*/ 6 w 154"/>
                <a:gd name="T3" fmla="*/ 12 h 12"/>
                <a:gd name="T4" fmla="*/ 0 w 154"/>
                <a:gd name="T5" fmla="*/ 6 h 12"/>
                <a:gd name="T6" fmla="*/ 0 w 154"/>
                <a:gd name="T7" fmla="*/ 6 h 12"/>
                <a:gd name="T8" fmla="*/ 6 w 154"/>
                <a:gd name="T9" fmla="*/ 0 h 12"/>
                <a:gd name="T10" fmla="*/ 148 w 154"/>
                <a:gd name="T11" fmla="*/ 0 h 12"/>
                <a:gd name="T12" fmla="*/ 154 w 154"/>
                <a:gd name="T13" fmla="*/ 6 h 12"/>
                <a:gd name="T14" fmla="*/ 154 w 154"/>
                <a:gd name="T15" fmla="*/ 6 h 12"/>
                <a:gd name="T16" fmla="*/ 148 w 15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2">
                  <a:moveTo>
                    <a:pt x="14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1" y="0"/>
                    <a:pt x="154" y="3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9"/>
                    <a:pt x="151" y="12"/>
                    <a:pt x="148" y="12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8" name="Freeform 78">
              <a:extLst>
                <a:ext uri="{FF2B5EF4-FFF2-40B4-BE49-F238E27FC236}">
                  <a16:creationId xmlns:a16="http://schemas.microsoft.com/office/drawing/2014/main" id="{DD2F931D-A32F-4C28-A938-075F7960E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075" y="5819775"/>
              <a:ext cx="190500" cy="12700"/>
            </a:xfrm>
            <a:custGeom>
              <a:avLst/>
              <a:gdLst>
                <a:gd name="T0" fmla="*/ 75 w 78"/>
                <a:gd name="T1" fmla="*/ 5 h 5"/>
                <a:gd name="T2" fmla="*/ 2 w 78"/>
                <a:gd name="T3" fmla="*/ 5 h 5"/>
                <a:gd name="T4" fmla="*/ 0 w 78"/>
                <a:gd name="T5" fmla="*/ 3 h 5"/>
                <a:gd name="T6" fmla="*/ 0 w 78"/>
                <a:gd name="T7" fmla="*/ 3 h 5"/>
                <a:gd name="T8" fmla="*/ 2 w 78"/>
                <a:gd name="T9" fmla="*/ 0 h 5"/>
                <a:gd name="T10" fmla="*/ 75 w 78"/>
                <a:gd name="T11" fmla="*/ 0 h 5"/>
                <a:gd name="T12" fmla="*/ 78 w 78"/>
                <a:gd name="T13" fmla="*/ 3 h 5"/>
                <a:gd name="T14" fmla="*/ 78 w 78"/>
                <a:gd name="T15" fmla="*/ 3 h 5"/>
                <a:gd name="T16" fmla="*/ 75 w 78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5">
                  <a:moveTo>
                    <a:pt x="75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4"/>
                    <a:pt x="77" y="5"/>
                    <a:pt x="75" y="5"/>
                  </a:cubicBezTo>
                  <a:close/>
                </a:path>
              </a:pathLst>
            </a:custGeom>
            <a:solidFill>
              <a:srgbClr val="B3B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79" name="Freeform 79">
              <a:extLst>
                <a:ext uri="{FF2B5EF4-FFF2-40B4-BE49-F238E27FC236}">
                  <a16:creationId xmlns:a16="http://schemas.microsoft.com/office/drawing/2014/main" id="{509BB1A4-E8CB-46CB-BCA4-49AEE564A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6900" y="4795838"/>
              <a:ext cx="395288" cy="28575"/>
            </a:xfrm>
            <a:custGeom>
              <a:avLst/>
              <a:gdLst>
                <a:gd name="T0" fmla="*/ 156 w 162"/>
                <a:gd name="T1" fmla="*/ 12 h 12"/>
                <a:gd name="T2" fmla="*/ 7 w 162"/>
                <a:gd name="T3" fmla="*/ 12 h 12"/>
                <a:gd name="T4" fmla="*/ 0 w 162"/>
                <a:gd name="T5" fmla="*/ 6 h 12"/>
                <a:gd name="T6" fmla="*/ 0 w 162"/>
                <a:gd name="T7" fmla="*/ 6 h 12"/>
                <a:gd name="T8" fmla="*/ 7 w 162"/>
                <a:gd name="T9" fmla="*/ 0 h 12"/>
                <a:gd name="T10" fmla="*/ 156 w 162"/>
                <a:gd name="T11" fmla="*/ 0 h 12"/>
                <a:gd name="T12" fmla="*/ 162 w 162"/>
                <a:gd name="T13" fmla="*/ 6 h 12"/>
                <a:gd name="T14" fmla="*/ 162 w 162"/>
                <a:gd name="T15" fmla="*/ 6 h 12"/>
                <a:gd name="T16" fmla="*/ 156 w 16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2">
                  <a:moveTo>
                    <a:pt x="156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0" y="0"/>
                    <a:pt x="162" y="3"/>
                    <a:pt x="162" y="6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2" y="9"/>
                    <a:pt x="160" y="12"/>
                    <a:pt x="156" y="12"/>
                  </a:cubicBezTo>
                  <a:close/>
                </a:path>
              </a:pathLst>
            </a:custGeom>
            <a:solidFill>
              <a:srgbClr val="C0C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0" name="Freeform 80">
              <a:extLst>
                <a:ext uri="{FF2B5EF4-FFF2-40B4-BE49-F238E27FC236}">
                  <a16:creationId xmlns:a16="http://schemas.microsoft.com/office/drawing/2014/main" id="{082804BB-323D-4611-8947-F2E4DF7CF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5" y="4795838"/>
              <a:ext cx="196850" cy="28575"/>
            </a:xfrm>
            <a:custGeom>
              <a:avLst/>
              <a:gdLst>
                <a:gd name="T0" fmla="*/ 75 w 81"/>
                <a:gd name="T1" fmla="*/ 12 h 12"/>
                <a:gd name="T2" fmla="*/ 6 w 81"/>
                <a:gd name="T3" fmla="*/ 12 h 12"/>
                <a:gd name="T4" fmla="*/ 0 w 81"/>
                <a:gd name="T5" fmla="*/ 6 h 12"/>
                <a:gd name="T6" fmla="*/ 0 w 81"/>
                <a:gd name="T7" fmla="*/ 6 h 12"/>
                <a:gd name="T8" fmla="*/ 6 w 81"/>
                <a:gd name="T9" fmla="*/ 0 h 12"/>
                <a:gd name="T10" fmla="*/ 75 w 81"/>
                <a:gd name="T11" fmla="*/ 0 h 12"/>
                <a:gd name="T12" fmla="*/ 81 w 81"/>
                <a:gd name="T13" fmla="*/ 6 h 12"/>
                <a:gd name="T14" fmla="*/ 81 w 81"/>
                <a:gd name="T15" fmla="*/ 6 h 12"/>
                <a:gd name="T16" fmla="*/ 75 w 8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2">
                  <a:moveTo>
                    <a:pt x="7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1" y="3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9"/>
                    <a:pt x="78" y="12"/>
                    <a:pt x="75" y="12"/>
                  </a:cubicBezTo>
                  <a:close/>
                </a:path>
              </a:pathLst>
            </a:custGeom>
            <a:solidFill>
              <a:srgbClr val="C0C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1" name="Freeform 81">
              <a:extLst>
                <a:ext uri="{FF2B5EF4-FFF2-40B4-BE49-F238E27FC236}">
                  <a16:creationId xmlns:a16="http://schemas.microsoft.com/office/drawing/2014/main" id="{2EA955BC-31AD-4D95-95CF-72D74254D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1775" y="4795838"/>
              <a:ext cx="50800" cy="28575"/>
            </a:xfrm>
            <a:custGeom>
              <a:avLst/>
              <a:gdLst>
                <a:gd name="T0" fmla="*/ 15 w 21"/>
                <a:gd name="T1" fmla="*/ 12 h 12"/>
                <a:gd name="T2" fmla="*/ 6 w 21"/>
                <a:gd name="T3" fmla="*/ 12 h 12"/>
                <a:gd name="T4" fmla="*/ 0 w 21"/>
                <a:gd name="T5" fmla="*/ 6 h 12"/>
                <a:gd name="T6" fmla="*/ 0 w 21"/>
                <a:gd name="T7" fmla="*/ 6 h 12"/>
                <a:gd name="T8" fmla="*/ 6 w 21"/>
                <a:gd name="T9" fmla="*/ 0 h 12"/>
                <a:gd name="T10" fmla="*/ 15 w 21"/>
                <a:gd name="T11" fmla="*/ 0 h 12"/>
                <a:gd name="T12" fmla="*/ 21 w 21"/>
                <a:gd name="T13" fmla="*/ 6 h 12"/>
                <a:gd name="T14" fmla="*/ 21 w 21"/>
                <a:gd name="T15" fmla="*/ 6 h 12"/>
                <a:gd name="T16" fmla="*/ 15 w 2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1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9"/>
                    <a:pt x="19" y="12"/>
                    <a:pt x="15" y="12"/>
                  </a:cubicBezTo>
                  <a:close/>
                </a:path>
              </a:pathLst>
            </a:custGeom>
            <a:solidFill>
              <a:srgbClr val="C0C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2" name="Oval 82">
              <a:extLst>
                <a:ext uri="{FF2B5EF4-FFF2-40B4-BE49-F238E27FC236}">
                  <a16:creationId xmlns:a16="http://schemas.microsoft.com/office/drawing/2014/main" id="{F61E3009-C4D7-4DA6-AF8E-6506764E9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075" y="5592763"/>
              <a:ext cx="23813" cy="222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3" name="Oval 83">
              <a:extLst>
                <a:ext uri="{FF2B5EF4-FFF2-40B4-BE49-F238E27FC236}">
                  <a16:creationId xmlns:a16="http://schemas.microsoft.com/office/drawing/2014/main" id="{A6DB79D9-76D5-4874-B78F-676EA0A52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5592763"/>
              <a:ext cx="22225" cy="222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4" name="Oval 84">
              <a:extLst>
                <a:ext uri="{FF2B5EF4-FFF2-40B4-BE49-F238E27FC236}">
                  <a16:creationId xmlns:a16="http://schemas.microsoft.com/office/drawing/2014/main" id="{62C494BD-8BCD-4BB1-BB84-4DAABBAA9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5592763"/>
              <a:ext cx="23813" cy="222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5" name="Freeform 85">
              <a:extLst>
                <a:ext uri="{FF2B5EF4-FFF2-40B4-BE49-F238E27FC236}">
                  <a16:creationId xmlns:a16="http://schemas.microsoft.com/office/drawing/2014/main" id="{57FEF230-3F4B-4A8B-BBF8-73A98A5D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5334000"/>
              <a:ext cx="269875" cy="168275"/>
            </a:xfrm>
            <a:custGeom>
              <a:avLst/>
              <a:gdLst>
                <a:gd name="T0" fmla="*/ 0 w 170"/>
                <a:gd name="T1" fmla="*/ 106 h 106"/>
                <a:gd name="T2" fmla="*/ 41 w 170"/>
                <a:gd name="T3" fmla="*/ 43 h 106"/>
                <a:gd name="T4" fmla="*/ 67 w 170"/>
                <a:gd name="T5" fmla="*/ 73 h 106"/>
                <a:gd name="T6" fmla="*/ 115 w 170"/>
                <a:gd name="T7" fmla="*/ 0 h 106"/>
                <a:gd name="T8" fmla="*/ 170 w 170"/>
                <a:gd name="T9" fmla="*/ 106 h 106"/>
                <a:gd name="T10" fmla="*/ 0 w 170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06">
                  <a:moveTo>
                    <a:pt x="0" y="106"/>
                  </a:moveTo>
                  <a:lnTo>
                    <a:pt x="41" y="43"/>
                  </a:lnTo>
                  <a:lnTo>
                    <a:pt x="67" y="73"/>
                  </a:lnTo>
                  <a:lnTo>
                    <a:pt x="115" y="0"/>
                  </a:lnTo>
                  <a:lnTo>
                    <a:pt x="17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656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6" name="Oval 86">
              <a:extLst>
                <a:ext uri="{FF2B5EF4-FFF2-40B4-BE49-F238E27FC236}">
                  <a16:creationId xmlns:a16="http://schemas.microsoft.com/office/drawing/2014/main" id="{D2A254E3-1623-416B-877D-A15B7E3E9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325" y="5319713"/>
              <a:ext cx="55563" cy="55563"/>
            </a:xfrm>
            <a:prstGeom prst="ellipse">
              <a:avLst/>
            </a:prstGeom>
            <a:solidFill>
              <a:srgbClr val="656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7" name="Oval 87">
              <a:extLst>
                <a:ext uri="{FF2B5EF4-FFF2-40B4-BE49-F238E27FC236}">
                  <a16:creationId xmlns:a16="http://schemas.microsoft.com/office/drawing/2014/main" id="{8B8CFBF9-5AA1-44A9-87A0-8A7C2E73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913" y="5202238"/>
              <a:ext cx="47625" cy="47625"/>
            </a:xfrm>
            <a:prstGeom prst="ellipse">
              <a:avLst/>
            </a:prstGeom>
            <a:solidFill>
              <a:srgbClr val="818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8" name="Oval 88">
              <a:extLst>
                <a:ext uri="{FF2B5EF4-FFF2-40B4-BE49-F238E27FC236}">
                  <a16:creationId xmlns:a16="http://schemas.microsoft.com/office/drawing/2014/main" id="{5540DBA6-3B0E-41AC-931B-AB428135D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913" y="5307013"/>
              <a:ext cx="47625" cy="47625"/>
            </a:xfrm>
            <a:prstGeom prst="ellipse">
              <a:avLst/>
            </a:prstGeom>
            <a:solidFill>
              <a:srgbClr val="818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89" name="Oval 89">
              <a:extLst>
                <a:ext uri="{FF2B5EF4-FFF2-40B4-BE49-F238E27FC236}">
                  <a16:creationId xmlns:a16="http://schemas.microsoft.com/office/drawing/2014/main" id="{9CFE33DA-BDE9-434C-854D-F218B00B3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913" y="5413375"/>
              <a:ext cx="47625" cy="46038"/>
            </a:xfrm>
            <a:prstGeom prst="ellipse">
              <a:avLst/>
            </a:prstGeom>
            <a:solidFill>
              <a:srgbClr val="818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0" name="Oval 90">
              <a:extLst>
                <a:ext uri="{FF2B5EF4-FFF2-40B4-BE49-F238E27FC236}">
                  <a16:creationId xmlns:a16="http://schemas.microsoft.com/office/drawing/2014/main" id="{28EDC45B-3952-4ACC-9A37-185E31AC7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913" y="5518150"/>
              <a:ext cx="47625" cy="46038"/>
            </a:xfrm>
            <a:prstGeom prst="ellipse">
              <a:avLst/>
            </a:prstGeom>
            <a:solidFill>
              <a:srgbClr val="818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18F8A980-20FF-411E-8C2A-BD0D9D9EC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913" y="5622925"/>
              <a:ext cx="47625" cy="46038"/>
            </a:xfrm>
            <a:prstGeom prst="ellipse">
              <a:avLst/>
            </a:prstGeom>
            <a:solidFill>
              <a:srgbClr val="818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2" name="Freeform 92">
              <a:extLst>
                <a:ext uri="{FF2B5EF4-FFF2-40B4-BE49-F238E27FC236}">
                  <a16:creationId xmlns:a16="http://schemas.microsoft.com/office/drawing/2014/main" id="{0D73824D-56D5-4CDF-B2D4-20E5AA4BB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963" y="5870575"/>
              <a:ext cx="869950" cy="452438"/>
            </a:xfrm>
            <a:custGeom>
              <a:avLst/>
              <a:gdLst>
                <a:gd name="T0" fmla="*/ 341 w 357"/>
                <a:gd name="T1" fmla="*/ 185 h 185"/>
                <a:gd name="T2" fmla="*/ 15 w 357"/>
                <a:gd name="T3" fmla="*/ 185 h 185"/>
                <a:gd name="T4" fmla="*/ 0 w 357"/>
                <a:gd name="T5" fmla="*/ 170 h 185"/>
                <a:gd name="T6" fmla="*/ 0 w 357"/>
                <a:gd name="T7" fmla="*/ 15 h 185"/>
                <a:gd name="T8" fmla="*/ 15 w 357"/>
                <a:gd name="T9" fmla="*/ 0 h 185"/>
                <a:gd name="T10" fmla="*/ 341 w 357"/>
                <a:gd name="T11" fmla="*/ 0 h 185"/>
                <a:gd name="T12" fmla="*/ 357 w 357"/>
                <a:gd name="T13" fmla="*/ 15 h 185"/>
                <a:gd name="T14" fmla="*/ 357 w 357"/>
                <a:gd name="T15" fmla="*/ 170 h 185"/>
                <a:gd name="T16" fmla="*/ 341 w 357"/>
                <a:gd name="T17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185">
                  <a:moveTo>
                    <a:pt x="341" y="185"/>
                  </a:moveTo>
                  <a:cubicBezTo>
                    <a:pt x="15" y="185"/>
                    <a:pt x="15" y="185"/>
                    <a:pt x="15" y="185"/>
                  </a:cubicBezTo>
                  <a:cubicBezTo>
                    <a:pt x="7" y="185"/>
                    <a:pt x="0" y="178"/>
                    <a:pt x="0" y="17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350" y="0"/>
                    <a:pt x="357" y="7"/>
                    <a:pt x="357" y="15"/>
                  </a:cubicBezTo>
                  <a:cubicBezTo>
                    <a:pt x="357" y="170"/>
                    <a:pt x="357" y="170"/>
                    <a:pt x="357" y="170"/>
                  </a:cubicBezTo>
                  <a:cubicBezTo>
                    <a:pt x="357" y="178"/>
                    <a:pt x="350" y="185"/>
                    <a:pt x="341" y="185"/>
                  </a:cubicBezTo>
                  <a:close/>
                </a:path>
              </a:pathLst>
            </a:custGeom>
            <a:solidFill>
              <a:srgbClr val="7F7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3" name="Freeform 93">
              <a:extLst>
                <a:ext uri="{FF2B5EF4-FFF2-40B4-BE49-F238E27FC236}">
                  <a16:creationId xmlns:a16="http://schemas.microsoft.com/office/drawing/2014/main" id="{FB03AB7A-0F2C-4F8F-A7B9-92B677EB3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375" y="6018213"/>
              <a:ext cx="109538" cy="157163"/>
            </a:xfrm>
            <a:custGeom>
              <a:avLst/>
              <a:gdLst>
                <a:gd name="T0" fmla="*/ 0 w 69"/>
                <a:gd name="T1" fmla="*/ 0 h 99"/>
                <a:gd name="T2" fmla="*/ 0 w 69"/>
                <a:gd name="T3" fmla="*/ 99 h 99"/>
                <a:gd name="T4" fmla="*/ 69 w 69"/>
                <a:gd name="T5" fmla="*/ 47 h 99"/>
                <a:gd name="T6" fmla="*/ 0 w 6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99">
                  <a:moveTo>
                    <a:pt x="0" y="0"/>
                  </a:moveTo>
                  <a:lnTo>
                    <a:pt x="0" y="99"/>
                  </a:lnTo>
                  <a:lnTo>
                    <a:pt x="69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4" name="Freeform 94">
              <a:extLst>
                <a:ext uri="{FF2B5EF4-FFF2-40B4-BE49-F238E27FC236}">
                  <a16:creationId xmlns:a16="http://schemas.microsoft.com/office/drawing/2014/main" id="{31A25F5F-BFEA-4F88-ACE0-C682DD89A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375" y="6018213"/>
              <a:ext cx="109538" cy="157163"/>
            </a:xfrm>
            <a:custGeom>
              <a:avLst/>
              <a:gdLst>
                <a:gd name="T0" fmla="*/ 0 w 69"/>
                <a:gd name="T1" fmla="*/ 0 h 99"/>
                <a:gd name="T2" fmla="*/ 0 w 69"/>
                <a:gd name="T3" fmla="*/ 99 h 99"/>
                <a:gd name="T4" fmla="*/ 69 w 69"/>
                <a:gd name="T5" fmla="*/ 47 h 99"/>
                <a:gd name="T6" fmla="*/ 0 w 6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99">
                  <a:moveTo>
                    <a:pt x="0" y="0"/>
                  </a:moveTo>
                  <a:lnTo>
                    <a:pt x="0" y="99"/>
                  </a:lnTo>
                  <a:lnTo>
                    <a:pt x="69" y="4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4B7969BE-3D6B-4EEE-BCA0-2768BFC73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5924550"/>
              <a:ext cx="292100" cy="295275"/>
            </a:xfrm>
            <a:custGeom>
              <a:avLst/>
              <a:gdLst>
                <a:gd name="T0" fmla="*/ 60 w 120"/>
                <a:gd name="T1" fmla="*/ 61 h 121"/>
                <a:gd name="T2" fmla="*/ 120 w 120"/>
                <a:gd name="T3" fmla="*/ 61 h 121"/>
                <a:gd name="T4" fmla="*/ 60 w 120"/>
                <a:gd name="T5" fmla="*/ 121 h 121"/>
                <a:gd name="T6" fmla="*/ 0 w 120"/>
                <a:gd name="T7" fmla="*/ 61 h 121"/>
                <a:gd name="T8" fmla="*/ 60 w 120"/>
                <a:gd name="T9" fmla="*/ 0 h 121"/>
                <a:gd name="T10" fmla="*/ 86 w 120"/>
                <a:gd name="T11" fmla="*/ 6 h 121"/>
                <a:gd name="T12" fmla="*/ 60 w 120"/>
                <a:gd name="T13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60" y="61"/>
                  </a:moveTo>
                  <a:cubicBezTo>
                    <a:pt x="120" y="61"/>
                    <a:pt x="120" y="61"/>
                    <a:pt x="120" y="61"/>
                  </a:cubicBezTo>
                  <a:cubicBezTo>
                    <a:pt x="120" y="94"/>
                    <a:pt x="93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69" y="0"/>
                    <a:pt x="78" y="2"/>
                    <a:pt x="86" y="6"/>
                  </a:cubicBezTo>
                  <a:lnTo>
                    <a:pt x="60" y="61"/>
                  </a:lnTo>
                  <a:close/>
                </a:path>
              </a:pathLst>
            </a:custGeom>
            <a:solidFill>
              <a:srgbClr val="7F7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6" name="Freeform 96">
              <a:extLst>
                <a:ext uri="{FF2B5EF4-FFF2-40B4-BE49-F238E27FC236}">
                  <a16:creationId xmlns:a16="http://schemas.microsoft.com/office/drawing/2014/main" id="{97E05875-09E5-4D5C-8D58-725674932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3000" y="5934075"/>
              <a:ext cx="160338" cy="134938"/>
            </a:xfrm>
            <a:custGeom>
              <a:avLst/>
              <a:gdLst>
                <a:gd name="T0" fmla="*/ 0 w 66"/>
                <a:gd name="T1" fmla="*/ 55 h 55"/>
                <a:gd name="T2" fmla="*/ 36 w 66"/>
                <a:gd name="T3" fmla="*/ 0 h 55"/>
                <a:gd name="T4" fmla="*/ 56 w 66"/>
                <a:gd name="T5" fmla="*/ 20 h 55"/>
                <a:gd name="T6" fmla="*/ 66 w 66"/>
                <a:gd name="T7" fmla="*/ 48 h 55"/>
                <a:gd name="T8" fmla="*/ 0 w 6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5">
                  <a:moveTo>
                    <a:pt x="0" y="55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44" y="5"/>
                    <a:pt x="51" y="12"/>
                    <a:pt x="56" y="20"/>
                  </a:cubicBezTo>
                  <a:cubicBezTo>
                    <a:pt x="62" y="29"/>
                    <a:pt x="65" y="38"/>
                    <a:pt x="66" y="48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rgbClr val="5D5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7" name="Rectangle 97">
              <a:extLst>
                <a:ext uri="{FF2B5EF4-FFF2-40B4-BE49-F238E27FC236}">
                  <a16:creationId xmlns:a16="http://schemas.microsoft.com/office/drawing/2014/main" id="{74151985-3A46-47CA-831D-CD4F49408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5934075"/>
              <a:ext cx="36513" cy="268288"/>
            </a:xfrm>
            <a:prstGeom prst="rect">
              <a:avLst/>
            </a:prstGeom>
            <a:solidFill>
              <a:srgbClr val="5D5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8" name="Rectangle 98">
              <a:extLst>
                <a:ext uri="{FF2B5EF4-FFF2-40B4-BE49-F238E27FC236}">
                  <a16:creationId xmlns:a16="http://schemas.microsoft.com/office/drawing/2014/main" id="{98F48B6E-966A-4AFD-A42B-461E6FEA3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25" y="6091238"/>
              <a:ext cx="34925" cy="111125"/>
            </a:xfrm>
            <a:prstGeom prst="rect">
              <a:avLst/>
            </a:prstGeom>
            <a:solidFill>
              <a:srgbClr val="3A3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99" name="Rectangle 99">
              <a:extLst>
                <a:ext uri="{FF2B5EF4-FFF2-40B4-BE49-F238E27FC236}">
                  <a16:creationId xmlns:a16="http://schemas.microsoft.com/office/drawing/2014/main" id="{485870CA-1AF3-43A0-8988-100D1C53E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3525" y="5986463"/>
              <a:ext cx="33338" cy="215900"/>
            </a:xfrm>
            <a:prstGeom prst="rect">
              <a:avLst/>
            </a:prstGeom>
            <a:solidFill>
              <a:srgbClr val="5D5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0" name="Rectangle 100">
              <a:extLst>
                <a:ext uri="{FF2B5EF4-FFF2-40B4-BE49-F238E27FC236}">
                  <a16:creationId xmlns:a16="http://schemas.microsoft.com/office/drawing/2014/main" id="{E2726EBD-988A-441A-8235-9615CCDBF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863" y="6059488"/>
              <a:ext cx="36513" cy="142875"/>
            </a:xfrm>
            <a:prstGeom prst="rect">
              <a:avLst/>
            </a:prstGeom>
            <a:solidFill>
              <a:srgbClr val="3A3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1" name="Rectangle 101">
              <a:extLst>
                <a:ext uri="{FF2B5EF4-FFF2-40B4-BE49-F238E27FC236}">
                  <a16:creationId xmlns:a16="http://schemas.microsoft.com/office/drawing/2014/main" id="{46D13EF2-87F0-4BDD-9698-2237FCE8B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7350" y="5865813"/>
              <a:ext cx="33338" cy="336550"/>
            </a:xfrm>
            <a:prstGeom prst="rect">
              <a:avLst/>
            </a:prstGeom>
            <a:solidFill>
              <a:srgbClr val="5D5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2" name="Rectangle 102">
              <a:extLst>
                <a:ext uri="{FF2B5EF4-FFF2-40B4-BE49-F238E27FC236}">
                  <a16:creationId xmlns:a16="http://schemas.microsoft.com/office/drawing/2014/main" id="{62B78440-8F7C-42F2-9DA6-5647D46B9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688" y="5981700"/>
              <a:ext cx="34925" cy="220663"/>
            </a:xfrm>
            <a:prstGeom prst="rect">
              <a:avLst/>
            </a:prstGeom>
            <a:solidFill>
              <a:srgbClr val="3A3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3" name="Rectangle 103">
              <a:extLst>
                <a:ext uri="{FF2B5EF4-FFF2-40B4-BE49-F238E27FC236}">
                  <a16:creationId xmlns:a16="http://schemas.microsoft.com/office/drawing/2014/main" id="{5F9C17AB-0026-4AB0-AAD2-EBEE0003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9588" y="6019800"/>
              <a:ext cx="36513" cy="182563"/>
            </a:xfrm>
            <a:prstGeom prst="rect">
              <a:avLst/>
            </a:prstGeom>
            <a:solidFill>
              <a:srgbClr val="5D5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4" name="Rectangle 104">
              <a:extLst>
                <a:ext uri="{FF2B5EF4-FFF2-40B4-BE49-F238E27FC236}">
                  <a16:creationId xmlns:a16="http://schemas.microsoft.com/office/drawing/2014/main" id="{DDB2AA84-DA34-48E4-8D60-5C843613D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6100" y="6142038"/>
              <a:ext cx="33338" cy="60325"/>
            </a:xfrm>
            <a:prstGeom prst="rect">
              <a:avLst/>
            </a:prstGeom>
            <a:solidFill>
              <a:srgbClr val="3A3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B6B81A6-33DC-4672-A669-AE3FC30FAD9F}"/>
              </a:ext>
            </a:extLst>
          </p:cNvPr>
          <p:cNvGrpSpPr/>
          <p:nvPr/>
        </p:nvGrpSpPr>
        <p:grpSpPr>
          <a:xfrm>
            <a:off x="3401343" y="2411091"/>
            <a:ext cx="1130153" cy="1233327"/>
            <a:chOff x="17386300" y="4270375"/>
            <a:chExt cx="2260600" cy="2466976"/>
          </a:xfrm>
        </p:grpSpPr>
        <p:sp>
          <p:nvSpPr>
            <p:cNvPr id="105" name="Freeform 105">
              <a:extLst>
                <a:ext uri="{FF2B5EF4-FFF2-40B4-BE49-F238E27FC236}">
                  <a16:creationId xmlns:a16="http://schemas.microsoft.com/office/drawing/2014/main" id="{B6693C2E-7561-4976-BA10-9B6FA87AF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6300" y="4270375"/>
              <a:ext cx="2260600" cy="130175"/>
            </a:xfrm>
            <a:custGeom>
              <a:avLst/>
              <a:gdLst>
                <a:gd name="T0" fmla="*/ 927 w 927"/>
                <a:gd name="T1" fmla="*/ 53 h 53"/>
                <a:gd name="T2" fmla="*/ 0 w 927"/>
                <a:gd name="T3" fmla="*/ 53 h 53"/>
                <a:gd name="T4" fmla="*/ 0 w 927"/>
                <a:gd name="T5" fmla="*/ 31 h 53"/>
                <a:gd name="T6" fmla="*/ 31 w 927"/>
                <a:gd name="T7" fmla="*/ 0 h 53"/>
                <a:gd name="T8" fmla="*/ 896 w 927"/>
                <a:gd name="T9" fmla="*/ 0 h 53"/>
                <a:gd name="T10" fmla="*/ 927 w 927"/>
                <a:gd name="T11" fmla="*/ 31 h 53"/>
                <a:gd name="T12" fmla="*/ 927 w 927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7" h="53">
                  <a:moveTo>
                    <a:pt x="927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896" y="0"/>
                    <a:pt x="896" y="0"/>
                    <a:pt x="896" y="0"/>
                  </a:cubicBezTo>
                  <a:cubicBezTo>
                    <a:pt x="913" y="0"/>
                    <a:pt x="927" y="14"/>
                    <a:pt x="927" y="31"/>
                  </a:cubicBezTo>
                  <a:lnTo>
                    <a:pt x="927" y="53"/>
                  </a:lnTo>
                  <a:close/>
                </a:path>
              </a:pathLst>
            </a:custGeom>
            <a:solidFill>
              <a:srgbClr val="E4E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6" name="Freeform 106">
              <a:extLst>
                <a:ext uri="{FF2B5EF4-FFF2-40B4-BE49-F238E27FC236}">
                  <a16:creationId xmlns:a16="http://schemas.microsoft.com/office/drawing/2014/main" id="{7D74D946-E007-4FB9-8028-EBF6CF352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6300" y="4402138"/>
              <a:ext cx="2260600" cy="2335213"/>
            </a:xfrm>
            <a:custGeom>
              <a:avLst/>
              <a:gdLst>
                <a:gd name="T0" fmla="*/ 886 w 927"/>
                <a:gd name="T1" fmla="*/ 957 h 957"/>
                <a:gd name="T2" fmla="*/ 41 w 927"/>
                <a:gd name="T3" fmla="*/ 957 h 957"/>
                <a:gd name="T4" fmla="*/ 0 w 927"/>
                <a:gd name="T5" fmla="*/ 916 h 957"/>
                <a:gd name="T6" fmla="*/ 0 w 927"/>
                <a:gd name="T7" fmla="*/ 0 h 957"/>
                <a:gd name="T8" fmla="*/ 927 w 927"/>
                <a:gd name="T9" fmla="*/ 0 h 957"/>
                <a:gd name="T10" fmla="*/ 927 w 927"/>
                <a:gd name="T11" fmla="*/ 916 h 957"/>
                <a:gd name="T12" fmla="*/ 886 w 927"/>
                <a:gd name="T13" fmla="*/ 957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7" h="957">
                  <a:moveTo>
                    <a:pt x="886" y="957"/>
                  </a:moveTo>
                  <a:cubicBezTo>
                    <a:pt x="41" y="957"/>
                    <a:pt x="41" y="957"/>
                    <a:pt x="41" y="957"/>
                  </a:cubicBezTo>
                  <a:cubicBezTo>
                    <a:pt x="18" y="957"/>
                    <a:pt x="0" y="939"/>
                    <a:pt x="0" y="9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7" y="0"/>
                    <a:pt x="927" y="0"/>
                    <a:pt x="927" y="0"/>
                  </a:cubicBezTo>
                  <a:cubicBezTo>
                    <a:pt x="927" y="916"/>
                    <a:pt x="927" y="916"/>
                    <a:pt x="927" y="916"/>
                  </a:cubicBezTo>
                  <a:cubicBezTo>
                    <a:pt x="927" y="939"/>
                    <a:pt x="909" y="957"/>
                    <a:pt x="886" y="957"/>
                  </a:cubicBezTo>
                  <a:close/>
                </a:path>
              </a:pathLst>
            </a:custGeom>
            <a:solidFill>
              <a:srgbClr val="584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7" name="Freeform 107">
              <a:extLst>
                <a:ext uri="{FF2B5EF4-FFF2-40B4-BE49-F238E27FC236}">
                  <a16:creationId xmlns:a16="http://schemas.microsoft.com/office/drawing/2014/main" id="{9B2593D8-485C-4A34-87A1-63D53AC7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6300" y="4402138"/>
              <a:ext cx="576263" cy="2335213"/>
            </a:xfrm>
            <a:custGeom>
              <a:avLst/>
              <a:gdLst>
                <a:gd name="T0" fmla="*/ 236 w 236"/>
                <a:gd name="T1" fmla="*/ 957 h 957"/>
                <a:gd name="T2" fmla="*/ 41 w 236"/>
                <a:gd name="T3" fmla="*/ 957 h 957"/>
                <a:gd name="T4" fmla="*/ 0 w 236"/>
                <a:gd name="T5" fmla="*/ 916 h 957"/>
                <a:gd name="T6" fmla="*/ 0 w 236"/>
                <a:gd name="T7" fmla="*/ 0 h 957"/>
                <a:gd name="T8" fmla="*/ 236 w 236"/>
                <a:gd name="T9" fmla="*/ 0 h 957"/>
                <a:gd name="T10" fmla="*/ 236 w 236"/>
                <a:gd name="T11" fmla="*/ 957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957">
                  <a:moveTo>
                    <a:pt x="236" y="957"/>
                  </a:moveTo>
                  <a:cubicBezTo>
                    <a:pt x="41" y="957"/>
                    <a:pt x="41" y="957"/>
                    <a:pt x="41" y="957"/>
                  </a:cubicBezTo>
                  <a:cubicBezTo>
                    <a:pt x="18" y="957"/>
                    <a:pt x="0" y="939"/>
                    <a:pt x="0" y="9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6" y="0"/>
                    <a:pt x="236" y="0"/>
                    <a:pt x="236" y="0"/>
                  </a:cubicBezTo>
                  <a:lnTo>
                    <a:pt x="236" y="957"/>
                  </a:lnTo>
                  <a:close/>
                </a:path>
              </a:pathLst>
            </a:custGeom>
            <a:solidFill>
              <a:srgbClr val="242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8" name="Oval 108">
              <a:extLst>
                <a:ext uri="{FF2B5EF4-FFF2-40B4-BE49-F238E27FC236}">
                  <a16:creationId xmlns:a16="http://schemas.microsoft.com/office/drawing/2014/main" id="{06D5167E-ADF8-491E-A7FB-C778BED81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5200" y="4322763"/>
              <a:ext cx="30163" cy="31750"/>
            </a:xfrm>
            <a:prstGeom prst="ellipse">
              <a:avLst/>
            </a:prstGeom>
            <a:solidFill>
              <a:srgbClr val="85D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09" name="Oval 109">
              <a:extLst>
                <a:ext uri="{FF2B5EF4-FFF2-40B4-BE49-F238E27FC236}">
                  <a16:creationId xmlns:a16="http://schemas.microsoft.com/office/drawing/2014/main" id="{C3666258-59E6-4367-AF6B-BFFD53CD9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2825" y="4322763"/>
              <a:ext cx="31750" cy="31750"/>
            </a:xfrm>
            <a:prstGeom prst="ellipse">
              <a:avLst/>
            </a:pr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0" name="Oval 110">
              <a:extLst>
                <a:ext uri="{FF2B5EF4-FFF2-40B4-BE49-F238E27FC236}">
                  <a16:creationId xmlns:a16="http://schemas.microsoft.com/office/drawing/2014/main" id="{8D75694B-4CF3-4CE9-8BAD-CFF7E0769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2038" y="4322763"/>
              <a:ext cx="31750" cy="31750"/>
            </a:xfrm>
            <a:prstGeom prst="ellipse">
              <a:avLst/>
            </a:pr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1" name="Freeform 111">
              <a:extLst>
                <a:ext uri="{FF2B5EF4-FFF2-40B4-BE49-F238E27FC236}">
                  <a16:creationId xmlns:a16="http://schemas.microsoft.com/office/drawing/2014/main" id="{A41F9283-90AE-4CD8-BEDC-FA1C603F1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2975" y="4533900"/>
              <a:ext cx="236538" cy="30163"/>
            </a:xfrm>
            <a:custGeom>
              <a:avLst/>
              <a:gdLst>
                <a:gd name="T0" fmla="*/ 91 w 97"/>
                <a:gd name="T1" fmla="*/ 12 h 12"/>
                <a:gd name="T2" fmla="*/ 6 w 97"/>
                <a:gd name="T3" fmla="*/ 12 h 12"/>
                <a:gd name="T4" fmla="*/ 0 w 97"/>
                <a:gd name="T5" fmla="*/ 6 h 12"/>
                <a:gd name="T6" fmla="*/ 0 w 97"/>
                <a:gd name="T7" fmla="*/ 6 h 12"/>
                <a:gd name="T8" fmla="*/ 6 w 97"/>
                <a:gd name="T9" fmla="*/ 0 h 12"/>
                <a:gd name="T10" fmla="*/ 91 w 97"/>
                <a:gd name="T11" fmla="*/ 0 h 12"/>
                <a:gd name="T12" fmla="*/ 97 w 97"/>
                <a:gd name="T13" fmla="*/ 6 h 12"/>
                <a:gd name="T14" fmla="*/ 97 w 97"/>
                <a:gd name="T15" fmla="*/ 6 h 12"/>
                <a:gd name="T16" fmla="*/ 91 w 9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2">
                  <a:moveTo>
                    <a:pt x="9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4" y="0"/>
                    <a:pt x="97" y="3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9"/>
                    <a:pt x="94" y="12"/>
                    <a:pt x="91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2" name="Freeform 112">
              <a:extLst>
                <a:ext uri="{FF2B5EF4-FFF2-40B4-BE49-F238E27FC236}">
                  <a16:creationId xmlns:a16="http://schemas.microsoft.com/office/drawing/2014/main" id="{08B4FD92-2B84-4047-B93D-D8BFA5A17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0675" y="4627563"/>
              <a:ext cx="207963" cy="28575"/>
            </a:xfrm>
            <a:custGeom>
              <a:avLst/>
              <a:gdLst>
                <a:gd name="T0" fmla="*/ 79 w 85"/>
                <a:gd name="T1" fmla="*/ 12 h 12"/>
                <a:gd name="T2" fmla="*/ 6 w 85"/>
                <a:gd name="T3" fmla="*/ 12 h 12"/>
                <a:gd name="T4" fmla="*/ 0 w 85"/>
                <a:gd name="T5" fmla="*/ 6 h 12"/>
                <a:gd name="T6" fmla="*/ 0 w 85"/>
                <a:gd name="T7" fmla="*/ 6 h 12"/>
                <a:gd name="T8" fmla="*/ 6 w 85"/>
                <a:gd name="T9" fmla="*/ 0 h 12"/>
                <a:gd name="T10" fmla="*/ 79 w 85"/>
                <a:gd name="T11" fmla="*/ 0 h 12"/>
                <a:gd name="T12" fmla="*/ 85 w 85"/>
                <a:gd name="T13" fmla="*/ 6 h 12"/>
                <a:gd name="T14" fmla="*/ 85 w 85"/>
                <a:gd name="T15" fmla="*/ 6 h 12"/>
                <a:gd name="T16" fmla="*/ 79 w 85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2">
                  <a:moveTo>
                    <a:pt x="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3" y="0"/>
                    <a:pt x="85" y="3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10"/>
                    <a:pt x="83" y="12"/>
                    <a:pt x="79" y="12"/>
                  </a:cubicBezTo>
                  <a:close/>
                </a:path>
              </a:pathLst>
            </a:custGeom>
            <a:solidFill>
              <a:srgbClr val="E0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3" name="Freeform 113">
              <a:extLst>
                <a:ext uri="{FF2B5EF4-FFF2-40B4-BE49-F238E27FC236}">
                  <a16:creationId xmlns:a16="http://schemas.microsoft.com/office/drawing/2014/main" id="{FA1CE6D5-F8A2-4585-A670-908F50D5A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0675" y="4705350"/>
              <a:ext cx="390525" cy="31750"/>
            </a:xfrm>
            <a:custGeom>
              <a:avLst/>
              <a:gdLst>
                <a:gd name="T0" fmla="*/ 153 w 160"/>
                <a:gd name="T1" fmla="*/ 13 h 13"/>
                <a:gd name="T2" fmla="*/ 6 w 160"/>
                <a:gd name="T3" fmla="*/ 13 h 13"/>
                <a:gd name="T4" fmla="*/ 0 w 160"/>
                <a:gd name="T5" fmla="*/ 7 h 13"/>
                <a:gd name="T6" fmla="*/ 0 w 160"/>
                <a:gd name="T7" fmla="*/ 7 h 13"/>
                <a:gd name="T8" fmla="*/ 6 w 160"/>
                <a:gd name="T9" fmla="*/ 0 h 13"/>
                <a:gd name="T10" fmla="*/ 153 w 160"/>
                <a:gd name="T11" fmla="*/ 0 h 13"/>
                <a:gd name="T12" fmla="*/ 160 w 160"/>
                <a:gd name="T13" fmla="*/ 7 h 13"/>
                <a:gd name="T14" fmla="*/ 160 w 160"/>
                <a:gd name="T15" fmla="*/ 7 h 13"/>
                <a:gd name="T16" fmla="*/ 153 w 160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3">
                  <a:moveTo>
                    <a:pt x="153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7" y="0"/>
                    <a:pt x="160" y="3"/>
                    <a:pt x="160" y="7"/>
                  </a:cubicBezTo>
                  <a:cubicBezTo>
                    <a:pt x="160" y="7"/>
                    <a:pt x="160" y="7"/>
                    <a:pt x="160" y="7"/>
                  </a:cubicBezTo>
                  <a:cubicBezTo>
                    <a:pt x="160" y="10"/>
                    <a:pt x="157" y="13"/>
                    <a:pt x="153" y="13"/>
                  </a:cubicBezTo>
                  <a:close/>
                </a:path>
              </a:pathLst>
            </a:cu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4" name="Freeform 114">
              <a:extLst>
                <a:ext uri="{FF2B5EF4-FFF2-40B4-BE49-F238E27FC236}">
                  <a16:creationId xmlns:a16="http://schemas.microsoft.com/office/drawing/2014/main" id="{C992C124-4BC4-4052-90EC-A67462332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3225" y="4786313"/>
              <a:ext cx="307975" cy="28575"/>
            </a:xfrm>
            <a:custGeom>
              <a:avLst/>
              <a:gdLst>
                <a:gd name="T0" fmla="*/ 119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0 w 126"/>
                <a:gd name="T7" fmla="*/ 6 h 12"/>
                <a:gd name="T8" fmla="*/ 6 w 126"/>
                <a:gd name="T9" fmla="*/ 0 h 12"/>
                <a:gd name="T10" fmla="*/ 119 w 126"/>
                <a:gd name="T11" fmla="*/ 0 h 12"/>
                <a:gd name="T12" fmla="*/ 126 w 126"/>
                <a:gd name="T13" fmla="*/ 6 h 12"/>
                <a:gd name="T14" fmla="*/ 126 w 126"/>
                <a:gd name="T15" fmla="*/ 6 h 12"/>
                <a:gd name="T16" fmla="*/ 119 w 126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">
                  <a:moveTo>
                    <a:pt x="11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3" y="0"/>
                    <a:pt x="126" y="2"/>
                    <a:pt x="126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9"/>
                    <a:pt x="123" y="12"/>
                    <a:pt x="119" y="12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5" name="Freeform 115">
              <a:extLst>
                <a:ext uri="{FF2B5EF4-FFF2-40B4-BE49-F238E27FC236}">
                  <a16:creationId xmlns:a16="http://schemas.microsoft.com/office/drawing/2014/main" id="{85ECD9F3-0FC0-416E-B7C8-AF7A03A16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4063" y="4705350"/>
              <a:ext cx="204788" cy="31750"/>
            </a:xfrm>
            <a:custGeom>
              <a:avLst/>
              <a:gdLst>
                <a:gd name="T0" fmla="*/ 78 w 84"/>
                <a:gd name="T1" fmla="*/ 13 h 13"/>
                <a:gd name="T2" fmla="*/ 6 w 84"/>
                <a:gd name="T3" fmla="*/ 13 h 13"/>
                <a:gd name="T4" fmla="*/ 0 w 84"/>
                <a:gd name="T5" fmla="*/ 7 h 13"/>
                <a:gd name="T6" fmla="*/ 0 w 84"/>
                <a:gd name="T7" fmla="*/ 7 h 13"/>
                <a:gd name="T8" fmla="*/ 6 w 84"/>
                <a:gd name="T9" fmla="*/ 0 h 13"/>
                <a:gd name="T10" fmla="*/ 78 w 84"/>
                <a:gd name="T11" fmla="*/ 0 h 13"/>
                <a:gd name="T12" fmla="*/ 84 w 84"/>
                <a:gd name="T13" fmla="*/ 7 h 13"/>
                <a:gd name="T14" fmla="*/ 84 w 84"/>
                <a:gd name="T15" fmla="*/ 7 h 13"/>
                <a:gd name="T16" fmla="*/ 78 w 8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3">
                  <a:moveTo>
                    <a:pt x="78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3"/>
                    <a:pt x="84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10"/>
                    <a:pt x="81" y="13"/>
                    <a:pt x="78" y="13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6" name="Freeform 116">
              <a:extLst>
                <a:ext uri="{FF2B5EF4-FFF2-40B4-BE49-F238E27FC236}">
                  <a16:creationId xmlns:a16="http://schemas.microsoft.com/office/drawing/2014/main" id="{C6ADB380-9F8D-4B5C-A5DC-96298B5A6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0675" y="5319713"/>
              <a:ext cx="207963" cy="30163"/>
            </a:xfrm>
            <a:custGeom>
              <a:avLst/>
              <a:gdLst>
                <a:gd name="T0" fmla="*/ 79 w 85"/>
                <a:gd name="T1" fmla="*/ 12 h 12"/>
                <a:gd name="T2" fmla="*/ 6 w 85"/>
                <a:gd name="T3" fmla="*/ 12 h 12"/>
                <a:gd name="T4" fmla="*/ 0 w 85"/>
                <a:gd name="T5" fmla="*/ 6 h 12"/>
                <a:gd name="T6" fmla="*/ 0 w 85"/>
                <a:gd name="T7" fmla="*/ 6 h 12"/>
                <a:gd name="T8" fmla="*/ 6 w 85"/>
                <a:gd name="T9" fmla="*/ 0 h 12"/>
                <a:gd name="T10" fmla="*/ 79 w 85"/>
                <a:gd name="T11" fmla="*/ 0 h 12"/>
                <a:gd name="T12" fmla="*/ 85 w 85"/>
                <a:gd name="T13" fmla="*/ 6 h 12"/>
                <a:gd name="T14" fmla="*/ 85 w 85"/>
                <a:gd name="T15" fmla="*/ 6 h 12"/>
                <a:gd name="T16" fmla="*/ 79 w 85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2">
                  <a:moveTo>
                    <a:pt x="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3" y="0"/>
                    <a:pt x="85" y="3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9"/>
                    <a:pt x="83" y="12"/>
                    <a:pt x="79" y="12"/>
                  </a:cubicBezTo>
                  <a:close/>
                </a:path>
              </a:pathLst>
            </a:cu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7" name="Freeform 117">
              <a:extLst>
                <a:ext uri="{FF2B5EF4-FFF2-40B4-BE49-F238E27FC236}">
                  <a16:creationId xmlns:a16="http://schemas.microsoft.com/office/drawing/2014/main" id="{96FBC026-0D02-4900-8FCB-1A2FD7FCC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0675" y="5397500"/>
              <a:ext cx="390525" cy="30163"/>
            </a:xfrm>
            <a:custGeom>
              <a:avLst/>
              <a:gdLst>
                <a:gd name="T0" fmla="*/ 153 w 160"/>
                <a:gd name="T1" fmla="*/ 12 h 12"/>
                <a:gd name="T2" fmla="*/ 6 w 160"/>
                <a:gd name="T3" fmla="*/ 12 h 12"/>
                <a:gd name="T4" fmla="*/ 0 w 160"/>
                <a:gd name="T5" fmla="*/ 6 h 12"/>
                <a:gd name="T6" fmla="*/ 0 w 160"/>
                <a:gd name="T7" fmla="*/ 6 h 12"/>
                <a:gd name="T8" fmla="*/ 6 w 160"/>
                <a:gd name="T9" fmla="*/ 0 h 12"/>
                <a:gd name="T10" fmla="*/ 153 w 160"/>
                <a:gd name="T11" fmla="*/ 0 h 12"/>
                <a:gd name="T12" fmla="*/ 160 w 160"/>
                <a:gd name="T13" fmla="*/ 6 h 12"/>
                <a:gd name="T14" fmla="*/ 160 w 160"/>
                <a:gd name="T15" fmla="*/ 6 h 12"/>
                <a:gd name="T16" fmla="*/ 153 w 16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2">
                  <a:moveTo>
                    <a:pt x="153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7" y="0"/>
                    <a:pt x="160" y="3"/>
                    <a:pt x="160" y="6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60" y="9"/>
                    <a:pt x="157" y="12"/>
                    <a:pt x="153" y="12"/>
                  </a:cubicBezTo>
                  <a:close/>
                </a:path>
              </a:pathLst>
            </a:cu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8" name="Freeform 118">
              <a:extLst>
                <a:ext uri="{FF2B5EF4-FFF2-40B4-BE49-F238E27FC236}">
                  <a16:creationId xmlns:a16="http://schemas.microsoft.com/office/drawing/2014/main" id="{10430B27-36F9-4197-A88B-653984AEB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3225" y="5475288"/>
              <a:ext cx="307975" cy="30163"/>
            </a:xfrm>
            <a:custGeom>
              <a:avLst/>
              <a:gdLst>
                <a:gd name="T0" fmla="*/ 119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0 w 126"/>
                <a:gd name="T7" fmla="*/ 6 h 12"/>
                <a:gd name="T8" fmla="*/ 6 w 126"/>
                <a:gd name="T9" fmla="*/ 0 h 12"/>
                <a:gd name="T10" fmla="*/ 119 w 126"/>
                <a:gd name="T11" fmla="*/ 0 h 12"/>
                <a:gd name="T12" fmla="*/ 126 w 126"/>
                <a:gd name="T13" fmla="*/ 6 h 12"/>
                <a:gd name="T14" fmla="*/ 126 w 126"/>
                <a:gd name="T15" fmla="*/ 6 h 12"/>
                <a:gd name="T16" fmla="*/ 119 w 126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">
                  <a:moveTo>
                    <a:pt x="11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3" y="0"/>
                    <a:pt x="126" y="3"/>
                    <a:pt x="126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10"/>
                    <a:pt x="123" y="12"/>
                    <a:pt x="119" y="12"/>
                  </a:cubicBezTo>
                  <a:close/>
                </a:path>
              </a:pathLst>
            </a:cu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19" name="Freeform 119">
              <a:extLst>
                <a:ext uri="{FF2B5EF4-FFF2-40B4-BE49-F238E27FC236}">
                  <a16:creationId xmlns:a16="http://schemas.microsoft.com/office/drawing/2014/main" id="{0A8E765A-267B-426C-B945-2B0963A97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4063" y="5397500"/>
              <a:ext cx="204788" cy="30163"/>
            </a:xfrm>
            <a:custGeom>
              <a:avLst/>
              <a:gdLst>
                <a:gd name="T0" fmla="*/ 78 w 84"/>
                <a:gd name="T1" fmla="*/ 12 h 12"/>
                <a:gd name="T2" fmla="*/ 6 w 84"/>
                <a:gd name="T3" fmla="*/ 12 h 12"/>
                <a:gd name="T4" fmla="*/ 0 w 84"/>
                <a:gd name="T5" fmla="*/ 6 h 12"/>
                <a:gd name="T6" fmla="*/ 0 w 84"/>
                <a:gd name="T7" fmla="*/ 6 h 12"/>
                <a:gd name="T8" fmla="*/ 6 w 84"/>
                <a:gd name="T9" fmla="*/ 0 h 12"/>
                <a:gd name="T10" fmla="*/ 78 w 84"/>
                <a:gd name="T11" fmla="*/ 0 h 12"/>
                <a:gd name="T12" fmla="*/ 84 w 84"/>
                <a:gd name="T13" fmla="*/ 6 h 12"/>
                <a:gd name="T14" fmla="*/ 84 w 84"/>
                <a:gd name="T15" fmla="*/ 6 h 12"/>
                <a:gd name="T16" fmla="*/ 78 w 8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2">
                  <a:moveTo>
                    <a:pt x="7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3"/>
                    <a:pt x="84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9"/>
                    <a:pt x="81" y="12"/>
                    <a:pt x="78" y="12"/>
                  </a:cubicBezTo>
                  <a:close/>
                </a:path>
              </a:pathLst>
            </a:cu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0" name="Freeform 120">
              <a:extLst>
                <a:ext uri="{FF2B5EF4-FFF2-40B4-BE49-F238E27FC236}">
                  <a16:creationId xmlns:a16="http://schemas.microsoft.com/office/drawing/2014/main" id="{DA9BD782-70C4-44FE-B448-0844A88D7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0675" y="4975225"/>
              <a:ext cx="336550" cy="30163"/>
            </a:xfrm>
            <a:custGeom>
              <a:avLst/>
              <a:gdLst>
                <a:gd name="T0" fmla="*/ 132 w 138"/>
                <a:gd name="T1" fmla="*/ 12 h 12"/>
                <a:gd name="T2" fmla="*/ 6 w 138"/>
                <a:gd name="T3" fmla="*/ 12 h 12"/>
                <a:gd name="T4" fmla="*/ 0 w 138"/>
                <a:gd name="T5" fmla="*/ 6 h 12"/>
                <a:gd name="T6" fmla="*/ 0 w 138"/>
                <a:gd name="T7" fmla="*/ 6 h 12"/>
                <a:gd name="T8" fmla="*/ 6 w 138"/>
                <a:gd name="T9" fmla="*/ 0 h 12"/>
                <a:gd name="T10" fmla="*/ 132 w 138"/>
                <a:gd name="T11" fmla="*/ 0 h 12"/>
                <a:gd name="T12" fmla="*/ 138 w 138"/>
                <a:gd name="T13" fmla="*/ 6 h 12"/>
                <a:gd name="T14" fmla="*/ 138 w 138"/>
                <a:gd name="T15" fmla="*/ 6 h 12"/>
                <a:gd name="T16" fmla="*/ 132 w 138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2">
                  <a:moveTo>
                    <a:pt x="1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5" y="0"/>
                    <a:pt x="138" y="3"/>
                    <a:pt x="138" y="6"/>
                  </a:cubicBezTo>
                  <a:cubicBezTo>
                    <a:pt x="138" y="6"/>
                    <a:pt x="138" y="6"/>
                    <a:pt x="138" y="6"/>
                  </a:cubicBezTo>
                  <a:cubicBezTo>
                    <a:pt x="138" y="9"/>
                    <a:pt x="135" y="12"/>
                    <a:pt x="132" y="12"/>
                  </a:cubicBezTo>
                  <a:close/>
                </a:path>
              </a:pathLst>
            </a:custGeom>
            <a:solidFill>
              <a:srgbClr val="E0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1" name="Freeform 121">
              <a:extLst>
                <a:ext uri="{FF2B5EF4-FFF2-40B4-BE49-F238E27FC236}">
                  <a16:creationId xmlns:a16="http://schemas.microsoft.com/office/drawing/2014/main" id="{299E0597-424C-49BB-AB9F-CD5BC7B0C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675" y="4975225"/>
              <a:ext cx="142875" cy="30163"/>
            </a:xfrm>
            <a:custGeom>
              <a:avLst/>
              <a:gdLst>
                <a:gd name="T0" fmla="*/ 52 w 59"/>
                <a:gd name="T1" fmla="*/ 12 h 12"/>
                <a:gd name="T2" fmla="*/ 6 w 59"/>
                <a:gd name="T3" fmla="*/ 12 h 12"/>
                <a:gd name="T4" fmla="*/ 0 w 59"/>
                <a:gd name="T5" fmla="*/ 6 h 12"/>
                <a:gd name="T6" fmla="*/ 0 w 59"/>
                <a:gd name="T7" fmla="*/ 6 h 12"/>
                <a:gd name="T8" fmla="*/ 6 w 59"/>
                <a:gd name="T9" fmla="*/ 0 h 12"/>
                <a:gd name="T10" fmla="*/ 52 w 59"/>
                <a:gd name="T11" fmla="*/ 0 h 12"/>
                <a:gd name="T12" fmla="*/ 59 w 59"/>
                <a:gd name="T13" fmla="*/ 6 h 12"/>
                <a:gd name="T14" fmla="*/ 59 w 59"/>
                <a:gd name="T15" fmla="*/ 6 h 12"/>
                <a:gd name="T16" fmla="*/ 52 w 59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">
                  <a:moveTo>
                    <a:pt x="5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6" y="0"/>
                    <a:pt x="59" y="3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9"/>
                    <a:pt x="56" y="12"/>
                    <a:pt x="52" y="12"/>
                  </a:cubicBezTo>
                  <a:close/>
                </a:path>
              </a:pathLst>
            </a:cu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2" name="Freeform 122">
              <a:extLst>
                <a:ext uri="{FF2B5EF4-FFF2-40B4-BE49-F238E27FC236}">
                  <a16:creationId xmlns:a16="http://schemas.microsoft.com/office/drawing/2014/main" id="{CE76FAA6-4363-41DB-8496-D3B56E57F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0675" y="5054600"/>
              <a:ext cx="628650" cy="28575"/>
            </a:xfrm>
            <a:custGeom>
              <a:avLst/>
              <a:gdLst>
                <a:gd name="T0" fmla="*/ 251 w 258"/>
                <a:gd name="T1" fmla="*/ 12 h 12"/>
                <a:gd name="T2" fmla="*/ 6 w 258"/>
                <a:gd name="T3" fmla="*/ 12 h 12"/>
                <a:gd name="T4" fmla="*/ 0 w 258"/>
                <a:gd name="T5" fmla="*/ 6 h 12"/>
                <a:gd name="T6" fmla="*/ 0 w 258"/>
                <a:gd name="T7" fmla="*/ 6 h 12"/>
                <a:gd name="T8" fmla="*/ 6 w 258"/>
                <a:gd name="T9" fmla="*/ 0 h 12"/>
                <a:gd name="T10" fmla="*/ 251 w 258"/>
                <a:gd name="T11" fmla="*/ 0 h 12"/>
                <a:gd name="T12" fmla="*/ 258 w 258"/>
                <a:gd name="T13" fmla="*/ 6 h 12"/>
                <a:gd name="T14" fmla="*/ 258 w 258"/>
                <a:gd name="T15" fmla="*/ 6 h 12"/>
                <a:gd name="T16" fmla="*/ 251 w 258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12">
                  <a:moveTo>
                    <a:pt x="25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5" y="0"/>
                    <a:pt x="258" y="3"/>
                    <a:pt x="258" y="6"/>
                  </a:cubicBezTo>
                  <a:cubicBezTo>
                    <a:pt x="258" y="6"/>
                    <a:pt x="258" y="6"/>
                    <a:pt x="258" y="6"/>
                  </a:cubicBezTo>
                  <a:cubicBezTo>
                    <a:pt x="258" y="10"/>
                    <a:pt x="255" y="12"/>
                    <a:pt x="251" y="12"/>
                  </a:cubicBezTo>
                  <a:close/>
                </a:path>
              </a:pathLst>
            </a:cu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3" name="Freeform 123">
              <a:extLst>
                <a:ext uri="{FF2B5EF4-FFF2-40B4-BE49-F238E27FC236}">
                  <a16:creationId xmlns:a16="http://schemas.microsoft.com/office/drawing/2014/main" id="{2879CC43-E6FF-4CCD-BFAA-95F61C0CE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2438" y="5132388"/>
              <a:ext cx="496888" cy="31750"/>
            </a:xfrm>
            <a:custGeom>
              <a:avLst/>
              <a:gdLst>
                <a:gd name="T0" fmla="*/ 197 w 204"/>
                <a:gd name="T1" fmla="*/ 13 h 13"/>
                <a:gd name="T2" fmla="*/ 6 w 204"/>
                <a:gd name="T3" fmla="*/ 13 h 13"/>
                <a:gd name="T4" fmla="*/ 0 w 204"/>
                <a:gd name="T5" fmla="*/ 6 h 13"/>
                <a:gd name="T6" fmla="*/ 0 w 204"/>
                <a:gd name="T7" fmla="*/ 6 h 13"/>
                <a:gd name="T8" fmla="*/ 6 w 204"/>
                <a:gd name="T9" fmla="*/ 0 h 13"/>
                <a:gd name="T10" fmla="*/ 197 w 204"/>
                <a:gd name="T11" fmla="*/ 0 h 13"/>
                <a:gd name="T12" fmla="*/ 204 w 204"/>
                <a:gd name="T13" fmla="*/ 6 h 13"/>
                <a:gd name="T14" fmla="*/ 204 w 204"/>
                <a:gd name="T15" fmla="*/ 6 h 13"/>
                <a:gd name="T16" fmla="*/ 197 w 20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13">
                  <a:moveTo>
                    <a:pt x="197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1" y="0"/>
                    <a:pt x="204" y="3"/>
                    <a:pt x="204" y="6"/>
                  </a:cubicBezTo>
                  <a:cubicBezTo>
                    <a:pt x="204" y="6"/>
                    <a:pt x="204" y="6"/>
                    <a:pt x="204" y="6"/>
                  </a:cubicBezTo>
                  <a:cubicBezTo>
                    <a:pt x="204" y="10"/>
                    <a:pt x="201" y="13"/>
                    <a:pt x="197" y="13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4" name="Freeform 124">
              <a:extLst>
                <a:ext uri="{FF2B5EF4-FFF2-40B4-BE49-F238E27FC236}">
                  <a16:creationId xmlns:a16="http://schemas.microsoft.com/office/drawing/2014/main" id="{1C7AD024-435E-4535-B198-5A3095450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0763" y="5054600"/>
              <a:ext cx="331788" cy="28575"/>
            </a:xfrm>
            <a:custGeom>
              <a:avLst/>
              <a:gdLst>
                <a:gd name="T0" fmla="*/ 130 w 136"/>
                <a:gd name="T1" fmla="*/ 12 h 12"/>
                <a:gd name="T2" fmla="*/ 6 w 136"/>
                <a:gd name="T3" fmla="*/ 12 h 12"/>
                <a:gd name="T4" fmla="*/ 0 w 136"/>
                <a:gd name="T5" fmla="*/ 6 h 12"/>
                <a:gd name="T6" fmla="*/ 0 w 136"/>
                <a:gd name="T7" fmla="*/ 6 h 12"/>
                <a:gd name="T8" fmla="*/ 6 w 136"/>
                <a:gd name="T9" fmla="*/ 0 h 12"/>
                <a:gd name="T10" fmla="*/ 130 w 136"/>
                <a:gd name="T11" fmla="*/ 0 h 12"/>
                <a:gd name="T12" fmla="*/ 136 w 136"/>
                <a:gd name="T13" fmla="*/ 6 h 12"/>
                <a:gd name="T14" fmla="*/ 136 w 136"/>
                <a:gd name="T15" fmla="*/ 6 h 12"/>
                <a:gd name="T16" fmla="*/ 130 w 136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2">
                  <a:moveTo>
                    <a:pt x="1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36" y="10"/>
                    <a:pt x="133" y="12"/>
                    <a:pt x="130" y="12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5" name="Freeform 125">
              <a:extLst>
                <a:ext uri="{FF2B5EF4-FFF2-40B4-BE49-F238E27FC236}">
                  <a16:creationId xmlns:a16="http://schemas.microsoft.com/office/drawing/2014/main" id="{27EDEA1E-5998-411E-80E7-4647FC8C1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0175" y="5054600"/>
              <a:ext cx="331788" cy="28575"/>
            </a:xfrm>
            <a:custGeom>
              <a:avLst/>
              <a:gdLst>
                <a:gd name="T0" fmla="*/ 130 w 136"/>
                <a:gd name="T1" fmla="*/ 12 h 12"/>
                <a:gd name="T2" fmla="*/ 6 w 136"/>
                <a:gd name="T3" fmla="*/ 12 h 12"/>
                <a:gd name="T4" fmla="*/ 0 w 136"/>
                <a:gd name="T5" fmla="*/ 6 h 12"/>
                <a:gd name="T6" fmla="*/ 0 w 136"/>
                <a:gd name="T7" fmla="*/ 6 h 12"/>
                <a:gd name="T8" fmla="*/ 6 w 136"/>
                <a:gd name="T9" fmla="*/ 0 h 12"/>
                <a:gd name="T10" fmla="*/ 130 w 136"/>
                <a:gd name="T11" fmla="*/ 0 h 12"/>
                <a:gd name="T12" fmla="*/ 136 w 136"/>
                <a:gd name="T13" fmla="*/ 6 h 12"/>
                <a:gd name="T14" fmla="*/ 136 w 136"/>
                <a:gd name="T15" fmla="*/ 6 h 12"/>
                <a:gd name="T16" fmla="*/ 130 w 136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2">
                  <a:moveTo>
                    <a:pt x="1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36" y="10"/>
                    <a:pt x="133" y="12"/>
                    <a:pt x="130" y="12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6" name="Freeform 126">
              <a:extLst>
                <a:ext uri="{FF2B5EF4-FFF2-40B4-BE49-F238E27FC236}">
                  <a16:creationId xmlns:a16="http://schemas.microsoft.com/office/drawing/2014/main" id="{ACCB958C-3023-4FF5-A55B-3A629265A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0675" y="5668963"/>
              <a:ext cx="336550" cy="28575"/>
            </a:xfrm>
            <a:custGeom>
              <a:avLst/>
              <a:gdLst>
                <a:gd name="T0" fmla="*/ 132 w 138"/>
                <a:gd name="T1" fmla="*/ 12 h 12"/>
                <a:gd name="T2" fmla="*/ 6 w 138"/>
                <a:gd name="T3" fmla="*/ 12 h 12"/>
                <a:gd name="T4" fmla="*/ 0 w 138"/>
                <a:gd name="T5" fmla="*/ 6 h 12"/>
                <a:gd name="T6" fmla="*/ 0 w 138"/>
                <a:gd name="T7" fmla="*/ 6 h 12"/>
                <a:gd name="T8" fmla="*/ 6 w 138"/>
                <a:gd name="T9" fmla="*/ 0 h 12"/>
                <a:gd name="T10" fmla="*/ 132 w 138"/>
                <a:gd name="T11" fmla="*/ 0 h 12"/>
                <a:gd name="T12" fmla="*/ 138 w 138"/>
                <a:gd name="T13" fmla="*/ 6 h 12"/>
                <a:gd name="T14" fmla="*/ 138 w 138"/>
                <a:gd name="T15" fmla="*/ 6 h 12"/>
                <a:gd name="T16" fmla="*/ 132 w 138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2">
                  <a:moveTo>
                    <a:pt x="1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5" y="0"/>
                    <a:pt x="138" y="3"/>
                    <a:pt x="138" y="6"/>
                  </a:cubicBezTo>
                  <a:cubicBezTo>
                    <a:pt x="138" y="6"/>
                    <a:pt x="138" y="6"/>
                    <a:pt x="138" y="6"/>
                  </a:cubicBezTo>
                  <a:cubicBezTo>
                    <a:pt x="138" y="10"/>
                    <a:pt x="135" y="12"/>
                    <a:pt x="132" y="12"/>
                  </a:cubicBezTo>
                  <a:close/>
                </a:path>
              </a:pathLst>
            </a:custGeom>
            <a:solidFill>
              <a:srgbClr val="E0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7" name="Freeform 127">
              <a:extLst>
                <a:ext uri="{FF2B5EF4-FFF2-40B4-BE49-F238E27FC236}">
                  <a16:creationId xmlns:a16="http://schemas.microsoft.com/office/drawing/2014/main" id="{92E82E56-EB4E-4ADA-85C8-E1EC11C42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675" y="5668963"/>
              <a:ext cx="142875" cy="28575"/>
            </a:xfrm>
            <a:custGeom>
              <a:avLst/>
              <a:gdLst>
                <a:gd name="T0" fmla="*/ 52 w 59"/>
                <a:gd name="T1" fmla="*/ 12 h 12"/>
                <a:gd name="T2" fmla="*/ 6 w 59"/>
                <a:gd name="T3" fmla="*/ 12 h 12"/>
                <a:gd name="T4" fmla="*/ 0 w 59"/>
                <a:gd name="T5" fmla="*/ 6 h 12"/>
                <a:gd name="T6" fmla="*/ 0 w 59"/>
                <a:gd name="T7" fmla="*/ 6 h 12"/>
                <a:gd name="T8" fmla="*/ 6 w 59"/>
                <a:gd name="T9" fmla="*/ 0 h 12"/>
                <a:gd name="T10" fmla="*/ 52 w 59"/>
                <a:gd name="T11" fmla="*/ 0 h 12"/>
                <a:gd name="T12" fmla="*/ 59 w 59"/>
                <a:gd name="T13" fmla="*/ 6 h 12"/>
                <a:gd name="T14" fmla="*/ 59 w 59"/>
                <a:gd name="T15" fmla="*/ 6 h 12"/>
                <a:gd name="T16" fmla="*/ 52 w 59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">
                  <a:moveTo>
                    <a:pt x="5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6" y="0"/>
                    <a:pt x="59" y="3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10"/>
                    <a:pt x="56" y="12"/>
                    <a:pt x="52" y="12"/>
                  </a:cubicBezTo>
                  <a:close/>
                </a:path>
              </a:pathLst>
            </a:cu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8" name="Freeform 128">
              <a:extLst>
                <a:ext uri="{FF2B5EF4-FFF2-40B4-BE49-F238E27FC236}">
                  <a16:creationId xmlns:a16="http://schemas.microsoft.com/office/drawing/2014/main" id="{F05868B9-FA10-448C-AE35-0FF51EA4D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0675" y="5746750"/>
              <a:ext cx="628650" cy="31750"/>
            </a:xfrm>
            <a:custGeom>
              <a:avLst/>
              <a:gdLst>
                <a:gd name="T0" fmla="*/ 251 w 258"/>
                <a:gd name="T1" fmla="*/ 13 h 13"/>
                <a:gd name="T2" fmla="*/ 6 w 258"/>
                <a:gd name="T3" fmla="*/ 13 h 13"/>
                <a:gd name="T4" fmla="*/ 0 w 258"/>
                <a:gd name="T5" fmla="*/ 6 h 13"/>
                <a:gd name="T6" fmla="*/ 0 w 258"/>
                <a:gd name="T7" fmla="*/ 6 h 13"/>
                <a:gd name="T8" fmla="*/ 6 w 258"/>
                <a:gd name="T9" fmla="*/ 0 h 13"/>
                <a:gd name="T10" fmla="*/ 251 w 258"/>
                <a:gd name="T11" fmla="*/ 0 h 13"/>
                <a:gd name="T12" fmla="*/ 258 w 258"/>
                <a:gd name="T13" fmla="*/ 6 h 13"/>
                <a:gd name="T14" fmla="*/ 258 w 258"/>
                <a:gd name="T15" fmla="*/ 6 h 13"/>
                <a:gd name="T16" fmla="*/ 251 w 258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13">
                  <a:moveTo>
                    <a:pt x="251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5" y="0"/>
                    <a:pt x="258" y="3"/>
                    <a:pt x="258" y="6"/>
                  </a:cubicBezTo>
                  <a:cubicBezTo>
                    <a:pt x="258" y="6"/>
                    <a:pt x="258" y="6"/>
                    <a:pt x="258" y="6"/>
                  </a:cubicBezTo>
                  <a:cubicBezTo>
                    <a:pt x="258" y="10"/>
                    <a:pt x="255" y="13"/>
                    <a:pt x="251" y="13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29" name="Freeform 129">
              <a:extLst>
                <a:ext uri="{FF2B5EF4-FFF2-40B4-BE49-F238E27FC236}">
                  <a16:creationId xmlns:a16="http://schemas.microsoft.com/office/drawing/2014/main" id="{74F72FEC-2289-4941-BE82-D9743750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0675" y="5918200"/>
              <a:ext cx="700088" cy="31750"/>
            </a:xfrm>
            <a:custGeom>
              <a:avLst/>
              <a:gdLst>
                <a:gd name="T0" fmla="*/ 281 w 287"/>
                <a:gd name="T1" fmla="*/ 13 h 13"/>
                <a:gd name="T2" fmla="*/ 6 w 287"/>
                <a:gd name="T3" fmla="*/ 13 h 13"/>
                <a:gd name="T4" fmla="*/ 0 w 287"/>
                <a:gd name="T5" fmla="*/ 7 h 13"/>
                <a:gd name="T6" fmla="*/ 0 w 287"/>
                <a:gd name="T7" fmla="*/ 7 h 13"/>
                <a:gd name="T8" fmla="*/ 6 w 287"/>
                <a:gd name="T9" fmla="*/ 0 h 13"/>
                <a:gd name="T10" fmla="*/ 281 w 287"/>
                <a:gd name="T11" fmla="*/ 0 h 13"/>
                <a:gd name="T12" fmla="*/ 287 w 287"/>
                <a:gd name="T13" fmla="*/ 7 h 13"/>
                <a:gd name="T14" fmla="*/ 287 w 287"/>
                <a:gd name="T15" fmla="*/ 7 h 13"/>
                <a:gd name="T16" fmla="*/ 281 w 28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13">
                  <a:moveTo>
                    <a:pt x="281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4" y="0"/>
                    <a:pt x="287" y="3"/>
                    <a:pt x="287" y="7"/>
                  </a:cubicBezTo>
                  <a:cubicBezTo>
                    <a:pt x="287" y="7"/>
                    <a:pt x="287" y="7"/>
                    <a:pt x="287" y="7"/>
                  </a:cubicBezTo>
                  <a:cubicBezTo>
                    <a:pt x="287" y="10"/>
                    <a:pt x="284" y="13"/>
                    <a:pt x="281" y="13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0" name="Freeform 130">
              <a:extLst>
                <a:ext uri="{FF2B5EF4-FFF2-40B4-BE49-F238E27FC236}">
                  <a16:creationId xmlns:a16="http://schemas.microsoft.com/office/drawing/2014/main" id="{58506DA7-CCFA-43C8-A48B-9029AB85E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2438" y="5827713"/>
              <a:ext cx="784225" cy="28575"/>
            </a:xfrm>
            <a:custGeom>
              <a:avLst/>
              <a:gdLst>
                <a:gd name="T0" fmla="*/ 316 w 322"/>
                <a:gd name="T1" fmla="*/ 12 h 12"/>
                <a:gd name="T2" fmla="*/ 6 w 322"/>
                <a:gd name="T3" fmla="*/ 12 h 12"/>
                <a:gd name="T4" fmla="*/ 0 w 322"/>
                <a:gd name="T5" fmla="*/ 6 h 12"/>
                <a:gd name="T6" fmla="*/ 0 w 322"/>
                <a:gd name="T7" fmla="*/ 6 h 12"/>
                <a:gd name="T8" fmla="*/ 6 w 322"/>
                <a:gd name="T9" fmla="*/ 0 h 12"/>
                <a:gd name="T10" fmla="*/ 316 w 322"/>
                <a:gd name="T11" fmla="*/ 0 h 12"/>
                <a:gd name="T12" fmla="*/ 322 w 322"/>
                <a:gd name="T13" fmla="*/ 6 h 12"/>
                <a:gd name="T14" fmla="*/ 322 w 322"/>
                <a:gd name="T15" fmla="*/ 6 h 12"/>
                <a:gd name="T16" fmla="*/ 316 w 32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12">
                  <a:moveTo>
                    <a:pt x="31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19" y="0"/>
                    <a:pt x="322" y="2"/>
                    <a:pt x="322" y="6"/>
                  </a:cubicBezTo>
                  <a:cubicBezTo>
                    <a:pt x="322" y="6"/>
                    <a:pt x="322" y="6"/>
                    <a:pt x="322" y="6"/>
                  </a:cubicBezTo>
                  <a:cubicBezTo>
                    <a:pt x="322" y="9"/>
                    <a:pt x="319" y="12"/>
                    <a:pt x="316" y="12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1" name="Freeform 131">
              <a:extLst>
                <a:ext uri="{FF2B5EF4-FFF2-40B4-BE49-F238E27FC236}">
                  <a16:creationId xmlns:a16="http://schemas.microsoft.com/office/drawing/2014/main" id="{269C3FA9-2379-40E3-9C3B-6727D34FE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0763" y="5746750"/>
              <a:ext cx="511175" cy="31750"/>
            </a:xfrm>
            <a:custGeom>
              <a:avLst/>
              <a:gdLst>
                <a:gd name="T0" fmla="*/ 204 w 210"/>
                <a:gd name="T1" fmla="*/ 13 h 13"/>
                <a:gd name="T2" fmla="*/ 6 w 210"/>
                <a:gd name="T3" fmla="*/ 13 h 13"/>
                <a:gd name="T4" fmla="*/ 0 w 210"/>
                <a:gd name="T5" fmla="*/ 6 h 13"/>
                <a:gd name="T6" fmla="*/ 0 w 210"/>
                <a:gd name="T7" fmla="*/ 6 h 13"/>
                <a:gd name="T8" fmla="*/ 6 w 210"/>
                <a:gd name="T9" fmla="*/ 0 h 13"/>
                <a:gd name="T10" fmla="*/ 204 w 210"/>
                <a:gd name="T11" fmla="*/ 0 h 13"/>
                <a:gd name="T12" fmla="*/ 210 w 210"/>
                <a:gd name="T13" fmla="*/ 6 h 13"/>
                <a:gd name="T14" fmla="*/ 210 w 210"/>
                <a:gd name="T15" fmla="*/ 6 h 13"/>
                <a:gd name="T16" fmla="*/ 204 w 210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13">
                  <a:moveTo>
                    <a:pt x="204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7" y="0"/>
                    <a:pt x="210" y="3"/>
                    <a:pt x="210" y="6"/>
                  </a:cubicBezTo>
                  <a:cubicBezTo>
                    <a:pt x="210" y="6"/>
                    <a:pt x="210" y="6"/>
                    <a:pt x="210" y="6"/>
                  </a:cubicBezTo>
                  <a:cubicBezTo>
                    <a:pt x="210" y="10"/>
                    <a:pt x="207" y="13"/>
                    <a:pt x="204" y="13"/>
                  </a:cubicBezTo>
                  <a:close/>
                </a:path>
              </a:pathLst>
            </a:cu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2" name="Freeform 132">
              <a:extLst>
                <a:ext uri="{FF2B5EF4-FFF2-40B4-BE49-F238E27FC236}">
                  <a16:creationId xmlns:a16="http://schemas.microsoft.com/office/drawing/2014/main" id="{2A8870A7-CF86-4FB8-AFA5-FA3490F7B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1713" y="4611688"/>
              <a:ext cx="301625" cy="30163"/>
            </a:xfrm>
            <a:custGeom>
              <a:avLst/>
              <a:gdLst>
                <a:gd name="T0" fmla="*/ 118 w 124"/>
                <a:gd name="T1" fmla="*/ 12 h 12"/>
                <a:gd name="T2" fmla="*/ 6 w 124"/>
                <a:gd name="T3" fmla="*/ 12 h 12"/>
                <a:gd name="T4" fmla="*/ 0 w 124"/>
                <a:gd name="T5" fmla="*/ 6 h 12"/>
                <a:gd name="T6" fmla="*/ 0 w 124"/>
                <a:gd name="T7" fmla="*/ 6 h 12"/>
                <a:gd name="T8" fmla="*/ 6 w 124"/>
                <a:gd name="T9" fmla="*/ 0 h 12"/>
                <a:gd name="T10" fmla="*/ 118 w 124"/>
                <a:gd name="T11" fmla="*/ 0 h 12"/>
                <a:gd name="T12" fmla="*/ 124 w 124"/>
                <a:gd name="T13" fmla="*/ 6 h 12"/>
                <a:gd name="T14" fmla="*/ 124 w 124"/>
                <a:gd name="T15" fmla="*/ 6 h 12"/>
                <a:gd name="T16" fmla="*/ 118 w 12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2">
                  <a:moveTo>
                    <a:pt x="1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2" y="0"/>
                    <a:pt x="124" y="3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10"/>
                    <a:pt x="122" y="12"/>
                    <a:pt x="118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3" name="Freeform 133">
              <a:extLst>
                <a:ext uri="{FF2B5EF4-FFF2-40B4-BE49-F238E27FC236}">
                  <a16:creationId xmlns:a16="http://schemas.microsoft.com/office/drawing/2014/main" id="{128618B3-FBBA-4C2C-B40D-E66F2D9D1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1713" y="4691063"/>
              <a:ext cx="301625" cy="31750"/>
            </a:xfrm>
            <a:custGeom>
              <a:avLst/>
              <a:gdLst>
                <a:gd name="T0" fmla="*/ 118 w 124"/>
                <a:gd name="T1" fmla="*/ 13 h 13"/>
                <a:gd name="T2" fmla="*/ 6 w 124"/>
                <a:gd name="T3" fmla="*/ 13 h 13"/>
                <a:gd name="T4" fmla="*/ 0 w 124"/>
                <a:gd name="T5" fmla="*/ 6 h 13"/>
                <a:gd name="T6" fmla="*/ 0 w 124"/>
                <a:gd name="T7" fmla="*/ 6 h 13"/>
                <a:gd name="T8" fmla="*/ 6 w 124"/>
                <a:gd name="T9" fmla="*/ 0 h 13"/>
                <a:gd name="T10" fmla="*/ 118 w 124"/>
                <a:gd name="T11" fmla="*/ 0 h 13"/>
                <a:gd name="T12" fmla="*/ 124 w 124"/>
                <a:gd name="T13" fmla="*/ 6 h 13"/>
                <a:gd name="T14" fmla="*/ 124 w 124"/>
                <a:gd name="T15" fmla="*/ 6 h 13"/>
                <a:gd name="T16" fmla="*/ 118 w 12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3">
                  <a:moveTo>
                    <a:pt x="118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2" y="0"/>
                    <a:pt x="124" y="3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10"/>
                    <a:pt x="122" y="13"/>
                    <a:pt x="118" y="13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4" name="Freeform 134">
              <a:extLst>
                <a:ext uri="{FF2B5EF4-FFF2-40B4-BE49-F238E27FC236}">
                  <a16:creationId xmlns:a16="http://schemas.microsoft.com/office/drawing/2014/main" id="{7CEFE3E4-6BB9-4AC7-8BDE-74B0E3B51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1713" y="4770438"/>
              <a:ext cx="301625" cy="30163"/>
            </a:xfrm>
            <a:custGeom>
              <a:avLst/>
              <a:gdLst>
                <a:gd name="T0" fmla="*/ 118 w 124"/>
                <a:gd name="T1" fmla="*/ 12 h 12"/>
                <a:gd name="T2" fmla="*/ 6 w 124"/>
                <a:gd name="T3" fmla="*/ 12 h 12"/>
                <a:gd name="T4" fmla="*/ 0 w 124"/>
                <a:gd name="T5" fmla="*/ 6 h 12"/>
                <a:gd name="T6" fmla="*/ 0 w 124"/>
                <a:gd name="T7" fmla="*/ 6 h 12"/>
                <a:gd name="T8" fmla="*/ 6 w 124"/>
                <a:gd name="T9" fmla="*/ 0 h 12"/>
                <a:gd name="T10" fmla="*/ 118 w 124"/>
                <a:gd name="T11" fmla="*/ 0 h 12"/>
                <a:gd name="T12" fmla="*/ 124 w 124"/>
                <a:gd name="T13" fmla="*/ 6 h 12"/>
                <a:gd name="T14" fmla="*/ 124 w 124"/>
                <a:gd name="T15" fmla="*/ 6 h 12"/>
                <a:gd name="T16" fmla="*/ 118 w 12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2">
                  <a:moveTo>
                    <a:pt x="1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2" y="0"/>
                    <a:pt x="124" y="2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9"/>
                    <a:pt x="122" y="12"/>
                    <a:pt x="118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5" name="Freeform 135">
              <a:extLst>
                <a:ext uri="{FF2B5EF4-FFF2-40B4-BE49-F238E27FC236}">
                  <a16:creationId xmlns:a16="http://schemas.microsoft.com/office/drawing/2014/main" id="{0AA032E8-0FA3-4A50-A5E6-D223FD46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4263" y="4849813"/>
              <a:ext cx="263525" cy="28575"/>
            </a:xfrm>
            <a:custGeom>
              <a:avLst/>
              <a:gdLst>
                <a:gd name="T0" fmla="*/ 102 w 108"/>
                <a:gd name="T1" fmla="*/ 12 h 12"/>
                <a:gd name="T2" fmla="*/ 6 w 108"/>
                <a:gd name="T3" fmla="*/ 12 h 12"/>
                <a:gd name="T4" fmla="*/ 0 w 108"/>
                <a:gd name="T5" fmla="*/ 6 h 12"/>
                <a:gd name="T6" fmla="*/ 0 w 108"/>
                <a:gd name="T7" fmla="*/ 6 h 12"/>
                <a:gd name="T8" fmla="*/ 6 w 108"/>
                <a:gd name="T9" fmla="*/ 0 h 12"/>
                <a:gd name="T10" fmla="*/ 102 w 108"/>
                <a:gd name="T11" fmla="*/ 0 h 12"/>
                <a:gd name="T12" fmla="*/ 108 w 108"/>
                <a:gd name="T13" fmla="*/ 6 h 12"/>
                <a:gd name="T14" fmla="*/ 108 w 108"/>
                <a:gd name="T15" fmla="*/ 6 h 12"/>
                <a:gd name="T16" fmla="*/ 102 w 108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2">
                  <a:moveTo>
                    <a:pt x="10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8" y="2"/>
                    <a:pt x="108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9"/>
                    <a:pt x="106" y="12"/>
                    <a:pt x="102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6" name="Freeform 136">
              <a:extLst>
                <a:ext uri="{FF2B5EF4-FFF2-40B4-BE49-F238E27FC236}">
                  <a16:creationId xmlns:a16="http://schemas.microsoft.com/office/drawing/2014/main" id="{E4688065-1E22-4221-AB90-A574B8AB6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4263" y="4927600"/>
              <a:ext cx="263525" cy="28575"/>
            </a:xfrm>
            <a:custGeom>
              <a:avLst/>
              <a:gdLst>
                <a:gd name="T0" fmla="*/ 102 w 108"/>
                <a:gd name="T1" fmla="*/ 12 h 12"/>
                <a:gd name="T2" fmla="*/ 6 w 108"/>
                <a:gd name="T3" fmla="*/ 12 h 12"/>
                <a:gd name="T4" fmla="*/ 0 w 108"/>
                <a:gd name="T5" fmla="*/ 6 h 12"/>
                <a:gd name="T6" fmla="*/ 0 w 108"/>
                <a:gd name="T7" fmla="*/ 6 h 12"/>
                <a:gd name="T8" fmla="*/ 6 w 108"/>
                <a:gd name="T9" fmla="*/ 0 h 12"/>
                <a:gd name="T10" fmla="*/ 102 w 108"/>
                <a:gd name="T11" fmla="*/ 0 h 12"/>
                <a:gd name="T12" fmla="*/ 108 w 108"/>
                <a:gd name="T13" fmla="*/ 6 h 12"/>
                <a:gd name="T14" fmla="*/ 108 w 108"/>
                <a:gd name="T15" fmla="*/ 6 h 12"/>
                <a:gd name="T16" fmla="*/ 102 w 108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2">
                  <a:moveTo>
                    <a:pt x="10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8" y="3"/>
                    <a:pt x="108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9"/>
                    <a:pt x="106" y="12"/>
                    <a:pt x="102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7" name="Freeform 137">
              <a:extLst>
                <a:ext uri="{FF2B5EF4-FFF2-40B4-BE49-F238E27FC236}">
                  <a16:creationId xmlns:a16="http://schemas.microsoft.com/office/drawing/2014/main" id="{79DE78E9-99BA-49A6-AC4D-E7B9F294C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4263" y="5005388"/>
              <a:ext cx="263525" cy="28575"/>
            </a:xfrm>
            <a:custGeom>
              <a:avLst/>
              <a:gdLst>
                <a:gd name="T0" fmla="*/ 102 w 108"/>
                <a:gd name="T1" fmla="*/ 12 h 12"/>
                <a:gd name="T2" fmla="*/ 6 w 108"/>
                <a:gd name="T3" fmla="*/ 12 h 12"/>
                <a:gd name="T4" fmla="*/ 0 w 108"/>
                <a:gd name="T5" fmla="*/ 6 h 12"/>
                <a:gd name="T6" fmla="*/ 0 w 108"/>
                <a:gd name="T7" fmla="*/ 6 h 12"/>
                <a:gd name="T8" fmla="*/ 6 w 108"/>
                <a:gd name="T9" fmla="*/ 0 h 12"/>
                <a:gd name="T10" fmla="*/ 102 w 108"/>
                <a:gd name="T11" fmla="*/ 0 h 12"/>
                <a:gd name="T12" fmla="*/ 108 w 108"/>
                <a:gd name="T13" fmla="*/ 6 h 12"/>
                <a:gd name="T14" fmla="*/ 108 w 108"/>
                <a:gd name="T15" fmla="*/ 6 h 12"/>
                <a:gd name="T16" fmla="*/ 102 w 108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2">
                  <a:moveTo>
                    <a:pt x="10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8" y="3"/>
                    <a:pt x="108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10"/>
                    <a:pt x="106" y="12"/>
                    <a:pt x="102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8" name="Freeform 138">
              <a:extLst>
                <a:ext uri="{FF2B5EF4-FFF2-40B4-BE49-F238E27FC236}">
                  <a16:creationId xmlns:a16="http://schemas.microsoft.com/office/drawing/2014/main" id="{A989FB3D-3F25-49B4-965F-370FB4C91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2975" y="5243513"/>
              <a:ext cx="236538" cy="30163"/>
            </a:xfrm>
            <a:custGeom>
              <a:avLst/>
              <a:gdLst>
                <a:gd name="T0" fmla="*/ 91 w 97"/>
                <a:gd name="T1" fmla="*/ 12 h 12"/>
                <a:gd name="T2" fmla="*/ 6 w 97"/>
                <a:gd name="T3" fmla="*/ 12 h 12"/>
                <a:gd name="T4" fmla="*/ 0 w 97"/>
                <a:gd name="T5" fmla="*/ 6 h 12"/>
                <a:gd name="T6" fmla="*/ 0 w 97"/>
                <a:gd name="T7" fmla="*/ 6 h 12"/>
                <a:gd name="T8" fmla="*/ 6 w 97"/>
                <a:gd name="T9" fmla="*/ 0 h 12"/>
                <a:gd name="T10" fmla="*/ 91 w 97"/>
                <a:gd name="T11" fmla="*/ 0 h 12"/>
                <a:gd name="T12" fmla="*/ 97 w 97"/>
                <a:gd name="T13" fmla="*/ 6 h 12"/>
                <a:gd name="T14" fmla="*/ 97 w 97"/>
                <a:gd name="T15" fmla="*/ 6 h 12"/>
                <a:gd name="T16" fmla="*/ 91 w 9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2">
                  <a:moveTo>
                    <a:pt x="9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4" y="0"/>
                    <a:pt x="97" y="2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9"/>
                    <a:pt x="94" y="12"/>
                    <a:pt x="91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39" name="Freeform 139">
              <a:extLst>
                <a:ext uri="{FF2B5EF4-FFF2-40B4-BE49-F238E27FC236}">
                  <a16:creationId xmlns:a16="http://schemas.microsoft.com/office/drawing/2014/main" id="{9DC8C109-5685-4878-AE6B-230F9C009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1713" y="5322888"/>
              <a:ext cx="301625" cy="28575"/>
            </a:xfrm>
            <a:custGeom>
              <a:avLst/>
              <a:gdLst>
                <a:gd name="T0" fmla="*/ 118 w 124"/>
                <a:gd name="T1" fmla="*/ 12 h 12"/>
                <a:gd name="T2" fmla="*/ 6 w 124"/>
                <a:gd name="T3" fmla="*/ 12 h 12"/>
                <a:gd name="T4" fmla="*/ 0 w 124"/>
                <a:gd name="T5" fmla="*/ 6 h 12"/>
                <a:gd name="T6" fmla="*/ 0 w 124"/>
                <a:gd name="T7" fmla="*/ 6 h 12"/>
                <a:gd name="T8" fmla="*/ 6 w 124"/>
                <a:gd name="T9" fmla="*/ 0 h 12"/>
                <a:gd name="T10" fmla="*/ 118 w 124"/>
                <a:gd name="T11" fmla="*/ 0 h 12"/>
                <a:gd name="T12" fmla="*/ 124 w 124"/>
                <a:gd name="T13" fmla="*/ 6 h 12"/>
                <a:gd name="T14" fmla="*/ 124 w 124"/>
                <a:gd name="T15" fmla="*/ 6 h 12"/>
                <a:gd name="T16" fmla="*/ 118 w 12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2">
                  <a:moveTo>
                    <a:pt x="1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2" y="0"/>
                    <a:pt x="124" y="2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9"/>
                    <a:pt x="122" y="12"/>
                    <a:pt x="118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0" name="Freeform 140">
              <a:extLst>
                <a:ext uri="{FF2B5EF4-FFF2-40B4-BE49-F238E27FC236}">
                  <a16:creationId xmlns:a16="http://schemas.microsoft.com/office/drawing/2014/main" id="{04A0D447-7334-41FE-ACC5-446A9C8E9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1713" y="5400675"/>
              <a:ext cx="301625" cy="28575"/>
            </a:xfrm>
            <a:custGeom>
              <a:avLst/>
              <a:gdLst>
                <a:gd name="T0" fmla="*/ 118 w 124"/>
                <a:gd name="T1" fmla="*/ 12 h 12"/>
                <a:gd name="T2" fmla="*/ 6 w 124"/>
                <a:gd name="T3" fmla="*/ 12 h 12"/>
                <a:gd name="T4" fmla="*/ 0 w 124"/>
                <a:gd name="T5" fmla="*/ 6 h 12"/>
                <a:gd name="T6" fmla="*/ 0 w 124"/>
                <a:gd name="T7" fmla="*/ 6 h 12"/>
                <a:gd name="T8" fmla="*/ 6 w 124"/>
                <a:gd name="T9" fmla="*/ 0 h 12"/>
                <a:gd name="T10" fmla="*/ 118 w 124"/>
                <a:gd name="T11" fmla="*/ 0 h 12"/>
                <a:gd name="T12" fmla="*/ 124 w 124"/>
                <a:gd name="T13" fmla="*/ 6 h 12"/>
                <a:gd name="T14" fmla="*/ 124 w 124"/>
                <a:gd name="T15" fmla="*/ 6 h 12"/>
                <a:gd name="T16" fmla="*/ 118 w 12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2">
                  <a:moveTo>
                    <a:pt x="1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2" y="0"/>
                    <a:pt x="124" y="3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9"/>
                    <a:pt x="122" y="12"/>
                    <a:pt x="118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1" name="Freeform 141">
              <a:extLst>
                <a:ext uri="{FF2B5EF4-FFF2-40B4-BE49-F238E27FC236}">
                  <a16:creationId xmlns:a16="http://schemas.microsoft.com/office/drawing/2014/main" id="{2E0B5F1C-CDF2-4967-A3DC-696F599DB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1713" y="5478463"/>
              <a:ext cx="301625" cy="28575"/>
            </a:xfrm>
            <a:custGeom>
              <a:avLst/>
              <a:gdLst>
                <a:gd name="T0" fmla="*/ 118 w 124"/>
                <a:gd name="T1" fmla="*/ 12 h 12"/>
                <a:gd name="T2" fmla="*/ 6 w 124"/>
                <a:gd name="T3" fmla="*/ 12 h 12"/>
                <a:gd name="T4" fmla="*/ 0 w 124"/>
                <a:gd name="T5" fmla="*/ 6 h 12"/>
                <a:gd name="T6" fmla="*/ 0 w 124"/>
                <a:gd name="T7" fmla="*/ 6 h 12"/>
                <a:gd name="T8" fmla="*/ 6 w 124"/>
                <a:gd name="T9" fmla="*/ 0 h 12"/>
                <a:gd name="T10" fmla="*/ 118 w 124"/>
                <a:gd name="T11" fmla="*/ 0 h 12"/>
                <a:gd name="T12" fmla="*/ 124 w 124"/>
                <a:gd name="T13" fmla="*/ 6 h 12"/>
                <a:gd name="T14" fmla="*/ 124 w 124"/>
                <a:gd name="T15" fmla="*/ 6 h 12"/>
                <a:gd name="T16" fmla="*/ 118 w 12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2">
                  <a:moveTo>
                    <a:pt x="1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2" y="0"/>
                    <a:pt x="124" y="3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10"/>
                    <a:pt x="122" y="12"/>
                    <a:pt x="118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2" name="Freeform 142">
              <a:extLst>
                <a:ext uri="{FF2B5EF4-FFF2-40B4-BE49-F238E27FC236}">
                  <a16:creationId xmlns:a16="http://schemas.microsoft.com/office/drawing/2014/main" id="{69AD91D0-95B6-4390-AB0A-2E1F3D4EF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4263" y="5556250"/>
              <a:ext cx="263525" cy="31750"/>
            </a:xfrm>
            <a:custGeom>
              <a:avLst/>
              <a:gdLst>
                <a:gd name="T0" fmla="*/ 102 w 108"/>
                <a:gd name="T1" fmla="*/ 13 h 13"/>
                <a:gd name="T2" fmla="*/ 6 w 108"/>
                <a:gd name="T3" fmla="*/ 13 h 13"/>
                <a:gd name="T4" fmla="*/ 0 w 108"/>
                <a:gd name="T5" fmla="*/ 6 h 13"/>
                <a:gd name="T6" fmla="*/ 0 w 108"/>
                <a:gd name="T7" fmla="*/ 6 h 13"/>
                <a:gd name="T8" fmla="*/ 6 w 108"/>
                <a:gd name="T9" fmla="*/ 0 h 13"/>
                <a:gd name="T10" fmla="*/ 102 w 108"/>
                <a:gd name="T11" fmla="*/ 0 h 13"/>
                <a:gd name="T12" fmla="*/ 108 w 108"/>
                <a:gd name="T13" fmla="*/ 6 h 13"/>
                <a:gd name="T14" fmla="*/ 108 w 108"/>
                <a:gd name="T15" fmla="*/ 6 h 13"/>
                <a:gd name="T16" fmla="*/ 102 w 108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3">
                  <a:moveTo>
                    <a:pt x="102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8" y="3"/>
                    <a:pt x="108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10"/>
                    <a:pt x="106" y="13"/>
                    <a:pt x="102" y="13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3" name="Freeform 143">
              <a:extLst>
                <a:ext uri="{FF2B5EF4-FFF2-40B4-BE49-F238E27FC236}">
                  <a16:creationId xmlns:a16="http://schemas.microsoft.com/office/drawing/2014/main" id="{04E7F996-5BE4-493A-9EA9-D39D93DFC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4263" y="5637213"/>
              <a:ext cx="263525" cy="28575"/>
            </a:xfrm>
            <a:custGeom>
              <a:avLst/>
              <a:gdLst>
                <a:gd name="T0" fmla="*/ 102 w 108"/>
                <a:gd name="T1" fmla="*/ 12 h 12"/>
                <a:gd name="T2" fmla="*/ 6 w 108"/>
                <a:gd name="T3" fmla="*/ 12 h 12"/>
                <a:gd name="T4" fmla="*/ 0 w 108"/>
                <a:gd name="T5" fmla="*/ 6 h 12"/>
                <a:gd name="T6" fmla="*/ 0 w 108"/>
                <a:gd name="T7" fmla="*/ 6 h 12"/>
                <a:gd name="T8" fmla="*/ 6 w 108"/>
                <a:gd name="T9" fmla="*/ 0 h 12"/>
                <a:gd name="T10" fmla="*/ 102 w 108"/>
                <a:gd name="T11" fmla="*/ 0 h 12"/>
                <a:gd name="T12" fmla="*/ 108 w 108"/>
                <a:gd name="T13" fmla="*/ 6 h 12"/>
                <a:gd name="T14" fmla="*/ 108 w 108"/>
                <a:gd name="T15" fmla="*/ 6 h 12"/>
                <a:gd name="T16" fmla="*/ 102 w 108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2">
                  <a:moveTo>
                    <a:pt x="10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8" y="2"/>
                    <a:pt x="108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9"/>
                    <a:pt x="106" y="12"/>
                    <a:pt x="102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4" name="Freeform 144">
              <a:extLst>
                <a:ext uri="{FF2B5EF4-FFF2-40B4-BE49-F238E27FC236}">
                  <a16:creationId xmlns:a16="http://schemas.microsoft.com/office/drawing/2014/main" id="{6CCE5721-2B6C-4845-96BE-BA937A98C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4263" y="5715000"/>
              <a:ext cx="263525" cy="28575"/>
            </a:xfrm>
            <a:custGeom>
              <a:avLst/>
              <a:gdLst>
                <a:gd name="T0" fmla="*/ 102 w 108"/>
                <a:gd name="T1" fmla="*/ 12 h 12"/>
                <a:gd name="T2" fmla="*/ 6 w 108"/>
                <a:gd name="T3" fmla="*/ 12 h 12"/>
                <a:gd name="T4" fmla="*/ 0 w 108"/>
                <a:gd name="T5" fmla="*/ 6 h 12"/>
                <a:gd name="T6" fmla="*/ 0 w 108"/>
                <a:gd name="T7" fmla="*/ 6 h 12"/>
                <a:gd name="T8" fmla="*/ 6 w 108"/>
                <a:gd name="T9" fmla="*/ 0 h 12"/>
                <a:gd name="T10" fmla="*/ 102 w 108"/>
                <a:gd name="T11" fmla="*/ 0 h 12"/>
                <a:gd name="T12" fmla="*/ 108 w 108"/>
                <a:gd name="T13" fmla="*/ 6 h 12"/>
                <a:gd name="T14" fmla="*/ 108 w 108"/>
                <a:gd name="T15" fmla="*/ 6 h 12"/>
                <a:gd name="T16" fmla="*/ 102 w 108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2">
                  <a:moveTo>
                    <a:pt x="10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8" y="2"/>
                    <a:pt x="108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9"/>
                    <a:pt x="106" y="12"/>
                    <a:pt x="102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9F13DAD-815B-4270-9DF2-9D9E77B60208}"/>
              </a:ext>
            </a:extLst>
          </p:cNvPr>
          <p:cNvGrpSpPr/>
          <p:nvPr/>
        </p:nvGrpSpPr>
        <p:grpSpPr>
          <a:xfrm>
            <a:off x="4349411" y="2627756"/>
            <a:ext cx="1176184" cy="1481739"/>
            <a:chOff x="22037675" y="4600575"/>
            <a:chExt cx="2352675" cy="2963863"/>
          </a:xfrm>
        </p:grpSpPr>
        <p:sp>
          <p:nvSpPr>
            <p:cNvPr id="145" name="Rectangle 145">
              <a:extLst>
                <a:ext uri="{FF2B5EF4-FFF2-40B4-BE49-F238E27FC236}">
                  <a16:creationId xmlns:a16="http://schemas.microsoft.com/office/drawing/2014/main" id="{AA0CA324-85D8-4F58-AFDC-FDFA09353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3638" y="5265738"/>
              <a:ext cx="195263" cy="266700"/>
            </a:xfrm>
            <a:prstGeom prst="rect">
              <a:avLst/>
            </a:prstGeom>
            <a:solidFill>
              <a:srgbClr val="F7E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6" name="Freeform 146">
              <a:extLst>
                <a:ext uri="{FF2B5EF4-FFF2-40B4-BE49-F238E27FC236}">
                  <a16:creationId xmlns:a16="http://schemas.microsoft.com/office/drawing/2014/main" id="{4E45FB0E-D7D0-4617-AD46-757E105C6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7313" y="5487988"/>
              <a:ext cx="808038" cy="949325"/>
            </a:xfrm>
            <a:custGeom>
              <a:avLst/>
              <a:gdLst>
                <a:gd name="T0" fmla="*/ 30 w 332"/>
                <a:gd name="T1" fmla="*/ 33 h 389"/>
                <a:gd name="T2" fmla="*/ 88 w 332"/>
                <a:gd name="T3" fmla="*/ 14 h 389"/>
                <a:gd name="T4" fmla="*/ 119 w 332"/>
                <a:gd name="T5" fmla="*/ 59 h 389"/>
                <a:gd name="T6" fmla="*/ 123 w 332"/>
                <a:gd name="T7" fmla="*/ 287 h 389"/>
                <a:gd name="T8" fmla="*/ 332 w 332"/>
                <a:gd name="T9" fmla="*/ 195 h 389"/>
                <a:gd name="T10" fmla="*/ 325 w 332"/>
                <a:gd name="T11" fmla="*/ 252 h 389"/>
                <a:gd name="T12" fmla="*/ 103 w 332"/>
                <a:gd name="T13" fmla="*/ 381 h 389"/>
                <a:gd name="T14" fmla="*/ 67 w 332"/>
                <a:gd name="T15" fmla="*/ 369 h 389"/>
                <a:gd name="T16" fmla="*/ 30 w 332"/>
                <a:gd name="T17" fmla="*/ 3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89">
                  <a:moveTo>
                    <a:pt x="30" y="33"/>
                  </a:moveTo>
                  <a:cubicBezTo>
                    <a:pt x="46" y="7"/>
                    <a:pt x="66" y="0"/>
                    <a:pt x="88" y="14"/>
                  </a:cubicBezTo>
                  <a:cubicBezTo>
                    <a:pt x="105" y="24"/>
                    <a:pt x="115" y="40"/>
                    <a:pt x="119" y="59"/>
                  </a:cubicBezTo>
                  <a:cubicBezTo>
                    <a:pt x="129" y="107"/>
                    <a:pt x="129" y="188"/>
                    <a:pt x="123" y="287"/>
                  </a:cubicBezTo>
                  <a:cubicBezTo>
                    <a:pt x="332" y="195"/>
                    <a:pt x="332" y="195"/>
                    <a:pt x="332" y="195"/>
                  </a:cubicBezTo>
                  <a:cubicBezTo>
                    <a:pt x="325" y="252"/>
                    <a:pt x="325" y="252"/>
                    <a:pt x="325" y="252"/>
                  </a:cubicBezTo>
                  <a:cubicBezTo>
                    <a:pt x="103" y="381"/>
                    <a:pt x="103" y="381"/>
                    <a:pt x="103" y="381"/>
                  </a:cubicBezTo>
                  <a:cubicBezTo>
                    <a:pt x="90" y="389"/>
                    <a:pt x="73" y="383"/>
                    <a:pt x="67" y="369"/>
                  </a:cubicBezTo>
                  <a:cubicBezTo>
                    <a:pt x="21" y="266"/>
                    <a:pt x="0" y="156"/>
                    <a:pt x="30" y="33"/>
                  </a:cubicBezTo>
                  <a:close/>
                </a:path>
              </a:pathLst>
            </a:custGeom>
            <a:solidFill>
              <a:srgbClr val="FEE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7" name="Freeform 147">
              <a:extLst>
                <a:ext uri="{FF2B5EF4-FFF2-40B4-BE49-F238E27FC236}">
                  <a16:creationId xmlns:a16="http://schemas.microsoft.com/office/drawing/2014/main" id="{EFAEC4E8-E433-494E-A9A5-CD8EF0243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32963" y="5473700"/>
              <a:ext cx="842963" cy="1319213"/>
            </a:xfrm>
            <a:custGeom>
              <a:avLst/>
              <a:gdLst>
                <a:gd name="T0" fmla="*/ 0 w 346"/>
                <a:gd name="T1" fmla="*/ 541 h 541"/>
                <a:gd name="T2" fmla="*/ 44 w 346"/>
                <a:gd name="T3" fmla="*/ 25 h 541"/>
                <a:gd name="T4" fmla="*/ 295 w 346"/>
                <a:gd name="T5" fmla="*/ 15 h 541"/>
                <a:gd name="T6" fmla="*/ 280 w 346"/>
                <a:gd name="T7" fmla="*/ 344 h 541"/>
                <a:gd name="T8" fmla="*/ 0 w 346"/>
                <a:gd name="T9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541">
                  <a:moveTo>
                    <a:pt x="0" y="541"/>
                  </a:moveTo>
                  <a:cubicBezTo>
                    <a:pt x="57" y="351"/>
                    <a:pt x="83" y="175"/>
                    <a:pt x="44" y="25"/>
                  </a:cubicBezTo>
                  <a:cubicBezTo>
                    <a:pt x="130" y="3"/>
                    <a:pt x="214" y="0"/>
                    <a:pt x="295" y="15"/>
                  </a:cubicBezTo>
                  <a:cubicBezTo>
                    <a:pt x="346" y="124"/>
                    <a:pt x="316" y="234"/>
                    <a:pt x="280" y="344"/>
                  </a:cubicBezTo>
                  <a:lnTo>
                    <a:pt x="0" y="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8" name="Freeform 148">
              <a:extLst>
                <a:ext uri="{FF2B5EF4-FFF2-40B4-BE49-F238E27FC236}">
                  <a16:creationId xmlns:a16="http://schemas.microsoft.com/office/drawing/2014/main" id="{27741E08-4CA0-4AC7-8768-FDE76F196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9463" y="5510213"/>
              <a:ext cx="811213" cy="954088"/>
            </a:xfrm>
            <a:custGeom>
              <a:avLst/>
              <a:gdLst>
                <a:gd name="T0" fmla="*/ 30 w 333"/>
                <a:gd name="T1" fmla="*/ 36 h 391"/>
                <a:gd name="T2" fmla="*/ 112 w 333"/>
                <a:gd name="T3" fmla="*/ 37 h 391"/>
                <a:gd name="T4" fmla="*/ 123 w 333"/>
                <a:gd name="T5" fmla="*/ 289 h 391"/>
                <a:gd name="T6" fmla="*/ 333 w 333"/>
                <a:gd name="T7" fmla="*/ 198 h 391"/>
                <a:gd name="T8" fmla="*/ 325 w 333"/>
                <a:gd name="T9" fmla="*/ 254 h 391"/>
                <a:gd name="T10" fmla="*/ 103 w 333"/>
                <a:gd name="T11" fmla="*/ 383 h 391"/>
                <a:gd name="T12" fmla="*/ 67 w 333"/>
                <a:gd name="T13" fmla="*/ 372 h 391"/>
                <a:gd name="T14" fmla="*/ 30 w 333"/>
                <a:gd name="T15" fmla="*/ 3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3" h="391">
                  <a:moveTo>
                    <a:pt x="30" y="36"/>
                  </a:moveTo>
                  <a:cubicBezTo>
                    <a:pt x="52" y="1"/>
                    <a:pt x="79" y="0"/>
                    <a:pt x="112" y="37"/>
                  </a:cubicBezTo>
                  <a:cubicBezTo>
                    <a:pt x="129" y="79"/>
                    <a:pt x="130" y="172"/>
                    <a:pt x="123" y="289"/>
                  </a:cubicBezTo>
                  <a:cubicBezTo>
                    <a:pt x="333" y="198"/>
                    <a:pt x="333" y="198"/>
                    <a:pt x="333" y="198"/>
                  </a:cubicBezTo>
                  <a:cubicBezTo>
                    <a:pt x="325" y="254"/>
                    <a:pt x="325" y="254"/>
                    <a:pt x="325" y="254"/>
                  </a:cubicBezTo>
                  <a:cubicBezTo>
                    <a:pt x="103" y="383"/>
                    <a:pt x="103" y="383"/>
                    <a:pt x="103" y="383"/>
                  </a:cubicBezTo>
                  <a:cubicBezTo>
                    <a:pt x="90" y="391"/>
                    <a:pt x="73" y="386"/>
                    <a:pt x="67" y="372"/>
                  </a:cubicBezTo>
                  <a:cubicBezTo>
                    <a:pt x="22" y="268"/>
                    <a:pt x="0" y="158"/>
                    <a:pt x="30" y="36"/>
                  </a:cubicBezTo>
                  <a:close/>
                </a:path>
              </a:pathLst>
            </a:custGeom>
            <a:solidFill>
              <a:srgbClr val="FEE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49" name="Freeform 149">
              <a:extLst>
                <a:ext uri="{FF2B5EF4-FFF2-40B4-BE49-F238E27FC236}">
                  <a16:creationId xmlns:a16="http://schemas.microsoft.com/office/drawing/2014/main" id="{8853454D-760A-4E1C-8475-555410B42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02888" y="5691188"/>
              <a:ext cx="884238" cy="468313"/>
            </a:xfrm>
            <a:custGeom>
              <a:avLst/>
              <a:gdLst>
                <a:gd name="T0" fmla="*/ 4 w 363"/>
                <a:gd name="T1" fmla="*/ 168 h 192"/>
                <a:gd name="T2" fmla="*/ 68 w 363"/>
                <a:gd name="T3" fmla="*/ 11 h 192"/>
                <a:gd name="T4" fmla="*/ 83 w 363"/>
                <a:gd name="T5" fmla="*/ 0 h 192"/>
                <a:gd name="T6" fmla="*/ 343 w 363"/>
                <a:gd name="T7" fmla="*/ 1 h 192"/>
                <a:gd name="T8" fmla="*/ 359 w 363"/>
                <a:gd name="T9" fmla="*/ 23 h 192"/>
                <a:gd name="T10" fmla="*/ 315 w 363"/>
                <a:gd name="T11" fmla="*/ 161 h 192"/>
                <a:gd name="T12" fmla="*/ 300 w 363"/>
                <a:gd name="T13" fmla="*/ 172 h 192"/>
                <a:gd name="T14" fmla="*/ 21 w 363"/>
                <a:gd name="T15" fmla="*/ 191 h 192"/>
                <a:gd name="T16" fmla="*/ 4 w 363"/>
                <a:gd name="T17" fmla="*/ 16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192">
                  <a:moveTo>
                    <a:pt x="4" y="168"/>
                  </a:moveTo>
                  <a:cubicBezTo>
                    <a:pt x="68" y="11"/>
                    <a:pt x="68" y="11"/>
                    <a:pt x="68" y="11"/>
                  </a:cubicBezTo>
                  <a:cubicBezTo>
                    <a:pt x="70" y="4"/>
                    <a:pt x="76" y="0"/>
                    <a:pt x="83" y="0"/>
                  </a:cubicBezTo>
                  <a:cubicBezTo>
                    <a:pt x="343" y="1"/>
                    <a:pt x="343" y="1"/>
                    <a:pt x="343" y="1"/>
                  </a:cubicBezTo>
                  <a:cubicBezTo>
                    <a:pt x="355" y="1"/>
                    <a:pt x="363" y="12"/>
                    <a:pt x="359" y="23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12" y="167"/>
                    <a:pt x="307" y="172"/>
                    <a:pt x="300" y="172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9" y="192"/>
                    <a:pt x="0" y="180"/>
                    <a:pt x="4" y="168"/>
                  </a:cubicBezTo>
                  <a:close/>
                </a:path>
              </a:pathLst>
            </a:custGeom>
            <a:solidFill>
              <a:srgbClr val="C7D0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0" name="Freeform 150">
              <a:extLst>
                <a:ext uri="{FF2B5EF4-FFF2-40B4-BE49-F238E27FC236}">
                  <a16:creationId xmlns:a16="http://schemas.microsoft.com/office/drawing/2014/main" id="{A2E22BC5-5D42-4C81-8771-1A72B860F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9400" y="5710238"/>
              <a:ext cx="809625" cy="428625"/>
            </a:xfrm>
            <a:custGeom>
              <a:avLst/>
              <a:gdLst>
                <a:gd name="T0" fmla="*/ 5 w 332"/>
                <a:gd name="T1" fmla="*/ 154 h 176"/>
                <a:gd name="T2" fmla="*/ 62 w 332"/>
                <a:gd name="T3" fmla="*/ 10 h 176"/>
                <a:gd name="T4" fmla="*/ 77 w 332"/>
                <a:gd name="T5" fmla="*/ 0 h 176"/>
                <a:gd name="T6" fmla="*/ 314 w 332"/>
                <a:gd name="T7" fmla="*/ 1 h 176"/>
                <a:gd name="T8" fmla="*/ 329 w 332"/>
                <a:gd name="T9" fmla="*/ 21 h 176"/>
                <a:gd name="T10" fmla="*/ 288 w 332"/>
                <a:gd name="T11" fmla="*/ 147 h 176"/>
                <a:gd name="T12" fmla="*/ 274 w 332"/>
                <a:gd name="T13" fmla="*/ 158 h 176"/>
                <a:gd name="T14" fmla="*/ 20 w 332"/>
                <a:gd name="T15" fmla="*/ 175 h 176"/>
                <a:gd name="T16" fmla="*/ 5 w 332"/>
                <a:gd name="T17" fmla="*/ 1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176">
                  <a:moveTo>
                    <a:pt x="5" y="154"/>
                  </a:moveTo>
                  <a:cubicBezTo>
                    <a:pt x="62" y="10"/>
                    <a:pt x="62" y="10"/>
                    <a:pt x="62" y="10"/>
                  </a:cubicBezTo>
                  <a:cubicBezTo>
                    <a:pt x="65" y="4"/>
                    <a:pt x="70" y="0"/>
                    <a:pt x="77" y="0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25" y="1"/>
                    <a:pt x="332" y="11"/>
                    <a:pt x="329" y="21"/>
                  </a:cubicBezTo>
                  <a:cubicBezTo>
                    <a:pt x="288" y="147"/>
                    <a:pt x="288" y="147"/>
                    <a:pt x="288" y="147"/>
                  </a:cubicBezTo>
                  <a:cubicBezTo>
                    <a:pt x="286" y="153"/>
                    <a:pt x="281" y="157"/>
                    <a:pt x="274" y="158"/>
                  </a:cubicBezTo>
                  <a:cubicBezTo>
                    <a:pt x="20" y="175"/>
                    <a:pt x="20" y="175"/>
                    <a:pt x="20" y="175"/>
                  </a:cubicBezTo>
                  <a:cubicBezTo>
                    <a:pt x="9" y="176"/>
                    <a:pt x="0" y="165"/>
                    <a:pt x="5" y="154"/>
                  </a:cubicBezTo>
                  <a:close/>
                </a:path>
              </a:pathLst>
            </a:custGeom>
            <a:solidFill>
              <a:srgbClr val="CF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1" name="Oval 151">
              <a:extLst>
                <a:ext uri="{FF2B5EF4-FFF2-40B4-BE49-F238E27FC236}">
                  <a16:creationId xmlns:a16="http://schemas.microsoft.com/office/drawing/2014/main" id="{2CED729F-CCB7-4187-B6A4-C5581BBF4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9450" y="5838825"/>
              <a:ext cx="79375" cy="7461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45CE594B-7EA0-4075-9EEB-DDA6E39B8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17300" y="7229475"/>
              <a:ext cx="273050" cy="330200"/>
            </a:xfrm>
            <a:custGeom>
              <a:avLst/>
              <a:gdLst>
                <a:gd name="T0" fmla="*/ 0 w 172"/>
                <a:gd name="T1" fmla="*/ 23 h 208"/>
                <a:gd name="T2" fmla="*/ 27 w 172"/>
                <a:gd name="T3" fmla="*/ 157 h 208"/>
                <a:gd name="T4" fmla="*/ 49 w 172"/>
                <a:gd name="T5" fmla="*/ 208 h 208"/>
                <a:gd name="T6" fmla="*/ 172 w 172"/>
                <a:gd name="T7" fmla="*/ 191 h 208"/>
                <a:gd name="T8" fmla="*/ 102 w 172"/>
                <a:gd name="T9" fmla="*/ 149 h 208"/>
                <a:gd name="T10" fmla="*/ 90 w 172"/>
                <a:gd name="T11" fmla="*/ 0 h 208"/>
                <a:gd name="T12" fmla="*/ 0 w 172"/>
                <a:gd name="T13" fmla="*/ 2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208">
                  <a:moveTo>
                    <a:pt x="0" y="23"/>
                  </a:moveTo>
                  <a:lnTo>
                    <a:pt x="27" y="157"/>
                  </a:lnTo>
                  <a:lnTo>
                    <a:pt x="49" y="208"/>
                  </a:lnTo>
                  <a:lnTo>
                    <a:pt x="172" y="191"/>
                  </a:lnTo>
                  <a:lnTo>
                    <a:pt x="102" y="149"/>
                  </a:lnTo>
                  <a:lnTo>
                    <a:pt x="90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3" name="Freeform 153">
              <a:extLst>
                <a:ext uri="{FF2B5EF4-FFF2-40B4-BE49-F238E27FC236}">
                  <a16:creationId xmlns:a16="http://schemas.microsoft.com/office/drawing/2014/main" id="{3ACB54E4-3583-453E-92B3-F6A754BB4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8075" y="5892800"/>
              <a:ext cx="1566863" cy="1377950"/>
            </a:xfrm>
            <a:custGeom>
              <a:avLst/>
              <a:gdLst>
                <a:gd name="T0" fmla="*/ 527 w 643"/>
                <a:gd name="T1" fmla="*/ 71 h 565"/>
                <a:gd name="T2" fmla="*/ 643 w 643"/>
                <a:gd name="T3" fmla="*/ 557 h 565"/>
                <a:gd name="T4" fmla="*/ 579 w 643"/>
                <a:gd name="T5" fmla="*/ 565 h 565"/>
                <a:gd name="T6" fmla="*/ 445 w 643"/>
                <a:gd name="T7" fmla="*/ 292 h 565"/>
                <a:gd name="T8" fmla="*/ 365 w 643"/>
                <a:gd name="T9" fmla="*/ 358 h 565"/>
                <a:gd name="T10" fmla="*/ 210 w 643"/>
                <a:gd name="T11" fmla="*/ 516 h 565"/>
                <a:gd name="T12" fmla="*/ 174 w 643"/>
                <a:gd name="T13" fmla="*/ 534 h 565"/>
                <a:gd name="T14" fmla="*/ 24 w 643"/>
                <a:gd name="T15" fmla="*/ 504 h 565"/>
                <a:gd name="T16" fmla="*/ 24 w 643"/>
                <a:gd name="T17" fmla="*/ 351 h 565"/>
                <a:gd name="T18" fmla="*/ 444 w 643"/>
                <a:gd name="T19" fmla="*/ 12 h 565"/>
                <a:gd name="T20" fmla="*/ 527 w 643"/>
                <a:gd name="T21" fmla="*/ 7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3" h="565">
                  <a:moveTo>
                    <a:pt x="527" y="71"/>
                  </a:moveTo>
                  <a:cubicBezTo>
                    <a:pt x="561" y="180"/>
                    <a:pt x="576" y="301"/>
                    <a:pt x="643" y="557"/>
                  </a:cubicBezTo>
                  <a:cubicBezTo>
                    <a:pt x="579" y="565"/>
                    <a:pt x="579" y="565"/>
                    <a:pt x="579" y="565"/>
                  </a:cubicBezTo>
                  <a:cubicBezTo>
                    <a:pt x="477" y="382"/>
                    <a:pt x="445" y="296"/>
                    <a:pt x="445" y="292"/>
                  </a:cubicBezTo>
                  <a:cubicBezTo>
                    <a:pt x="436" y="285"/>
                    <a:pt x="384" y="344"/>
                    <a:pt x="365" y="358"/>
                  </a:cubicBezTo>
                  <a:cubicBezTo>
                    <a:pt x="210" y="516"/>
                    <a:pt x="210" y="516"/>
                    <a:pt x="210" y="516"/>
                  </a:cubicBezTo>
                  <a:cubicBezTo>
                    <a:pt x="201" y="526"/>
                    <a:pt x="188" y="532"/>
                    <a:pt x="174" y="534"/>
                  </a:cubicBezTo>
                  <a:cubicBezTo>
                    <a:pt x="100" y="546"/>
                    <a:pt x="49" y="537"/>
                    <a:pt x="24" y="504"/>
                  </a:cubicBezTo>
                  <a:cubicBezTo>
                    <a:pt x="1" y="474"/>
                    <a:pt x="0" y="423"/>
                    <a:pt x="24" y="351"/>
                  </a:cubicBezTo>
                  <a:cubicBezTo>
                    <a:pt x="190" y="154"/>
                    <a:pt x="290" y="45"/>
                    <a:pt x="444" y="12"/>
                  </a:cubicBezTo>
                  <a:cubicBezTo>
                    <a:pt x="490" y="0"/>
                    <a:pt x="499" y="14"/>
                    <a:pt x="527" y="71"/>
                  </a:cubicBezTo>
                  <a:close/>
                </a:path>
              </a:pathLst>
            </a:custGeom>
            <a:solidFill>
              <a:srgbClr val="4152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4" name="Freeform 154">
              <a:extLst>
                <a:ext uri="{FF2B5EF4-FFF2-40B4-BE49-F238E27FC236}">
                  <a16:creationId xmlns:a16="http://schemas.microsoft.com/office/drawing/2014/main" id="{01FBB0F1-B315-44A5-860E-131F2B9DC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56813" y="6337300"/>
              <a:ext cx="1028700" cy="887413"/>
            </a:xfrm>
            <a:custGeom>
              <a:avLst/>
              <a:gdLst>
                <a:gd name="T0" fmla="*/ 421 w 422"/>
                <a:gd name="T1" fmla="*/ 109 h 364"/>
                <a:gd name="T2" fmla="*/ 341 w 422"/>
                <a:gd name="T3" fmla="*/ 176 h 364"/>
                <a:gd name="T4" fmla="*/ 186 w 422"/>
                <a:gd name="T5" fmla="*/ 334 h 364"/>
                <a:gd name="T6" fmla="*/ 150 w 422"/>
                <a:gd name="T7" fmla="*/ 352 h 364"/>
                <a:gd name="T8" fmla="*/ 0 w 422"/>
                <a:gd name="T9" fmla="*/ 322 h 364"/>
                <a:gd name="T10" fmla="*/ 160 w 422"/>
                <a:gd name="T11" fmla="*/ 262 h 364"/>
                <a:gd name="T12" fmla="*/ 405 w 422"/>
                <a:gd name="T13" fmla="*/ 0 h 364"/>
                <a:gd name="T14" fmla="*/ 421 w 422"/>
                <a:gd name="T15" fmla="*/ 109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2" h="364">
                  <a:moveTo>
                    <a:pt x="421" y="109"/>
                  </a:moveTo>
                  <a:cubicBezTo>
                    <a:pt x="413" y="103"/>
                    <a:pt x="360" y="162"/>
                    <a:pt x="341" y="176"/>
                  </a:cubicBezTo>
                  <a:cubicBezTo>
                    <a:pt x="186" y="334"/>
                    <a:pt x="186" y="334"/>
                    <a:pt x="186" y="334"/>
                  </a:cubicBezTo>
                  <a:cubicBezTo>
                    <a:pt x="177" y="344"/>
                    <a:pt x="164" y="350"/>
                    <a:pt x="150" y="352"/>
                  </a:cubicBezTo>
                  <a:cubicBezTo>
                    <a:pt x="76" y="364"/>
                    <a:pt x="25" y="355"/>
                    <a:pt x="0" y="322"/>
                  </a:cubicBezTo>
                  <a:cubicBezTo>
                    <a:pt x="11" y="325"/>
                    <a:pt x="81" y="338"/>
                    <a:pt x="160" y="262"/>
                  </a:cubicBezTo>
                  <a:cubicBezTo>
                    <a:pt x="247" y="179"/>
                    <a:pt x="405" y="0"/>
                    <a:pt x="405" y="0"/>
                  </a:cubicBezTo>
                  <a:cubicBezTo>
                    <a:pt x="405" y="0"/>
                    <a:pt x="422" y="114"/>
                    <a:pt x="421" y="109"/>
                  </a:cubicBezTo>
                  <a:close/>
                </a:path>
              </a:pathLst>
            </a:custGeom>
            <a:solidFill>
              <a:srgbClr val="072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5" name="Freeform 155">
              <a:extLst>
                <a:ext uri="{FF2B5EF4-FFF2-40B4-BE49-F238E27FC236}">
                  <a16:creationId xmlns:a16="http://schemas.microsoft.com/office/drawing/2014/main" id="{00D26B00-46CF-40D5-9509-883BA5974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58475" y="7245350"/>
              <a:ext cx="236538" cy="319088"/>
            </a:xfrm>
            <a:custGeom>
              <a:avLst/>
              <a:gdLst>
                <a:gd name="T0" fmla="*/ 0 w 149"/>
                <a:gd name="T1" fmla="*/ 12 h 201"/>
                <a:gd name="T2" fmla="*/ 9 w 149"/>
                <a:gd name="T3" fmla="*/ 147 h 201"/>
                <a:gd name="T4" fmla="*/ 25 w 149"/>
                <a:gd name="T5" fmla="*/ 201 h 201"/>
                <a:gd name="T6" fmla="*/ 149 w 149"/>
                <a:gd name="T7" fmla="*/ 201 h 201"/>
                <a:gd name="T8" fmla="*/ 86 w 149"/>
                <a:gd name="T9" fmla="*/ 150 h 201"/>
                <a:gd name="T10" fmla="*/ 94 w 149"/>
                <a:gd name="T11" fmla="*/ 0 h 201"/>
                <a:gd name="T12" fmla="*/ 0 w 149"/>
                <a:gd name="T13" fmla="*/ 1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01">
                  <a:moveTo>
                    <a:pt x="0" y="12"/>
                  </a:moveTo>
                  <a:lnTo>
                    <a:pt x="9" y="147"/>
                  </a:lnTo>
                  <a:lnTo>
                    <a:pt x="25" y="201"/>
                  </a:lnTo>
                  <a:lnTo>
                    <a:pt x="149" y="201"/>
                  </a:lnTo>
                  <a:lnTo>
                    <a:pt x="86" y="150"/>
                  </a:lnTo>
                  <a:lnTo>
                    <a:pt x="94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6" name="Freeform 156">
              <a:extLst>
                <a:ext uri="{FF2B5EF4-FFF2-40B4-BE49-F238E27FC236}">
                  <a16:creationId xmlns:a16="http://schemas.microsoft.com/office/drawing/2014/main" id="{72FAC531-8C40-4926-B366-6941D2343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4225" y="5886450"/>
              <a:ext cx="1398588" cy="1377950"/>
            </a:xfrm>
            <a:custGeom>
              <a:avLst/>
              <a:gdLst>
                <a:gd name="T0" fmla="*/ 574 w 574"/>
                <a:gd name="T1" fmla="*/ 71 h 565"/>
                <a:gd name="T2" fmla="*/ 465 w 574"/>
                <a:gd name="T3" fmla="*/ 557 h 565"/>
                <a:gd name="T4" fmla="*/ 401 w 574"/>
                <a:gd name="T5" fmla="*/ 565 h 565"/>
                <a:gd name="T6" fmla="*/ 405 w 574"/>
                <a:gd name="T7" fmla="*/ 362 h 565"/>
                <a:gd name="T8" fmla="*/ 404 w 574"/>
                <a:gd name="T9" fmla="*/ 347 h 565"/>
                <a:gd name="T10" fmla="*/ 363 w 574"/>
                <a:gd name="T11" fmla="*/ 361 h 565"/>
                <a:gd name="T12" fmla="*/ 208 w 574"/>
                <a:gd name="T13" fmla="*/ 518 h 565"/>
                <a:gd name="T14" fmla="*/ 172 w 574"/>
                <a:gd name="T15" fmla="*/ 537 h 565"/>
                <a:gd name="T16" fmla="*/ 22 w 574"/>
                <a:gd name="T17" fmla="*/ 507 h 565"/>
                <a:gd name="T18" fmla="*/ 7 w 574"/>
                <a:gd name="T19" fmla="*/ 411 h 565"/>
                <a:gd name="T20" fmla="*/ 50 w 574"/>
                <a:gd name="T21" fmla="*/ 320 h 565"/>
                <a:gd name="T22" fmla="*/ 501 w 574"/>
                <a:gd name="T23" fmla="*/ 12 h 565"/>
                <a:gd name="T24" fmla="*/ 574 w 574"/>
                <a:gd name="T25" fmla="*/ 7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65">
                  <a:moveTo>
                    <a:pt x="574" y="71"/>
                  </a:moveTo>
                  <a:cubicBezTo>
                    <a:pt x="568" y="209"/>
                    <a:pt x="521" y="380"/>
                    <a:pt x="465" y="557"/>
                  </a:cubicBezTo>
                  <a:cubicBezTo>
                    <a:pt x="401" y="565"/>
                    <a:pt x="401" y="565"/>
                    <a:pt x="401" y="565"/>
                  </a:cubicBezTo>
                  <a:cubicBezTo>
                    <a:pt x="407" y="487"/>
                    <a:pt x="411" y="413"/>
                    <a:pt x="405" y="362"/>
                  </a:cubicBezTo>
                  <a:cubicBezTo>
                    <a:pt x="405" y="357"/>
                    <a:pt x="404" y="352"/>
                    <a:pt x="404" y="347"/>
                  </a:cubicBezTo>
                  <a:cubicBezTo>
                    <a:pt x="395" y="341"/>
                    <a:pt x="381" y="346"/>
                    <a:pt x="363" y="361"/>
                  </a:cubicBezTo>
                  <a:cubicBezTo>
                    <a:pt x="208" y="518"/>
                    <a:pt x="208" y="518"/>
                    <a:pt x="208" y="518"/>
                  </a:cubicBezTo>
                  <a:cubicBezTo>
                    <a:pt x="198" y="528"/>
                    <a:pt x="186" y="534"/>
                    <a:pt x="172" y="537"/>
                  </a:cubicBezTo>
                  <a:cubicBezTo>
                    <a:pt x="97" y="548"/>
                    <a:pt x="47" y="539"/>
                    <a:pt x="22" y="507"/>
                  </a:cubicBezTo>
                  <a:cubicBezTo>
                    <a:pt x="5" y="485"/>
                    <a:pt x="0" y="453"/>
                    <a:pt x="7" y="411"/>
                  </a:cubicBezTo>
                  <a:cubicBezTo>
                    <a:pt x="12" y="377"/>
                    <a:pt x="27" y="345"/>
                    <a:pt x="50" y="320"/>
                  </a:cubicBezTo>
                  <a:cubicBezTo>
                    <a:pt x="206" y="143"/>
                    <a:pt x="356" y="42"/>
                    <a:pt x="501" y="12"/>
                  </a:cubicBezTo>
                  <a:cubicBezTo>
                    <a:pt x="548" y="0"/>
                    <a:pt x="573" y="18"/>
                    <a:pt x="574" y="71"/>
                  </a:cubicBezTo>
                  <a:close/>
                </a:path>
              </a:pathLst>
            </a:custGeom>
            <a:solidFill>
              <a:srgbClr val="303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7" name="Freeform 157">
              <a:extLst>
                <a:ext uri="{FF2B5EF4-FFF2-40B4-BE49-F238E27FC236}">
                  <a16:creationId xmlns:a16="http://schemas.microsoft.com/office/drawing/2014/main" id="{BB0E0820-9810-47B6-A99A-811082E63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8200" y="6434138"/>
              <a:ext cx="933450" cy="788988"/>
            </a:xfrm>
            <a:custGeom>
              <a:avLst/>
              <a:gdLst>
                <a:gd name="T0" fmla="*/ 383 w 383"/>
                <a:gd name="T1" fmla="*/ 137 h 323"/>
                <a:gd name="T2" fmla="*/ 382 w 383"/>
                <a:gd name="T3" fmla="*/ 122 h 323"/>
                <a:gd name="T4" fmla="*/ 341 w 383"/>
                <a:gd name="T5" fmla="*/ 136 h 323"/>
                <a:gd name="T6" fmla="*/ 186 w 383"/>
                <a:gd name="T7" fmla="*/ 293 h 323"/>
                <a:gd name="T8" fmla="*/ 150 w 383"/>
                <a:gd name="T9" fmla="*/ 312 h 323"/>
                <a:gd name="T10" fmla="*/ 0 w 383"/>
                <a:gd name="T11" fmla="*/ 282 h 323"/>
                <a:gd name="T12" fmla="*/ 160 w 383"/>
                <a:gd name="T13" fmla="*/ 221 h 323"/>
                <a:gd name="T14" fmla="*/ 380 w 383"/>
                <a:gd name="T15" fmla="*/ 0 h 323"/>
                <a:gd name="T16" fmla="*/ 383 w 383"/>
                <a:gd name="T17" fmla="*/ 137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3" h="323">
                  <a:moveTo>
                    <a:pt x="383" y="137"/>
                  </a:moveTo>
                  <a:cubicBezTo>
                    <a:pt x="383" y="132"/>
                    <a:pt x="382" y="127"/>
                    <a:pt x="382" y="122"/>
                  </a:cubicBezTo>
                  <a:cubicBezTo>
                    <a:pt x="373" y="116"/>
                    <a:pt x="359" y="121"/>
                    <a:pt x="341" y="136"/>
                  </a:cubicBezTo>
                  <a:cubicBezTo>
                    <a:pt x="186" y="293"/>
                    <a:pt x="186" y="293"/>
                    <a:pt x="186" y="293"/>
                  </a:cubicBezTo>
                  <a:cubicBezTo>
                    <a:pt x="176" y="303"/>
                    <a:pt x="164" y="309"/>
                    <a:pt x="150" y="312"/>
                  </a:cubicBezTo>
                  <a:cubicBezTo>
                    <a:pt x="75" y="323"/>
                    <a:pt x="25" y="314"/>
                    <a:pt x="0" y="282"/>
                  </a:cubicBezTo>
                  <a:cubicBezTo>
                    <a:pt x="11" y="284"/>
                    <a:pt x="80" y="297"/>
                    <a:pt x="160" y="221"/>
                  </a:cubicBezTo>
                  <a:cubicBezTo>
                    <a:pt x="247" y="139"/>
                    <a:pt x="380" y="0"/>
                    <a:pt x="380" y="0"/>
                  </a:cubicBezTo>
                  <a:lnTo>
                    <a:pt x="383" y="137"/>
                  </a:lnTo>
                  <a:close/>
                </a:path>
              </a:pathLst>
            </a:custGeom>
            <a:solidFill>
              <a:srgbClr val="072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8" name="Freeform 158">
              <a:extLst>
                <a:ext uri="{FF2B5EF4-FFF2-40B4-BE49-F238E27FC236}">
                  <a16:creationId xmlns:a16="http://schemas.microsoft.com/office/drawing/2014/main" id="{EB444F49-DAE7-4172-ACF2-17E31073F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1400" y="4778375"/>
              <a:ext cx="477838" cy="587375"/>
            </a:xfrm>
            <a:custGeom>
              <a:avLst/>
              <a:gdLst>
                <a:gd name="T0" fmla="*/ 73 w 196"/>
                <a:gd name="T1" fmla="*/ 0 h 241"/>
                <a:gd name="T2" fmla="*/ 192 w 196"/>
                <a:gd name="T3" fmla="*/ 14 h 241"/>
                <a:gd name="T4" fmla="*/ 193 w 196"/>
                <a:gd name="T5" fmla="*/ 131 h 241"/>
                <a:gd name="T6" fmla="*/ 158 w 196"/>
                <a:gd name="T7" fmla="*/ 239 h 241"/>
                <a:gd name="T8" fmla="*/ 63 w 196"/>
                <a:gd name="T9" fmla="*/ 213 h 241"/>
                <a:gd name="T10" fmla="*/ 0 w 196"/>
                <a:gd name="T11" fmla="*/ 186 h 241"/>
                <a:gd name="T12" fmla="*/ 9 w 196"/>
                <a:gd name="T13" fmla="*/ 26 h 241"/>
                <a:gd name="T14" fmla="*/ 73 w 196"/>
                <a:gd name="T1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241">
                  <a:moveTo>
                    <a:pt x="73" y="0"/>
                  </a:moveTo>
                  <a:cubicBezTo>
                    <a:pt x="73" y="0"/>
                    <a:pt x="191" y="16"/>
                    <a:pt x="192" y="14"/>
                  </a:cubicBezTo>
                  <a:cubicBezTo>
                    <a:pt x="193" y="6"/>
                    <a:pt x="196" y="112"/>
                    <a:pt x="193" y="131"/>
                  </a:cubicBezTo>
                  <a:cubicBezTo>
                    <a:pt x="186" y="177"/>
                    <a:pt x="174" y="212"/>
                    <a:pt x="158" y="239"/>
                  </a:cubicBezTo>
                  <a:cubicBezTo>
                    <a:pt x="119" y="241"/>
                    <a:pt x="88" y="231"/>
                    <a:pt x="63" y="213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9" y="26"/>
                    <a:pt x="9" y="26"/>
                    <a:pt x="9" y="26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FEE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59" name="Oval 159">
              <a:extLst>
                <a:ext uri="{FF2B5EF4-FFF2-40B4-BE49-F238E27FC236}">
                  <a16:creationId xmlns:a16="http://schemas.microsoft.com/office/drawing/2014/main" id="{FE184762-B6EB-4DCA-97CD-A128CEF85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5400" y="4638675"/>
              <a:ext cx="331788" cy="331788"/>
            </a:xfrm>
            <a:prstGeom prst="ellipse">
              <a:avLst/>
            </a:prstGeom>
            <a:solidFill>
              <a:srgbClr val="DD6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60" name="Oval 160">
              <a:extLst>
                <a:ext uri="{FF2B5EF4-FFF2-40B4-BE49-F238E27FC236}">
                  <a16:creationId xmlns:a16="http://schemas.microsoft.com/office/drawing/2014/main" id="{4851C348-491A-42C1-A58A-A1AC100E7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25" y="4600575"/>
              <a:ext cx="404813" cy="404813"/>
            </a:xfrm>
            <a:prstGeom prst="ellipse">
              <a:avLst/>
            </a:prstGeom>
            <a:solidFill>
              <a:srgbClr val="DD6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61" name="Oval 161">
              <a:extLst>
                <a:ext uri="{FF2B5EF4-FFF2-40B4-BE49-F238E27FC236}">
                  <a16:creationId xmlns:a16="http://schemas.microsoft.com/office/drawing/2014/main" id="{17B7216F-3CD4-4781-9A6C-C2413CC1A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7725" y="4865688"/>
              <a:ext cx="404813" cy="407988"/>
            </a:xfrm>
            <a:prstGeom prst="ellipse">
              <a:avLst/>
            </a:prstGeom>
            <a:solidFill>
              <a:srgbClr val="DD6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62" name="Oval 162">
              <a:extLst>
                <a:ext uri="{FF2B5EF4-FFF2-40B4-BE49-F238E27FC236}">
                  <a16:creationId xmlns:a16="http://schemas.microsoft.com/office/drawing/2014/main" id="{8B7CFE4A-4DA2-4D4A-B100-745E792C8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6763" y="4741863"/>
              <a:ext cx="404813" cy="404813"/>
            </a:xfrm>
            <a:prstGeom prst="ellipse">
              <a:avLst/>
            </a:prstGeom>
            <a:solidFill>
              <a:srgbClr val="DD6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63" name="Oval 163">
              <a:extLst>
                <a:ext uri="{FF2B5EF4-FFF2-40B4-BE49-F238E27FC236}">
                  <a16:creationId xmlns:a16="http://schemas.microsoft.com/office/drawing/2014/main" id="{E92548F6-570B-46C3-B4CD-47A447966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8163" y="4973638"/>
              <a:ext cx="501650" cy="500063"/>
            </a:xfrm>
            <a:prstGeom prst="ellipse">
              <a:avLst/>
            </a:prstGeom>
            <a:solidFill>
              <a:srgbClr val="DD6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64" name="Oval 164">
              <a:extLst>
                <a:ext uri="{FF2B5EF4-FFF2-40B4-BE49-F238E27FC236}">
                  <a16:creationId xmlns:a16="http://schemas.microsoft.com/office/drawing/2014/main" id="{E9D8CE50-7E03-40C6-9A49-A6706D446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7675" y="5214938"/>
              <a:ext cx="592138" cy="592138"/>
            </a:xfrm>
            <a:prstGeom prst="ellipse">
              <a:avLst/>
            </a:prstGeom>
            <a:solidFill>
              <a:srgbClr val="DD6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65" name="Oval 165">
              <a:extLst>
                <a:ext uri="{FF2B5EF4-FFF2-40B4-BE49-F238E27FC236}">
                  <a16:creationId xmlns:a16="http://schemas.microsoft.com/office/drawing/2014/main" id="{A404ABA9-5701-46B4-A572-78376970F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7238" y="5165725"/>
              <a:ext cx="404813" cy="404813"/>
            </a:xfrm>
            <a:prstGeom prst="ellipse">
              <a:avLst/>
            </a:prstGeom>
            <a:solidFill>
              <a:srgbClr val="DD6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166" name="Oval 166">
              <a:extLst>
                <a:ext uri="{FF2B5EF4-FFF2-40B4-BE49-F238E27FC236}">
                  <a16:creationId xmlns:a16="http://schemas.microsoft.com/office/drawing/2014/main" id="{8B3687C8-312F-4676-9843-491277C9C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6300" y="5205413"/>
              <a:ext cx="404813" cy="404813"/>
            </a:xfrm>
            <a:prstGeom prst="ellipse">
              <a:avLst/>
            </a:prstGeom>
            <a:solidFill>
              <a:srgbClr val="DD6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720A117-F3C9-47AF-AA58-D17A0A7B0651}"/>
              </a:ext>
            </a:extLst>
          </p:cNvPr>
          <p:cNvGrpSpPr/>
          <p:nvPr/>
        </p:nvGrpSpPr>
        <p:grpSpPr>
          <a:xfrm>
            <a:off x="1158271" y="2183711"/>
            <a:ext cx="883329" cy="1894435"/>
            <a:chOff x="-4763" y="3724275"/>
            <a:chExt cx="1766888" cy="3789363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EBC624DB-B156-4EB8-A2E5-F3F7D4B64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63" y="3724275"/>
              <a:ext cx="1689100" cy="3394075"/>
            </a:xfrm>
            <a:custGeom>
              <a:avLst/>
              <a:gdLst>
                <a:gd name="T0" fmla="*/ 453 w 693"/>
                <a:gd name="T1" fmla="*/ 665 h 1391"/>
                <a:gd name="T2" fmla="*/ 505 w 693"/>
                <a:gd name="T3" fmla="*/ 485 h 1391"/>
                <a:gd name="T4" fmla="*/ 407 w 693"/>
                <a:gd name="T5" fmla="*/ 278 h 1391"/>
                <a:gd name="T6" fmla="*/ 459 w 693"/>
                <a:gd name="T7" fmla="*/ 167 h 1391"/>
                <a:gd name="T8" fmla="*/ 322 w 693"/>
                <a:gd name="T9" fmla="*/ 6 h 1391"/>
                <a:gd name="T10" fmla="*/ 161 w 693"/>
                <a:gd name="T11" fmla="*/ 143 h 1391"/>
                <a:gd name="T12" fmla="*/ 179 w 693"/>
                <a:gd name="T13" fmla="*/ 227 h 1391"/>
                <a:gd name="T14" fmla="*/ 26 w 693"/>
                <a:gd name="T15" fmla="*/ 444 h 1391"/>
                <a:gd name="T16" fmla="*/ 121 w 693"/>
                <a:gd name="T17" fmla="*/ 705 h 1391"/>
                <a:gd name="T18" fmla="*/ 1 w 693"/>
                <a:gd name="T19" fmla="*/ 975 h 1391"/>
                <a:gd name="T20" fmla="*/ 389 w 693"/>
                <a:gd name="T21" fmla="*/ 1361 h 1391"/>
                <a:gd name="T22" fmla="*/ 663 w 693"/>
                <a:gd name="T23" fmla="*/ 928 h 1391"/>
                <a:gd name="T24" fmla="*/ 453 w 693"/>
                <a:gd name="T25" fmla="*/ 665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3" h="1391">
                  <a:moveTo>
                    <a:pt x="453" y="665"/>
                  </a:moveTo>
                  <a:cubicBezTo>
                    <a:pt x="444" y="570"/>
                    <a:pt x="505" y="597"/>
                    <a:pt x="505" y="485"/>
                  </a:cubicBezTo>
                  <a:cubicBezTo>
                    <a:pt x="504" y="386"/>
                    <a:pt x="409" y="332"/>
                    <a:pt x="407" y="278"/>
                  </a:cubicBezTo>
                  <a:cubicBezTo>
                    <a:pt x="406" y="225"/>
                    <a:pt x="457" y="197"/>
                    <a:pt x="459" y="167"/>
                  </a:cubicBezTo>
                  <a:cubicBezTo>
                    <a:pt x="466" y="85"/>
                    <a:pt x="404" y="13"/>
                    <a:pt x="322" y="6"/>
                  </a:cubicBezTo>
                  <a:cubicBezTo>
                    <a:pt x="240" y="0"/>
                    <a:pt x="168" y="61"/>
                    <a:pt x="161" y="143"/>
                  </a:cubicBezTo>
                  <a:cubicBezTo>
                    <a:pt x="158" y="173"/>
                    <a:pt x="177" y="180"/>
                    <a:pt x="179" y="227"/>
                  </a:cubicBezTo>
                  <a:cubicBezTo>
                    <a:pt x="180" y="274"/>
                    <a:pt x="11" y="346"/>
                    <a:pt x="26" y="444"/>
                  </a:cubicBezTo>
                  <a:cubicBezTo>
                    <a:pt x="40" y="542"/>
                    <a:pt x="127" y="587"/>
                    <a:pt x="121" y="705"/>
                  </a:cubicBezTo>
                  <a:cubicBezTo>
                    <a:pt x="117" y="792"/>
                    <a:pt x="0" y="830"/>
                    <a:pt x="1" y="975"/>
                  </a:cubicBezTo>
                  <a:cubicBezTo>
                    <a:pt x="4" y="1211"/>
                    <a:pt x="173" y="1391"/>
                    <a:pt x="389" y="1361"/>
                  </a:cubicBezTo>
                  <a:cubicBezTo>
                    <a:pt x="605" y="1330"/>
                    <a:pt x="693" y="1144"/>
                    <a:pt x="663" y="928"/>
                  </a:cubicBezTo>
                  <a:cubicBezTo>
                    <a:pt x="643" y="785"/>
                    <a:pt x="461" y="759"/>
                    <a:pt x="453" y="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78954D8C-46D0-4F1C-99D5-62069903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38" y="4079875"/>
              <a:ext cx="252413" cy="2640013"/>
            </a:xfrm>
            <a:custGeom>
              <a:avLst/>
              <a:gdLst>
                <a:gd name="T0" fmla="*/ 32 w 103"/>
                <a:gd name="T1" fmla="*/ 0 h 1082"/>
                <a:gd name="T2" fmla="*/ 18 w 103"/>
                <a:gd name="T3" fmla="*/ 136 h 1082"/>
                <a:gd name="T4" fmla="*/ 10 w 103"/>
                <a:gd name="T5" fmla="*/ 272 h 1082"/>
                <a:gd name="T6" fmla="*/ 7 w 103"/>
                <a:gd name="T7" fmla="*/ 409 h 1082"/>
                <a:gd name="T8" fmla="*/ 9 w 103"/>
                <a:gd name="T9" fmla="*/ 546 h 1082"/>
                <a:gd name="T10" fmla="*/ 19 w 103"/>
                <a:gd name="T11" fmla="*/ 682 h 1082"/>
                <a:gd name="T12" fmla="*/ 36 w 103"/>
                <a:gd name="T13" fmla="*/ 817 h 1082"/>
                <a:gd name="T14" fmla="*/ 63 w 103"/>
                <a:gd name="T15" fmla="*/ 951 h 1082"/>
                <a:gd name="T16" fmla="*/ 103 w 103"/>
                <a:gd name="T17" fmla="*/ 1082 h 1082"/>
                <a:gd name="T18" fmla="*/ 60 w 103"/>
                <a:gd name="T19" fmla="*/ 952 h 1082"/>
                <a:gd name="T20" fmla="*/ 32 w 103"/>
                <a:gd name="T21" fmla="*/ 818 h 1082"/>
                <a:gd name="T22" fmla="*/ 13 w 103"/>
                <a:gd name="T23" fmla="*/ 682 h 1082"/>
                <a:gd name="T24" fmla="*/ 4 w 103"/>
                <a:gd name="T25" fmla="*/ 546 h 1082"/>
                <a:gd name="T26" fmla="*/ 5 w 103"/>
                <a:gd name="T27" fmla="*/ 272 h 1082"/>
                <a:gd name="T28" fmla="*/ 32 w 103"/>
                <a:gd name="T29" fmla="*/ 0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082">
                  <a:moveTo>
                    <a:pt x="32" y="0"/>
                  </a:moveTo>
                  <a:cubicBezTo>
                    <a:pt x="26" y="45"/>
                    <a:pt x="22" y="91"/>
                    <a:pt x="18" y="136"/>
                  </a:cubicBezTo>
                  <a:cubicBezTo>
                    <a:pt x="14" y="181"/>
                    <a:pt x="12" y="227"/>
                    <a:pt x="10" y="272"/>
                  </a:cubicBezTo>
                  <a:cubicBezTo>
                    <a:pt x="8" y="318"/>
                    <a:pt x="7" y="363"/>
                    <a:pt x="7" y="409"/>
                  </a:cubicBezTo>
                  <a:cubicBezTo>
                    <a:pt x="6" y="455"/>
                    <a:pt x="7" y="500"/>
                    <a:pt x="9" y="546"/>
                  </a:cubicBezTo>
                  <a:cubicBezTo>
                    <a:pt x="11" y="591"/>
                    <a:pt x="14" y="637"/>
                    <a:pt x="19" y="682"/>
                  </a:cubicBezTo>
                  <a:cubicBezTo>
                    <a:pt x="23" y="727"/>
                    <a:pt x="29" y="772"/>
                    <a:pt x="36" y="817"/>
                  </a:cubicBezTo>
                  <a:cubicBezTo>
                    <a:pt x="43" y="862"/>
                    <a:pt x="52" y="907"/>
                    <a:pt x="63" y="951"/>
                  </a:cubicBezTo>
                  <a:cubicBezTo>
                    <a:pt x="74" y="995"/>
                    <a:pt x="87" y="1039"/>
                    <a:pt x="103" y="1082"/>
                  </a:cubicBezTo>
                  <a:cubicBezTo>
                    <a:pt x="86" y="1040"/>
                    <a:pt x="72" y="996"/>
                    <a:pt x="60" y="952"/>
                  </a:cubicBezTo>
                  <a:cubicBezTo>
                    <a:pt x="49" y="908"/>
                    <a:pt x="40" y="863"/>
                    <a:pt x="32" y="818"/>
                  </a:cubicBezTo>
                  <a:cubicBezTo>
                    <a:pt x="24" y="773"/>
                    <a:pt x="18" y="728"/>
                    <a:pt x="13" y="682"/>
                  </a:cubicBezTo>
                  <a:cubicBezTo>
                    <a:pt x="9" y="637"/>
                    <a:pt x="6" y="591"/>
                    <a:pt x="4" y="546"/>
                  </a:cubicBezTo>
                  <a:cubicBezTo>
                    <a:pt x="0" y="455"/>
                    <a:pt x="0" y="363"/>
                    <a:pt x="5" y="272"/>
                  </a:cubicBezTo>
                  <a:cubicBezTo>
                    <a:pt x="10" y="181"/>
                    <a:pt x="18" y="9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BA7F84D0-7A9E-42F8-BDA0-C86A6DD61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" y="4338638"/>
              <a:ext cx="263525" cy="252413"/>
            </a:xfrm>
            <a:custGeom>
              <a:avLst/>
              <a:gdLst>
                <a:gd name="T0" fmla="*/ 0 w 108"/>
                <a:gd name="T1" fmla="*/ 103 h 103"/>
                <a:gd name="T2" fmla="*/ 56 w 108"/>
                <a:gd name="T3" fmla="*/ 54 h 103"/>
                <a:gd name="T4" fmla="*/ 63 w 108"/>
                <a:gd name="T5" fmla="*/ 48 h 103"/>
                <a:gd name="T6" fmla="*/ 70 w 108"/>
                <a:gd name="T7" fmla="*/ 41 h 103"/>
                <a:gd name="T8" fmla="*/ 83 w 108"/>
                <a:gd name="T9" fmla="*/ 28 h 103"/>
                <a:gd name="T10" fmla="*/ 108 w 108"/>
                <a:gd name="T11" fmla="*/ 0 h 103"/>
                <a:gd name="T12" fmla="*/ 86 w 108"/>
                <a:gd name="T13" fmla="*/ 31 h 103"/>
                <a:gd name="T14" fmla="*/ 60 w 108"/>
                <a:gd name="T15" fmla="*/ 58 h 103"/>
                <a:gd name="T16" fmla="*/ 32 w 108"/>
                <a:gd name="T17" fmla="*/ 82 h 103"/>
                <a:gd name="T18" fmla="*/ 0 w 108"/>
                <a:gd name="T1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3">
                  <a:moveTo>
                    <a:pt x="0" y="103"/>
                  </a:moveTo>
                  <a:cubicBezTo>
                    <a:pt x="19" y="87"/>
                    <a:pt x="38" y="71"/>
                    <a:pt x="56" y="54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4" y="37"/>
                    <a:pt x="79" y="32"/>
                    <a:pt x="83" y="28"/>
                  </a:cubicBezTo>
                  <a:cubicBezTo>
                    <a:pt x="91" y="19"/>
                    <a:pt x="99" y="9"/>
                    <a:pt x="108" y="0"/>
                  </a:cubicBezTo>
                  <a:cubicBezTo>
                    <a:pt x="101" y="11"/>
                    <a:pt x="94" y="21"/>
                    <a:pt x="86" y="31"/>
                  </a:cubicBezTo>
                  <a:cubicBezTo>
                    <a:pt x="78" y="40"/>
                    <a:pt x="70" y="50"/>
                    <a:pt x="60" y="58"/>
                  </a:cubicBezTo>
                  <a:cubicBezTo>
                    <a:pt x="51" y="67"/>
                    <a:pt x="42" y="75"/>
                    <a:pt x="32" y="82"/>
                  </a:cubicBezTo>
                  <a:cubicBezTo>
                    <a:pt x="21" y="90"/>
                    <a:pt x="11" y="97"/>
                    <a:pt x="0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047D49C-5BCF-4E62-8BB6-0147932AF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" y="4456113"/>
              <a:ext cx="263525" cy="250825"/>
            </a:xfrm>
            <a:custGeom>
              <a:avLst/>
              <a:gdLst>
                <a:gd name="T0" fmla="*/ 0 w 108"/>
                <a:gd name="T1" fmla="*/ 103 h 103"/>
                <a:gd name="T2" fmla="*/ 57 w 108"/>
                <a:gd name="T3" fmla="*/ 54 h 103"/>
                <a:gd name="T4" fmla="*/ 63 w 108"/>
                <a:gd name="T5" fmla="*/ 48 h 103"/>
                <a:gd name="T6" fmla="*/ 70 w 108"/>
                <a:gd name="T7" fmla="*/ 41 h 103"/>
                <a:gd name="T8" fmla="*/ 83 w 108"/>
                <a:gd name="T9" fmla="*/ 28 h 103"/>
                <a:gd name="T10" fmla="*/ 108 w 108"/>
                <a:gd name="T11" fmla="*/ 0 h 103"/>
                <a:gd name="T12" fmla="*/ 86 w 108"/>
                <a:gd name="T13" fmla="*/ 31 h 103"/>
                <a:gd name="T14" fmla="*/ 60 w 108"/>
                <a:gd name="T15" fmla="*/ 58 h 103"/>
                <a:gd name="T16" fmla="*/ 32 w 108"/>
                <a:gd name="T17" fmla="*/ 82 h 103"/>
                <a:gd name="T18" fmla="*/ 0 w 108"/>
                <a:gd name="T1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3">
                  <a:moveTo>
                    <a:pt x="0" y="103"/>
                  </a:moveTo>
                  <a:cubicBezTo>
                    <a:pt x="19" y="87"/>
                    <a:pt x="38" y="71"/>
                    <a:pt x="57" y="54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4" y="37"/>
                    <a:pt x="79" y="32"/>
                    <a:pt x="83" y="28"/>
                  </a:cubicBezTo>
                  <a:cubicBezTo>
                    <a:pt x="91" y="19"/>
                    <a:pt x="99" y="10"/>
                    <a:pt x="108" y="0"/>
                  </a:cubicBezTo>
                  <a:cubicBezTo>
                    <a:pt x="101" y="11"/>
                    <a:pt x="94" y="21"/>
                    <a:pt x="86" y="31"/>
                  </a:cubicBezTo>
                  <a:cubicBezTo>
                    <a:pt x="78" y="41"/>
                    <a:pt x="70" y="50"/>
                    <a:pt x="60" y="58"/>
                  </a:cubicBezTo>
                  <a:cubicBezTo>
                    <a:pt x="51" y="67"/>
                    <a:pt x="42" y="75"/>
                    <a:pt x="32" y="82"/>
                  </a:cubicBezTo>
                  <a:cubicBezTo>
                    <a:pt x="22" y="90"/>
                    <a:pt x="11" y="97"/>
                    <a:pt x="0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86E7AF37-7037-479B-8E58-E0CD9C9AE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813" y="5154613"/>
              <a:ext cx="261938" cy="250825"/>
            </a:xfrm>
            <a:custGeom>
              <a:avLst/>
              <a:gdLst>
                <a:gd name="T0" fmla="*/ 0 w 108"/>
                <a:gd name="T1" fmla="*/ 103 h 103"/>
                <a:gd name="T2" fmla="*/ 57 w 108"/>
                <a:gd name="T3" fmla="*/ 54 h 103"/>
                <a:gd name="T4" fmla="*/ 63 w 108"/>
                <a:gd name="T5" fmla="*/ 48 h 103"/>
                <a:gd name="T6" fmla="*/ 70 w 108"/>
                <a:gd name="T7" fmla="*/ 42 h 103"/>
                <a:gd name="T8" fmla="*/ 83 w 108"/>
                <a:gd name="T9" fmla="*/ 28 h 103"/>
                <a:gd name="T10" fmla="*/ 108 w 108"/>
                <a:gd name="T11" fmla="*/ 0 h 103"/>
                <a:gd name="T12" fmla="*/ 86 w 108"/>
                <a:gd name="T13" fmla="*/ 31 h 103"/>
                <a:gd name="T14" fmla="*/ 61 w 108"/>
                <a:gd name="T15" fmla="*/ 59 h 103"/>
                <a:gd name="T16" fmla="*/ 32 w 108"/>
                <a:gd name="T17" fmla="*/ 83 h 103"/>
                <a:gd name="T18" fmla="*/ 0 w 108"/>
                <a:gd name="T1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3">
                  <a:moveTo>
                    <a:pt x="0" y="103"/>
                  </a:moveTo>
                  <a:cubicBezTo>
                    <a:pt x="20" y="87"/>
                    <a:pt x="39" y="71"/>
                    <a:pt x="57" y="54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5" y="37"/>
                    <a:pt x="79" y="33"/>
                    <a:pt x="83" y="28"/>
                  </a:cubicBezTo>
                  <a:cubicBezTo>
                    <a:pt x="92" y="19"/>
                    <a:pt x="100" y="10"/>
                    <a:pt x="108" y="0"/>
                  </a:cubicBezTo>
                  <a:cubicBezTo>
                    <a:pt x="102" y="11"/>
                    <a:pt x="94" y="22"/>
                    <a:pt x="86" y="31"/>
                  </a:cubicBezTo>
                  <a:cubicBezTo>
                    <a:pt x="78" y="41"/>
                    <a:pt x="70" y="50"/>
                    <a:pt x="61" y="59"/>
                  </a:cubicBezTo>
                  <a:cubicBezTo>
                    <a:pt x="51" y="67"/>
                    <a:pt x="42" y="75"/>
                    <a:pt x="32" y="83"/>
                  </a:cubicBezTo>
                  <a:cubicBezTo>
                    <a:pt x="22" y="90"/>
                    <a:pt x="11" y="97"/>
                    <a:pt x="0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310FCE0-3632-4F7B-82E7-95CBB9A8C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63" y="5260975"/>
              <a:ext cx="261938" cy="252413"/>
            </a:xfrm>
            <a:custGeom>
              <a:avLst/>
              <a:gdLst>
                <a:gd name="T0" fmla="*/ 0 w 107"/>
                <a:gd name="T1" fmla="*/ 103 h 103"/>
                <a:gd name="T2" fmla="*/ 56 w 107"/>
                <a:gd name="T3" fmla="*/ 54 h 103"/>
                <a:gd name="T4" fmla="*/ 63 w 107"/>
                <a:gd name="T5" fmla="*/ 48 h 103"/>
                <a:gd name="T6" fmla="*/ 69 w 107"/>
                <a:gd name="T7" fmla="*/ 41 h 103"/>
                <a:gd name="T8" fmla="*/ 82 w 107"/>
                <a:gd name="T9" fmla="*/ 28 h 103"/>
                <a:gd name="T10" fmla="*/ 107 w 107"/>
                <a:gd name="T11" fmla="*/ 0 h 103"/>
                <a:gd name="T12" fmla="*/ 86 w 107"/>
                <a:gd name="T13" fmla="*/ 31 h 103"/>
                <a:gd name="T14" fmla="*/ 60 w 107"/>
                <a:gd name="T15" fmla="*/ 58 h 103"/>
                <a:gd name="T16" fmla="*/ 31 w 107"/>
                <a:gd name="T17" fmla="*/ 82 h 103"/>
                <a:gd name="T18" fmla="*/ 0 w 107"/>
                <a:gd name="T1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3">
                  <a:moveTo>
                    <a:pt x="0" y="103"/>
                  </a:moveTo>
                  <a:cubicBezTo>
                    <a:pt x="19" y="87"/>
                    <a:pt x="38" y="71"/>
                    <a:pt x="56" y="54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74" y="37"/>
                    <a:pt x="78" y="32"/>
                    <a:pt x="82" y="28"/>
                  </a:cubicBezTo>
                  <a:cubicBezTo>
                    <a:pt x="91" y="19"/>
                    <a:pt x="99" y="9"/>
                    <a:pt x="107" y="0"/>
                  </a:cubicBezTo>
                  <a:cubicBezTo>
                    <a:pt x="101" y="11"/>
                    <a:pt x="94" y="21"/>
                    <a:pt x="86" y="31"/>
                  </a:cubicBezTo>
                  <a:cubicBezTo>
                    <a:pt x="78" y="40"/>
                    <a:pt x="69" y="50"/>
                    <a:pt x="60" y="58"/>
                  </a:cubicBezTo>
                  <a:cubicBezTo>
                    <a:pt x="51" y="67"/>
                    <a:pt x="41" y="75"/>
                    <a:pt x="31" y="82"/>
                  </a:cubicBezTo>
                  <a:cubicBezTo>
                    <a:pt x="21" y="90"/>
                    <a:pt x="11" y="97"/>
                    <a:pt x="0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C35AF21-CC9B-41A2-B1F5-30E017A4E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4765675"/>
              <a:ext cx="414338" cy="254000"/>
            </a:xfrm>
            <a:custGeom>
              <a:avLst/>
              <a:gdLst>
                <a:gd name="T0" fmla="*/ 0 w 170"/>
                <a:gd name="T1" fmla="*/ 0 h 104"/>
                <a:gd name="T2" fmla="*/ 39 w 170"/>
                <a:gd name="T3" fmla="*/ 31 h 104"/>
                <a:gd name="T4" fmla="*/ 81 w 170"/>
                <a:gd name="T5" fmla="*/ 59 h 104"/>
                <a:gd name="T6" fmla="*/ 102 w 170"/>
                <a:gd name="T7" fmla="*/ 72 h 104"/>
                <a:gd name="T8" fmla="*/ 113 w 170"/>
                <a:gd name="T9" fmla="*/ 78 h 104"/>
                <a:gd name="T10" fmla="*/ 119 w 170"/>
                <a:gd name="T11" fmla="*/ 81 h 104"/>
                <a:gd name="T12" fmla="*/ 124 w 170"/>
                <a:gd name="T13" fmla="*/ 84 h 104"/>
                <a:gd name="T14" fmla="*/ 136 w 170"/>
                <a:gd name="T15" fmla="*/ 89 h 104"/>
                <a:gd name="T16" fmla="*/ 147 w 170"/>
                <a:gd name="T17" fmla="*/ 94 h 104"/>
                <a:gd name="T18" fmla="*/ 153 w 170"/>
                <a:gd name="T19" fmla="*/ 97 h 104"/>
                <a:gd name="T20" fmla="*/ 158 w 170"/>
                <a:gd name="T21" fmla="*/ 99 h 104"/>
                <a:gd name="T22" fmla="*/ 170 w 170"/>
                <a:gd name="T23" fmla="*/ 104 h 104"/>
                <a:gd name="T24" fmla="*/ 122 w 170"/>
                <a:gd name="T25" fmla="*/ 88 h 104"/>
                <a:gd name="T26" fmla="*/ 117 w 170"/>
                <a:gd name="T27" fmla="*/ 85 h 104"/>
                <a:gd name="T28" fmla="*/ 111 w 170"/>
                <a:gd name="T29" fmla="*/ 82 h 104"/>
                <a:gd name="T30" fmla="*/ 100 w 170"/>
                <a:gd name="T31" fmla="*/ 77 h 104"/>
                <a:gd name="T32" fmla="*/ 78 w 170"/>
                <a:gd name="T33" fmla="*/ 64 h 104"/>
                <a:gd name="T34" fmla="*/ 37 w 170"/>
                <a:gd name="T35" fmla="*/ 35 h 104"/>
                <a:gd name="T36" fmla="*/ 0 w 170"/>
                <a:gd name="T3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0" h="104">
                  <a:moveTo>
                    <a:pt x="0" y="0"/>
                  </a:moveTo>
                  <a:cubicBezTo>
                    <a:pt x="13" y="11"/>
                    <a:pt x="26" y="21"/>
                    <a:pt x="39" y="31"/>
                  </a:cubicBezTo>
                  <a:cubicBezTo>
                    <a:pt x="53" y="41"/>
                    <a:pt x="67" y="51"/>
                    <a:pt x="81" y="59"/>
                  </a:cubicBezTo>
                  <a:cubicBezTo>
                    <a:pt x="88" y="64"/>
                    <a:pt x="95" y="68"/>
                    <a:pt x="102" y="72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36" y="89"/>
                    <a:pt x="136" y="89"/>
                    <a:pt x="136" y="89"/>
                  </a:cubicBezTo>
                  <a:cubicBezTo>
                    <a:pt x="147" y="94"/>
                    <a:pt x="147" y="94"/>
                    <a:pt x="147" y="94"/>
                  </a:cubicBezTo>
                  <a:cubicBezTo>
                    <a:pt x="149" y="95"/>
                    <a:pt x="151" y="96"/>
                    <a:pt x="153" y="97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62" y="101"/>
                    <a:pt x="166" y="102"/>
                    <a:pt x="170" y="104"/>
                  </a:cubicBezTo>
                  <a:cubicBezTo>
                    <a:pt x="154" y="100"/>
                    <a:pt x="138" y="95"/>
                    <a:pt x="122" y="88"/>
                  </a:cubicBezTo>
                  <a:cubicBezTo>
                    <a:pt x="117" y="85"/>
                    <a:pt x="117" y="85"/>
                    <a:pt x="117" y="85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00" y="77"/>
                    <a:pt x="100" y="77"/>
                    <a:pt x="100" y="77"/>
                  </a:cubicBezTo>
                  <a:cubicBezTo>
                    <a:pt x="92" y="73"/>
                    <a:pt x="85" y="69"/>
                    <a:pt x="78" y="64"/>
                  </a:cubicBezTo>
                  <a:cubicBezTo>
                    <a:pt x="63" y="55"/>
                    <a:pt x="50" y="46"/>
                    <a:pt x="37" y="35"/>
                  </a:cubicBezTo>
                  <a:cubicBezTo>
                    <a:pt x="24" y="24"/>
                    <a:pt x="11" y="1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570C6821-3558-4D8E-96DF-0232159E2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38" y="4746625"/>
              <a:ext cx="531813" cy="346075"/>
            </a:xfrm>
            <a:custGeom>
              <a:avLst/>
              <a:gdLst>
                <a:gd name="T0" fmla="*/ 0 w 218"/>
                <a:gd name="T1" fmla="*/ 0 h 142"/>
                <a:gd name="T2" fmla="*/ 25 w 218"/>
                <a:gd name="T3" fmla="*/ 21 h 142"/>
                <a:gd name="T4" fmla="*/ 38 w 218"/>
                <a:gd name="T5" fmla="*/ 31 h 142"/>
                <a:gd name="T6" fmla="*/ 51 w 218"/>
                <a:gd name="T7" fmla="*/ 41 h 142"/>
                <a:gd name="T8" fmla="*/ 64 w 218"/>
                <a:gd name="T9" fmla="*/ 51 h 142"/>
                <a:gd name="T10" fmla="*/ 77 w 218"/>
                <a:gd name="T11" fmla="*/ 60 h 142"/>
                <a:gd name="T12" fmla="*/ 91 w 218"/>
                <a:gd name="T13" fmla="*/ 70 h 142"/>
                <a:gd name="T14" fmla="*/ 104 w 218"/>
                <a:gd name="T15" fmla="*/ 79 h 142"/>
                <a:gd name="T16" fmla="*/ 117 w 218"/>
                <a:gd name="T17" fmla="*/ 88 h 142"/>
                <a:gd name="T18" fmla="*/ 124 w 218"/>
                <a:gd name="T19" fmla="*/ 93 h 142"/>
                <a:gd name="T20" fmla="*/ 131 w 218"/>
                <a:gd name="T21" fmla="*/ 97 h 142"/>
                <a:gd name="T22" fmla="*/ 145 w 218"/>
                <a:gd name="T23" fmla="*/ 106 h 142"/>
                <a:gd name="T24" fmla="*/ 159 w 218"/>
                <a:gd name="T25" fmla="*/ 114 h 142"/>
                <a:gd name="T26" fmla="*/ 218 w 218"/>
                <a:gd name="T27" fmla="*/ 142 h 142"/>
                <a:gd name="T28" fmla="*/ 157 w 218"/>
                <a:gd name="T29" fmla="*/ 118 h 142"/>
                <a:gd name="T30" fmla="*/ 101 w 218"/>
                <a:gd name="T31" fmla="*/ 84 h 142"/>
                <a:gd name="T32" fmla="*/ 48 w 218"/>
                <a:gd name="T33" fmla="*/ 44 h 142"/>
                <a:gd name="T34" fmla="*/ 0 w 218"/>
                <a:gd name="T35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8" h="142">
                  <a:moveTo>
                    <a:pt x="0" y="0"/>
                  </a:moveTo>
                  <a:cubicBezTo>
                    <a:pt x="8" y="7"/>
                    <a:pt x="17" y="14"/>
                    <a:pt x="25" y="21"/>
                  </a:cubicBezTo>
                  <a:cubicBezTo>
                    <a:pt x="30" y="24"/>
                    <a:pt x="34" y="27"/>
                    <a:pt x="38" y="31"/>
                  </a:cubicBezTo>
                  <a:cubicBezTo>
                    <a:pt x="43" y="34"/>
                    <a:pt x="47" y="37"/>
                    <a:pt x="51" y="41"/>
                  </a:cubicBezTo>
                  <a:cubicBezTo>
                    <a:pt x="55" y="44"/>
                    <a:pt x="60" y="47"/>
                    <a:pt x="64" y="51"/>
                  </a:cubicBezTo>
                  <a:cubicBezTo>
                    <a:pt x="69" y="54"/>
                    <a:pt x="73" y="57"/>
                    <a:pt x="77" y="6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8" y="82"/>
                    <a:pt x="113" y="85"/>
                    <a:pt x="117" y="88"/>
                  </a:cubicBezTo>
                  <a:cubicBezTo>
                    <a:pt x="124" y="93"/>
                    <a:pt x="124" y="93"/>
                    <a:pt x="124" y="93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6" y="100"/>
                    <a:pt x="140" y="103"/>
                    <a:pt x="145" y="106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78" y="124"/>
                    <a:pt x="198" y="134"/>
                    <a:pt x="218" y="142"/>
                  </a:cubicBezTo>
                  <a:cubicBezTo>
                    <a:pt x="197" y="136"/>
                    <a:pt x="177" y="128"/>
                    <a:pt x="157" y="118"/>
                  </a:cubicBezTo>
                  <a:cubicBezTo>
                    <a:pt x="137" y="108"/>
                    <a:pt x="119" y="96"/>
                    <a:pt x="101" y="84"/>
                  </a:cubicBezTo>
                  <a:cubicBezTo>
                    <a:pt x="83" y="72"/>
                    <a:pt x="65" y="58"/>
                    <a:pt x="48" y="44"/>
                  </a:cubicBezTo>
                  <a:cubicBezTo>
                    <a:pt x="32" y="30"/>
                    <a:pt x="15" y="1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DB2B916-7BC5-4CC2-B073-3DA36D865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5773738"/>
              <a:ext cx="482600" cy="277813"/>
            </a:xfrm>
            <a:custGeom>
              <a:avLst/>
              <a:gdLst>
                <a:gd name="T0" fmla="*/ 0 w 198"/>
                <a:gd name="T1" fmla="*/ 0 h 114"/>
                <a:gd name="T2" fmla="*/ 40 w 198"/>
                <a:gd name="T3" fmla="*/ 42 h 114"/>
                <a:gd name="T4" fmla="*/ 45 w 198"/>
                <a:gd name="T5" fmla="*/ 47 h 114"/>
                <a:gd name="T6" fmla="*/ 51 w 198"/>
                <a:gd name="T7" fmla="*/ 51 h 114"/>
                <a:gd name="T8" fmla="*/ 63 w 198"/>
                <a:gd name="T9" fmla="*/ 60 h 114"/>
                <a:gd name="T10" fmla="*/ 75 w 198"/>
                <a:gd name="T11" fmla="*/ 68 h 114"/>
                <a:gd name="T12" fmla="*/ 88 w 198"/>
                <a:gd name="T13" fmla="*/ 75 h 114"/>
                <a:gd name="T14" fmla="*/ 101 w 198"/>
                <a:gd name="T15" fmla="*/ 82 h 114"/>
                <a:gd name="T16" fmla="*/ 107 w 198"/>
                <a:gd name="T17" fmla="*/ 85 h 114"/>
                <a:gd name="T18" fmla="*/ 114 w 198"/>
                <a:gd name="T19" fmla="*/ 88 h 114"/>
                <a:gd name="T20" fmla="*/ 127 w 198"/>
                <a:gd name="T21" fmla="*/ 94 h 114"/>
                <a:gd name="T22" fmla="*/ 141 w 198"/>
                <a:gd name="T23" fmla="*/ 99 h 114"/>
                <a:gd name="T24" fmla="*/ 148 w 198"/>
                <a:gd name="T25" fmla="*/ 101 h 114"/>
                <a:gd name="T26" fmla="*/ 155 w 198"/>
                <a:gd name="T27" fmla="*/ 103 h 114"/>
                <a:gd name="T28" fmla="*/ 169 w 198"/>
                <a:gd name="T29" fmla="*/ 107 h 114"/>
                <a:gd name="T30" fmla="*/ 198 w 198"/>
                <a:gd name="T31" fmla="*/ 114 h 114"/>
                <a:gd name="T32" fmla="*/ 183 w 198"/>
                <a:gd name="T33" fmla="*/ 112 h 114"/>
                <a:gd name="T34" fmla="*/ 176 w 198"/>
                <a:gd name="T35" fmla="*/ 111 h 114"/>
                <a:gd name="T36" fmla="*/ 168 w 198"/>
                <a:gd name="T37" fmla="*/ 110 h 114"/>
                <a:gd name="T38" fmla="*/ 154 w 198"/>
                <a:gd name="T39" fmla="*/ 107 h 114"/>
                <a:gd name="T40" fmla="*/ 147 w 198"/>
                <a:gd name="T41" fmla="*/ 105 h 114"/>
                <a:gd name="T42" fmla="*/ 140 w 198"/>
                <a:gd name="T43" fmla="*/ 103 h 114"/>
                <a:gd name="T44" fmla="*/ 126 w 198"/>
                <a:gd name="T45" fmla="*/ 98 h 114"/>
                <a:gd name="T46" fmla="*/ 112 w 198"/>
                <a:gd name="T47" fmla="*/ 93 h 114"/>
                <a:gd name="T48" fmla="*/ 105 w 198"/>
                <a:gd name="T49" fmla="*/ 90 h 114"/>
                <a:gd name="T50" fmla="*/ 98 w 198"/>
                <a:gd name="T51" fmla="*/ 87 h 114"/>
                <a:gd name="T52" fmla="*/ 85 w 198"/>
                <a:gd name="T53" fmla="*/ 80 h 114"/>
                <a:gd name="T54" fmla="*/ 37 w 198"/>
                <a:gd name="T55" fmla="*/ 45 h 114"/>
                <a:gd name="T56" fmla="*/ 0 w 198"/>
                <a:gd name="T5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4">
                  <a:moveTo>
                    <a:pt x="0" y="0"/>
                  </a:moveTo>
                  <a:cubicBezTo>
                    <a:pt x="11" y="16"/>
                    <a:pt x="25" y="30"/>
                    <a:pt x="40" y="4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7" y="48"/>
                    <a:pt x="49" y="50"/>
                    <a:pt x="51" y="51"/>
                  </a:cubicBezTo>
                  <a:cubicBezTo>
                    <a:pt x="55" y="54"/>
                    <a:pt x="59" y="57"/>
                    <a:pt x="63" y="60"/>
                  </a:cubicBezTo>
                  <a:cubicBezTo>
                    <a:pt x="67" y="62"/>
                    <a:pt x="71" y="65"/>
                    <a:pt x="75" y="68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92" y="77"/>
                    <a:pt x="96" y="80"/>
                    <a:pt x="101" y="82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14" y="88"/>
                    <a:pt x="114" y="88"/>
                    <a:pt x="114" y="88"/>
                  </a:cubicBezTo>
                  <a:cubicBezTo>
                    <a:pt x="118" y="90"/>
                    <a:pt x="123" y="92"/>
                    <a:pt x="127" y="94"/>
                  </a:cubicBezTo>
                  <a:cubicBezTo>
                    <a:pt x="141" y="99"/>
                    <a:pt x="141" y="99"/>
                    <a:pt x="141" y="99"/>
                  </a:cubicBezTo>
                  <a:cubicBezTo>
                    <a:pt x="148" y="101"/>
                    <a:pt x="148" y="101"/>
                    <a:pt x="148" y="101"/>
                  </a:cubicBezTo>
                  <a:cubicBezTo>
                    <a:pt x="155" y="103"/>
                    <a:pt x="155" y="103"/>
                    <a:pt x="155" y="103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79" y="110"/>
                    <a:pt x="188" y="112"/>
                    <a:pt x="198" y="114"/>
                  </a:cubicBezTo>
                  <a:cubicBezTo>
                    <a:pt x="193" y="113"/>
                    <a:pt x="188" y="113"/>
                    <a:pt x="183" y="112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3" y="111"/>
                    <a:pt x="171" y="111"/>
                    <a:pt x="168" y="110"/>
                  </a:cubicBezTo>
                  <a:cubicBezTo>
                    <a:pt x="154" y="107"/>
                    <a:pt x="154" y="107"/>
                    <a:pt x="154" y="107"/>
                  </a:cubicBezTo>
                  <a:cubicBezTo>
                    <a:pt x="152" y="106"/>
                    <a:pt x="149" y="106"/>
                    <a:pt x="147" y="10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1" y="97"/>
                    <a:pt x="116" y="95"/>
                    <a:pt x="112" y="93"/>
                  </a:cubicBezTo>
                  <a:cubicBezTo>
                    <a:pt x="105" y="90"/>
                    <a:pt x="105" y="90"/>
                    <a:pt x="105" y="90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4" y="85"/>
                    <a:pt x="89" y="82"/>
                    <a:pt x="85" y="80"/>
                  </a:cubicBezTo>
                  <a:cubicBezTo>
                    <a:pt x="68" y="70"/>
                    <a:pt x="52" y="59"/>
                    <a:pt x="37" y="45"/>
                  </a:cubicBezTo>
                  <a:cubicBezTo>
                    <a:pt x="22" y="32"/>
                    <a:pt x="9" y="1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AF6E0FFB-409E-4D45-90F2-E8D06B562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38" y="6007100"/>
              <a:ext cx="519113" cy="225425"/>
            </a:xfrm>
            <a:custGeom>
              <a:avLst/>
              <a:gdLst>
                <a:gd name="T0" fmla="*/ 0 w 213"/>
                <a:gd name="T1" fmla="*/ 0 h 92"/>
                <a:gd name="T2" fmla="*/ 46 w 213"/>
                <a:gd name="T3" fmla="*/ 37 h 92"/>
                <a:gd name="T4" fmla="*/ 98 w 213"/>
                <a:gd name="T5" fmla="*/ 64 h 92"/>
                <a:gd name="T6" fmla="*/ 154 w 213"/>
                <a:gd name="T7" fmla="*/ 83 h 92"/>
                <a:gd name="T8" fmla="*/ 183 w 213"/>
                <a:gd name="T9" fmla="*/ 89 h 92"/>
                <a:gd name="T10" fmla="*/ 198 w 213"/>
                <a:gd name="T11" fmla="*/ 91 h 92"/>
                <a:gd name="T12" fmla="*/ 213 w 213"/>
                <a:gd name="T13" fmla="*/ 92 h 92"/>
                <a:gd name="T14" fmla="*/ 198 w 213"/>
                <a:gd name="T15" fmla="*/ 92 h 92"/>
                <a:gd name="T16" fmla="*/ 183 w 213"/>
                <a:gd name="T17" fmla="*/ 91 h 92"/>
                <a:gd name="T18" fmla="*/ 168 w 213"/>
                <a:gd name="T19" fmla="*/ 90 h 92"/>
                <a:gd name="T20" fmla="*/ 161 w 213"/>
                <a:gd name="T21" fmla="*/ 89 h 92"/>
                <a:gd name="T22" fmla="*/ 153 w 213"/>
                <a:gd name="T23" fmla="*/ 87 h 92"/>
                <a:gd name="T24" fmla="*/ 139 w 213"/>
                <a:gd name="T25" fmla="*/ 84 h 92"/>
                <a:gd name="T26" fmla="*/ 124 w 213"/>
                <a:gd name="T27" fmla="*/ 80 h 92"/>
                <a:gd name="T28" fmla="*/ 121 w 213"/>
                <a:gd name="T29" fmla="*/ 79 h 92"/>
                <a:gd name="T30" fmla="*/ 117 w 213"/>
                <a:gd name="T31" fmla="*/ 78 h 92"/>
                <a:gd name="T32" fmla="*/ 110 w 213"/>
                <a:gd name="T33" fmla="*/ 75 h 92"/>
                <a:gd name="T34" fmla="*/ 96 w 213"/>
                <a:gd name="T35" fmla="*/ 70 h 92"/>
                <a:gd name="T36" fmla="*/ 44 w 213"/>
                <a:gd name="T37" fmla="*/ 40 h 92"/>
                <a:gd name="T38" fmla="*/ 38 w 213"/>
                <a:gd name="T39" fmla="*/ 36 h 92"/>
                <a:gd name="T40" fmla="*/ 32 w 213"/>
                <a:gd name="T41" fmla="*/ 31 h 92"/>
                <a:gd name="T42" fmla="*/ 20 w 213"/>
                <a:gd name="T43" fmla="*/ 22 h 92"/>
                <a:gd name="T44" fmla="*/ 0 w 213"/>
                <a:gd name="T4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3" h="92">
                  <a:moveTo>
                    <a:pt x="0" y="0"/>
                  </a:moveTo>
                  <a:cubicBezTo>
                    <a:pt x="14" y="14"/>
                    <a:pt x="30" y="26"/>
                    <a:pt x="46" y="37"/>
                  </a:cubicBezTo>
                  <a:cubicBezTo>
                    <a:pt x="63" y="47"/>
                    <a:pt x="80" y="57"/>
                    <a:pt x="98" y="64"/>
                  </a:cubicBezTo>
                  <a:cubicBezTo>
                    <a:pt x="116" y="72"/>
                    <a:pt x="135" y="79"/>
                    <a:pt x="154" y="83"/>
                  </a:cubicBezTo>
                  <a:cubicBezTo>
                    <a:pt x="164" y="86"/>
                    <a:pt x="174" y="87"/>
                    <a:pt x="183" y="89"/>
                  </a:cubicBezTo>
                  <a:cubicBezTo>
                    <a:pt x="188" y="90"/>
                    <a:pt x="193" y="90"/>
                    <a:pt x="198" y="91"/>
                  </a:cubicBezTo>
                  <a:cubicBezTo>
                    <a:pt x="203" y="91"/>
                    <a:pt x="208" y="92"/>
                    <a:pt x="213" y="92"/>
                  </a:cubicBezTo>
                  <a:cubicBezTo>
                    <a:pt x="208" y="92"/>
                    <a:pt x="203" y="92"/>
                    <a:pt x="198" y="92"/>
                  </a:cubicBezTo>
                  <a:cubicBezTo>
                    <a:pt x="193" y="92"/>
                    <a:pt x="188" y="92"/>
                    <a:pt x="183" y="91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6" y="90"/>
                    <a:pt x="163" y="89"/>
                    <a:pt x="161" y="89"/>
                  </a:cubicBezTo>
                  <a:cubicBezTo>
                    <a:pt x="153" y="87"/>
                    <a:pt x="153" y="87"/>
                    <a:pt x="153" y="87"/>
                  </a:cubicBezTo>
                  <a:cubicBezTo>
                    <a:pt x="148" y="86"/>
                    <a:pt x="143" y="86"/>
                    <a:pt x="139" y="84"/>
                  </a:cubicBezTo>
                  <a:cubicBezTo>
                    <a:pt x="124" y="80"/>
                    <a:pt x="124" y="80"/>
                    <a:pt x="124" y="80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17" y="78"/>
                    <a:pt x="117" y="78"/>
                    <a:pt x="117" y="78"/>
                  </a:cubicBezTo>
                  <a:cubicBezTo>
                    <a:pt x="110" y="75"/>
                    <a:pt x="110" y="75"/>
                    <a:pt x="110" y="75"/>
                  </a:cubicBezTo>
                  <a:cubicBezTo>
                    <a:pt x="105" y="73"/>
                    <a:pt x="101" y="72"/>
                    <a:pt x="96" y="70"/>
                  </a:cubicBezTo>
                  <a:cubicBezTo>
                    <a:pt x="78" y="62"/>
                    <a:pt x="60" y="52"/>
                    <a:pt x="44" y="40"/>
                  </a:cubicBezTo>
                  <a:cubicBezTo>
                    <a:pt x="42" y="39"/>
                    <a:pt x="40" y="37"/>
                    <a:pt x="38" y="36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28"/>
                    <a:pt x="24" y="25"/>
                    <a:pt x="20" y="22"/>
                  </a:cubicBezTo>
                  <a:cubicBezTo>
                    <a:pt x="13" y="15"/>
                    <a:pt x="6" y="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912605C-F5C9-4BA4-902A-DC96A08F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75" y="5395913"/>
              <a:ext cx="974725" cy="1682750"/>
            </a:xfrm>
            <a:custGeom>
              <a:avLst/>
              <a:gdLst>
                <a:gd name="T0" fmla="*/ 320 w 400"/>
                <a:gd name="T1" fmla="*/ 294 h 690"/>
                <a:gd name="T2" fmla="*/ 333 w 400"/>
                <a:gd name="T3" fmla="*/ 662 h 690"/>
                <a:gd name="T4" fmla="*/ 80 w 400"/>
                <a:gd name="T5" fmla="*/ 395 h 690"/>
                <a:gd name="T6" fmla="*/ 66 w 400"/>
                <a:gd name="T7" fmla="*/ 28 h 690"/>
                <a:gd name="T8" fmla="*/ 320 w 400"/>
                <a:gd name="T9" fmla="*/ 294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90">
                  <a:moveTo>
                    <a:pt x="320" y="294"/>
                  </a:moveTo>
                  <a:cubicBezTo>
                    <a:pt x="393" y="469"/>
                    <a:pt x="400" y="634"/>
                    <a:pt x="333" y="662"/>
                  </a:cubicBezTo>
                  <a:cubicBezTo>
                    <a:pt x="267" y="690"/>
                    <a:pt x="154" y="570"/>
                    <a:pt x="80" y="395"/>
                  </a:cubicBezTo>
                  <a:cubicBezTo>
                    <a:pt x="6" y="220"/>
                    <a:pt x="0" y="55"/>
                    <a:pt x="66" y="28"/>
                  </a:cubicBezTo>
                  <a:cubicBezTo>
                    <a:pt x="133" y="0"/>
                    <a:pt x="246" y="119"/>
                    <a:pt x="320" y="2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160D1AB-ABC4-4B77-AB13-C8F301D10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" y="4875213"/>
              <a:ext cx="1101725" cy="2216150"/>
            </a:xfrm>
            <a:custGeom>
              <a:avLst/>
              <a:gdLst>
                <a:gd name="T0" fmla="*/ 389 w 452"/>
                <a:gd name="T1" fmla="*/ 497 h 908"/>
                <a:gd name="T2" fmla="*/ 112 w 452"/>
                <a:gd name="T3" fmla="*/ 884 h 908"/>
                <a:gd name="T4" fmla="*/ 63 w 452"/>
                <a:gd name="T5" fmla="*/ 410 h 908"/>
                <a:gd name="T6" fmla="*/ 341 w 452"/>
                <a:gd name="T7" fmla="*/ 24 h 908"/>
                <a:gd name="T8" fmla="*/ 389 w 452"/>
                <a:gd name="T9" fmla="*/ 49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908">
                  <a:moveTo>
                    <a:pt x="389" y="497"/>
                  </a:moveTo>
                  <a:cubicBezTo>
                    <a:pt x="326" y="735"/>
                    <a:pt x="201" y="908"/>
                    <a:pt x="112" y="884"/>
                  </a:cubicBezTo>
                  <a:cubicBezTo>
                    <a:pt x="22" y="860"/>
                    <a:pt x="0" y="648"/>
                    <a:pt x="63" y="410"/>
                  </a:cubicBezTo>
                  <a:cubicBezTo>
                    <a:pt x="127" y="173"/>
                    <a:pt x="251" y="0"/>
                    <a:pt x="341" y="24"/>
                  </a:cubicBezTo>
                  <a:cubicBezTo>
                    <a:pt x="430" y="47"/>
                    <a:pt x="452" y="259"/>
                    <a:pt x="389" y="49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AE4E210-AE18-49DE-9BF8-97FCEF051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041900"/>
              <a:ext cx="995363" cy="1836738"/>
            </a:xfrm>
            <a:custGeom>
              <a:avLst/>
              <a:gdLst>
                <a:gd name="T0" fmla="*/ 0 w 408"/>
                <a:gd name="T1" fmla="*/ 239 h 753"/>
                <a:gd name="T2" fmla="*/ 58 w 408"/>
                <a:gd name="T3" fmla="*/ 365 h 753"/>
                <a:gd name="T4" fmla="*/ 116 w 408"/>
                <a:gd name="T5" fmla="*/ 491 h 753"/>
                <a:gd name="T6" fmla="*/ 173 w 408"/>
                <a:gd name="T7" fmla="*/ 617 h 753"/>
                <a:gd name="T8" fmla="*/ 230 w 408"/>
                <a:gd name="T9" fmla="*/ 743 h 753"/>
                <a:gd name="T10" fmla="*/ 225 w 408"/>
                <a:gd name="T11" fmla="*/ 744 h 753"/>
                <a:gd name="T12" fmla="*/ 247 w 408"/>
                <a:gd name="T13" fmla="*/ 650 h 753"/>
                <a:gd name="T14" fmla="*/ 270 w 408"/>
                <a:gd name="T15" fmla="*/ 557 h 753"/>
                <a:gd name="T16" fmla="*/ 316 w 408"/>
                <a:gd name="T17" fmla="*/ 371 h 753"/>
                <a:gd name="T18" fmla="*/ 362 w 408"/>
                <a:gd name="T19" fmla="*/ 185 h 753"/>
                <a:gd name="T20" fmla="*/ 408 w 408"/>
                <a:gd name="T21" fmla="*/ 0 h 753"/>
                <a:gd name="T22" fmla="*/ 365 w 408"/>
                <a:gd name="T23" fmla="*/ 186 h 753"/>
                <a:gd name="T24" fmla="*/ 320 w 408"/>
                <a:gd name="T25" fmla="*/ 372 h 753"/>
                <a:gd name="T26" fmla="*/ 275 w 408"/>
                <a:gd name="T27" fmla="*/ 559 h 753"/>
                <a:gd name="T28" fmla="*/ 253 w 408"/>
                <a:gd name="T29" fmla="*/ 652 h 753"/>
                <a:gd name="T30" fmla="*/ 230 w 408"/>
                <a:gd name="T31" fmla="*/ 745 h 753"/>
                <a:gd name="T32" fmla="*/ 228 w 408"/>
                <a:gd name="T33" fmla="*/ 753 h 753"/>
                <a:gd name="T34" fmla="*/ 225 w 408"/>
                <a:gd name="T35" fmla="*/ 745 h 753"/>
                <a:gd name="T36" fmla="*/ 169 w 408"/>
                <a:gd name="T37" fmla="*/ 619 h 753"/>
                <a:gd name="T38" fmla="*/ 112 w 408"/>
                <a:gd name="T39" fmla="*/ 492 h 753"/>
                <a:gd name="T40" fmla="*/ 56 w 408"/>
                <a:gd name="T41" fmla="*/ 366 h 753"/>
                <a:gd name="T42" fmla="*/ 0 w 408"/>
                <a:gd name="T43" fmla="*/ 239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8" h="753">
                  <a:moveTo>
                    <a:pt x="0" y="239"/>
                  </a:moveTo>
                  <a:cubicBezTo>
                    <a:pt x="58" y="365"/>
                    <a:pt x="58" y="365"/>
                    <a:pt x="58" y="365"/>
                  </a:cubicBezTo>
                  <a:cubicBezTo>
                    <a:pt x="78" y="407"/>
                    <a:pt x="97" y="449"/>
                    <a:pt x="116" y="491"/>
                  </a:cubicBezTo>
                  <a:cubicBezTo>
                    <a:pt x="173" y="617"/>
                    <a:pt x="173" y="617"/>
                    <a:pt x="173" y="617"/>
                  </a:cubicBezTo>
                  <a:cubicBezTo>
                    <a:pt x="230" y="743"/>
                    <a:pt x="230" y="743"/>
                    <a:pt x="230" y="743"/>
                  </a:cubicBezTo>
                  <a:cubicBezTo>
                    <a:pt x="225" y="744"/>
                    <a:pt x="225" y="744"/>
                    <a:pt x="225" y="744"/>
                  </a:cubicBezTo>
                  <a:cubicBezTo>
                    <a:pt x="247" y="650"/>
                    <a:pt x="247" y="650"/>
                    <a:pt x="247" y="650"/>
                  </a:cubicBezTo>
                  <a:cubicBezTo>
                    <a:pt x="270" y="557"/>
                    <a:pt x="270" y="557"/>
                    <a:pt x="270" y="557"/>
                  </a:cubicBezTo>
                  <a:cubicBezTo>
                    <a:pt x="316" y="371"/>
                    <a:pt x="316" y="371"/>
                    <a:pt x="316" y="371"/>
                  </a:cubicBezTo>
                  <a:cubicBezTo>
                    <a:pt x="362" y="185"/>
                    <a:pt x="362" y="185"/>
                    <a:pt x="362" y="185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365" y="186"/>
                    <a:pt x="365" y="186"/>
                    <a:pt x="365" y="186"/>
                  </a:cubicBezTo>
                  <a:cubicBezTo>
                    <a:pt x="320" y="372"/>
                    <a:pt x="320" y="372"/>
                    <a:pt x="320" y="372"/>
                  </a:cubicBezTo>
                  <a:cubicBezTo>
                    <a:pt x="275" y="559"/>
                    <a:pt x="275" y="559"/>
                    <a:pt x="275" y="559"/>
                  </a:cubicBezTo>
                  <a:cubicBezTo>
                    <a:pt x="253" y="652"/>
                    <a:pt x="253" y="652"/>
                    <a:pt x="253" y="652"/>
                  </a:cubicBezTo>
                  <a:cubicBezTo>
                    <a:pt x="230" y="745"/>
                    <a:pt x="230" y="745"/>
                    <a:pt x="230" y="745"/>
                  </a:cubicBezTo>
                  <a:cubicBezTo>
                    <a:pt x="228" y="753"/>
                    <a:pt x="228" y="753"/>
                    <a:pt x="228" y="753"/>
                  </a:cubicBezTo>
                  <a:cubicBezTo>
                    <a:pt x="225" y="745"/>
                    <a:pt x="225" y="745"/>
                    <a:pt x="225" y="745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12" y="492"/>
                    <a:pt x="112" y="492"/>
                    <a:pt x="112" y="492"/>
                  </a:cubicBezTo>
                  <a:cubicBezTo>
                    <a:pt x="94" y="450"/>
                    <a:pt x="75" y="408"/>
                    <a:pt x="56" y="366"/>
                  </a:cubicBezTo>
                  <a:lnTo>
                    <a:pt x="0" y="2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842DFB4-5530-4AE8-81B4-2A2011FA1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625" y="6022975"/>
              <a:ext cx="173038" cy="423863"/>
            </a:xfrm>
            <a:custGeom>
              <a:avLst/>
              <a:gdLst>
                <a:gd name="T0" fmla="*/ 0 w 71"/>
                <a:gd name="T1" fmla="*/ 0 h 174"/>
                <a:gd name="T2" fmla="*/ 15 w 71"/>
                <a:gd name="T3" fmla="*/ 45 h 174"/>
                <a:gd name="T4" fmla="*/ 30 w 71"/>
                <a:gd name="T5" fmla="*/ 90 h 174"/>
                <a:gd name="T6" fmla="*/ 47 w 71"/>
                <a:gd name="T7" fmla="*/ 134 h 174"/>
                <a:gd name="T8" fmla="*/ 71 w 71"/>
                <a:gd name="T9" fmla="*/ 174 h 174"/>
                <a:gd name="T10" fmla="*/ 43 w 71"/>
                <a:gd name="T11" fmla="*/ 136 h 174"/>
                <a:gd name="T12" fmla="*/ 25 w 71"/>
                <a:gd name="T13" fmla="*/ 92 h 174"/>
                <a:gd name="T14" fmla="*/ 11 w 71"/>
                <a:gd name="T15" fmla="*/ 46 h 174"/>
                <a:gd name="T16" fmla="*/ 0 w 71"/>
                <a:gd name="T1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74">
                  <a:moveTo>
                    <a:pt x="0" y="0"/>
                  </a:moveTo>
                  <a:cubicBezTo>
                    <a:pt x="6" y="15"/>
                    <a:pt x="11" y="30"/>
                    <a:pt x="15" y="45"/>
                  </a:cubicBezTo>
                  <a:cubicBezTo>
                    <a:pt x="20" y="60"/>
                    <a:pt x="25" y="75"/>
                    <a:pt x="30" y="90"/>
                  </a:cubicBezTo>
                  <a:cubicBezTo>
                    <a:pt x="35" y="105"/>
                    <a:pt x="41" y="119"/>
                    <a:pt x="47" y="134"/>
                  </a:cubicBezTo>
                  <a:cubicBezTo>
                    <a:pt x="54" y="148"/>
                    <a:pt x="61" y="162"/>
                    <a:pt x="71" y="174"/>
                  </a:cubicBezTo>
                  <a:cubicBezTo>
                    <a:pt x="59" y="164"/>
                    <a:pt x="50" y="150"/>
                    <a:pt x="43" y="136"/>
                  </a:cubicBezTo>
                  <a:cubicBezTo>
                    <a:pt x="36" y="122"/>
                    <a:pt x="30" y="107"/>
                    <a:pt x="25" y="92"/>
                  </a:cubicBezTo>
                  <a:cubicBezTo>
                    <a:pt x="20" y="77"/>
                    <a:pt x="15" y="61"/>
                    <a:pt x="11" y="46"/>
                  </a:cubicBezTo>
                  <a:cubicBezTo>
                    <a:pt x="7" y="31"/>
                    <a:pt x="3" y="1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90869F2-60F6-4DB1-AE66-9A2008945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5829300"/>
              <a:ext cx="150813" cy="422275"/>
            </a:xfrm>
            <a:custGeom>
              <a:avLst/>
              <a:gdLst>
                <a:gd name="T0" fmla="*/ 0 w 62"/>
                <a:gd name="T1" fmla="*/ 0 h 173"/>
                <a:gd name="T2" fmla="*/ 14 w 62"/>
                <a:gd name="T3" fmla="*/ 44 h 173"/>
                <a:gd name="T4" fmla="*/ 27 w 62"/>
                <a:gd name="T5" fmla="*/ 88 h 173"/>
                <a:gd name="T6" fmla="*/ 42 w 62"/>
                <a:gd name="T7" fmla="*/ 131 h 173"/>
                <a:gd name="T8" fmla="*/ 62 w 62"/>
                <a:gd name="T9" fmla="*/ 173 h 173"/>
                <a:gd name="T10" fmla="*/ 38 w 62"/>
                <a:gd name="T11" fmla="*/ 133 h 173"/>
                <a:gd name="T12" fmla="*/ 22 w 62"/>
                <a:gd name="T13" fmla="*/ 90 h 173"/>
                <a:gd name="T14" fmla="*/ 9 w 62"/>
                <a:gd name="T15" fmla="*/ 45 h 173"/>
                <a:gd name="T16" fmla="*/ 0 w 62"/>
                <a:gd name="T1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173">
                  <a:moveTo>
                    <a:pt x="0" y="0"/>
                  </a:moveTo>
                  <a:cubicBezTo>
                    <a:pt x="5" y="15"/>
                    <a:pt x="9" y="30"/>
                    <a:pt x="14" y="44"/>
                  </a:cubicBezTo>
                  <a:cubicBezTo>
                    <a:pt x="18" y="59"/>
                    <a:pt x="22" y="74"/>
                    <a:pt x="27" y="88"/>
                  </a:cubicBezTo>
                  <a:cubicBezTo>
                    <a:pt x="32" y="103"/>
                    <a:pt x="37" y="117"/>
                    <a:pt x="42" y="131"/>
                  </a:cubicBezTo>
                  <a:cubicBezTo>
                    <a:pt x="48" y="146"/>
                    <a:pt x="54" y="160"/>
                    <a:pt x="62" y="173"/>
                  </a:cubicBezTo>
                  <a:cubicBezTo>
                    <a:pt x="52" y="161"/>
                    <a:pt x="44" y="147"/>
                    <a:pt x="38" y="133"/>
                  </a:cubicBezTo>
                  <a:cubicBezTo>
                    <a:pt x="32" y="119"/>
                    <a:pt x="26" y="105"/>
                    <a:pt x="22" y="90"/>
                  </a:cubicBezTo>
                  <a:cubicBezTo>
                    <a:pt x="17" y="75"/>
                    <a:pt x="13" y="60"/>
                    <a:pt x="9" y="45"/>
                  </a:cubicBezTo>
                  <a:cubicBezTo>
                    <a:pt x="6" y="31"/>
                    <a:pt x="2" y="1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28C65013-256D-4254-9FAA-A23E52A5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500" y="5418138"/>
              <a:ext cx="171450" cy="447675"/>
            </a:xfrm>
            <a:custGeom>
              <a:avLst/>
              <a:gdLst>
                <a:gd name="T0" fmla="*/ 0 w 70"/>
                <a:gd name="T1" fmla="*/ 0 h 184"/>
                <a:gd name="T2" fmla="*/ 15 w 70"/>
                <a:gd name="T3" fmla="*/ 47 h 184"/>
                <a:gd name="T4" fmla="*/ 29 w 70"/>
                <a:gd name="T5" fmla="*/ 94 h 184"/>
                <a:gd name="T6" fmla="*/ 47 w 70"/>
                <a:gd name="T7" fmla="*/ 141 h 184"/>
                <a:gd name="T8" fmla="*/ 52 w 70"/>
                <a:gd name="T9" fmla="*/ 152 h 184"/>
                <a:gd name="T10" fmla="*/ 57 w 70"/>
                <a:gd name="T11" fmla="*/ 163 h 184"/>
                <a:gd name="T12" fmla="*/ 70 w 70"/>
                <a:gd name="T13" fmla="*/ 184 h 184"/>
                <a:gd name="T14" fmla="*/ 42 w 70"/>
                <a:gd name="T15" fmla="*/ 142 h 184"/>
                <a:gd name="T16" fmla="*/ 24 w 70"/>
                <a:gd name="T17" fmla="*/ 96 h 184"/>
                <a:gd name="T18" fmla="*/ 10 w 70"/>
                <a:gd name="T19" fmla="*/ 48 h 184"/>
                <a:gd name="T20" fmla="*/ 0 w 70"/>
                <a:gd name="T2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184">
                  <a:moveTo>
                    <a:pt x="0" y="0"/>
                  </a:moveTo>
                  <a:cubicBezTo>
                    <a:pt x="5" y="15"/>
                    <a:pt x="10" y="31"/>
                    <a:pt x="15" y="47"/>
                  </a:cubicBezTo>
                  <a:cubicBezTo>
                    <a:pt x="19" y="63"/>
                    <a:pt x="24" y="79"/>
                    <a:pt x="29" y="94"/>
                  </a:cubicBezTo>
                  <a:cubicBezTo>
                    <a:pt x="35" y="110"/>
                    <a:pt x="40" y="125"/>
                    <a:pt x="47" y="141"/>
                  </a:cubicBezTo>
                  <a:cubicBezTo>
                    <a:pt x="48" y="144"/>
                    <a:pt x="50" y="148"/>
                    <a:pt x="52" y="152"/>
                  </a:cubicBezTo>
                  <a:cubicBezTo>
                    <a:pt x="53" y="155"/>
                    <a:pt x="55" y="159"/>
                    <a:pt x="57" y="163"/>
                  </a:cubicBezTo>
                  <a:cubicBezTo>
                    <a:pt x="61" y="170"/>
                    <a:pt x="65" y="177"/>
                    <a:pt x="70" y="184"/>
                  </a:cubicBezTo>
                  <a:cubicBezTo>
                    <a:pt x="58" y="172"/>
                    <a:pt x="50" y="157"/>
                    <a:pt x="42" y="142"/>
                  </a:cubicBezTo>
                  <a:cubicBezTo>
                    <a:pt x="35" y="127"/>
                    <a:pt x="29" y="112"/>
                    <a:pt x="24" y="96"/>
                  </a:cubicBezTo>
                  <a:cubicBezTo>
                    <a:pt x="19" y="80"/>
                    <a:pt x="14" y="64"/>
                    <a:pt x="10" y="48"/>
                  </a:cubicBezTo>
                  <a:cubicBezTo>
                    <a:pt x="6" y="32"/>
                    <a:pt x="3" y="1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D0D54C3B-03C0-4289-9691-D60982BC8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750" y="5359400"/>
              <a:ext cx="312738" cy="296863"/>
            </a:xfrm>
            <a:custGeom>
              <a:avLst/>
              <a:gdLst>
                <a:gd name="T0" fmla="*/ 0 w 128"/>
                <a:gd name="T1" fmla="*/ 122 h 122"/>
                <a:gd name="T2" fmla="*/ 34 w 128"/>
                <a:gd name="T3" fmla="*/ 94 h 122"/>
                <a:gd name="T4" fmla="*/ 66 w 128"/>
                <a:gd name="T5" fmla="*/ 63 h 122"/>
                <a:gd name="T6" fmla="*/ 97 w 128"/>
                <a:gd name="T7" fmla="*/ 31 h 122"/>
                <a:gd name="T8" fmla="*/ 128 w 128"/>
                <a:gd name="T9" fmla="*/ 0 h 122"/>
                <a:gd name="T10" fmla="*/ 100 w 128"/>
                <a:gd name="T11" fmla="*/ 34 h 122"/>
                <a:gd name="T12" fmla="*/ 70 w 128"/>
                <a:gd name="T13" fmla="*/ 67 h 122"/>
                <a:gd name="T14" fmla="*/ 37 w 128"/>
                <a:gd name="T15" fmla="*/ 98 h 122"/>
                <a:gd name="T16" fmla="*/ 0 w 128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22">
                  <a:moveTo>
                    <a:pt x="0" y="122"/>
                  </a:moveTo>
                  <a:cubicBezTo>
                    <a:pt x="12" y="114"/>
                    <a:pt x="23" y="104"/>
                    <a:pt x="34" y="94"/>
                  </a:cubicBezTo>
                  <a:cubicBezTo>
                    <a:pt x="45" y="84"/>
                    <a:pt x="56" y="74"/>
                    <a:pt x="66" y="63"/>
                  </a:cubicBezTo>
                  <a:cubicBezTo>
                    <a:pt x="76" y="53"/>
                    <a:pt x="86" y="42"/>
                    <a:pt x="97" y="31"/>
                  </a:cubicBezTo>
                  <a:cubicBezTo>
                    <a:pt x="107" y="21"/>
                    <a:pt x="117" y="10"/>
                    <a:pt x="128" y="0"/>
                  </a:cubicBezTo>
                  <a:cubicBezTo>
                    <a:pt x="119" y="12"/>
                    <a:pt x="110" y="23"/>
                    <a:pt x="100" y="34"/>
                  </a:cubicBezTo>
                  <a:cubicBezTo>
                    <a:pt x="90" y="46"/>
                    <a:pt x="80" y="57"/>
                    <a:pt x="70" y="67"/>
                  </a:cubicBezTo>
                  <a:cubicBezTo>
                    <a:pt x="59" y="78"/>
                    <a:pt x="49" y="88"/>
                    <a:pt x="37" y="98"/>
                  </a:cubicBezTo>
                  <a:cubicBezTo>
                    <a:pt x="26" y="107"/>
                    <a:pt x="13" y="116"/>
                    <a:pt x="0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822BDC70-437A-4BEB-8E23-7F3D19236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150" y="5846763"/>
              <a:ext cx="374650" cy="234950"/>
            </a:xfrm>
            <a:custGeom>
              <a:avLst/>
              <a:gdLst>
                <a:gd name="T0" fmla="*/ 0 w 154"/>
                <a:gd name="T1" fmla="*/ 96 h 96"/>
                <a:gd name="T2" fmla="*/ 40 w 154"/>
                <a:gd name="T3" fmla="*/ 76 h 96"/>
                <a:gd name="T4" fmla="*/ 78 w 154"/>
                <a:gd name="T5" fmla="*/ 51 h 96"/>
                <a:gd name="T6" fmla="*/ 116 w 154"/>
                <a:gd name="T7" fmla="*/ 25 h 96"/>
                <a:gd name="T8" fmla="*/ 154 w 154"/>
                <a:gd name="T9" fmla="*/ 0 h 96"/>
                <a:gd name="T10" fmla="*/ 119 w 154"/>
                <a:gd name="T11" fmla="*/ 29 h 96"/>
                <a:gd name="T12" fmla="*/ 81 w 154"/>
                <a:gd name="T13" fmla="*/ 56 h 96"/>
                <a:gd name="T14" fmla="*/ 42 w 154"/>
                <a:gd name="T15" fmla="*/ 79 h 96"/>
                <a:gd name="T16" fmla="*/ 0 w 154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96">
                  <a:moveTo>
                    <a:pt x="0" y="96"/>
                  </a:moveTo>
                  <a:cubicBezTo>
                    <a:pt x="14" y="91"/>
                    <a:pt x="27" y="83"/>
                    <a:pt x="40" y="76"/>
                  </a:cubicBezTo>
                  <a:cubicBezTo>
                    <a:pt x="53" y="68"/>
                    <a:pt x="66" y="59"/>
                    <a:pt x="78" y="51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29" y="17"/>
                    <a:pt x="141" y="8"/>
                    <a:pt x="154" y="0"/>
                  </a:cubicBezTo>
                  <a:cubicBezTo>
                    <a:pt x="143" y="10"/>
                    <a:pt x="131" y="20"/>
                    <a:pt x="119" y="29"/>
                  </a:cubicBezTo>
                  <a:cubicBezTo>
                    <a:pt x="107" y="38"/>
                    <a:pt x="94" y="47"/>
                    <a:pt x="81" y="56"/>
                  </a:cubicBezTo>
                  <a:cubicBezTo>
                    <a:pt x="69" y="64"/>
                    <a:pt x="56" y="72"/>
                    <a:pt x="42" y="79"/>
                  </a:cubicBezTo>
                  <a:cubicBezTo>
                    <a:pt x="29" y="87"/>
                    <a:pt x="15" y="93"/>
                    <a:pt x="0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BB7C3030-20B9-4576-B1B4-D9181AF3A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650" y="6119813"/>
              <a:ext cx="338138" cy="222250"/>
            </a:xfrm>
            <a:custGeom>
              <a:avLst/>
              <a:gdLst>
                <a:gd name="T0" fmla="*/ 0 w 139"/>
                <a:gd name="T1" fmla="*/ 91 h 91"/>
                <a:gd name="T2" fmla="*/ 19 w 139"/>
                <a:gd name="T3" fmla="*/ 84 h 91"/>
                <a:gd name="T4" fmla="*/ 28 w 139"/>
                <a:gd name="T5" fmla="*/ 78 h 91"/>
                <a:gd name="T6" fmla="*/ 37 w 139"/>
                <a:gd name="T7" fmla="*/ 73 h 91"/>
                <a:gd name="T8" fmla="*/ 71 w 139"/>
                <a:gd name="T9" fmla="*/ 49 h 91"/>
                <a:gd name="T10" fmla="*/ 105 w 139"/>
                <a:gd name="T11" fmla="*/ 24 h 91"/>
                <a:gd name="T12" fmla="*/ 139 w 139"/>
                <a:gd name="T13" fmla="*/ 0 h 91"/>
                <a:gd name="T14" fmla="*/ 107 w 139"/>
                <a:gd name="T15" fmla="*/ 27 h 91"/>
                <a:gd name="T16" fmla="*/ 74 w 139"/>
                <a:gd name="T17" fmla="*/ 53 h 91"/>
                <a:gd name="T18" fmla="*/ 39 w 139"/>
                <a:gd name="T19" fmla="*/ 77 h 91"/>
                <a:gd name="T20" fmla="*/ 30 w 139"/>
                <a:gd name="T21" fmla="*/ 82 h 91"/>
                <a:gd name="T22" fmla="*/ 20 w 139"/>
                <a:gd name="T23" fmla="*/ 86 h 91"/>
                <a:gd name="T24" fmla="*/ 0 w 139"/>
                <a:gd name="T2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91">
                  <a:moveTo>
                    <a:pt x="0" y="91"/>
                  </a:moveTo>
                  <a:cubicBezTo>
                    <a:pt x="7" y="90"/>
                    <a:pt x="13" y="87"/>
                    <a:pt x="19" y="84"/>
                  </a:cubicBezTo>
                  <a:cubicBezTo>
                    <a:pt x="22" y="82"/>
                    <a:pt x="25" y="80"/>
                    <a:pt x="28" y="78"/>
                  </a:cubicBezTo>
                  <a:cubicBezTo>
                    <a:pt x="31" y="77"/>
                    <a:pt x="34" y="75"/>
                    <a:pt x="37" y="73"/>
                  </a:cubicBezTo>
                  <a:cubicBezTo>
                    <a:pt x="48" y="65"/>
                    <a:pt x="60" y="57"/>
                    <a:pt x="71" y="49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16" y="15"/>
                    <a:pt x="127" y="7"/>
                    <a:pt x="139" y="0"/>
                  </a:cubicBezTo>
                  <a:cubicBezTo>
                    <a:pt x="129" y="9"/>
                    <a:pt x="118" y="18"/>
                    <a:pt x="107" y="27"/>
                  </a:cubicBezTo>
                  <a:cubicBezTo>
                    <a:pt x="97" y="36"/>
                    <a:pt x="85" y="45"/>
                    <a:pt x="74" y="53"/>
                  </a:cubicBezTo>
                  <a:cubicBezTo>
                    <a:pt x="63" y="61"/>
                    <a:pt x="51" y="70"/>
                    <a:pt x="39" y="77"/>
                  </a:cubicBezTo>
                  <a:cubicBezTo>
                    <a:pt x="36" y="78"/>
                    <a:pt x="33" y="80"/>
                    <a:pt x="30" y="82"/>
                  </a:cubicBezTo>
                  <a:cubicBezTo>
                    <a:pt x="27" y="83"/>
                    <a:pt x="24" y="85"/>
                    <a:pt x="20" y="86"/>
                  </a:cubicBezTo>
                  <a:cubicBezTo>
                    <a:pt x="14" y="89"/>
                    <a:pt x="7" y="91"/>
                    <a:pt x="0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2DBB7C90-0E8D-495A-BA06-BB14F8FCF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38" y="6315075"/>
              <a:ext cx="360363" cy="227013"/>
            </a:xfrm>
            <a:custGeom>
              <a:avLst/>
              <a:gdLst>
                <a:gd name="T0" fmla="*/ 0 w 148"/>
                <a:gd name="T1" fmla="*/ 93 h 93"/>
                <a:gd name="T2" fmla="*/ 40 w 148"/>
                <a:gd name="T3" fmla="*/ 75 h 93"/>
                <a:gd name="T4" fmla="*/ 77 w 148"/>
                <a:gd name="T5" fmla="*/ 51 h 93"/>
                <a:gd name="T6" fmla="*/ 112 w 148"/>
                <a:gd name="T7" fmla="*/ 26 h 93"/>
                <a:gd name="T8" fmla="*/ 148 w 148"/>
                <a:gd name="T9" fmla="*/ 0 h 93"/>
                <a:gd name="T10" fmla="*/ 115 w 148"/>
                <a:gd name="T11" fmla="*/ 29 h 93"/>
                <a:gd name="T12" fmla="*/ 80 w 148"/>
                <a:gd name="T13" fmla="*/ 56 h 93"/>
                <a:gd name="T14" fmla="*/ 42 w 148"/>
                <a:gd name="T15" fmla="*/ 79 h 93"/>
                <a:gd name="T16" fmla="*/ 0 w 148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93">
                  <a:moveTo>
                    <a:pt x="0" y="93"/>
                  </a:moveTo>
                  <a:cubicBezTo>
                    <a:pt x="14" y="88"/>
                    <a:pt x="27" y="82"/>
                    <a:pt x="40" y="75"/>
                  </a:cubicBezTo>
                  <a:cubicBezTo>
                    <a:pt x="53" y="68"/>
                    <a:pt x="65" y="60"/>
                    <a:pt x="77" y="51"/>
                  </a:cubicBezTo>
                  <a:cubicBezTo>
                    <a:pt x="89" y="43"/>
                    <a:pt x="101" y="34"/>
                    <a:pt x="112" y="26"/>
                  </a:cubicBezTo>
                  <a:cubicBezTo>
                    <a:pt x="124" y="17"/>
                    <a:pt x="136" y="8"/>
                    <a:pt x="148" y="0"/>
                  </a:cubicBezTo>
                  <a:cubicBezTo>
                    <a:pt x="137" y="10"/>
                    <a:pt x="126" y="20"/>
                    <a:pt x="115" y="29"/>
                  </a:cubicBezTo>
                  <a:cubicBezTo>
                    <a:pt x="104" y="39"/>
                    <a:pt x="92" y="48"/>
                    <a:pt x="80" y="56"/>
                  </a:cubicBezTo>
                  <a:cubicBezTo>
                    <a:pt x="68" y="64"/>
                    <a:pt x="55" y="72"/>
                    <a:pt x="42" y="79"/>
                  </a:cubicBezTo>
                  <a:cubicBezTo>
                    <a:pt x="29" y="85"/>
                    <a:pt x="15" y="90"/>
                    <a:pt x="0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7D3FE3BD-856C-47BC-BEF8-005C5625F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25" y="5856288"/>
              <a:ext cx="182563" cy="114300"/>
            </a:xfrm>
            <a:custGeom>
              <a:avLst/>
              <a:gdLst>
                <a:gd name="T0" fmla="*/ 0 w 75"/>
                <a:gd name="T1" fmla="*/ 0 h 47"/>
                <a:gd name="T2" fmla="*/ 16 w 75"/>
                <a:gd name="T3" fmla="*/ 16 h 47"/>
                <a:gd name="T4" fmla="*/ 35 w 75"/>
                <a:gd name="T5" fmla="*/ 28 h 47"/>
                <a:gd name="T6" fmla="*/ 54 w 75"/>
                <a:gd name="T7" fmla="*/ 38 h 47"/>
                <a:gd name="T8" fmla="*/ 75 w 75"/>
                <a:gd name="T9" fmla="*/ 47 h 47"/>
                <a:gd name="T10" fmla="*/ 53 w 75"/>
                <a:gd name="T11" fmla="*/ 42 h 47"/>
                <a:gd name="T12" fmla="*/ 32 w 75"/>
                <a:gd name="T13" fmla="*/ 33 h 47"/>
                <a:gd name="T14" fmla="*/ 13 w 75"/>
                <a:gd name="T15" fmla="*/ 19 h 47"/>
                <a:gd name="T16" fmla="*/ 0 w 75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47">
                  <a:moveTo>
                    <a:pt x="0" y="0"/>
                  </a:moveTo>
                  <a:cubicBezTo>
                    <a:pt x="6" y="6"/>
                    <a:pt x="11" y="11"/>
                    <a:pt x="16" y="16"/>
                  </a:cubicBezTo>
                  <a:cubicBezTo>
                    <a:pt x="22" y="20"/>
                    <a:pt x="28" y="25"/>
                    <a:pt x="35" y="28"/>
                  </a:cubicBezTo>
                  <a:cubicBezTo>
                    <a:pt x="41" y="32"/>
                    <a:pt x="48" y="35"/>
                    <a:pt x="54" y="38"/>
                  </a:cubicBezTo>
                  <a:cubicBezTo>
                    <a:pt x="61" y="41"/>
                    <a:pt x="68" y="44"/>
                    <a:pt x="75" y="47"/>
                  </a:cubicBezTo>
                  <a:cubicBezTo>
                    <a:pt x="68" y="46"/>
                    <a:pt x="60" y="45"/>
                    <a:pt x="53" y="42"/>
                  </a:cubicBezTo>
                  <a:cubicBezTo>
                    <a:pt x="45" y="40"/>
                    <a:pt x="38" y="37"/>
                    <a:pt x="32" y="33"/>
                  </a:cubicBezTo>
                  <a:cubicBezTo>
                    <a:pt x="25" y="29"/>
                    <a:pt x="19" y="25"/>
                    <a:pt x="13" y="19"/>
                  </a:cubicBezTo>
                  <a:cubicBezTo>
                    <a:pt x="8" y="14"/>
                    <a:pt x="4" y="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187677B9-7872-40FD-8A76-CA78543AC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" y="5741988"/>
              <a:ext cx="71438" cy="290513"/>
            </a:xfrm>
            <a:custGeom>
              <a:avLst/>
              <a:gdLst>
                <a:gd name="T0" fmla="*/ 0 w 29"/>
                <a:gd name="T1" fmla="*/ 119 h 119"/>
                <a:gd name="T2" fmla="*/ 10 w 29"/>
                <a:gd name="T3" fmla="*/ 90 h 119"/>
                <a:gd name="T4" fmla="*/ 18 w 29"/>
                <a:gd name="T5" fmla="*/ 60 h 119"/>
                <a:gd name="T6" fmla="*/ 24 w 29"/>
                <a:gd name="T7" fmla="*/ 30 h 119"/>
                <a:gd name="T8" fmla="*/ 28 w 29"/>
                <a:gd name="T9" fmla="*/ 0 h 119"/>
                <a:gd name="T10" fmla="*/ 29 w 29"/>
                <a:gd name="T11" fmla="*/ 31 h 119"/>
                <a:gd name="T12" fmla="*/ 24 w 29"/>
                <a:gd name="T13" fmla="*/ 62 h 119"/>
                <a:gd name="T14" fmla="*/ 15 w 29"/>
                <a:gd name="T15" fmla="*/ 91 h 119"/>
                <a:gd name="T16" fmla="*/ 0 w 29"/>
                <a:gd name="T1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19">
                  <a:moveTo>
                    <a:pt x="0" y="119"/>
                  </a:moveTo>
                  <a:cubicBezTo>
                    <a:pt x="4" y="109"/>
                    <a:pt x="7" y="99"/>
                    <a:pt x="10" y="90"/>
                  </a:cubicBezTo>
                  <a:cubicBezTo>
                    <a:pt x="13" y="80"/>
                    <a:pt x="16" y="70"/>
                    <a:pt x="18" y="60"/>
                  </a:cubicBezTo>
                  <a:cubicBezTo>
                    <a:pt x="21" y="50"/>
                    <a:pt x="23" y="40"/>
                    <a:pt x="24" y="30"/>
                  </a:cubicBezTo>
                  <a:cubicBezTo>
                    <a:pt x="26" y="20"/>
                    <a:pt x="27" y="10"/>
                    <a:pt x="28" y="0"/>
                  </a:cubicBezTo>
                  <a:cubicBezTo>
                    <a:pt x="29" y="10"/>
                    <a:pt x="29" y="20"/>
                    <a:pt x="29" y="31"/>
                  </a:cubicBezTo>
                  <a:cubicBezTo>
                    <a:pt x="28" y="41"/>
                    <a:pt x="26" y="51"/>
                    <a:pt x="24" y="62"/>
                  </a:cubicBezTo>
                  <a:cubicBezTo>
                    <a:pt x="22" y="72"/>
                    <a:pt x="18" y="82"/>
                    <a:pt x="15" y="91"/>
                  </a:cubicBezTo>
                  <a:cubicBezTo>
                    <a:pt x="11" y="101"/>
                    <a:pt x="6" y="110"/>
                    <a:pt x="0" y="1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09E059B5-5F8E-4811-9BA6-CAFDCCF86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75" y="6156325"/>
              <a:ext cx="323850" cy="109538"/>
            </a:xfrm>
            <a:custGeom>
              <a:avLst/>
              <a:gdLst>
                <a:gd name="T0" fmla="*/ 133 w 133"/>
                <a:gd name="T1" fmla="*/ 45 h 45"/>
                <a:gd name="T2" fmla="*/ 97 w 133"/>
                <a:gd name="T3" fmla="*/ 42 h 45"/>
                <a:gd name="T4" fmla="*/ 63 w 133"/>
                <a:gd name="T5" fmla="*/ 33 h 45"/>
                <a:gd name="T6" fmla="*/ 30 w 133"/>
                <a:gd name="T7" fmla="*/ 19 h 45"/>
                <a:gd name="T8" fmla="*/ 0 w 133"/>
                <a:gd name="T9" fmla="*/ 0 h 45"/>
                <a:gd name="T10" fmla="*/ 32 w 133"/>
                <a:gd name="T11" fmla="*/ 15 h 45"/>
                <a:gd name="T12" fmla="*/ 65 w 133"/>
                <a:gd name="T13" fmla="*/ 27 h 45"/>
                <a:gd name="T14" fmla="*/ 98 w 133"/>
                <a:gd name="T15" fmla="*/ 38 h 45"/>
                <a:gd name="T16" fmla="*/ 133 w 133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45">
                  <a:moveTo>
                    <a:pt x="133" y="45"/>
                  </a:moveTo>
                  <a:cubicBezTo>
                    <a:pt x="121" y="45"/>
                    <a:pt x="109" y="44"/>
                    <a:pt x="97" y="42"/>
                  </a:cubicBezTo>
                  <a:cubicBezTo>
                    <a:pt x="86" y="40"/>
                    <a:pt x="74" y="37"/>
                    <a:pt x="63" y="33"/>
                  </a:cubicBezTo>
                  <a:cubicBezTo>
                    <a:pt x="52" y="29"/>
                    <a:pt x="41" y="24"/>
                    <a:pt x="30" y="19"/>
                  </a:cubicBezTo>
                  <a:cubicBezTo>
                    <a:pt x="20" y="13"/>
                    <a:pt x="9" y="7"/>
                    <a:pt x="0" y="0"/>
                  </a:cubicBezTo>
                  <a:cubicBezTo>
                    <a:pt x="11" y="5"/>
                    <a:pt x="21" y="10"/>
                    <a:pt x="32" y="15"/>
                  </a:cubicBezTo>
                  <a:cubicBezTo>
                    <a:pt x="43" y="19"/>
                    <a:pt x="54" y="24"/>
                    <a:pt x="65" y="27"/>
                  </a:cubicBezTo>
                  <a:cubicBezTo>
                    <a:pt x="76" y="31"/>
                    <a:pt x="87" y="35"/>
                    <a:pt x="98" y="38"/>
                  </a:cubicBezTo>
                  <a:cubicBezTo>
                    <a:pt x="110" y="41"/>
                    <a:pt x="121" y="43"/>
                    <a:pt x="13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74EA54CF-FCE7-4DCC-B3DF-E2BACCEB8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338" y="5995988"/>
              <a:ext cx="60325" cy="381000"/>
            </a:xfrm>
            <a:custGeom>
              <a:avLst/>
              <a:gdLst>
                <a:gd name="T0" fmla="*/ 0 w 25"/>
                <a:gd name="T1" fmla="*/ 156 h 156"/>
                <a:gd name="T2" fmla="*/ 10 w 25"/>
                <a:gd name="T3" fmla="*/ 118 h 156"/>
                <a:gd name="T4" fmla="*/ 17 w 25"/>
                <a:gd name="T5" fmla="*/ 79 h 156"/>
                <a:gd name="T6" fmla="*/ 21 w 25"/>
                <a:gd name="T7" fmla="*/ 39 h 156"/>
                <a:gd name="T8" fmla="*/ 23 w 25"/>
                <a:gd name="T9" fmla="*/ 0 h 156"/>
                <a:gd name="T10" fmla="*/ 25 w 25"/>
                <a:gd name="T11" fmla="*/ 40 h 156"/>
                <a:gd name="T12" fmla="*/ 22 w 25"/>
                <a:gd name="T13" fmla="*/ 80 h 156"/>
                <a:gd name="T14" fmla="*/ 14 w 25"/>
                <a:gd name="T15" fmla="*/ 119 h 156"/>
                <a:gd name="T16" fmla="*/ 0 w 25"/>
                <a:gd name="T17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6">
                  <a:moveTo>
                    <a:pt x="0" y="156"/>
                  </a:moveTo>
                  <a:cubicBezTo>
                    <a:pt x="4" y="144"/>
                    <a:pt x="7" y="131"/>
                    <a:pt x="10" y="118"/>
                  </a:cubicBezTo>
                  <a:cubicBezTo>
                    <a:pt x="13" y="105"/>
                    <a:pt x="15" y="92"/>
                    <a:pt x="17" y="79"/>
                  </a:cubicBezTo>
                  <a:cubicBezTo>
                    <a:pt x="18" y="66"/>
                    <a:pt x="20" y="53"/>
                    <a:pt x="21" y="39"/>
                  </a:cubicBezTo>
                  <a:cubicBezTo>
                    <a:pt x="22" y="26"/>
                    <a:pt x="22" y="13"/>
                    <a:pt x="23" y="0"/>
                  </a:cubicBezTo>
                  <a:cubicBezTo>
                    <a:pt x="25" y="13"/>
                    <a:pt x="25" y="26"/>
                    <a:pt x="25" y="40"/>
                  </a:cubicBezTo>
                  <a:cubicBezTo>
                    <a:pt x="25" y="53"/>
                    <a:pt x="24" y="66"/>
                    <a:pt x="22" y="80"/>
                  </a:cubicBezTo>
                  <a:cubicBezTo>
                    <a:pt x="21" y="93"/>
                    <a:pt x="18" y="106"/>
                    <a:pt x="14" y="119"/>
                  </a:cubicBezTo>
                  <a:cubicBezTo>
                    <a:pt x="11" y="132"/>
                    <a:pt x="6" y="145"/>
                    <a:pt x="0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01C50331-00E1-4B34-82C4-F8E679EA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13" y="6434138"/>
              <a:ext cx="277813" cy="90488"/>
            </a:xfrm>
            <a:custGeom>
              <a:avLst/>
              <a:gdLst>
                <a:gd name="T0" fmla="*/ 114 w 114"/>
                <a:gd name="T1" fmla="*/ 36 h 37"/>
                <a:gd name="T2" fmla="*/ 83 w 114"/>
                <a:gd name="T3" fmla="*/ 36 h 37"/>
                <a:gd name="T4" fmla="*/ 53 w 114"/>
                <a:gd name="T5" fmla="*/ 29 h 37"/>
                <a:gd name="T6" fmla="*/ 26 w 114"/>
                <a:gd name="T7" fmla="*/ 17 h 37"/>
                <a:gd name="T8" fmla="*/ 0 w 114"/>
                <a:gd name="T9" fmla="*/ 0 h 37"/>
                <a:gd name="T10" fmla="*/ 27 w 114"/>
                <a:gd name="T11" fmla="*/ 13 h 37"/>
                <a:gd name="T12" fmla="*/ 55 w 114"/>
                <a:gd name="T13" fmla="*/ 24 h 37"/>
                <a:gd name="T14" fmla="*/ 84 w 114"/>
                <a:gd name="T15" fmla="*/ 32 h 37"/>
                <a:gd name="T16" fmla="*/ 114 w 114"/>
                <a:gd name="T17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37">
                  <a:moveTo>
                    <a:pt x="114" y="36"/>
                  </a:moveTo>
                  <a:cubicBezTo>
                    <a:pt x="104" y="37"/>
                    <a:pt x="93" y="37"/>
                    <a:pt x="83" y="36"/>
                  </a:cubicBezTo>
                  <a:cubicBezTo>
                    <a:pt x="73" y="35"/>
                    <a:pt x="63" y="32"/>
                    <a:pt x="53" y="29"/>
                  </a:cubicBezTo>
                  <a:cubicBezTo>
                    <a:pt x="44" y="26"/>
                    <a:pt x="34" y="22"/>
                    <a:pt x="26" y="17"/>
                  </a:cubicBezTo>
                  <a:cubicBezTo>
                    <a:pt x="17" y="12"/>
                    <a:pt x="8" y="7"/>
                    <a:pt x="0" y="0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37" y="17"/>
                    <a:pt x="46" y="20"/>
                    <a:pt x="55" y="24"/>
                  </a:cubicBezTo>
                  <a:cubicBezTo>
                    <a:pt x="65" y="27"/>
                    <a:pt x="74" y="30"/>
                    <a:pt x="84" y="32"/>
                  </a:cubicBezTo>
                  <a:cubicBezTo>
                    <a:pt x="94" y="34"/>
                    <a:pt x="104" y="35"/>
                    <a:pt x="114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E9FA2049-9F57-419A-9BDD-678533636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775" y="6932613"/>
              <a:ext cx="1030288" cy="581025"/>
            </a:xfrm>
            <a:custGeom>
              <a:avLst/>
              <a:gdLst>
                <a:gd name="T0" fmla="*/ 649 w 649"/>
                <a:gd name="T1" fmla="*/ 0 h 366"/>
                <a:gd name="T2" fmla="*/ 574 w 649"/>
                <a:gd name="T3" fmla="*/ 366 h 366"/>
                <a:gd name="T4" fmla="*/ 101 w 649"/>
                <a:gd name="T5" fmla="*/ 366 h 366"/>
                <a:gd name="T6" fmla="*/ 0 w 649"/>
                <a:gd name="T7" fmla="*/ 0 h 366"/>
                <a:gd name="T8" fmla="*/ 649 w 649"/>
                <a:gd name="T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366">
                  <a:moveTo>
                    <a:pt x="649" y="0"/>
                  </a:moveTo>
                  <a:lnTo>
                    <a:pt x="574" y="366"/>
                  </a:lnTo>
                  <a:lnTo>
                    <a:pt x="101" y="366"/>
                  </a:lnTo>
                  <a:lnTo>
                    <a:pt x="0" y="0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072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67BD64AF-8440-4E00-9A42-9EBF3CF8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263" y="6932613"/>
              <a:ext cx="177800" cy="581025"/>
            </a:xfrm>
            <a:custGeom>
              <a:avLst/>
              <a:gdLst>
                <a:gd name="T0" fmla="*/ 112 w 112"/>
                <a:gd name="T1" fmla="*/ 0 h 366"/>
                <a:gd name="T2" fmla="*/ 37 w 112"/>
                <a:gd name="T3" fmla="*/ 366 h 366"/>
                <a:gd name="T4" fmla="*/ 0 w 112"/>
                <a:gd name="T5" fmla="*/ 366 h 366"/>
                <a:gd name="T6" fmla="*/ 74 w 112"/>
                <a:gd name="T7" fmla="*/ 0 h 366"/>
                <a:gd name="T8" fmla="*/ 112 w 112"/>
                <a:gd name="T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366">
                  <a:moveTo>
                    <a:pt x="112" y="0"/>
                  </a:moveTo>
                  <a:lnTo>
                    <a:pt x="37" y="366"/>
                  </a:lnTo>
                  <a:lnTo>
                    <a:pt x="0" y="366"/>
                  </a:lnTo>
                  <a:lnTo>
                    <a:pt x="74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31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/>
              <a:endParaRPr lang="en-US" sz="900">
                <a:solidFill>
                  <a:srgbClr val="283147"/>
                </a:solidFill>
                <a:latin typeface="Calibri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41118EA-68C1-4775-ACE3-2AAC7A51F447}"/>
              </a:ext>
            </a:extLst>
          </p:cNvPr>
          <p:cNvGrpSpPr/>
          <p:nvPr/>
        </p:nvGrpSpPr>
        <p:grpSpPr>
          <a:xfrm>
            <a:off x="6204049" y="752054"/>
            <a:ext cx="2296586" cy="2623115"/>
            <a:chOff x="12692743" y="1389230"/>
            <a:chExt cx="4593771" cy="5246914"/>
          </a:xfrm>
          <a:effectLst>
            <a:outerShdw blurRad="812800" dist="50800" dir="5400000" algn="ctr" rotWithShape="0">
              <a:schemeClr val="accent1">
                <a:alpha val="22000"/>
              </a:schemeClr>
            </a:outerShdw>
          </a:effectLst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CDB5100B-3C75-405C-A9F4-3E09122704F4}"/>
                </a:ext>
              </a:extLst>
            </p:cNvPr>
            <p:cNvSpPr/>
            <p:nvPr/>
          </p:nvSpPr>
          <p:spPr>
            <a:xfrm>
              <a:off x="12692743" y="1389230"/>
              <a:ext cx="4593771" cy="5246914"/>
            </a:xfrm>
            <a:prstGeom prst="roundRect">
              <a:avLst>
                <a:gd name="adj" fmla="val 4345"/>
              </a:avLst>
            </a:prstGeom>
            <a:solidFill>
              <a:schemeClr val="bg1"/>
            </a:solidFill>
            <a:ln>
              <a:noFill/>
            </a:ln>
            <a:effectLst>
              <a:outerShdw blurRad="482600" dist="165100" dir="5400000" algn="t" rotWithShape="0">
                <a:schemeClr val="tx1">
                  <a:lumMod val="90000"/>
                  <a:lumOff val="10000"/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E0E5439-8353-4F3A-B071-D8D2F9BCFDB0}"/>
                </a:ext>
              </a:extLst>
            </p:cNvPr>
            <p:cNvSpPr txBox="1"/>
            <p:nvPr/>
          </p:nvSpPr>
          <p:spPr>
            <a:xfrm>
              <a:off x="13087350" y="2734127"/>
              <a:ext cx="3352799" cy="1292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r>
                <a:rPr lang="en-US" b="1" dirty="0">
                  <a:solidFill>
                    <a:srgbClr val="283147">
                      <a:lumMod val="75000"/>
                      <a:lumOff val="25000"/>
                    </a:srgbClr>
                  </a:solidFill>
                  <a:latin typeface="Calibri"/>
                </a:rPr>
                <a:t>Register As A Patient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8B3AF90-6D6C-4155-9BE1-28FF4EC453B9}"/>
                </a:ext>
              </a:extLst>
            </p:cNvPr>
            <p:cNvSpPr txBox="1"/>
            <p:nvPr/>
          </p:nvSpPr>
          <p:spPr>
            <a:xfrm>
              <a:off x="13087350" y="4393624"/>
              <a:ext cx="3985768" cy="20571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228554"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alpha val="58000"/>
                    </a:schemeClr>
                  </a:solidFill>
                  <a:latin typeface="Calibri"/>
                </a:rPr>
                <a:t>Patient or Medical hubs can register or login with their credentials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7815AE7D-CF0F-4B00-BFAF-7964266B304C}"/>
                </a:ext>
              </a:extLst>
            </p:cNvPr>
            <p:cNvSpPr/>
            <p:nvPr/>
          </p:nvSpPr>
          <p:spPr>
            <a:xfrm>
              <a:off x="13121613" y="1775358"/>
              <a:ext cx="629102" cy="800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228554"/>
              <a:r>
                <a:rPr lang="en-US" sz="2000" dirty="0">
                  <a:solidFill>
                    <a:srgbClr val="4A86FF"/>
                  </a:solidFill>
                  <a:latin typeface="dt-technology-02" panose="02000509000000000000" pitchFamily="49" charset="0"/>
                </a:rPr>
                <a:t>1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C827217-8FF3-4841-A405-C7AB5F005D2A}"/>
              </a:ext>
            </a:extLst>
          </p:cNvPr>
          <p:cNvGrpSpPr/>
          <p:nvPr/>
        </p:nvGrpSpPr>
        <p:grpSpPr>
          <a:xfrm>
            <a:off x="6204049" y="3596997"/>
            <a:ext cx="2296586" cy="2623115"/>
            <a:chOff x="12692743" y="7079856"/>
            <a:chExt cx="4593771" cy="5246914"/>
          </a:xfrm>
          <a:effectLst>
            <a:outerShdw blurRad="812800" dist="50800" dir="5400000" algn="ctr" rotWithShape="0">
              <a:schemeClr val="accent1">
                <a:alpha val="22000"/>
              </a:schemeClr>
            </a:outerShdw>
          </a:effectLst>
        </p:grpSpPr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0D1FDD5A-E653-472F-8141-BC6ADEEB55FB}"/>
                </a:ext>
              </a:extLst>
            </p:cNvPr>
            <p:cNvSpPr/>
            <p:nvPr/>
          </p:nvSpPr>
          <p:spPr>
            <a:xfrm>
              <a:off x="12692743" y="7079856"/>
              <a:ext cx="4593771" cy="5246914"/>
            </a:xfrm>
            <a:prstGeom prst="roundRect">
              <a:avLst>
                <a:gd name="adj" fmla="val 4345"/>
              </a:avLst>
            </a:prstGeom>
            <a:solidFill>
              <a:schemeClr val="bg1"/>
            </a:solidFill>
            <a:ln>
              <a:noFill/>
            </a:ln>
            <a:effectLst>
              <a:outerShdw blurRad="482600" dist="165100" dir="5400000" algn="t" rotWithShape="0">
                <a:schemeClr val="tx1">
                  <a:lumMod val="90000"/>
                  <a:lumOff val="10000"/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28554"/>
              <a:endParaRPr lang="en-US" sz="9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032F4BA-4BED-4E1A-9399-21991DD1200B}"/>
                </a:ext>
              </a:extLst>
            </p:cNvPr>
            <p:cNvSpPr txBox="1"/>
            <p:nvPr/>
          </p:nvSpPr>
          <p:spPr>
            <a:xfrm>
              <a:off x="13087350" y="8440207"/>
              <a:ext cx="3352799" cy="1292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/>
              <a:r>
                <a:rPr lang="en-US" b="1" dirty="0">
                  <a:solidFill>
                    <a:srgbClr val="283147">
                      <a:lumMod val="75000"/>
                      <a:lumOff val="25000"/>
                    </a:srgbClr>
                  </a:solidFill>
                  <a:latin typeface="Calibri"/>
                </a:rPr>
                <a:t>Register As A Doctor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3095693-38AB-433C-B532-AC5C7287D06C}"/>
                </a:ext>
              </a:extLst>
            </p:cNvPr>
            <p:cNvSpPr txBox="1"/>
            <p:nvPr/>
          </p:nvSpPr>
          <p:spPr>
            <a:xfrm>
              <a:off x="13087350" y="10099704"/>
              <a:ext cx="3543300" cy="141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>
                <a:lnSpc>
                  <a:spcPct val="150000"/>
                </a:lnSpc>
              </a:pPr>
              <a:r>
                <a:rPr lang="en-US" sz="1400" dirty="0">
                  <a:solidFill>
                    <a:srgbClr val="283147">
                      <a:alpha val="58000"/>
                    </a:srgbClr>
                  </a:solidFill>
                  <a:latin typeface="Calibri"/>
                </a:rPr>
                <a:t>Doctors Will log In with their credentials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1BBE3A3-EB8E-4D1F-9F23-2BF646F1A192}"/>
                </a:ext>
              </a:extLst>
            </p:cNvPr>
            <p:cNvSpPr/>
            <p:nvPr/>
          </p:nvSpPr>
          <p:spPr>
            <a:xfrm>
              <a:off x="13121611" y="7481438"/>
              <a:ext cx="629102" cy="800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228554"/>
              <a:r>
                <a:rPr lang="en-US" sz="2000" dirty="0">
                  <a:solidFill>
                    <a:srgbClr val="4A86FF"/>
                  </a:solidFill>
                  <a:latin typeface="dt-technology-02" panose="02000509000000000000" pitchFamily="49" charset="0"/>
                </a:rPr>
                <a:t>2</a:t>
              </a: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84834872-BF4F-4CAF-92A0-3436B6D652AD}"/>
              </a:ext>
            </a:extLst>
          </p:cNvPr>
          <p:cNvSpPr txBox="1"/>
          <p:nvPr/>
        </p:nvSpPr>
        <p:spPr>
          <a:xfrm>
            <a:off x="9010158" y="3026365"/>
            <a:ext cx="271086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28554"/>
            <a:r>
              <a:rPr lang="en-US" sz="2400" b="1" dirty="0">
                <a:solidFill>
                  <a:srgbClr val="4A86FF"/>
                </a:solidFill>
                <a:latin typeface="Century Gothic"/>
              </a:rPr>
              <a:t>User Log In &amp; Registration</a:t>
            </a:r>
          </a:p>
        </p:txBody>
      </p:sp>
    </p:spTree>
    <p:extLst>
      <p:ext uri="{BB962C8B-B14F-4D97-AF65-F5344CB8AC3E}">
        <p14:creationId xmlns:p14="http://schemas.microsoft.com/office/powerpoint/2010/main" val="2687741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7;p21">
            <a:extLst>
              <a:ext uri="{FF2B5EF4-FFF2-40B4-BE49-F238E27FC236}">
                <a16:creationId xmlns:a16="http://schemas.microsoft.com/office/drawing/2014/main" id="{C45F4F87-08AE-4005-B2E9-1FB30C527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215412"/>
              </p:ext>
            </p:extLst>
          </p:nvPr>
        </p:nvGraphicFramePr>
        <p:xfrm>
          <a:off x="998805" y="731520"/>
          <a:ext cx="10267874" cy="53623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9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6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6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39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46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2"/>
                          </a:solidFill>
                        </a:rPr>
                        <a:t>Id</a:t>
                      </a:r>
                      <a:endParaRPr sz="1600" b="1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2"/>
                          </a:solidFill>
                        </a:rPr>
                        <a:t>As a</a:t>
                      </a:r>
                      <a:endParaRPr sz="1600" b="1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2"/>
                          </a:solidFill>
                        </a:rPr>
                        <a:t>I want to be able to</a:t>
                      </a:r>
                      <a:endParaRPr sz="1600" b="1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2"/>
                          </a:solidFill>
                        </a:rPr>
                        <a:t>So that</a:t>
                      </a:r>
                      <a:endParaRPr sz="1600" b="1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2"/>
                          </a:solidFill>
                        </a:rPr>
                        <a:t>Priority</a:t>
                      </a:r>
                      <a:endParaRPr sz="1600" b="1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2"/>
                          </a:solidFill>
                        </a:rPr>
                        <a:t>Sprint</a:t>
                      </a:r>
                      <a:endParaRPr sz="1600" b="1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2"/>
                          </a:solidFill>
                        </a:rPr>
                        <a:t>Status</a:t>
                      </a:r>
                      <a:endParaRPr sz="1600" b="1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</a:rPr>
                        <a:t>Visitor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Register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Access our features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</a:rPr>
                        <a:t>Done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5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User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Login as patient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</a:rPr>
                        <a:t>Login to the registered account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</a:rPr>
                        <a:t>Done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5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User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Login as doctor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Login to the registered account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</a:rPr>
                        <a:t>Done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5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Admin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Monitor users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User management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</a:rPr>
                        <a:t>In progress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8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Admin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User approval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Approve or disapprove users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</a:rPr>
                        <a:t>In progress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3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Admin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User management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Add or remove user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Should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</a:rPr>
                        <a:t>To be started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3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User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Feedback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Provide feedback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Could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To be started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8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Visitor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View FAQ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Inquire about the services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Must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</a:rPr>
                        <a:t>To be started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09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39138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Nova">
      <a:dk1>
        <a:srgbClr val="283147"/>
      </a:dk1>
      <a:lt1>
        <a:srgbClr val="FFFFFF"/>
      </a:lt1>
      <a:dk2>
        <a:srgbClr val="3598FE"/>
      </a:dk2>
      <a:lt2>
        <a:srgbClr val="3598FE"/>
      </a:lt2>
      <a:accent1>
        <a:srgbClr val="3598FE"/>
      </a:accent1>
      <a:accent2>
        <a:srgbClr val="3598FE"/>
      </a:accent2>
      <a:accent3>
        <a:srgbClr val="3598FE"/>
      </a:accent3>
      <a:accent4>
        <a:srgbClr val="3598FE"/>
      </a:accent4>
      <a:accent5>
        <a:srgbClr val="3598FE"/>
      </a:accent5>
      <a:accent6>
        <a:srgbClr val="3598F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1_Io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Nova">
    <a:dk1>
      <a:srgbClr val="283147"/>
    </a:dk1>
    <a:lt1>
      <a:srgbClr val="FFFFFF"/>
    </a:lt1>
    <a:dk2>
      <a:srgbClr val="4A86FF"/>
    </a:dk2>
    <a:lt2>
      <a:srgbClr val="4A86FF"/>
    </a:lt2>
    <a:accent1>
      <a:srgbClr val="4A86FF"/>
    </a:accent1>
    <a:accent2>
      <a:srgbClr val="4A86FF"/>
    </a:accent2>
    <a:accent3>
      <a:srgbClr val="4A86FF"/>
    </a:accent3>
    <a:accent4>
      <a:srgbClr val="4A86FF"/>
    </a:accent4>
    <a:accent5>
      <a:srgbClr val="4A86FF"/>
    </a:accent5>
    <a:accent6>
      <a:srgbClr val="4A86FF"/>
    </a:accent6>
    <a:hlink>
      <a:srgbClr val="2F8299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Model X">
    <a:dk1>
      <a:srgbClr val="272E3A"/>
    </a:dk1>
    <a:lt1>
      <a:srgbClr val="FFFFFF"/>
    </a:lt1>
    <a:dk2>
      <a:srgbClr val="7264F4"/>
    </a:dk2>
    <a:lt2>
      <a:srgbClr val="7264F4"/>
    </a:lt2>
    <a:accent1>
      <a:srgbClr val="7264F4"/>
    </a:accent1>
    <a:accent2>
      <a:srgbClr val="7264F4"/>
    </a:accent2>
    <a:accent3>
      <a:srgbClr val="7264F4"/>
    </a:accent3>
    <a:accent4>
      <a:srgbClr val="7264F4"/>
    </a:accent4>
    <a:accent5>
      <a:srgbClr val="7264F4"/>
    </a:accent5>
    <a:accent6>
      <a:srgbClr val="7264F4"/>
    </a:accent6>
    <a:hlink>
      <a:srgbClr val="2F8299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Nova">
    <a:dk1>
      <a:srgbClr val="283147"/>
    </a:dk1>
    <a:lt1>
      <a:srgbClr val="FFFFFF"/>
    </a:lt1>
    <a:dk2>
      <a:srgbClr val="4A86FF"/>
    </a:dk2>
    <a:lt2>
      <a:srgbClr val="4A86FF"/>
    </a:lt2>
    <a:accent1>
      <a:srgbClr val="4A86FF"/>
    </a:accent1>
    <a:accent2>
      <a:srgbClr val="4A86FF"/>
    </a:accent2>
    <a:accent3>
      <a:srgbClr val="4A86FF"/>
    </a:accent3>
    <a:accent4>
      <a:srgbClr val="4A86FF"/>
    </a:accent4>
    <a:accent5>
      <a:srgbClr val="4A86FF"/>
    </a:accent5>
    <a:accent6>
      <a:srgbClr val="4A86FF"/>
    </a:accent6>
    <a:hlink>
      <a:srgbClr val="2F8299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Nova">
    <a:dk1>
      <a:srgbClr val="283147"/>
    </a:dk1>
    <a:lt1>
      <a:srgbClr val="FFFFFF"/>
    </a:lt1>
    <a:dk2>
      <a:srgbClr val="4A86FF"/>
    </a:dk2>
    <a:lt2>
      <a:srgbClr val="4A86FF"/>
    </a:lt2>
    <a:accent1>
      <a:srgbClr val="4A86FF"/>
    </a:accent1>
    <a:accent2>
      <a:srgbClr val="4A86FF"/>
    </a:accent2>
    <a:accent3>
      <a:srgbClr val="4A86FF"/>
    </a:accent3>
    <a:accent4>
      <a:srgbClr val="4A86FF"/>
    </a:accent4>
    <a:accent5>
      <a:srgbClr val="4A86FF"/>
    </a:accent5>
    <a:accent6>
      <a:srgbClr val="4A86FF"/>
    </a:accent6>
    <a:hlink>
      <a:srgbClr val="2F8299"/>
    </a:hlink>
    <a:folHlink>
      <a:srgbClr val="8C8C8C"/>
    </a:folHlink>
  </a:clrScheme>
</a:themeOverride>
</file>

<file path=ppt/theme/themeOverride5.xml><?xml version="1.0" encoding="utf-8"?>
<a:themeOverride xmlns:a="http://schemas.openxmlformats.org/drawingml/2006/main">
  <a:clrScheme name="Nova">
    <a:dk1>
      <a:srgbClr val="283147"/>
    </a:dk1>
    <a:lt1>
      <a:srgbClr val="FFFFFF"/>
    </a:lt1>
    <a:dk2>
      <a:srgbClr val="3598FE"/>
    </a:dk2>
    <a:lt2>
      <a:srgbClr val="3598FE"/>
    </a:lt2>
    <a:accent1>
      <a:srgbClr val="3598FE"/>
    </a:accent1>
    <a:accent2>
      <a:srgbClr val="3598FE"/>
    </a:accent2>
    <a:accent3>
      <a:srgbClr val="3598FE"/>
    </a:accent3>
    <a:accent4>
      <a:srgbClr val="3598FE"/>
    </a:accent4>
    <a:accent5>
      <a:srgbClr val="3598FE"/>
    </a:accent5>
    <a:accent6>
      <a:srgbClr val="3598FE"/>
    </a:accent6>
    <a:hlink>
      <a:srgbClr val="2F8299"/>
    </a:hlink>
    <a:folHlink>
      <a:srgbClr val="8C8C8C"/>
    </a:folHlink>
  </a:clrScheme>
</a:themeOverride>
</file>

<file path=ppt/theme/themeOverride6.xml><?xml version="1.0" encoding="utf-8"?>
<a:themeOverride xmlns:a="http://schemas.openxmlformats.org/drawingml/2006/main">
  <a:clrScheme name="Nova">
    <a:dk1>
      <a:srgbClr val="283147"/>
    </a:dk1>
    <a:lt1>
      <a:srgbClr val="FFFFFF"/>
    </a:lt1>
    <a:dk2>
      <a:srgbClr val="4A86FF"/>
    </a:dk2>
    <a:lt2>
      <a:srgbClr val="4A86FF"/>
    </a:lt2>
    <a:accent1>
      <a:srgbClr val="4A86FF"/>
    </a:accent1>
    <a:accent2>
      <a:srgbClr val="4A86FF"/>
    </a:accent2>
    <a:accent3>
      <a:srgbClr val="4A86FF"/>
    </a:accent3>
    <a:accent4>
      <a:srgbClr val="4A86FF"/>
    </a:accent4>
    <a:accent5>
      <a:srgbClr val="4A86FF"/>
    </a:accent5>
    <a:accent6>
      <a:srgbClr val="4A86FF"/>
    </a:accent6>
    <a:hlink>
      <a:srgbClr val="2F8299"/>
    </a:hlink>
    <a:folHlink>
      <a:srgbClr val="8C8C8C"/>
    </a:folHlink>
  </a:clrScheme>
</a:themeOverride>
</file>

<file path=ppt/theme/themeOverride7.xml><?xml version="1.0" encoding="utf-8"?>
<a:themeOverride xmlns:a="http://schemas.openxmlformats.org/drawingml/2006/main">
  <a:clrScheme name="Nova">
    <a:dk1>
      <a:srgbClr val="283147"/>
    </a:dk1>
    <a:lt1>
      <a:srgbClr val="FFFFFF"/>
    </a:lt1>
    <a:dk2>
      <a:srgbClr val="4A86FF"/>
    </a:dk2>
    <a:lt2>
      <a:srgbClr val="4A86FF"/>
    </a:lt2>
    <a:accent1>
      <a:srgbClr val="4A86FF"/>
    </a:accent1>
    <a:accent2>
      <a:srgbClr val="4A86FF"/>
    </a:accent2>
    <a:accent3>
      <a:srgbClr val="4A86FF"/>
    </a:accent3>
    <a:accent4>
      <a:srgbClr val="4A86FF"/>
    </a:accent4>
    <a:accent5>
      <a:srgbClr val="4A86FF"/>
    </a:accent5>
    <a:accent6>
      <a:srgbClr val="4A86FF"/>
    </a:accent6>
    <a:hlink>
      <a:srgbClr val="2F8299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1122</Words>
  <Application>Microsoft Office PowerPoint</Application>
  <PresentationFormat>Widescreen</PresentationFormat>
  <Paragraphs>462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Aileron Light</vt:lpstr>
      <vt:lpstr>Arial</vt:lpstr>
      <vt:lpstr>Calibri</vt:lpstr>
      <vt:lpstr>Calibri Light</vt:lpstr>
      <vt:lpstr>Century Gothic</vt:lpstr>
      <vt:lpstr>dt-line-industry-01</vt:lpstr>
      <vt:lpstr>dt-technology-02</vt:lpstr>
      <vt:lpstr>Nunito</vt:lpstr>
      <vt:lpstr>Open Sans Light</vt:lpstr>
      <vt:lpstr>Wingdings 3</vt:lpstr>
      <vt:lpstr>Office Theme</vt:lpstr>
      <vt:lpstr>Ion</vt:lpstr>
      <vt:lpstr>1_Ion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Mohsin Kalam</dc:creator>
  <cp:lastModifiedBy>Md. Mohsin Kalam</cp:lastModifiedBy>
  <cp:revision>5</cp:revision>
  <dcterms:created xsi:type="dcterms:W3CDTF">2022-03-26T15:33:53Z</dcterms:created>
  <dcterms:modified xsi:type="dcterms:W3CDTF">2022-03-26T20:07:31Z</dcterms:modified>
</cp:coreProperties>
</file>