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246B-6903-4AA4-8BA5-DDBF3EB70C48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BC13-32B7-4301-B5A3-36472D7A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3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2022-08-22T15:20:26Z</dcterms:created>
  <dcterms:modified xsi:type="dcterms:W3CDTF">2022-08-22T15:23:44Z</dcterms:modified>
</cp:coreProperties>
</file>