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008CF-D8FB-43CC-91C9-756581A4C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8C9D7-D285-4389-9C67-2EB27355F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19AD3-97F1-4726-A488-26CD5C3E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E4C81-4CB9-41C9-9EF5-AE110841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A4800-24D0-4D08-96B7-08CF1D55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1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EC29D-D9A9-483D-8561-EBD7C833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E3B88-0E35-4692-8AFC-2C5481F98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D256C-0008-4729-9FE6-E878EEFA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5667A-6788-48B0-83DA-F5DA423B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BB083-E1AF-446A-864C-00179037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0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996D3-6B58-4FEC-A947-461214FDB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45988-8FC6-4A6C-9445-0E65F44FC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2DC0C-CDC6-4F0C-B047-4BDD9566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C81D6-41C5-4E10-80E5-0405AB74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139EC-A39E-4E40-9D55-35968498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23EAF-23F4-4A7A-BE17-4E926617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20F50-3AD6-40F0-B78D-171C61F5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C3763-7BDE-4135-AB98-6605FCEF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90299-3697-4724-A0A4-F4F58D3A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6758B-6570-44FA-ACFD-9D5F4DA4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10C8C-6613-4715-91C1-6A18BD5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FE059-3D49-4F51-A15A-C8FCC52B0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7838B-433A-490F-840A-58501F03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C359F-2E04-472C-B0BD-7C268A1C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57CDB-58CC-415A-AC9E-B43EB4D4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22509-1A28-4922-85DF-2152BF80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F2E18-BE95-49EA-9288-5CF695CD8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2531A9-B25C-41E9-BF2C-8A82E99D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3C62C-5DEB-42AE-ADA3-25D039C8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81506-63C6-4AB6-9071-E4213A2C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BFE10-6E7C-4302-A3E5-4A813137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1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3F50-802D-4302-A700-6B14E239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4924C7-009F-4E16-A17A-25DBADA7D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5875A-496D-4B96-9A3E-EE0755E4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7FF710-3F8D-474B-8340-448543C53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6DDA77-67F6-422A-BFC0-1C245E2C6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B321ED-FF1E-4E16-985A-FC7EE0F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DFFF2-9F2D-427D-B90F-028DF84D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7ED8B4-5D9C-4F91-A0B1-7C9605AA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7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7540-3D45-4C63-B7E1-1E98791C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0AE42B-9B5B-4C52-BD16-29599033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5B1AC1-CADF-461F-90C2-CD239132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5B7C0-202E-4A6D-96A6-D53AC193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0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BAD3E3-8051-47B2-AE2F-92B8CF13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9F4D89-3003-4858-86F5-E4A5EDA0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DF008-FD9C-4D91-AC47-0D9323DA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7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D934F-F8F7-4FD9-9AC6-356B6CC8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67C8E-E2C1-4FA1-BB49-D188E1B2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AC04B-A1DA-4921-A78E-89A1161B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29BB83-555F-4973-953E-1762FE3B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4479B-DB42-4EB2-B153-093D6EBD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A156D-2CF6-47ED-99C1-B13BAA1C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9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D2BA9-06B4-45B3-B697-75841443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B20000-A2FE-4F9D-BF81-DA0E64C59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D4F2F8-A0AA-4897-95D9-41355987A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0C192-8DCD-42D8-921D-A7143C5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FEC48-A489-47C5-89F4-AABFBD47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32CE4-1244-4E40-9B0E-3915E4F7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3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100986-915A-4589-A6E7-9FC1EB5C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773BF-4D8C-4686-8378-C462E204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8334B-3C07-4CC8-837F-13426FCC6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D8BF-9FD0-410D-9997-57870FDD4EF1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75EBC-7530-4F64-8886-BA5F60848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B17B0-C5AA-40C4-A1A9-E746C8E72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AC7E-174C-435F-9157-62A2100E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7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66680BD-F731-4983-ABE8-B86E192FD224}"/>
              </a:ext>
            </a:extLst>
          </p:cNvPr>
          <p:cNvSpPr/>
          <p:nvPr/>
        </p:nvSpPr>
        <p:spPr>
          <a:xfrm>
            <a:off x="3899651" y="4902575"/>
            <a:ext cx="4383731" cy="19218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0C93E50-DD2F-4CF9-BB06-FEA077DCB12D}"/>
              </a:ext>
            </a:extLst>
          </p:cNvPr>
          <p:cNvSpPr/>
          <p:nvPr/>
        </p:nvSpPr>
        <p:spPr>
          <a:xfrm>
            <a:off x="3872753" y="528918"/>
            <a:ext cx="4383731" cy="19218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634745-40B7-4853-BAA7-E2E1466A04DE}"/>
              </a:ext>
            </a:extLst>
          </p:cNvPr>
          <p:cNvSpPr/>
          <p:nvPr/>
        </p:nvSpPr>
        <p:spPr>
          <a:xfrm>
            <a:off x="4383741" y="770965"/>
            <a:ext cx="3415553" cy="56656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9393BA27-7359-493C-950F-1A6BF5FE0C79}"/>
              </a:ext>
            </a:extLst>
          </p:cNvPr>
          <p:cNvSpPr/>
          <p:nvPr/>
        </p:nvSpPr>
        <p:spPr>
          <a:xfrm rot="10800000">
            <a:off x="6866958" y="1687606"/>
            <a:ext cx="1389526" cy="3644153"/>
          </a:xfrm>
          <a:prstGeom prst="arc">
            <a:avLst>
              <a:gd name="adj1" fmla="val 16400074"/>
              <a:gd name="adj2" fmla="val 52480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825BF37-F203-4267-B778-72194E0093E2}"/>
              </a:ext>
            </a:extLst>
          </p:cNvPr>
          <p:cNvSpPr/>
          <p:nvPr/>
        </p:nvSpPr>
        <p:spPr>
          <a:xfrm>
            <a:off x="6804209" y="2330826"/>
            <a:ext cx="358588" cy="340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42AB34-1118-429E-9305-3B7772C5D436}"/>
              </a:ext>
            </a:extLst>
          </p:cNvPr>
          <p:cNvSpPr/>
          <p:nvPr/>
        </p:nvSpPr>
        <p:spPr>
          <a:xfrm>
            <a:off x="7185203" y="1573307"/>
            <a:ext cx="358588" cy="340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7BDDE2-FA2E-4569-AF25-B2F7203DCCE5}"/>
              </a:ext>
            </a:extLst>
          </p:cNvPr>
          <p:cNvSpPr/>
          <p:nvPr/>
        </p:nvSpPr>
        <p:spPr>
          <a:xfrm>
            <a:off x="6687663" y="3041277"/>
            <a:ext cx="358588" cy="340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594E81-262F-4996-A277-999DDC2E9691}"/>
              </a:ext>
            </a:extLst>
          </p:cNvPr>
          <p:cNvSpPr/>
          <p:nvPr/>
        </p:nvSpPr>
        <p:spPr>
          <a:xfrm>
            <a:off x="6687663" y="3811122"/>
            <a:ext cx="358588" cy="340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D5E63F-38D5-4006-8ED7-9064D5DD0164}"/>
              </a:ext>
            </a:extLst>
          </p:cNvPr>
          <p:cNvSpPr/>
          <p:nvPr/>
        </p:nvSpPr>
        <p:spPr>
          <a:xfrm>
            <a:off x="6866957" y="4532781"/>
            <a:ext cx="358588" cy="340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D81A056-C5A1-4A58-A4D8-5619E96AEB17}"/>
              </a:ext>
            </a:extLst>
          </p:cNvPr>
          <p:cNvSpPr/>
          <p:nvPr/>
        </p:nvSpPr>
        <p:spPr>
          <a:xfrm>
            <a:off x="7225553" y="5161430"/>
            <a:ext cx="358588" cy="340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B810410-0AFC-481C-B2FA-210DB452EB40}"/>
              </a:ext>
            </a:extLst>
          </p:cNvPr>
          <p:cNvSpPr/>
          <p:nvPr/>
        </p:nvSpPr>
        <p:spPr>
          <a:xfrm>
            <a:off x="5840495" y="4184279"/>
            <a:ext cx="358588" cy="97715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EEB111CC-0622-4A92-A312-AB2D17BD76B2}"/>
              </a:ext>
            </a:extLst>
          </p:cNvPr>
          <p:cNvSpPr/>
          <p:nvPr/>
        </p:nvSpPr>
        <p:spPr>
          <a:xfrm>
            <a:off x="5849465" y="2325220"/>
            <a:ext cx="349618" cy="977150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BEC9DF-F088-4408-8AB9-CC73E147DB8D}"/>
              </a:ext>
            </a:extLst>
          </p:cNvPr>
          <p:cNvSpPr txBox="1"/>
          <p:nvPr/>
        </p:nvSpPr>
        <p:spPr>
          <a:xfrm>
            <a:off x="887506" y="1937492"/>
            <a:ext cx="23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터치시</a:t>
            </a:r>
            <a:r>
              <a:rPr lang="ko-KR" altLang="en-US" dirty="0"/>
              <a:t> 애니메이션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D1A6F6-9015-43B0-91FA-06CC87D8799E}"/>
              </a:ext>
            </a:extLst>
          </p:cNvPr>
          <p:cNvSpPr txBox="1"/>
          <p:nvPr/>
        </p:nvSpPr>
        <p:spPr>
          <a:xfrm>
            <a:off x="887506" y="1502940"/>
            <a:ext cx="23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</a:t>
            </a:r>
            <a:r>
              <a:rPr lang="en-US" altLang="ko-KR" dirty="0"/>
              <a:t>(Normal)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54E55-76A0-47BE-9C11-FA4A214516EC}"/>
              </a:ext>
            </a:extLst>
          </p:cNvPr>
          <p:cNvSpPr txBox="1"/>
          <p:nvPr/>
        </p:nvSpPr>
        <p:spPr>
          <a:xfrm>
            <a:off x="887506" y="2414390"/>
            <a:ext cx="274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 인식애니메이션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4200E7-58A0-49D1-A443-EA90F4386BBA}"/>
              </a:ext>
            </a:extLst>
          </p:cNvPr>
          <p:cNvSpPr txBox="1"/>
          <p:nvPr/>
        </p:nvSpPr>
        <p:spPr>
          <a:xfrm>
            <a:off x="887506" y="2891288"/>
            <a:ext cx="274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실패애니메이션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36320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성환</dc:creator>
  <cp:lastModifiedBy>문 성환</cp:lastModifiedBy>
  <cp:revision>3</cp:revision>
  <dcterms:created xsi:type="dcterms:W3CDTF">2019-10-29T08:36:23Z</dcterms:created>
  <dcterms:modified xsi:type="dcterms:W3CDTF">2019-11-02T13:53:46Z</dcterms:modified>
</cp:coreProperties>
</file>