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Miriam Libre"/>
      <p:regular r:id="rId26"/>
      <p:bold r:id="rId27"/>
    </p:embeddedFont>
    <p:embeddedFont>
      <p:font typeface="Work Sans"/>
      <p:regular r:id="rId28"/>
      <p:bold r:id="rId29"/>
    </p:embeddedFont>
    <p:embeddedFont>
      <p:font typeface="Barlow Light"/>
      <p:regular r:id="rId30"/>
      <p:bold r:id="rId31"/>
      <p:italic r:id="rId32"/>
      <p:boldItalic r:id="rId33"/>
    </p:embeddedFont>
    <p:embeddedFont>
      <p:font typeface="Barlow"/>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MiriamLibre-regular.fntdata"/><Relationship Id="rId25" Type="http://schemas.openxmlformats.org/officeDocument/2006/relationships/slide" Target="slides/slide20.xml"/><Relationship Id="rId28" Type="http://schemas.openxmlformats.org/officeDocument/2006/relationships/font" Target="fonts/WorkSans-regular.fntdata"/><Relationship Id="rId27" Type="http://schemas.openxmlformats.org/officeDocument/2006/relationships/font" Target="fonts/MiriamLibre-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Work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rlowLight-bold.fntdata"/><Relationship Id="rId30" Type="http://schemas.openxmlformats.org/officeDocument/2006/relationships/font" Target="fonts/BarlowLight-regular.fntdata"/><Relationship Id="rId11" Type="http://schemas.openxmlformats.org/officeDocument/2006/relationships/slide" Target="slides/slide6.xml"/><Relationship Id="rId33" Type="http://schemas.openxmlformats.org/officeDocument/2006/relationships/font" Target="fonts/BarlowLight-boldItalic.fntdata"/><Relationship Id="rId10" Type="http://schemas.openxmlformats.org/officeDocument/2006/relationships/slide" Target="slides/slide5.xml"/><Relationship Id="rId32" Type="http://schemas.openxmlformats.org/officeDocument/2006/relationships/font" Target="fonts/BarlowLight-italic.fntdata"/><Relationship Id="rId13" Type="http://schemas.openxmlformats.org/officeDocument/2006/relationships/slide" Target="slides/slide8.xml"/><Relationship Id="rId35" Type="http://schemas.openxmlformats.org/officeDocument/2006/relationships/font" Target="fonts/Barlow-bold.fntdata"/><Relationship Id="rId12" Type="http://schemas.openxmlformats.org/officeDocument/2006/relationships/slide" Target="slides/slide7.xml"/><Relationship Id="rId34" Type="http://schemas.openxmlformats.org/officeDocument/2006/relationships/font" Target="fonts/Barlow-regular.fntdata"/><Relationship Id="rId15" Type="http://schemas.openxmlformats.org/officeDocument/2006/relationships/slide" Target="slides/slide10.xml"/><Relationship Id="rId37" Type="http://schemas.openxmlformats.org/officeDocument/2006/relationships/font" Target="fonts/Barlow-boldItalic.fntdata"/><Relationship Id="rId14" Type="http://schemas.openxmlformats.org/officeDocument/2006/relationships/slide" Target="slides/slide9.xml"/><Relationship Id="rId36" Type="http://schemas.openxmlformats.org/officeDocument/2006/relationships/font" Target="fonts/Barlow-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78" name="Shape 3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96" name="Shape 3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Shape 41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15" name="Shape 4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Shape 43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36" name="Shape 4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Shape 45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57" name="Shape 4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80" name="Shape 4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Shape 50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04" name="Shape 5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Shape 52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29" name="Shape 5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Shape 53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35" name="Shape 5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54" name="Shape 54"/>
        <p:cNvGrpSpPr/>
        <p:nvPr/>
      </p:nvGrpSpPr>
      <p:grpSpPr>
        <a:xfrm>
          <a:off x="0" y="0"/>
          <a:ext cx="0" cy="0"/>
          <a:chOff x="0" y="0"/>
          <a:chExt cx="0" cy="0"/>
        </a:xfrm>
      </p:grpSpPr>
      <p:sp>
        <p:nvSpPr>
          <p:cNvPr id="55" name="Shape 55"/>
          <p:cNvSpPr txBox="1"/>
          <p:nvPr>
            <p:ph type="ctrTitle"/>
          </p:nvPr>
        </p:nvSpPr>
        <p:spPr>
          <a:xfrm>
            <a:off x="2122525" y="1991825"/>
            <a:ext cx="4899000" cy="1159800"/>
          </a:xfrm>
          <a:prstGeom prst="rect">
            <a:avLst/>
          </a:prstGeom>
        </p:spPr>
        <p:txBody>
          <a:bodyPr anchorCtr="0" anchor="ctr" bIns="91425" lIns="91425" spcFirstLastPara="1" rIns="91425" wrap="square" tIns="91425"/>
          <a:lstStyle>
            <a:lvl1pPr lvl="0" algn="ctr">
              <a:spcBef>
                <a:spcPts val="0"/>
              </a:spcBef>
              <a:spcAft>
                <a:spcPts val="0"/>
              </a:spcAft>
              <a:buClr>
                <a:srgbClr val="000000"/>
              </a:buClr>
              <a:buSzPts val="4600"/>
              <a:buNone/>
              <a:defRPr sz="4600">
                <a:solidFill>
                  <a:srgbClr val="000000"/>
                </a:solidFill>
              </a:defRPr>
            </a:lvl1pPr>
            <a:lvl2pPr lvl="1" algn="ctr">
              <a:spcBef>
                <a:spcPts val="0"/>
              </a:spcBef>
              <a:spcAft>
                <a:spcPts val="0"/>
              </a:spcAft>
              <a:buClr>
                <a:srgbClr val="000000"/>
              </a:buClr>
              <a:buSzPts val="4600"/>
              <a:buNone/>
              <a:defRPr sz="4600">
                <a:solidFill>
                  <a:srgbClr val="000000"/>
                </a:solidFill>
              </a:defRPr>
            </a:lvl2pPr>
            <a:lvl3pPr lvl="2" algn="ctr">
              <a:spcBef>
                <a:spcPts val="0"/>
              </a:spcBef>
              <a:spcAft>
                <a:spcPts val="0"/>
              </a:spcAft>
              <a:buClr>
                <a:srgbClr val="000000"/>
              </a:buClr>
              <a:buSzPts val="4600"/>
              <a:buNone/>
              <a:defRPr sz="4600">
                <a:solidFill>
                  <a:srgbClr val="000000"/>
                </a:solidFill>
              </a:defRPr>
            </a:lvl3pPr>
            <a:lvl4pPr lvl="3" algn="ctr">
              <a:spcBef>
                <a:spcPts val="0"/>
              </a:spcBef>
              <a:spcAft>
                <a:spcPts val="0"/>
              </a:spcAft>
              <a:buClr>
                <a:srgbClr val="000000"/>
              </a:buClr>
              <a:buSzPts val="4600"/>
              <a:buNone/>
              <a:defRPr sz="4600">
                <a:solidFill>
                  <a:srgbClr val="000000"/>
                </a:solidFill>
              </a:defRPr>
            </a:lvl4pPr>
            <a:lvl5pPr lvl="4" algn="ctr">
              <a:spcBef>
                <a:spcPts val="0"/>
              </a:spcBef>
              <a:spcAft>
                <a:spcPts val="0"/>
              </a:spcAft>
              <a:buClr>
                <a:srgbClr val="000000"/>
              </a:buClr>
              <a:buSzPts val="4600"/>
              <a:buNone/>
              <a:defRPr sz="4600">
                <a:solidFill>
                  <a:srgbClr val="000000"/>
                </a:solidFill>
              </a:defRPr>
            </a:lvl5pPr>
            <a:lvl6pPr lvl="5" algn="ctr">
              <a:spcBef>
                <a:spcPts val="0"/>
              </a:spcBef>
              <a:spcAft>
                <a:spcPts val="0"/>
              </a:spcAft>
              <a:buClr>
                <a:srgbClr val="000000"/>
              </a:buClr>
              <a:buSzPts val="4600"/>
              <a:buNone/>
              <a:defRPr sz="4600">
                <a:solidFill>
                  <a:srgbClr val="000000"/>
                </a:solidFill>
              </a:defRPr>
            </a:lvl6pPr>
            <a:lvl7pPr lvl="6" algn="ctr">
              <a:spcBef>
                <a:spcPts val="0"/>
              </a:spcBef>
              <a:spcAft>
                <a:spcPts val="0"/>
              </a:spcAft>
              <a:buClr>
                <a:srgbClr val="000000"/>
              </a:buClr>
              <a:buSzPts val="4600"/>
              <a:buNone/>
              <a:defRPr sz="4600">
                <a:solidFill>
                  <a:srgbClr val="000000"/>
                </a:solidFill>
              </a:defRPr>
            </a:lvl7pPr>
            <a:lvl8pPr lvl="7" algn="ctr">
              <a:spcBef>
                <a:spcPts val="0"/>
              </a:spcBef>
              <a:spcAft>
                <a:spcPts val="0"/>
              </a:spcAft>
              <a:buClr>
                <a:srgbClr val="000000"/>
              </a:buClr>
              <a:buSzPts val="4600"/>
              <a:buNone/>
              <a:defRPr sz="4600">
                <a:solidFill>
                  <a:srgbClr val="000000"/>
                </a:solidFill>
              </a:defRPr>
            </a:lvl8pPr>
            <a:lvl9pPr lvl="8" algn="ctr">
              <a:spcBef>
                <a:spcPts val="0"/>
              </a:spcBef>
              <a:spcAft>
                <a:spcPts val="0"/>
              </a:spcAft>
              <a:buClr>
                <a:srgbClr val="000000"/>
              </a:buClr>
              <a:buSzPts val="4600"/>
              <a:buNone/>
              <a:defRPr sz="4600">
                <a:solidFill>
                  <a:srgbClr val="000000"/>
                </a:solidFill>
              </a:defRPr>
            </a:lvl9pPr>
          </a:lstStyle>
          <a:p/>
        </p:txBody>
      </p:sp>
      <p:sp>
        <p:nvSpPr>
          <p:cNvPr id="56" name="Shape 56"/>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57" name="Shape 57"/>
          <p:cNvGrpSpPr/>
          <p:nvPr/>
        </p:nvGrpSpPr>
        <p:grpSpPr>
          <a:xfrm>
            <a:off x="557947" y="-9"/>
            <a:ext cx="1564584" cy="2825099"/>
            <a:chOff x="0" y="855663"/>
            <a:chExt cx="1257300" cy="2270250"/>
          </a:xfrm>
        </p:grpSpPr>
        <p:sp>
          <p:nvSpPr>
            <p:cNvPr id="58" name="Shape 58"/>
            <p:cNvSpPr/>
            <p:nvPr/>
          </p:nvSpPr>
          <p:spPr>
            <a:xfrm>
              <a:off x="277813" y="2616200"/>
              <a:ext cx="230100" cy="20700"/>
            </a:xfrm>
            <a:custGeom>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 name="Shape 59"/>
            <p:cNvSpPr/>
            <p:nvPr/>
          </p:nvSpPr>
          <p:spPr>
            <a:xfrm>
              <a:off x="0" y="2208213"/>
              <a:ext cx="1257300" cy="917700"/>
            </a:xfrm>
            <a:custGeom>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Shape 60"/>
            <p:cNvSpPr/>
            <p:nvPr/>
          </p:nvSpPr>
          <p:spPr>
            <a:xfrm>
              <a:off x="133350" y="2701925"/>
              <a:ext cx="374700" cy="22200"/>
            </a:xfrm>
            <a:custGeom>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Shape 61"/>
            <p:cNvSpPr/>
            <p:nvPr/>
          </p:nvSpPr>
          <p:spPr>
            <a:xfrm>
              <a:off x="133350" y="2959100"/>
              <a:ext cx="374700" cy="27000"/>
            </a:xfrm>
            <a:custGeom>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Shape 62"/>
            <p:cNvSpPr/>
            <p:nvPr/>
          </p:nvSpPr>
          <p:spPr>
            <a:xfrm>
              <a:off x="133350" y="2787650"/>
              <a:ext cx="374700" cy="27000"/>
            </a:xfrm>
            <a:custGeom>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Shape 63"/>
            <p:cNvSpPr/>
            <p:nvPr/>
          </p:nvSpPr>
          <p:spPr>
            <a:xfrm>
              <a:off x="133350" y="2873375"/>
              <a:ext cx="374700" cy="27000"/>
            </a:xfrm>
            <a:custGeom>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Shape 64"/>
            <p:cNvSpPr/>
            <p:nvPr/>
          </p:nvSpPr>
          <p:spPr>
            <a:xfrm>
              <a:off x="598488" y="2616200"/>
              <a:ext cx="444600" cy="376200"/>
            </a:xfrm>
            <a:custGeom>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Shape 65"/>
            <p:cNvSpPr/>
            <p:nvPr/>
          </p:nvSpPr>
          <p:spPr>
            <a:xfrm>
              <a:off x="207963" y="855663"/>
              <a:ext cx="711300" cy="1701900"/>
            </a:xfrm>
            <a:custGeom>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6" name="Shape 66"/>
          <p:cNvGrpSpPr/>
          <p:nvPr/>
        </p:nvGrpSpPr>
        <p:grpSpPr>
          <a:xfrm rot="-5400000">
            <a:off x="7256368" y="-405553"/>
            <a:ext cx="1043197" cy="2732065"/>
            <a:chOff x="7556500" y="3806825"/>
            <a:chExt cx="838313" cy="2195488"/>
          </a:xfrm>
        </p:grpSpPr>
        <p:sp>
          <p:nvSpPr>
            <p:cNvPr id="67" name="Shape 67"/>
            <p:cNvSpPr/>
            <p:nvPr/>
          </p:nvSpPr>
          <p:spPr>
            <a:xfrm>
              <a:off x="7839075" y="4194175"/>
              <a:ext cx="74700" cy="52500"/>
            </a:xfrm>
            <a:custGeom>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Shape 68"/>
            <p:cNvSpPr/>
            <p:nvPr/>
          </p:nvSpPr>
          <p:spPr>
            <a:xfrm>
              <a:off x="7800975" y="4070350"/>
              <a:ext cx="327000" cy="219000"/>
            </a:xfrm>
            <a:custGeom>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Shape 69"/>
            <p:cNvSpPr/>
            <p:nvPr/>
          </p:nvSpPr>
          <p:spPr>
            <a:xfrm>
              <a:off x="7839075" y="4117975"/>
              <a:ext cx="250800" cy="103200"/>
            </a:xfrm>
            <a:custGeom>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Shape 70"/>
            <p:cNvSpPr/>
            <p:nvPr/>
          </p:nvSpPr>
          <p:spPr>
            <a:xfrm>
              <a:off x="8015288" y="4194175"/>
              <a:ext cx="74700" cy="52500"/>
            </a:xfrm>
            <a:custGeom>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Shape 71"/>
            <p:cNvSpPr/>
            <p:nvPr/>
          </p:nvSpPr>
          <p:spPr>
            <a:xfrm>
              <a:off x="7699375" y="4440238"/>
              <a:ext cx="525600" cy="273000"/>
            </a:xfrm>
            <a:custGeom>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Shape 72"/>
            <p:cNvSpPr/>
            <p:nvPr/>
          </p:nvSpPr>
          <p:spPr>
            <a:xfrm>
              <a:off x="7699375" y="3806825"/>
              <a:ext cx="525600" cy="365100"/>
            </a:xfrm>
            <a:custGeom>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Shape 73"/>
            <p:cNvSpPr/>
            <p:nvPr/>
          </p:nvSpPr>
          <p:spPr>
            <a:xfrm>
              <a:off x="7854950" y="4611688"/>
              <a:ext cx="219000" cy="27000"/>
            </a:xfrm>
            <a:custGeom>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Shape 74"/>
            <p:cNvSpPr/>
            <p:nvPr/>
          </p:nvSpPr>
          <p:spPr>
            <a:xfrm>
              <a:off x="7929563" y="3865563"/>
              <a:ext cx="65100" cy="65100"/>
            </a:xfrm>
            <a:custGeom>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Shape 75"/>
            <p:cNvSpPr/>
            <p:nvPr/>
          </p:nvSpPr>
          <p:spPr>
            <a:xfrm>
              <a:off x="7556500" y="3984625"/>
              <a:ext cx="282600" cy="638100"/>
            </a:xfrm>
            <a:custGeom>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Shape 76"/>
            <p:cNvSpPr/>
            <p:nvPr/>
          </p:nvSpPr>
          <p:spPr>
            <a:xfrm>
              <a:off x="7732713" y="4075113"/>
              <a:ext cx="662100" cy="1927200"/>
            </a:xfrm>
            <a:custGeom>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Shape 77"/>
            <p:cNvSpPr/>
            <p:nvPr/>
          </p:nvSpPr>
          <p:spPr>
            <a:xfrm>
              <a:off x="7886700" y="5111750"/>
              <a:ext cx="65100" cy="58800"/>
            </a:xfrm>
            <a:custGeom>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8" name="Shape 78"/>
          <p:cNvGrpSpPr/>
          <p:nvPr/>
        </p:nvGrpSpPr>
        <p:grpSpPr>
          <a:xfrm rot="5400000">
            <a:off x="527351" y="2768116"/>
            <a:ext cx="1389642" cy="2444192"/>
            <a:chOff x="4395788" y="4144963"/>
            <a:chExt cx="1058775" cy="1862100"/>
          </a:xfrm>
        </p:grpSpPr>
        <p:sp>
          <p:nvSpPr>
            <p:cNvPr id="79" name="Shape 79"/>
            <p:cNvSpPr/>
            <p:nvPr/>
          </p:nvSpPr>
          <p:spPr>
            <a:xfrm>
              <a:off x="5224463" y="4338638"/>
              <a:ext cx="230100" cy="155700"/>
            </a:xfrm>
            <a:custGeom>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Shape 80"/>
            <p:cNvSpPr/>
            <p:nvPr/>
          </p:nvSpPr>
          <p:spPr>
            <a:xfrm>
              <a:off x="4395788" y="4338638"/>
              <a:ext cx="347700" cy="155700"/>
            </a:xfrm>
            <a:custGeom>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Shape 81"/>
            <p:cNvSpPr/>
            <p:nvPr/>
          </p:nvSpPr>
          <p:spPr>
            <a:xfrm>
              <a:off x="4630738" y="4144963"/>
              <a:ext cx="593700" cy="1862100"/>
            </a:xfrm>
            <a:custGeom>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2" name="Shape 82"/>
          <p:cNvGrpSpPr/>
          <p:nvPr/>
        </p:nvGrpSpPr>
        <p:grpSpPr>
          <a:xfrm rot="10800000">
            <a:off x="6869501" y="2412068"/>
            <a:ext cx="1768658" cy="2731445"/>
            <a:chOff x="6545263" y="855663"/>
            <a:chExt cx="1469962" cy="2270150"/>
          </a:xfrm>
        </p:grpSpPr>
        <p:sp>
          <p:nvSpPr>
            <p:cNvPr id="83" name="Shape 83"/>
            <p:cNvSpPr/>
            <p:nvPr/>
          </p:nvSpPr>
          <p:spPr>
            <a:xfrm>
              <a:off x="6913563" y="2535238"/>
              <a:ext cx="176100" cy="27000"/>
            </a:xfrm>
            <a:custGeom>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Shape 84"/>
            <p:cNvSpPr/>
            <p:nvPr/>
          </p:nvSpPr>
          <p:spPr>
            <a:xfrm>
              <a:off x="6913563" y="2636838"/>
              <a:ext cx="176100" cy="27000"/>
            </a:xfrm>
            <a:custGeom>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Shape 85"/>
            <p:cNvSpPr/>
            <p:nvPr/>
          </p:nvSpPr>
          <p:spPr>
            <a:xfrm>
              <a:off x="6721475" y="2084388"/>
              <a:ext cx="1112700" cy="960300"/>
            </a:xfrm>
            <a:custGeom>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Shape 86"/>
            <p:cNvSpPr/>
            <p:nvPr/>
          </p:nvSpPr>
          <p:spPr>
            <a:xfrm>
              <a:off x="6913563" y="2740025"/>
              <a:ext cx="176100" cy="27000"/>
            </a:xfrm>
            <a:custGeom>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Shape 87"/>
            <p:cNvSpPr/>
            <p:nvPr/>
          </p:nvSpPr>
          <p:spPr>
            <a:xfrm>
              <a:off x="7854950" y="2519363"/>
              <a:ext cx="96900" cy="96900"/>
            </a:xfrm>
            <a:custGeom>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Shape 88"/>
            <p:cNvSpPr/>
            <p:nvPr/>
          </p:nvSpPr>
          <p:spPr>
            <a:xfrm>
              <a:off x="6635750" y="2417763"/>
              <a:ext cx="27000" cy="300000"/>
            </a:xfrm>
            <a:custGeom>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Shape 89"/>
            <p:cNvSpPr/>
            <p:nvPr/>
          </p:nvSpPr>
          <p:spPr>
            <a:xfrm>
              <a:off x="7218363" y="2325688"/>
              <a:ext cx="444600" cy="441300"/>
            </a:xfrm>
            <a:custGeom>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Shape 90"/>
            <p:cNvSpPr/>
            <p:nvPr/>
          </p:nvSpPr>
          <p:spPr>
            <a:xfrm>
              <a:off x="6550025" y="2005013"/>
              <a:ext cx="1465200" cy="1120800"/>
            </a:xfrm>
            <a:custGeom>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Shape 91"/>
            <p:cNvSpPr/>
            <p:nvPr/>
          </p:nvSpPr>
          <p:spPr>
            <a:xfrm>
              <a:off x="6545263" y="855663"/>
              <a:ext cx="765300" cy="1444500"/>
            </a:xfrm>
            <a:custGeom>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92" name="Shape 92"/>
        <p:cNvGrpSpPr/>
        <p:nvPr/>
      </p:nvGrpSpPr>
      <p:grpSpPr>
        <a:xfrm>
          <a:off x="0" y="0"/>
          <a:ext cx="0" cy="0"/>
          <a:chOff x="0" y="0"/>
          <a:chExt cx="0" cy="0"/>
        </a:xfrm>
      </p:grpSpPr>
      <p:sp>
        <p:nvSpPr>
          <p:cNvPr id="93" name="Shape 93"/>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txBox="1"/>
          <p:nvPr>
            <p:ph type="ctrTitle"/>
          </p:nvPr>
        </p:nvSpPr>
        <p:spPr>
          <a:xfrm>
            <a:off x="2626350" y="1888150"/>
            <a:ext cx="3891300" cy="1159800"/>
          </a:xfrm>
          <a:prstGeom prst="rect">
            <a:avLst/>
          </a:prstGeom>
        </p:spPr>
        <p:txBody>
          <a:bodyPr anchorCtr="0" anchor="b" bIns="91425" lIns="91425" spcFirstLastPara="1" rIns="91425" wrap="square" tIns="91425"/>
          <a:lstStyle>
            <a:lvl1pPr lvl="0" rtl="0" algn="ctr">
              <a:spcBef>
                <a:spcPts val="0"/>
              </a:spcBef>
              <a:spcAft>
                <a:spcPts val="0"/>
              </a:spcAft>
              <a:buClr>
                <a:srgbClr val="FFFFFF"/>
              </a:buClr>
              <a:buSzPts val="4000"/>
              <a:buNone/>
              <a:defRPr sz="4000">
                <a:solidFill>
                  <a:srgbClr val="FFFFFF"/>
                </a:solidFill>
              </a:defRPr>
            </a:lvl1pPr>
            <a:lvl2pPr lvl="1" rtl="0" algn="ctr">
              <a:spcBef>
                <a:spcPts val="0"/>
              </a:spcBef>
              <a:spcAft>
                <a:spcPts val="0"/>
              </a:spcAft>
              <a:buClr>
                <a:srgbClr val="FFFFFF"/>
              </a:buClr>
              <a:buSzPts val="4000"/>
              <a:buNone/>
              <a:defRPr sz="4000">
                <a:solidFill>
                  <a:srgbClr val="FFFFFF"/>
                </a:solidFill>
              </a:defRPr>
            </a:lvl2pPr>
            <a:lvl3pPr lvl="2" rtl="0" algn="ctr">
              <a:spcBef>
                <a:spcPts val="0"/>
              </a:spcBef>
              <a:spcAft>
                <a:spcPts val="0"/>
              </a:spcAft>
              <a:buClr>
                <a:srgbClr val="FFFFFF"/>
              </a:buClr>
              <a:buSzPts val="4000"/>
              <a:buNone/>
              <a:defRPr sz="4000">
                <a:solidFill>
                  <a:srgbClr val="FFFFFF"/>
                </a:solidFill>
              </a:defRPr>
            </a:lvl3pPr>
            <a:lvl4pPr lvl="3" rtl="0" algn="ctr">
              <a:spcBef>
                <a:spcPts val="0"/>
              </a:spcBef>
              <a:spcAft>
                <a:spcPts val="0"/>
              </a:spcAft>
              <a:buClr>
                <a:srgbClr val="FFFFFF"/>
              </a:buClr>
              <a:buSzPts val="4000"/>
              <a:buNone/>
              <a:defRPr sz="4000">
                <a:solidFill>
                  <a:srgbClr val="FFFFFF"/>
                </a:solidFill>
              </a:defRPr>
            </a:lvl4pPr>
            <a:lvl5pPr lvl="4" rtl="0" algn="ctr">
              <a:spcBef>
                <a:spcPts val="0"/>
              </a:spcBef>
              <a:spcAft>
                <a:spcPts val="0"/>
              </a:spcAft>
              <a:buClr>
                <a:srgbClr val="FFFFFF"/>
              </a:buClr>
              <a:buSzPts val="4000"/>
              <a:buNone/>
              <a:defRPr sz="4000">
                <a:solidFill>
                  <a:srgbClr val="FFFFFF"/>
                </a:solidFill>
              </a:defRPr>
            </a:lvl5pPr>
            <a:lvl6pPr lvl="5" rtl="0" algn="ctr">
              <a:spcBef>
                <a:spcPts val="0"/>
              </a:spcBef>
              <a:spcAft>
                <a:spcPts val="0"/>
              </a:spcAft>
              <a:buClr>
                <a:srgbClr val="FFFFFF"/>
              </a:buClr>
              <a:buSzPts val="4000"/>
              <a:buNone/>
              <a:defRPr sz="4000">
                <a:solidFill>
                  <a:srgbClr val="FFFFFF"/>
                </a:solidFill>
              </a:defRPr>
            </a:lvl6pPr>
            <a:lvl7pPr lvl="6" rtl="0" algn="ctr">
              <a:spcBef>
                <a:spcPts val="0"/>
              </a:spcBef>
              <a:spcAft>
                <a:spcPts val="0"/>
              </a:spcAft>
              <a:buClr>
                <a:srgbClr val="FFFFFF"/>
              </a:buClr>
              <a:buSzPts val="4000"/>
              <a:buNone/>
              <a:defRPr sz="4000">
                <a:solidFill>
                  <a:srgbClr val="FFFFFF"/>
                </a:solidFill>
              </a:defRPr>
            </a:lvl7pPr>
            <a:lvl8pPr lvl="7" rtl="0" algn="ctr">
              <a:spcBef>
                <a:spcPts val="0"/>
              </a:spcBef>
              <a:spcAft>
                <a:spcPts val="0"/>
              </a:spcAft>
              <a:buClr>
                <a:srgbClr val="FFFFFF"/>
              </a:buClr>
              <a:buSzPts val="4000"/>
              <a:buNone/>
              <a:defRPr sz="4000">
                <a:solidFill>
                  <a:srgbClr val="FFFFFF"/>
                </a:solidFill>
              </a:defRPr>
            </a:lvl8pPr>
            <a:lvl9pPr lvl="8" rtl="0" algn="ctr">
              <a:spcBef>
                <a:spcPts val="0"/>
              </a:spcBef>
              <a:spcAft>
                <a:spcPts val="0"/>
              </a:spcAft>
              <a:buClr>
                <a:srgbClr val="FFFFFF"/>
              </a:buClr>
              <a:buSzPts val="4000"/>
              <a:buNone/>
              <a:defRPr sz="4000">
                <a:solidFill>
                  <a:srgbClr val="FFFFFF"/>
                </a:solidFill>
              </a:defRPr>
            </a:lvl9pPr>
          </a:lstStyle>
          <a:p/>
        </p:txBody>
      </p:sp>
      <p:sp>
        <p:nvSpPr>
          <p:cNvPr id="95" name="Shape 95"/>
          <p:cNvSpPr txBox="1"/>
          <p:nvPr>
            <p:ph idx="1" type="subTitle"/>
          </p:nvPr>
        </p:nvSpPr>
        <p:spPr>
          <a:xfrm>
            <a:off x="2626350" y="3144854"/>
            <a:ext cx="3891300" cy="784800"/>
          </a:xfrm>
          <a:prstGeom prst="rect">
            <a:avLst/>
          </a:prstGeom>
        </p:spPr>
        <p:txBody>
          <a:bodyPr anchorCtr="0" anchor="t" bIns="91425" lIns="91425" spcFirstLastPara="1" rIns="91425" wrap="square" tIns="91425"/>
          <a:lstStyle>
            <a:lvl1pPr lvl="0" rtl="0" algn="ctr">
              <a:spcBef>
                <a:spcPts val="0"/>
              </a:spcBef>
              <a:spcAft>
                <a:spcPts val="0"/>
              </a:spcAft>
              <a:buClr>
                <a:srgbClr val="000000"/>
              </a:buClr>
              <a:buSzPts val="2400"/>
              <a:buNone/>
              <a:defRPr>
                <a:solidFill>
                  <a:srgbClr val="000000"/>
                </a:solidFill>
              </a:defRPr>
            </a:lvl1pPr>
            <a:lvl2pPr lvl="1" rtl="0" algn="ctr">
              <a:spcBef>
                <a:spcPts val="0"/>
              </a:spcBef>
              <a:spcAft>
                <a:spcPts val="0"/>
              </a:spcAft>
              <a:buClr>
                <a:srgbClr val="000000"/>
              </a:buClr>
              <a:buSzPts val="3000"/>
              <a:buNone/>
              <a:defRPr sz="3000">
                <a:solidFill>
                  <a:srgbClr val="000000"/>
                </a:solidFill>
              </a:defRPr>
            </a:lvl2pPr>
            <a:lvl3pPr lvl="2" rtl="0" algn="ctr">
              <a:spcBef>
                <a:spcPts val="0"/>
              </a:spcBef>
              <a:spcAft>
                <a:spcPts val="0"/>
              </a:spcAft>
              <a:buClr>
                <a:srgbClr val="000000"/>
              </a:buClr>
              <a:buSzPts val="3000"/>
              <a:buNone/>
              <a:defRPr sz="3000">
                <a:solidFill>
                  <a:srgbClr val="000000"/>
                </a:solidFill>
              </a:defRPr>
            </a:lvl3pPr>
            <a:lvl4pPr lvl="3" rtl="0" algn="ctr">
              <a:spcBef>
                <a:spcPts val="0"/>
              </a:spcBef>
              <a:spcAft>
                <a:spcPts val="0"/>
              </a:spcAft>
              <a:buClr>
                <a:srgbClr val="000000"/>
              </a:buClr>
              <a:buSzPts val="3000"/>
              <a:buNone/>
              <a:defRPr sz="3000">
                <a:solidFill>
                  <a:srgbClr val="000000"/>
                </a:solidFill>
              </a:defRPr>
            </a:lvl4pPr>
            <a:lvl5pPr lvl="4" rtl="0" algn="ctr">
              <a:spcBef>
                <a:spcPts val="0"/>
              </a:spcBef>
              <a:spcAft>
                <a:spcPts val="0"/>
              </a:spcAft>
              <a:buClr>
                <a:srgbClr val="000000"/>
              </a:buClr>
              <a:buSzPts val="3000"/>
              <a:buNone/>
              <a:defRPr sz="3000">
                <a:solidFill>
                  <a:srgbClr val="000000"/>
                </a:solidFill>
              </a:defRPr>
            </a:lvl5pPr>
            <a:lvl6pPr lvl="5" rtl="0" algn="ctr">
              <a:spcBef>
                <a:spcPts val="0"/>
              </a:spcBef>
              <a:spcAft>
                <a:spcPts val="0"/>
              </a:spcAft>
              <a:buClr>
                <a:srgbClr val="000000"/>
              </a:buClr>
              <a:buSzPts val="3000"/>
              <a:buNone/>
              <a:defRPr sz="3000">
                <a:solidFill>
                  <a:srgbClr val="000000"/>
                </a:solidFill>
              </a:defRPr>
            </a:lvl6pPr>
            <a:lvl7pPr lvl="6" rtl="0" algn="ctr">
              <a:spcBef>
                <a:spcPts val="0"/>
              </a:spcBef>
              <a:spcAft>
                <a:spcPts val="0"/>
              </a:spcAft>
              <a:buClr>
                <a:srgbClr val="000000"/>
              </a:buClr>
              <a:buSzPts val="3000"/>
              <a:buNone/>
              <a:defRPr sz="3000">
                <a:solidFill>
                  <a:srgbClr val="000000"/>
                </a:solidFill>
              </a:defRPr>
            </a:lvl7pPr>
            <a:lvl8pPr lvl="7" rtl="0" algn="ctr">
              <a:spcBef>
                <a:spcPts val="0"/>
              </a:spcBef>
              <a:spcAft>
                <a:spcPts val="0"/>
              </a:spcAft>
              <a:buClr>
                <a:srgbClr val="000000"/>
              </a:buClr>
              <a:buSzPts val="3000"/>
              <a:buNone/>
              <a:defRPr sz="3000">
                <a:solidFill>
                  <a:srgbClr val="000000"/>
                </a:solidFill>
              </a:defRPr>
            </a:lvl8pPr>
            <a:lvl9pPr lvl="8" rtl="0" algn="ctr">
              <a:spcBef>
                <a:spcPts val="0"/>
              </a:spcBef>
              <a:spcAft>
                <a:spcPts val="0"/>
              </a:spcAft>
              <a:buClr>
                <a:srgbClr val="000000"/>
              </a:buClr>
              <a:buSzPts val="3000"/>
              <a:buNone/>
              <a:defRPr sz="3000">
                <a:solidFill>
                  <a:srgbClr val="000000"/>
                </a:solidFill>
              </a:defRPr>
            </a:lvl9pPr>
          </a:lstStyle>
          <a:p/>
        </p:txBody>
      </p:sp>
      <p:grpSp>
        <p:nvGrpSpPr>
          <p:cNvPr id="96" name="Shape 96"/>
          <p:cNvGrpSpPr/>
          <p:nvPr/>
        </p:nvGrpSpPr>
        <p:grpSpPr>
          <a:xfrm rot="-5400000">
            <a:off x="7456019" y="290004"/>
            <a:ext cx="1223732" cy="2152215"/>
            <a:chOff x="4395788" y="4144963"/>
            <a:chExt cx="1058775" cy="1862100"/>
          </a:xfrm>
        </p:grpSpPr>
        <p:sp>
          <p:nvSpPr>
            <p:cNvPr id="97" name="Shape 97"/>
            <p:cNvSpPr/>
            <p:nvPr/>
          </p:nvSpPr>
          <p:spPr>
            <a:xfrm>
              <a:off x="5224463" y="4338638"/>
              <a:ext cx="230100" cy="155700"/>
            </a:xfrm>
            <a:custGeom>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Shape 98"/>
            <p:cNvSpPr/>
            <p:nvPr/>
          </p:nvSpPr>
          <p:spPr>
            <a:xfrm>
              <a:off x="4395788" y="4338638"/>
              <a:ext cx="347700" cy="155700"/>
            </a:xfrm>
            <a:custGeom>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Shape 99"/>
            <p:cNvSpPr/>
            <p:nvPr/>
          </p:nvSpPr>
          <p:spPr>
            <a:xfrm>
              <a:off x="4630738" y="4144963"/>
              <a:ext cx="593700" cy="1862100"/>
            </a:xfrm>
            <a:custGeom>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0" name="Shape 100"/>
          <p:cNvGrpSpPr/>
          <p:nvPr/>
        </p:nvGrpSpPr>
        <p:grpSpPr>
          <a:xfrm rot="-5400000">
            <a:off x="721039" y="2564836"/>
            <a:ext cx="1106346" cy="2548423"/>
            <a:chOff x="3357563" y="850900"/>
            <a:chExt cx="957212" cy="2204900"/>
          </a:xfrm>
        </p:grpSpPr>
        <p:sp>
          <p:nvSpPr>
            <p:cNvPr id="101" name="Shape 101"/>
            <p:cNvSpPr/>
            <p:nvPr/>
          </p:nvSpPr>
          <p:spPr>
            <a:xfrm>
              <a:off x="3833813" y="2476500"/>
              <a:ext cx="27000" cy="27000"/>
            </a:xfrm>
            <a:custGeom>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Shape 102"/>
            <p:cNvSpPr/>
            <p:nvPr/>
          </p:nvSpPr>
          <p:spPr>
            <a:xfrm>
              <a:off x="3736975" y="2476500"/>
              <a:ext cx="577800" cy="579300"/>
            </a:xfrm>
            <a:custGeom>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Shape 103"/>
            <p:cNvSpPr/>
            <p:nvPr/>
          </p:nvSpPr>
          <p:spPr>
            <a:xfrm>
              <a:off x="3357563" y="850900"/>
              <a:ext cx="807900" cy="1830300"/>
            </a:xfrm>
            <a:custGeom>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04" name="Shape 104"/>
        <p:cNvGrpSpPr/>
        <p:nvPr/>
      </p:nvGrpSpPr>
      <p:grpSpPr>
        <a:xfrm>
          <a:off x="0" y="0"/>
          <a:ext cx="0" cy="0"/>
          <a:chOff x="0" y="0"/>
          <a:chExt cx="0" cy="0"/>
        </a:xfrm>
      </p:grpSpPr>
      <p:sp>
        <p:nvSpPr>
          <p:cNvPr id="105" name="Shape 105"/>
          <p:cNvSpPr/>
          <p:nvPr/>
        </p:nvSpPr>
        <p:spPr>
          <a:xfrm>
            <a:off x="2454800" y="0"/>
            <a:ext cx="42345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txBox="1"/>
          <p:nvPr>
            <p:ph idx="1" type="body"/>
          </p:nvPr>
        </p:nvSpPr>
        <p:spPr>
          <a:xfrm>
            <a:off x="2848484" y="825425"/>
            <a:ext cx="3447000" cy="3492600"/>
          </a:xfrm>
          <a:prstGeom prst="rect">
            <a:avLst/>
          </a:prstGeom>
        </p:spPr>
        <p:txBody>
          <a:bodyPr anchorCtr="0" anchor="ctr" bIns="91425" lIns="91425" spcFirstLastPara="1" rIns="91425" wrap="square" tIns="91425"/>
          <a:lstStyle>
            <a:lvl1pPr indent="-381000" lvl="0" marL="457200" rtl="0" algn="ctr">
              <a:lnSpc>
                <a:spcPct val="115000"/>
              </a:lnSpc>
              <a:spcBef>
                <a:spcPts val="600"/>
              </a:spcBef>
              <a:spcAft>
                <a:spcPts val="0"/>
              </a:spcAft>
              <a:buSzPts val="2400"/>
              <a:buChar char="▹"/>
              <a:defRPr i="1"/>
            </a:lvl1pPr>
            <a:lvl2pPr indent="-381000" lvl="1" marL="914400" rtl="0" algn="ctr">
              <a:lnSpc>
                <a:spcPct val="115000"/>
              </a:lnSpc>
              <a:spcBef>
                <a:spcPts val="0"/>
              </a:spcBef>
              <a:spcAft>
                <a:spcPts val="0"/>
              </a:spcAft>
              <a:buSzPts val="2400"/>
              <a:buChar char="￭"/>
              <a:defRPr i="1"/>
            </a:lvl2pPr>
            <a:lvl3pPr indent="-381000" lvl="2" marL="1371600" rtl="0" algn="ctr">
              <a:lnSpc>
                <a:spcPct val="115000"/>
              </a:lnSpc>
              <a:spcBef>
                <a:spcPts val="0"/>
              </a:spcBef>
              <a:spcAft>
                <a:spcPts val="0"/>
              </a:spcAft>
              <a:buSzPts val="2400"/>
              <a:buChar char="⬝"/>
              <a:defRPr i="1"/>
            </a:lvl3pPr>
            <a:lvl4pPr indent="-381000" lvl="3" marL="1828800" rtl="0" algn="ctr">
              <a:lnSpc>
                <a:spcPct val="115000"/>
              </a:lnSpc>
              <a:spcBef>
                <a:spcPts val="0"/>
              </a:spcBef>
              <a:spcAft>
                <a:spcPts val="0"/>
              </a:spcAft>
              <a:buSzPts val="2400"/>
              <a:buChar char="●"/>
              <a:defRPr i="1"/>
            </a:lvl4pPr>
            <a:lvl5pPr indent="-381000" lvl="4" marL="2286000" rtl="0" algn="ctr">
              <a:lnSpc>
                <a:spcPct val="115000"/>
              </a:lnSpc>
              <a:spcBef>
                <a:spcPts val="0"/>
              </a:spcBef>
              <a:spcAft>
                <a:spcPts val="0"/>
              </a:spcAft>
              <a:buSzPts val="2400"/>
              <a:buChar char="○"/>
              <a:defRPr i="1"/>
            </a:lvl5pPr>
            <a:lvl6pPr indent="-381000" lvl="5" marL="2743200" rtl="0" algn="ctr">
              <a:lnSpc>
                <a:spcPct val="115000"/>
              </a:lnSpc>
              <a:spcBef>
                <a:spcPts val="0"/>
              </a:spcBef>
              <a:spcAft>
                <a:spcPts val="0"/>
              </a:spcAft>
              <a:buSzPts val="2400"/>
              <a:buChar char="■"/>
              <a:defRPr i="1"/>
            </a:lvl6pPr>
            <a:lvl7pPr indent="-381000" lvl="6" marL="3200400" rtl="0" algn="ctr">
              <a:lnSpc>
                <a:spcPct val="115000"/>
              </a:lnSpc>
              <a:spcBef>
                <a:spcPts val="0"/>
              </a:spcBef>
              <a:spcAft>
                <a:spcPts val="0"/>
              </a:spcAft>
              <a:buSzPts val="2400"/>
              <a:buChar char="●"/>
              <a:defRPr i="1"/>
            </a:lvl7pPr>
            <a:lvl8pPr indent="-381000" lvl="7" marL="3657600" rtl="0" algn="ctr">
              <a:lnSpc>
                <a:spcPct val="115000"/>
              </a:lnSpc>
              <a:spcBef>
                <a:spcPts val="0"/>
              </a:spcBef>
              <a:spcAft>
                <a:spcPts val="0"/>
              </a:spcAft>
              <a:buSzPts val="2400"/>
              <a:buChar char="○"/>
              <a:defRPr i="1"/>
            </a:lvl8pPr>
            <a:lvl9pPr indent="-381000" lvl="8" marL="4114800" algn="ctr">
              <a:lnSpc>
                <a:spcPct val="115000"/>
              </a:lnSpc>
              <a:spcBef>
                <a:spcPts val="0"/>
              </a:spcBef>
              <a:spcAft>
                <a:spcPts val="0"/>
              </a:spcAft>
              <a:buSzPts val="2400"/>
              <a:buChar char="■"/>
              <a:defRPr i="1"/>
            </a:lvl9pPr>
          </a:lstStyle>
          <a:p/>
        </p:txBody>
      </p:sp>
      <p:sp>
        <p:nvSpPr>
          <p:cNvPr id="108" name="Shape 108"/>
          <p:cNvSpPr txBox="1"/>
          <p:nvPr/>
        </p:nvSpPr>
        <p:spPr>
          <a:xfrm>
            <a:off x="3593400" y="19369"/>
            <a:ext cx="1957200" cy="653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7200">
                <a:solidFill>
                  <a:srgbClr val="A5B0FE"/>
                </a:solidFill>
                <a:latin typeface="Work Sans"/>
                <a:ea typeface="Work Sans"/>
                <a:cs typeface="Work Sans"/>
                <a:sym typeface="Work Sans"/>
              </a:rPr>
              <a:t>“</a:t>
            </a:r>
            <a:endParaRPr b="1" sz="7200">
              <a:solidFill>
                <a:srgbClr val="A5B0FE"/>
              </a:solidFill>
              <a:latin typeface="Work Sans"/>
              <a:ea typeface="Work Sans"/>
              <a:cs typeface="Work Sans"/>
              <a:sym typeface="Work Sans"/>
            </a:endParaRPr>
          </a:p>
        </p:txBody>
      </p:sp>
      <p:sp>
        <p:nvSpPr>
          <p:cNvPr id="109" name="Shape 109"/>
          <p:cNvSpPr txBox="1"/>
          <p:nvPr>
            <p:ph idx="12" type="sldNum"/>
          </p:nvPr>
        </p:nvSpPr>
        <p:spPr>
          <a:xfrm>
            <a:off x="4116400" y="4807500"/>
            <a:ext cx="911100" cy="336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grpSp>
        <p:nvGrpSpPr>
          <p:cNvPr id="110" name="Shape 110"/>
          <p:cNvGrpSpPr/>
          <p:nvPr/>
        </p:nvGrpSpPr>
        <p:grpSpPr>
          <a:xfrm>
            <a:off x="6876950" y="3340125"/>
            <a:ext cx="2267050" cy="1803375"/>
            <a:chOff x="9925050" y="4203700"/>
            <a:chExt cx="2267050" cy="1803375"/>
          </a:xfrm>
        </p:grpSpPr>
        <p:sp>
          <p:nvSpPr>
            <p:cNvPr id="111" name="Shape 111"/>
            <p:cNvSpPr/>
            <p:nvPr/>
          </p:nvSpPr>
          <p:spPr>
            <a:xfrm>
              <a:off x="11336338" y="4922838"/>
              <a:ext cx="139800" cy="119100"/>
            </a:xfrm>
            <a:custGeom>
              <a:pathLst>
                <a:path extrusionOk="0" h="120000" w="12000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Shape 112"/>
            <p:cNvSpPr/>
            <p:nvPr/>
          </p:nvSpPr>
          <p:spPr>
            <a:xfrm>
              <a:off x="11137900" y="4498975"/>
              <a:ext cx="1054200" cy="1508100"/>
            </a:xfrm>
            <a:custGeom>
              <a:pathLst>
                <a:path extrusionOk="0" h="120000" w="12000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Shape 113"/>
            <p:cNvSpPr/>
            <p:nvPr/>
          </p:nvSpPr>
          <p:spPr>
            <a:xfrm>
              <a:off x="9925050" y="4203700"/>
              <a:ext cx="1133400" cy="1073100"/>
            </a:xfrm>
            <a:custGeom>
              <a:pathLst>
                <a:path extrusionOk="0" h="120000" w="12000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Shape 114"/>
            <p:cNvSpPr/>
            <p:nvPr/>
          </p:nvSpPr>
          <p:spPr>
            <a:xfrm>
              <a:off x="10421938" y="4832350"/>
              <a:ext cx="139800" cy="27000"/>
            </a:xfrm>
            <a:custGeom>
              <a:pathLst>
                <a:path extrusionOk="0" h="120000" w="12000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Shape 115"/>
            <p:cNvSpPr/>
            <p:nvPr/>
          </p:nvSpPr>
          <p:spPr>
            <a:xfrm>
              <a:off x="10421938" y="4875213"/>
              <a:ext cx="139800" cy="20700"/>
            </a:xfrm>
            <a:custGeom>
              <a:pathLst>
                <a:path extrusionOk="0" h="120000" w="12000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Shape 116"/>
            <p:cNvSpPr/>
            <p:nvPr/>
          </p:nvSpPr>
          <p:spPr>
            <a:xfrm>
              <a:off x="10442575" y="4913313"/>
              <a:ext cx="96900" cy="25500"/>
            </a:xfrm>
            <a:custGeom>
              <a:pathLst>
                <a:path extrusionOk="0" h="120000" w="12000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Shape 117"/>
            <p:cNvSpPr/>
            <p:nvPr/>
          </p:nvSpPr>
          <p:spPr>
            <a:xfrm>
              <a:off x="10480675" y="4333875"/>
              <a:ext cx="22200" cy="90600"/>
            </a:xfrm>
            <a:custGeom>
              <a:pathLst>
                <a:path extrusionOk="0" h="120000" w="12000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Shape 118"/>
            <p:cNvSpPr/>
            <p:nvPr/>
          </p:nvSpPr>
          <p:spPr>
            <a:xfrm>
              <a:off x="10679113" y="4602163"/>
              <a:ext cx="74700" cy="20700"/>
            </a:xfrm>
            <a:custGeom>
              <a:pathLst>
                <a:path extrusionOk="0" h="120000" w="12000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Shape 119"/>
            <p:cNvSpPr/>
            <p:nvPr/>
          </p:nvSpPr>
          <p:spPr>
            <a:xfrm>
              <a:off x="10229850" y="4602163"/>
              <a:ext cx="74700" cy="20700"/>
            </a:xfrm>
            <a:custGeom>
              <a:pathLst>
                <a:path extrusionOk="0" h="120000" w="12000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Shape 120"/>
            <p:cNvSpPr/>
            <p:nvPr/>
          </p:nvSpPr>
          <p:spPr>
            <a:xfrm>
              <a:off x="10282238" y="4402138"/>
              <a:ext cx="81000" cy="81000"/>
            </a:xfrm>
            <a:custGeom>
              <a:pathLst>
                <a:path extrusionOk="0" h="120000" w="12000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Shape 121"/>
            <p:cNvSpPr/>
            <p:nvPr/>
          </p:nvSpPr>
          <p:spPr>
            <a:xfrm>
              <a:off x="10620375" y="4402138"/>
              <a:ext cx="79500" cy="81000"/>
            </a:xfrm>
            <a:custGeom>
              <a:pathLst>
                <a:path extrusionOk="0" h="120000" w="12000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Shape 122"/>
            <p:cNvSpPr/>
            <p:nvPr/>
          </p:nvSpPr>
          <p:spPr>
            <a:xfrm>
              <a:off x="10347325" y="4478338"/>
              <a:ext cx="288900" cy="331800"/>
            </a:xfrm>
            <a:custGeom>
              <a:pathLst>
                <a:path extrusionOk="0" h="120000" w="12000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3" name="Shape 123"/>
          <p:cNvGrpSpPr/>
          <p:nvPr/>
        </p:nvGrpSpPr>
        <p:grpSpPr>
          <a:xfrm>
            <a:off x="0" y="0"/>
            <a:ext cx="2266938" cy="1754200"/>
            <a:chOff x="9598025" y="882650"/>
            <a:chExt cx="2266938" cy="1754200"/>
          </a:xfrm>
        </p:grpSpPr>
        <p:sp>
          <p:nvSpPr>
            <p:cNvPr id="124" name="Shape 124"/>
            <p:cNvSpPr/>
            <p:nvPr/>
          </p:nvSpPr>
          <p:spPr>
            <a:xfrm>
              <a:off x="10239375" y="1881188"/>
              <a:ext cx="139800" cy="90600"/>
            </a:xfrm>
            <a:custGeom>
              <a:pathLst>
                <a:path extrusionOk="0" h="120000" w="12000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Shape 125"/>
            <p:cNvSpPr/>
            <p:nvPr/>
          </p:nvSpPr>
          <p:spPr>
            <a:xfrm>
              <a:off x="9598025" y="882650"/>
              <a:ext cx="995400" cy="1546200"/>
            </a:xfrm>
            <a:custGeom>
              <a:pathLst>
                <a:path extrusionOk="0" h="120000" w="12000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Shape 126"/>
            <p:cNvSpPr/>
            <p:nvPr/>
          </p:nvSpPr>
          <p:spPr>
            <a:xfrm>
              <a:off x="10672763" y="1581150"/>
              <a:ext cx="1192200" cy="1055700"/>
            </a:xfrm>
            <a:custGeom>
              <a:pathLst>
                <a:path extrusionOk="0" h="120000" w="12000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Shape 127"/>
            <p:cNvSpPr/>
            <p:nvPr/>
          </p:nvSpPr>
          <p:spPr>
            <a:xfrm>
              <a:off x="10914063" y="1881188"/>
              <a:ext cx="679500" cy="531900"/>
            </a:xfrm>
            <a:custGeom>
              <a:pathLst>
                <a:path extrusionOk="0" h="120000" w="12000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28" name="Shape 128"/>
        <p:cNvGrpSpPr/>
        <p:nvPr/>
      </p:nvGrpSpPr>
      <p:grpSpPr>
        <a:xfrm>
          <a:off x="0" y="0"/>
          <a:ext cx="0" cy="0"/>
          <a:chOff x="0" y="0"/>
          <a:chExt cx="0" cy="0"/>
        </a:xfrm>
      </p:grpSpPr>
      <p:sp>
        <p:nvSpPr>
          <p:cNvPr id="129" name="Shape 129"/>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
        <p:nvSpPr>
          <p:cNvPr id="131" name="Shape 131"/>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 name="Shape 132"/>
          <p:cNvSpPr txBox="1"/>
          <p:nvPr>
            <p:ph type="title"/>
          </p:nvPr>
        </p:nvSpPr>
        <p:spPr>
          <a:xfrm>
            <a:off x="457200" y="586975"/>
            <a:ext cx="5138700" cy="8574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33" name="Shape 133"/>
          <p:cNvSpPr txBox="1"/>
          <p:nvPr>
            <p:ph idx="1" type="body"/>
          </p:nvPr>
        </p:nvSpPr>
        <p:spPr>
          <a:xfrm>
            <a:off x="457200" y="1657350"/>
            <a:ext cx="5138700" cy="31809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grpSp>
        <p:nvGrpSpPr>
          <p:cNvPr id="134" name="Shape 134"/>
          <p:cNvGrpSpPr/>
          <p:nvPr/>
        </p:nvGrpSpPr>
        <p:grpSpPr>
          <a:xfrm>
            <a:off x="6422240" y="-62"/>
            <a:ext cx="1652475" cy="2270250"/>
            <a:chOff x="0" y="855663"/>
            <a:chExt cx="1652475" cy="2270250"/>
          </a:xfrm>
        </p:grpSpPr>
        <p:sp>
          <p:nvSpPr>
            <p:cNvPr id="135" name="Shape 135"/>
            <p:cNvSpPr/>
            <p:nvPr/>
          </p:nvSpPr>
          <p:spPr>
            <a:xfrm>
              <a:off x="277813" y="2616200"/>
              <a:ext cx="230100" cy="20700"/>
            </a:xfrm>
            <a:custGeom>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Shape 136"/>
            <p:cNvSpPr/>
            <p:nvPr/>
          </p:nvSpPr>
          <p:spPr>
            <a:xfrm>
              <a:off x="0" y="2208213"/>
              <a:ext cx="1257300" cy="917700"/>
            </a:xfrm>
            <a:custGeom>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Shape 137"/>
            <p:cNvSpPr/>
            <p:nvPr/>
          </p:nvSpPr>
          <p:spPr>
            <a:xfrm>
              <a:off x="133350" y="2701925"/>
              <a:ext cx="374700" cy="22200"/>
            </a:xfrm>
            <a:custGeom>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Shape 138"/>
            <p:cNvSpPr/>
            <p:nvPr/>
          </p:nvSpPr>
          <p:spPr>
            <a:xfrm>
              <a:off x="133350" y="2959100"/>
              <a:ext cx="374700" cy="27000"/>
            </a:xfrm>
            <a:custGeom>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Shape 139"/>
            <p:cNvSpPr/>
            <p:nvPr/>
          </p:nvSpPr>
          <p:spPr>
            <a:xfrm>
              <a:off x="133350" y="2787650"/>
              <a:ext cx="374700" cy="27000"/>
            </a:xfrm>
            <a:custGeom>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Shape 140"/>
            <p:cNvSpPr/>
            <p:nvPr/>
          </p:nvSpPr>
          <p:spPr>
            <a:xfrm>
              <a:off x="133350" y="2873375"/>
              <a:ext cx="374700" cy="27000"/>
            </a:xfrm>
            <a:custGeom>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Shape 141"/>
            <p:cNvSpPr/>
            <p:nvPr/>
          </p:nvSpPr>
          <p:spPr>
            <a:xfrm>
              <a:off x="598488" y="2616200"/>
              <a:ext cx="444600" cy="376200"/>
            </a:xfrm>
            <a:custGeom>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Shape 142"/>
            <p:cNvSpPr/>
            <p:nvPr/>
          </p:nvSpPr>
          <p:spPr>
            <a:xfrm>
              <a:off x="1476375" y="2262188"/>
              <a:ext cx="176100" cy="723900"/>
            </a:xfrm>
            <a:custGeom>
              <a:pathLst>
                <a:path extrusionOk="0" h="120000" w="12000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Shape 143"/>
            <p:cNvSpPr/>
            <p:nvPr/>
          </p:nvSpPr>
          <p:spPr>
            <a:xfrm>
              <a:off x="207963" y="855663"/>
              <a:ext cx="711300" cy="1701900"/>
            </a:xfrm>
            <a:custGeom>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44" name="Shape 144"/>
          <p:cNvGrpSpPr/>
          <p:nvPr/>
        </p:nvGrpSpPr>
        <p:grpSpPr>
          <a:xfrm>
            <a:off x="7106138" y="2674863"/>
            <a:ext cx="1551087" cy="2468625"/>
            <a:chOff x="715963" y="3538538"/>
            <a:chExt cx="1551087" cy="2468625"/>
          </a:xfrm>
        </p:grpSpPr>
        <p:sp>
          <p:nvSpPr>
            <p:cNvPr id="145" name="Shape 145"/>
            <p:cNvSpPr/>
            <p:nvPr/>
          </p:nvSpPr>
          <p:spPr>
            <a:xfrm>
              <a:off x="785813" y="4429125"/>
              <a:ext cx="15900" cy="33300"/>
            </a:xfrm>
            <a:custGeom>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Shape 146"/>
            <p:cNvSpPr/>
            <p:nvPr/>
          </p:nvSpPr>
          <p:spPr>
            <a:xfrm>
              <a:off x="817563" y="4429125"/>
              <a:ext cx="15900" cy="33300"/>
            </a:xfrm>
            <a:custGeom>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Shape 147"/>
            <p:cNvSpPr/>
            <p:nvPr/>
          </p:nvSpPr>
          <p:spPr>
            <a:xfrm>
              <a:off x="715963" y="4392613"/>
              <a:ext cx="187200" cy="401700"/>
            </a:xfrm>
            <a:custGeom>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Shape 148"/>
            <p:cNvSpPr/>
            <p:nvPr/>
          </p:nvSpPr>
          <p:spPr>
            <a:xfrm>
              <a:off x="758825" y="4521200"/>
              <a:ext cx="101700" cy="27000"/>
            </a:xfrm>
            <a:custGeom>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Shape 149"/>
            <p:cNvSpPr/>
            <p:nvPr/>
          </p:nvSpPr>
          <p:spPr>
            <a:xfrm>
              <a:off x="1293813" y="4230688"/>
              <a:ext cx="523800" cy="371400"/>
            </a:xfrm>
            <a:custGeom>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Shape 150"/>
            <p:cNvSpPr/>
            <p:nvPr/>
          </p:nvSpPr>
          <p:spPr>
            <a:xfrm>
              <a:off x="1106488" y="3538538"/>
              <a:ext cx="936600" cy="1255800"/>
            </a:xfrm>
            <a:custGeom>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Shape 151"/>
            <p:cNvSpPr/>
            <p:nvPr/>
          </p:nvSpPr>
          <p:spPr>
            <a:xfrm>
              <a:off x="1293813" y="3748088"/>
              <a:ext cx="250800" cy="22200"/>
            </a:xfrm>
            <a:custGeom>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Shape 152"/>
            <p:cNvSpPr/>
            <p:nvPr/>
          </p:nvSpPr>
          <p:spPr>
            <a:xfrm>
              <a:off x="1293813" y="3919538"/>
              <a:ext cx="250800" cy="27000"/>
            </a:xfrm>
            <a:custGeom>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Shape 153"/>
            <p:cNvSpPr/>
            <p:nvPr/>
          </p:nvSpPr>
          <p:spPr>
            <a:xfrm>
              <a:off x="1325563" y="4048125"/>
              <a:ext cx="480900" cy="301500"/>
            </a:xfrm>
            <a:custGeom>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Shape 154"/>
            <p:cNvSpPr/>
            <p:nvPr/>
          </p:nvSpPr>
          <p:spPr>
            <a:xfrm>
              <a:off x="1293813" y="3833813"/>
              <a:ext cx="250800" cy="22200"/>
            </a:xfrm>
            <a:custGeom>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Shape 155"/>
            <p:cNvSpPr/>
            <p:nvPr/>
          </p:nvSpPr>
          <p:spPr>
            <a:xfrm>
              <a:off x="1555750" y="4462463"/>
              <a:ext cx="711300" cy="1544700"/>
            </a:xfrm>
            <a:custGeom>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56" name="Shape 156"/>
        <p:cNvGrpSpPr/>
        <p:nvPr/>
      </p:nvGrpSpPr>
      <p:grpSpPr>
        <a:xfrm>
          <a:off x="0" y="0"/>
          <a:ext cx="0" cy="0"/>
          <a:chOff x="0" y="0"/>
          <a:chExt cx="0" cy="0"/>
        </a:xfrm>
      </p:grpSpPr>
      <p:sp>
        <p:nvSpPr>
          <p:cNvPr id="157" name="Shape 157"/>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 name="Shape 159"/>
          <p:cNvSpPr txBox="1"/>
          <p:nvPr>
            <p:ph type="title"/>
          </p:nvPr>
        </p:nvSpPr>
        <p:spPr>
          <a:xfrm>
            <a:off x="457200" y="586975"/>
            <a:ext cx="5138700" cy="8574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60" name="Shape 160"/>
          <p:cNvSpPr txBox="1"/>
          <p:nvPr>
            <p:ph idx="1" type="body"/>
          </p:nvPr>
        </p:nvSpPr>
        <p:spPr>
          <a:xfrm>
            <a:off x="457200" y="1672300"/>
            <a:ext cx="2494200" cy="31551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61" name="Shape 161"/>
          <p:cNvSpPr txBox="1"/>
          <p:nvPr>
            <p:ph idx="2" type="body"/>
          </p:nvPr>
        </p:nvSpPr>
        <p:spPr>
          <a:xfrm>
            <a:off x="3101652" y="1672300"/>
            <a:ext cx="2494200" cy="31551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62" name="Shape 162"/>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grpSp>
        <p:nvGrpSpPr>
          <p:cNvPr id="163" name="Shape 163"/>
          <p:cNvGrpSpPr/>
          <p:nvPr/>
        </p:nvGrpSpPr>
        <p:grpSpPr>
          <a:xfrm>
            <a:off x="6489150" y="0"/>
            <a:ext cx="1882725" cy="2446200"/>
            <a:chOff x="3357563" y="850900"/>
            <a:chExt cx="1882725" cy="2446200"/>
          </a:xfrm>
        </p:grpSpPr>
        <p:sp>
          <p:nvSpPr>
            <p:cNvPr id="164" name="Shape 164"/>
            <p:cNvSpPr/>
            <p:nvPr/>
          </p:nvSpPr>
          <p:spPr>
            <a:xfrm>
              <a:off x="3833813" y="2476500"/>
              <a:ext cx="27000" cy="27000"/>
            </a:xfrm>
            <a:custGeom>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Shape 165"/>
            <p:cNvSpPr/>
            <p:nvPr/>
          </p:nvSpPr>
          <p:spPr>
            <a:xfrm>
              <a:off x="3736975" y="2476500"/>
              <a:ext cx="577800" cy="579300"/>
            </a:xfrm>
            <a:custGeom>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Shape 166"/>
            <p:cNvSpPr/>
            <p:nvPr/>
          </p:nvSpPr>
          <p:spPr>
            <a:xfrm>
              <a:off x="4829175" y="2943225"/>
              <a:ext cx="250800" cy="252300"/>
            </a:xfrm>
            <a:custGeom>
              <a:pathLst>
                <a:path extrusionOk="0" h="120000" w="12000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Shape 167"/>
            <p:cNvSpPr/>
            <p:nvPr/>
          </p:nvSpPr>
          <p:spPr>
            <a:xfrm>
              <a:off x="4887913" y="2825750"/>
              <a:ext cx="250800" cy="252300"/>
            </a:xfrm>
            <a:custGeom>
              <a:pathLst>
                <a:path extrusionOk="0" h="120000" w="12000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Shape 168"/>
            <p:cNvSpPr/>
            <p:nvPr/>
          </p:nvSpPr>
          <p:spPr>
            <a:xfrm>
              <a:off x="4770438" y="2825750"/>
              <a:ext cx="250800" cy="252300"/>
            </a:xfrm>
            <a:custGeom>
              <a:pathLst>
                <a:path extrusionOk="0" h="120000" w="12000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Shape 169"/>
            <p:cNvSpPr/>
            <p:nvPr/>
          </p:nvSpPr>
          <p:spPr>
            <a:xfrm>
              <a:off x="4448175" y="1768475"/>
              <a:ext cx="577800" cy="579300"/>
            </a:xfrm>
            <a:custGeom>
              <a:pathLst>
                <a:path extrusionOk="0" h="120000" w="12000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Shape 170"/>
            <p:cNvSpPr/>
            <p:nvPr/>
          </p:nvSpPr>
          <p:spPr>
            <a:xfrm>
              <a:off x="4829175" y="1779588"/>
              <a:ext cx="180900" cy="182700"/>
            </a:xfrm>
            <a:custGeom>
              <a:pathLst>
                <a:path extrusionOk="0" h="120000" w="12000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Shape 171"/>
            <p:cNvSpPr/>
            <p:nvPr/>
          </p:nvSpPr>
          <p:spPr>
            <a:xfrm>
              <a:off x="4662488" y="2717800"/>
              <a:ext cx="577800" cy="579300"/>
            </a:xfrm>
            <a:custGeom>
              <a:pathLst>
                <a:path extrusionOk="0" h="120000" w="12000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Shape 172"/>
            <p:cNvSpPr/>
            <p:nvPr/>
          </p:nvSpPr>
          <p:spPr>
            <a:xfrm>
              <a:off x="5048250" y="2733675"/>
              <a:ext cx="180900" cy="182700"/>
            </a:xfrm>
            <a:custGeom>
              <a:pathLst>
                <a:path extrusionOk="0" h="120000" w="12000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Shape 173"/>
            <p:cNvSpPr/>
            <p:nvPr/>
          </p:nvSpPr>
          <p:spPr>
            <a:xfrm>
              <a:off x="4529138" y="2149475"/>
              <a:ext cx="379500" cy="81000"/>
            </a:xfrm>
            <a:custGeom>
              <a:pathLst>
                <a:path extrusionOk="0" h="120000" w="12000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Shape 174"/>
            <p:cNvSpPr/>
            <p:nvPr/>
          </p:nvSpPr>
          <p:spPr>
            <a:xfrm>
              <a:off x="4529138" y="2063750"/>
              <a:ext cx="401700" cy="63600"/>
            </a:xfrm>
            <a:custGeom>
              <a:pathLst>
                <a:path extrusionOk="0" h="120000" w="12000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Shape 175"/>
            <p:cNvSpPr/>
            <p:nvPr/>
          </p:nvSpPr>
          <p:spPr>
            <a:xfrm>
              <a:off x="4540250" y="1982788"/>
              <a:ext cx="203100" cy="54000"/>
            </a:xfrm>
            <a:custGeom>
              <a:pathLst>
                <a:path extrusionOk="0" h="120000" w="12000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Shape 176"/>
            <p:cNvSpPr/>
            <p:nvPr/>
          </p:nvSpPr>
          <p:spPr>
            <a:xfrm>
              <a:off x="3357563" y="850900"/>
              <a:ext cx="807900" cy="1830300"/>
            </a:xfrm>
            <a:custGeom>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7" name="Shape 177"/>
          <p:cNvGrpSpPr/>
          <p:nvPr/>
        </p:nvGrpSpPr>
        <p:grpSpPr>
          <a:xfrm>
            <a:off x="6488950" y="3281388"/>
            <a:ext cx="2149388" cy="1862100"/>
            <a:chOff x="3305175" y="4144963"/>
            <a:chExt cx="2149388" cy="1862100"/>
          </a:xfrm>
        </p:grpSpPr>
        <p:sp>
          <p:nvSpPr>
            <p:cNvPr id="178" name="Shape 178"/>
            <p:cNvSpPr/>
            <p:nvPr/>
          </p:nvSpPr>
          <p:spPr>
            <a:xfrm>
              <a:off x="5224463" y="4338638"/>
              <a:ext cx="230100" cy="155700"/>
            </a:xfrm>
            <a:custGeom>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Shape 179"/>
            <p:cNvSpPr/>
            <p:nvPr/>
          </p:nvSpPr>
          <p:spPr>
            <a:xfrm>
              <a:off x="4395788" y="4338638"/>
              <a:ext cx="347700" cy="155700"/>
            </a:xfrm>
            <a:custGeom>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Shape 180"/>
            <p:cNvSpPr/>
            <p:nvPr/>
          </p:nvSpPr>
          <p:spPr>
            <a:xfrm>
              <a:off x="3305175" y="4622800"/>
              <a:ext cx="1106400" cy="831900"/>
            </a:xfrm>
            <a:custGeom>
              <a:pathLst>
                <a:path extrusionOk="0" h="120000" w="12000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Shape 181"/>
            <p:cNvSpPr/>
            <p:nvPr/>
          </p:nvSpPr>
          <p:spPr>
            <a:xfrm>
              <a:off x="3517900" y="4938713"/>
              <a:ext cx="381000" cy="381000"/>
            </a:xfrm>
            <a:custGeom>
              <a:pathLst>
                <a:path extrusionOk="0" h="120000" w="12000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Shape 182"/>
            <p:cNvSpPr/>
            <p:nvPr/>
          </p:nvSpPr>
          <p:spPr>
            <a:xfrm>
              <a:off x="3978275" y="4949825"/>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Shape 183"/>
            <p:cNvSpPr/>
            <p:nvPr/>
          </p:nvSpPr>
          <p:spPr>
            <a:xfrm>
              <a:off x="3978275" y="5041900"/>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Shape 184"/>
            <p:cNvSpPr/>
            <p:nvPr/>
          </p:nvSpPr>
          <p:spPr>
            <a:xfrm>
              <a:off x="3978275" y="5132388"/>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Shape 185"/>
            <p:cNvSpPr/>
            <p:nvPr/>
          </p:nvSpPr>
          <p:spPr>
            <a:xfrm>
              <a:off x="3978275" y="5224463"/>
              <a:ext cx="214200" cy="255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Shape 186"/>
            <p:cNvSpPr/>
            <p:nvPr/>
          </p:nvSpPr>
          <p:spPr>
            <a:xfrm>
              <a:off x="4630738" y="4144963"/>
              <a:ext cx="593700" cy="1862100"/>
            </a:xfrm>
            <a:custGeom>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87" name="Shape 187"/>
        <p:cNvGrpSpPr/>
        <p:nvPr/>
      </p:nvGrpSpPr>
      <p:grpSpPr>
        <a:xfrm>
          <a:off x="0" y="0"/>
          <a:ext cx="0" cy="0"/>
          <a:chOff x="0" y="0"/>
          <a:chExt cx="0" cy="0"/>
        </a:xfrm>
      </p:grpSpPr>
      <p:sp>
        <p:nvSpPr>
          <p:cNvPr id="188" name="Shape 188"/>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 name="Shape 189"/>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 name="Shape 190"/>
          <p:cNvSpPr txBox="1"/>
          <p:nvPr>
            <p:ph type="title"/>
          </p:nvPr>
        </p:nvSpPr>
        <p:spPr>
          <a:xfrm>
            <a:off x="457200" y="586975"/>
            <a:ext cx="5138700" cy="8574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1" name="Shape 191"/>
          <p:cNvSpPr txBox="1"/>
          <p:nvPr>
            <p:ph idx="1" type="body"/>
          </p:nvPr>
        </p:nvSpPr>
        <p:spPr>
          <a:xfrm>
            <a:off x="457200" y="1661575"/>
            <a:ext cx="1656300" cy="3055200"/>
          </a:xfrm>
          <a:prstGeom prst="rect">
            <a:avLst/>
          </a:prstGeom>
        </p:spPr>
        <p:txBody>
          <a:bodyPr anchorCtr="0" anchor="t" bIns="91425" lIns="91425" spcFirstLastPara="1" rIns="91425" wrap="square" tIns="91425"/>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92" name="Shape 192"/>
          <p:cNvSpPr txBox="1"/>
          <p:nvPr>
            <p:ph idx="2" type="body"/>
          </p:nvPr>
        </p:nvSpPr>
        <p:spPr>
          <a:xfrm>
            <a:off x="2198350" y="1661575"/>
            <a:ext cx="1656300" cy="3055200"/>
          </a:xfrm>
          <a:prstGeom prst="rect">
            <a:avLst/>
          </a:prstGeom>
        </p:spPr>
        <p:txBody>
          <a:bodyPr anchorCtr="0" anchor="t" bIns="91425" lIns="91425" spcFirstLastPara="1" rIns="91425" wrap="square" tIns="91425"/>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93" name="Shape 193"/>
          <p:cNvSpPr txBox="1"/>
          <p:nvPr>
            <p:ph idx="3" type="body"/>
          </p:nvPr>
        </p:nvSpPr>
        <p:spPr>
          <a:xfrm>
            <a:off x="3939500" y="1661575"/>
            <a:ext cx="1656300" cy="3055200"/>
          </a:xfrm>
          <a:prstGeom prst="rect">
            <a:avLst/>
          </a:prstGeom>
        </p:spPr>
        <p:txBody>
          <a:bodyPr anchorCtr="0" anchor="t" bIns="91425" lIns="91425" spcFirstLastPara="1" rIns="91425" wrap="square" tIns="91425"/>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94" name="Shape 194"/>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grpSp>
        <p:nvGrpSpPr>
          <p:cNvPr id="195" name="Shape 195"/>
          <p:cNvGrpSpPr/>
          <p:nvPr/>
        </p:nvGrpSpPr>
        <p:grpSpPr>
          <a:xfrm>
            <a:off x="6405913" y="-12"/>
            <a:ext cx="2347900" cy="2270150"/>
            <a:chOff x="6545263" y="855663"/>
            <a:chExt cx="2347900" cy="2270150"/>
          </a:xfrm>
        </p:grpSpPr>
        <p:sp>
          <p:nvSpPr>
            <p:cNvPr id="196" name="Shape 196"/>
            <p:cNvSpPr/>
            <p:nvPr/>
          </p:nvSpPr>
          <p:spPr>
            <a:xfrm>
              <a:off x="6913563" y="2535238"/>
              <a:ext cx="176100" cy="27000"/>
            </a:xfrm>
            <a:custGeom>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Shape 197"/>
            <p:cNvSpPr/>
            <p:nvPr/>
          </p:nvSpPr>
          <p:spPr>
            <a:xfrm>
              <a:off x="6913563" y="2636838"/>
              <a:ext cx="176100" cy="27000"/>
            </a:xfrm>
            <a:custGeom>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Shape 198"/>
            <p:cNvSpPr/>
            <p:nvPr/>
          </p:nvSpPr>
          <p:spPr>
            <a:xfrm>
              <a:off x="6721475" y="2084388"/>
              <a:ext cx="1112700" cy="960300"/>
            </a:xfrm>
            <a:custGeom>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Shape 199"/>
            <p:cNvSpPr/>
            <p:nvPr/>
          </p:nvSpPr>
          <p:spPr>
            <a:xfrm>
              <a:off x="6913563" y="2740025"/>
              <a:ext cx="176100" cy="27000"/>
            </a:xfrm>
            <a:custGeom>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Shape 200"/>
            <p:cNvSpPr/>
            <p:nvPr/>
          </p:nvSpPr>
          <p:spPr>
            <a:xfrm>
              <a:off x="7854950" y="2519363"/>
              <a:ext cx="96900" cy="96900"/>
            </a:xfrm>
            <a:custGeom>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Shape 201"/>
            <p:cNvSpPr/>
            <p:nvPr/>
          </p:nvSpPr>
          <p:spPr>
            <a:xfrm>
              <a:off x="6635750" y="2417763"/>
              <a:ext cx="27000" cy="300000"/>
            </a:xfrm>
            <a:custGeom>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Shape 202"/>
            <p:cNvSpPr/>
            <p:nvPr/>
          </p:nvSpPr>
          <p:spPr>
            <a:xfrm>
              <a:off x="7218363" y="2325688"/>
              <a:ext cx="444600" cy="441300"/>
            </a:xfrm>
            <a:custGeom>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Shape 203"/>
            <p:cNvSpPr/>
            <p:nvPr/>
          </p:nvSpPr>
          <p:spPr>
            <a:xfrm>
              <a:off x="6550025" y="2005013"/>
              <a:ext cx="1465200" cy="1120800"/>
            </a:xfrm>
            <a:custGeom>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Shape 204"/>
            <p:cNvSpPr/>
            <p:nvPr/>
          </p:nvSpPr>
          <p:spPr>
            <a:xfrm>
              <a:off x="8234363" y="2009775"/>
              <a:ext cx="658800" cy="547800"/>
            </a:xfrm>
            <a:custGeom>
              <a:pathLst>
                <a:path extrusionOk="0" h="120000" w="12000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Shape 205"/>
            <p:cNvSpPr/>
            <p:nvPr/>
          </p:nvSpPr>
          <p:spPr>
            <a:xfrm>
              <a:off x="8320088" y="2133600"/>
              <a:ext cx="27000" cy="327000"/>
            </a:xfrm>
            <a:custGeom>
              <a:pathLst>
                <a:path extrusionOk="0" h="120000" w="12000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Shape 206"/>
            <p:cNvSpPr/>
            <p:nvPr/>
          </p:nvSpPr>
          <p:spPr>
            <a:xfrm>
              <a:off x="8389938" y="2620963"/>
              <a:ext cx="81000" cy="430200"/>
            </a:xfrm>
            <a:custGeom>
              <a:pathLst>
                <a:path extrusionOk="0" h="120000" w="12000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Shape 207"/>
            <p:cNvSpPr/>
            <p:nvPr/>
          </p:nvSpPr>
          <p:spPr>
            <a:xfrm>
              <a:off x="8518525" y="2620963"/>
              <a:ext cx="58800" cy="258900"/>
            </a:xfrm>
            <a:custGeom>
              <a:pathLst>
                <a:path extrusionOk="0" h="120000" w="12000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Shape 208"/>
            <p:cNvSpPr/>
            <p:nvPr/>
          </p:nvSpPr>
          <p:spPr>
            <a:xfrm>
              <a:off x="6545263" y="855663"/>
              <a:ext cx="765300" cy="1444500"/>
            </a:xfrm>
            <a:custGeom>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9" name="Shape 209"/>
          <p:cNvGrpSpPr/>
          <p:nvPr/>
        </p:nvGrpSpPr>
        <p:grpSpPr>
          <a:xfrm>
            <a:off x="6707938" y="2948000"/>
            <a:ext cx="1732075" cy="2195488"/>
            <a:chOff x="6662738" y="3806825"/>
            <a:chExt cx="1732075" cy="2195488"/>
          </a:xfrm>
        </p:grpSpPr>
        <p:sp>
          <p:nvSpPr>
            <p:cNvPr id="210" name="Shape 210"/>
            <p:cNvSpPr/>
            <p:nvPr/>
          </p:nvSpPr>
          <p:spPr>
            <a:xfrm>
              <a:off x="7839075" y="4194175"/>
              <a:ext cx="74700" cy="52500"/>
            </a:xfrm>
            <a:custGeom>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Shape 211"/>
            <p:cNvSpPr/>
            <p:nvPr/>
          </p:nvSpPr>
          <p:spPr>
            <a:xfrm>
              <a:off x="7800975" y="4070350"/>
              <a:ext cx="327000" cy="219000"/>
            </a:xfrm>
            <a:custGeom>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Shape 212"/>
            <p:cNvSpPr/>
            <p:nvPr/>
          </p:nvSpPr>
          <p:spPr>
            <a:xfrm>
              <a:off x="7839075" y="4117975"/>
              <a:ext cx="250800" cy="103200"/>
            </a:xfrm>
            <a:custGeom>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Shape 213"/>
            <p:cNvSpPr/>
            <p:nvPr/>
          </p:nvSpPr>
          <p:spPr>
            <a:xfrm>
              <a:off x="8015288" y="4194175"/>
              <a:ext cx="74700" cy="52500"/>
            </a:xfrm>
            <a:custGeom>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Shape 214"/>
            <p:cNvSpPr/>
            <p:nvPr/>
          </p:nvSpPr>
          <p:spPr>
            <a:xfrm>
              <a:off x="7699375" y="4440238"/>
              <a:ext cx="525600" cy="273000"/>
            </a:xfrm>
            <a:custGeom>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Shape 215"/>
            <p:cNvSpPr/>
            <p:nvPr/>
          </p:nvSpPr>
          <p:spPr>
            <a:xfrm>
              <a:off x="7699375" y="3806825"/>
              <a:ext cx="525600" cy="365100"/>
            </a:xfrm>
            <a:custGeom>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Shape 216"/>
            <p:cNvSpPr/>
            <p:nvPr/>
          </p:nvSpPr>
          <p:spPr>
            <a:xfrm>
              <a:off x="7854950" y="4611688"/>
              <a:ext cx="219000" cy="27000"/>
            </a:xfrm>
            <a:custGeom>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Shape 217"/>
            <p:cNvSpPr/>
            <p:nvPr/>
          </p:nvSpPr>
          <p:spPr>
            <a:xfrm>
              <a:off x="7929563" y="3865563"/>
              <a:ext cx="65100" cy="65100"/>
            </a:xfrm>
            <a:custGeom>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Shape 218"/>
            <p:cNvSpPr/>
            <p:nvPr/>
          </p:nvSpPr>
          <p:spPr>
            <a:xfrm>
              <a:off x="6662738" y="4949825"/>
              <a:ext cx="566700" cy="681000"/>
            </a:xfrm>
            <a:custGeom>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Shape 219"/>
            <p:cNvSpPr/>
            <p:nvPr/>
          </p:nvSpPr>
          <p:spPr>
            <a:xfrm>
              <a:off x="6764338" y="5132388"/>
              <a:ext cx="101700" cy="85800"/>
            </a:xfrm>
            <a:custGeom>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Shape 220"/>
            <p:cNvSpPr/>
            <p:nvPr/>
          </p:nvSpPr>
          <p:spPr>
            <a:xfrm>
              <a:off x="6764338" y="5245100"/>
              <a:ext cx="101700" cy="85800"/>
            </a:xfrm>
            <a:custGeom>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Shape 221"/>
            <p:cNvSpPr/>
            <p:nvPr/>
          </p:nvSpPr>
          <p:spPr>
            <a:xfrm>
              <a:off x="6892925" y="5154613"/>
              <a:ext cx="246000" cy="52500"/>
            </a:xfrm>
            <a:custGeom>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Shape 222"/>
            <p:cNvSpPr/>
            <p:nvPr/>
          </p:nvSpPr>
          <p:spPr>
            <a:xfrm>
              <a:off x="6881813" y="5256213"/>
              <a:ext cx="273000" cy="63600"/>
            </a:xfrm>
            <a:custGeom>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Shape 223"/>
            <p:cNvSpPr/>
            <p:nvPr/>
          </p:nvSpPr>
          <p:spPr>
            <a:xfrm>
              <a:off x="6753225" y="5400675"/>
              <a:ext cx="406500" cy="92100"/>
            </a:xfrm>
            <a:custGeom>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Shape 224"/>
            <p:cNvSpPr/>
            <p:nvPr/>
          </p:nvSpPr>
          <p:spPr>
            <a:xfrm>
              <a:off x="7326313" y="4976813"/>
              <a:ext cx="165000" cy="611100"/>
            </a:xfrm>
            <a:custGeom>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Shape 225"/>
            <p:cNvSpPr/>
            <p:nvPr/>
          </p:nvSpPr>
          <p:spPr>
            <a:xfrm>
              <a:off x="7556500" y="3984625"/>
              <a:ext cx="282600" cy="638100"/>
            </a:xfrm>
            <a:custGeom>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Shape 226"/>
            <p:cNvSpPr/>
            <p:nvPr/>
          </p:nvSpPr>
          <p:spPr>
            <a:xfrm>
              <a:off x="7732713" y="4075113"/>
              <a:ext cx="662100" cy="1927200"/>
            </a:xfrm>
            <a:custGeom>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Shape 227"/>
            <p:cNvSpPr/>
            <p:nvPr/>
          </p:nvSpPr>
          <p:spPr>
            <a:xfrm>
              <a:off x="7886700" y="5111750"/>
              <a:ext cx="65100" cy="58800"/>
            </a:xfrm>
            <a:custGeom>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8" name="Shape 228"/>
        <p:cNvGrpSpPr/>
        <p:nvPr/>
      </p:nvGrpSpPr>
      <p:grpSpPr>
        <a:xfrm>
          <a:off x="0" y="0"/>
          <a:ext cx="0" cy="0"/>
          <a:chOff x="0" y="0"/>
          <a:chExt cx="0" cy="0"/>
        </a:xfrm>
      </p:grpSpPr>
      <p:sp>
        <p:nvSpPr>
          <p:cNvPr id="229" name="Shape 229"/>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txBox="1"/>
          <p:nvPr>
            <p:ph type="title"/>
          </p:nvPr>
        </p:nvSpPr>
        <p:spPr>
          <a:xfrm>
            <a:off x="457200" y="586975"/>
            <a:ext cx="5138700" cy="8574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2" name="Shape 232"/>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grpSp>
        <p:nvGrpSpPr>
          <p:cNvPr id="233" name="Shape 233"/>
          <p:cNvGrpSpPr/>
          <p:nvPr/>
        </p:nvGrpSpPr>
        <p:grpSpPr>
          <a:xfrm>
            <a:off x="6707938" y="2948000"/>
            <a:ext cx="1732075" cy="2195488"/>
            <a:chOff x="6662738" y="3806825"/>
            <a:chExt cx="1732075" cy="2195488"/>
          </a:xfrm>
        </p:grpSpPr>
        <p:sp>
          <p:nvSpPr>
            <p:cNvPr id="234" name="Shape 234"/>
            <p:cNvSpPr/>
            <p:nvPr/>
          </p:nvSpPr>
          <p:spPr>
            <a:xfrm>
              <a:off x="7839075" y="4194175"/>
              <a:ext cx="74700" cy="52500"/>
            </a:xfrm>
            <a:custGeom>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Shape 235"/>
            <p:cNvSpPr/>
            <p:nvPr/>
          </p:nvSpPr>
          <p:spPr>
            <a:xfrm>
              <a:off x="7800975" y="4070350"/>
              <a:ext cx="327000" cy="219000"/>
            </a:xfrm>
            <a:custGeom>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Shape 236"/>
            <p:cNvSpPr/>
            <p:nvPr/>
          </p:nvSpPr>
          <p:spPr>
            <a:xfrm>
              <a:off x="7839075" y="4117975"/>
              <a:ext cx="250800" cy="103200"/>
            </a:xfrm>
            <a:custGeom>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Shape 237"/>
            <p:cNvSpPr/>
            <p:nvPr/>
          </p:nvSpPr>
          <p:spPr>
            <a:xfrm>
              <a:off x="8015288" y="4194175"/>
              <a:ext cx="74700" cy="52500"/>
            </a:xfrm>
            <a:custGeom>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Shape 238"/>
            <p:cNvSpPr/>
            <p:nvPr/>
          </p:nvSpPr>
          <p:spPr>
            <a:xfrm>
              <a:off x="7699375" y="4440238"/>
              <a:ext cx="525600" cy="273000"/>
            </a:xfrm>
            <a:custGeom>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Shape 239"/>
            <p:cNvSpPr/>
            <p:nvPr/>
          </p:nvSpPr>
          <p:spPr>
            <a:xfrm>
              <a:off x="7699375" y="3806825"/>
              <a:ext cx="525600" cy="365100"/>
            </a:xfrm>
            <a:custGeom>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Shape 240"/>
            <p:cNvSpPr/>
            <p:nvPr/>
          </p:nvSpPr>
          <p:spPr>
            <a:xfrm>
              <a:off x="7854950" y="4611688"/>
              <a:ext cx="219000" cy="27000"/>
            </a:xfrm>
            <a:custGeom>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Shape 241"/>
            <p:cNvSpPr/>
            <p:nvPr/>
          </p:nvSpPr>
          <p:spPr>
            <a:xfrm>
              <a:off x="7929563" y="3865563"/>
              <a:ext cx="65100" cy="65100"/>
            </a:xfrm>
            <a:custGeom>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Shape 242"/>
            <p:cNvSpPr/>
            <p:nvPr/>
          </p:nvSpPr>
          <p:spPr>
            <a:xfrm>
              <a:off x="6662738" y="4949825"/>
              <a:ext cx="566700" cy="681000"/>
            </a:xfrm>
            <a:custGeom>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Shape 243"/>
            <p:cNvSpPr/>
            <p:nvPr/>
          </p:nvSpPr>
          <p:spPr>
            <a:xfrm>
              <a:off x="6764338" y="5132388"/>
              <a:ext cx="101700" cy="85800"/>
            </a:xfrm>
            <a:custGeom>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Shape 244"/>
            <p:cNvSpPr/>
            <p:nvPr/>
          </p:nvSpPr>
          <p:spPr>
            <a:xfrm>
              <a:off x="6764338" y="5245100"/>
              <a:ext cx="101700" cy="85800"/>
            </a:xfrm>
            <a:custGeom>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Shape 245"/>
            <p:cNvSpPr/>
            <p:nvPr/>
          </p:nvSpPr>
          <p:spPr>
            <a:xfrm>
              <a:off x="6892925" y="5154613"/>
              <a:ext cx="246000" cy="52500"/>
            </a:xfrm>
            <a:custGeom>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Shape 246"/>
            <p:cNvSpPr/>
            <p:nvPr/>
          </p:nvSpPr>
          <p:spPr>
            <a:xfrm>
              <a:off x="6881813" y="5256213"/>
              <a:ext cx="273000" cy="63600"/>
            </a:xfrm>
            <a:custGeom>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Shape 247"/>
            <p:cNvSpPr/>
            <p:nvPr/>
          </p:nvSpPr>
          <p:spPr>
            <a:xfrm>
              <a:off x="6753225" y="5400675"/>
              <a:ext cx="406500" cy="92100"/>
            </a:xfrm>
            <a:custGeom>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Shape 248"/>
            <p:cNvSpPr/>
            <p:nvPr/>
          </p:nvSpPr>
          <p:spPr>
            <a:xfrm>
              <a:off x="7326313" y="4976813"/>
              <a:ext cx="165000" cy="611100"/>
            </a:xfrm>
            <a:custGeom>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Shape 249"/>
            <p:cNvSpPr/>
            <p:nvPr/>
          </p:nvSpPr>
          <p:spPr>
            <a:xfrm>
              <a:off x="7556500" y="3984625"/>
              <a:ext cx="282600" cy="638100"/>
            </a:xfrm>
            <a:custGeom>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Shape 250"/>
            <p:cNvSpPr/>
            <p:nvPr/>
          </p:nvSpPr>
          <p:spPr>
            <a:xfrm>
              <a:off x="7732713" y="4075113"/>
              <a:ext cx="662100" cy="1927200"/>
            </a:xfrm>
            <a:custGeom>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Shape 251"/>
            <p:cNvSpPr/>
            <p:nvPr/>
          </p:nvSpPr>
          <p:spPr>
            <a:xfrm>
              <a:off x="7886700" y="5111750"/>
              <a:ext cx="65100" cy="58800"/>
            </a:xfrm>
            <a:custGeom>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2" name="Shape 252"/>
          <p:cNvGrpSpPr/>
          <p:nvPr/>
        </p:nvGrpSpPr>
        <p:grpSpPr>
          <a:xfrm rot="10800000">
            <a:off x="6518888" y="-12"/>
            <a:ext cx="1551087" cy="2468625"/>
            <a:chOff x="715963" y="3538538"/>
            <a:chExt cx="1551087" cy="2468625"/>
          </a:xfrm>
        </p:grpSpPr>
        <p:sp>
          <p:nvSpPr>
            <p:cNvPr id="253" name="Shape 253"/>
            <p:cNvSpPr/>
            <p:nvPr/>
          </p:nvSpPr>
          <p:spPr>
            <a:xfrm>
              <a:off x="785813" y="4429125"/>
              <a:ext cx="15900" cy="33300"/>
            </a:xfrm>
            <a:custGeom>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Shape 254"/>
            <p:cNvSpPr/>
            <p:nvPr/>
          </p:nvSpPr>
          <p:spPr>
            <a:xfrm>
              <a:off x="817563" y="4429125"/>
              <a:ext cx="15900" cy="33300"/>
            </a:xfrm>
            <a:custGeom>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Shape 255"/>
            <p:cNvSpPr/>
            <p:nvPr/>
          </p:nvSpPr>
          <p:spPr>
            <a:xfrm>
              <a:off x="715963" y="4392613"/>
              <a:ext cx="187200" cy="401700"/>
            </a:xfrm>
            <a:custGeom>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Shape 256"/>
            <p:cNvSpPr/>
            <p:nvPr/>
          </p:nvSpPr>
          <p:spPr>
            <a:xfrm>
              <a:off x="758825" y="4521200"/>
              <a:ext cx="101700" cy="27000"/>
            </a:xfrm>
            <a:custGeom>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Shape 257"/>
            <p:cNvSpPr/>
            <p:nvPr/>
          </p:nvSpPr>
          <p:spPr>
            <a:xfrm>
              <a:off x="1293813" y="4230688"/>
              <a:ext cx="523800" cy="371400"/>
            </a:xfrm>
            <a:custGeom>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Shape 258"/>
            <p:cNvSpPr/>
            <p:nvPr/>
          </p:nvSpPr>
          <p:spPr>
            <a:xfrm>
              <a:off x="1106488" y="3538538"/>
              <a:ext cx="936600" cy="1255800"/>
            </a:xfrm>
            <a:custGeom>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Shape 259"/>
            <p:cNvSpPr/>
            <p:nvPr/>
          </p:nvSpPr>
          <p:spPr>
            <a:xfrm>
              <a:off x="1293813" y="3748088"/>
              <a:ext cx="250800" cy="22200"/>
            </a:xfrm>
            <a:custGeom>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Shape 260"/>
            <p:cNvSpPr/>
            <p:nvPr/>
          </p:nvSpPr>
          <p:spPr>
            <a:xfrm>
              <a:off x="1293813" y="3919538"/>
              <a:ext cx="250800" cy="27000"/>
            </a:xfrm>
            <a:custGeom>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Shape 261"/>
            <p:cNvSpPr/>
            <p:nvPr/>
          </p:nvSpPr>
          <p:spPr>
            <a:xfrm>
              <a:off x="1325563" y="4048125"/>
              <a:ext cx="480900" cy="301500"/>
            </a:xfrm>
            <a:custGeom>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Shape 262"/>
            <p:cNvSpPr/>
            <p:nvPr/>
          </p:nvSpPr>
          <p:spPr>
            <a:xfrm>
              <a:off x="1293813" y="3833813"/>
              <a:ext cx="250800" cy="22200"/>
            </a:xfrm>
            <a:custGeom>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Shape 263"/>
            <p:cNvSpPr/>
            <p:nvPr/>
          </p:nvSpPr>
          <p:spPr>
            <a:xfrm>
              <a:off x="1555750" y="4462463"/>
              <a:ext cx="711300" cy="1544700"/>
            </a:xfrm>
            <a:custGeom>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64" name="Shape 264"/>
        <p:cNvGrpSpPr/>
        <p:nvPr/>
      </p:nvGrpSpPr>
      <p:grpSpPr>
        <a:xfrm>
          <a:off x="0" y="0"/>
          <a:ext cx="0" cy="0"/>
          <a:chOff x="0" y="0"/>
          <a:chExt cx="0" cy="0"/>
        </a:xfrm>
      </p:grpSpPr>
      <p:sp>
        <p:nvSpPr>
          <p:cNvPr id="265" name="Shape 265"/>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txBox="1"/>
          <p:nvPr>
            <p:ph idx="1" type="body"/>
          </p:nvPr>
        </p:nvSpPr>
        <p:spPr>
          <a:xfrm>
            <a:off x="6390750" y="439500"/>
            <a:ext cx="2122500" cy="4264200"/>
          </a:xfrm>
          <a:prstGeom prst="rect">
            <a:avLst/>
          </a:prstGeom>
        </p:spPr>
        <p:txBody>
          <a:bodyPr anchorCtr="0" anchor="ctr" bIns="91425" lIns="91425" spcFirstLastPara="1" rIns="91425" wrap="square" tIns="91425"/>
          <a:lstStyle>
            <a:lvl1pPr indent="-228600" lvl="0" marL="457200">
              <a:spcBef>
                <a:spcPts val="360"/>
              </a:spcBef>
              <a:spcAft>
                <a:spcPts val="0"/>
              </a:spcAft>
              <a:buClr>
                <a:srgbClr val="FFFFFF"/>
              </a:buClr>
              <a:buSzPts val="1800"/>
              <a:buNone/>
              <a:defRPr sz="1800">
                <a:solidFill>
                  <a:srgbClr val="FFFFFF"/>
                </a:solidFill>
              </a:defRPr>
            </a:lvl1pPr>
          </a:lstStyle>
          <a:p/>
        </p:txBody>
      </p:sp>
      <p:sp>
        <p:nvSpPr>
          <p:cNvPr id="268" name="Shape 268"/>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half" type="blank">
  <p:cSld name="BLANK">
    <p:spTree>
      <p:nvGrpSpPr>
        <p:cNvPr id="269" name="Shape 269"/>
        <p:cNvGrpSpPr/>
        <p:nvPr/>
      </p:nvGrpSpPr>
      <p:grpSpPr>
        <a:xfrm>
          <a:off x="0" y="0"/>
          <a:ext cx="0" cy="0"/>
          <a:chOff x="0" y="0"/>
          <a:chExt cx="0" cy="0"/>
        </a:xfrm>
      </p:grpSpPr>
      <p:sp>
        <p:nvSpPr>
          <p:cNvPr id="270" name="Shape 270"/>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 name="Shape 271"/>
          <p:cNvSpPr/>
          <p:nvPr/>
        </p:nvSpPr>
        <p:spPr>
          <a:xfrm>
            <a:off x="0" y="0"/>
            <a:ext cx="4566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 name="Shape 272"/>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hird">
  <p:cSld name="BLANK_1">
    <p:spTree>
      <p:nvGrpSpPr>
        <p:cNvPr id="273" name="Shape 273"/>
        <p:cNvGrpSpPr/>
        <p:nvPr/>
      </p:nvGrpSpPr>
      <p:grpSpPr>
        <a:xfrm>
          <a:off x="0" y="0"/>
          <a:ext cx="0" cy="0"/>
          <a:chOff x="0" y="0"/>
          <a:chExt cx="0" cy="0"/>
        </a:xfrm>
      </p:grpSpPr>
      <p:sp>
        <p:nvSpPr>
          <p:cNvPr id="274" name="Shape 274"/>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 name="Shape 275"/>
          <p:cNvSpPr/>
          <p:nvPr/>
        </p:nvSpPr>
        <p:spPr>
          <a:xfrm flipH="1">
            <a:off x="0" y="0"/>
            <a:ext cx="3048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6" name="Shape 276"/>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_1_1">
    <p:spTree>
      <p:nvGrpSpPr>
        <p:cNvPr id="277" name="Shape 277"/>
        <p:cNvGrpSpPr/>
        <p:nvPr/>
      </p:nvGrpSpPr>
      <p:grpSpPr>
        <a:xfrm>
          <a:off x="0" y="0"/>
          <a:ext cx="0" cy="0"/>
          <a:chOff x="0" y="0"/>
          <a:chExt cx="0" cy="0"/>
        </a:xfrm>
      </p:grpSpPr>
      <p:sp>
        <p:nvSpPr>
          <p:cNvPr id="278" name="Shape 278"/>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9" name="Shape 279"/>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 name="Shape 280"/>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A5B0FE"/>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457200" y="586975"/>
            <a:ext cx="5138700" cy="8574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1pPr>
            <a:lvl2pPr lvl="1">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2pPr>
            <a:lvl3pPr lvl="2">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3pPr>
            <a:lvl4pPr lvl="3">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4pPr>
            <a:lvl5pPr lvl="4">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5pPr>
            <a:lvl6pPr lvl="5">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6pPr>
            <a:lvl7pPr lvl="6">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7pPr>
            <a:lvl8pPr lvl="7">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8pPr>
            <a:lvl9pPr lvl="8">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9pPr>
          </a:lstStyle>
          <a:p/>
        </p:txBody>
      </p:sp>
      <p:sp>
        <p:nvSpPr>
          <p:cNvPr id="52" name="Shape 52"/>
          <p:cNvSpPr txBox="1"/>
          <p:nvPr>
            <p:ph idx="1" type="body"/>
          </p:nvPr>
        </p:nvSpPr>
        <p:spPr>
          <a:xfrm>
            <a:off x="457200" y="1657350"/>
            <a:ext cx="5138700" cy="3180900"/>
          </a:xfrm>
          <a:prstGeom prst="rect">
            <a:avLst/>
          </a:prstGeom>
          <a:noFill/>
          <a:ln>
            <a:noFill/>
          </a:ln>
        </p:spPr>
        <p:txBody>
          <a:bodyPr anchorCtr="0" anchor="t" bIns="91425" lIns="91425" spcFirstLastPara="1" rIns="91425" wrap="square" tIns="91425"/>
          <a:lstStyle>
            <a:lvl1pPr indent="-381000" lvl="0" marL="457200">
              <a:spcBef>
                <a:spcPts val="600"/>
              </a:spcBef>
              <a:spcAft>
                <a:spcPts val="0"/>
              </a:spcAft>
              <a:buClr>
                <a:srgbClr val="A5B0FE"/>
              </a:buClr>
              <a:buSzPts val="2400"/>
              <a:buFont typeface="Barlow Light"/>
              <a:buChar char="▹"/>
              <a:defRPr sz="2400">
                <a:latin typeface="Barlow Light"/>
                <a:ea typeface="Barlow Light"/>
                <a:cs typeface="Barlow Light"/>
                <a:sym typeface="Barlow Light"/>
              </a:defRPr>
            </a:lvl1pPr>
            <a:lvl2pPr indent="-381000" lvl="1" marL="914400">
              <a:spcBef>
                <a:spcPts val="0"/>
              </a:spcBef>
              <a:spcAft>
                <a:spcPts val="0"/>
              </a:spcAft>
              <a:buClr>
                <a:srgbClr val="A5B0FE"/>
              </a:buClr>
              <a:buSzPts val="2400"/>
              <a:buFont typeface="Barlow Light"/>
              <a:buChar char="￭"/>
              <a:defRPr sz="2400">
                <a:latin typeface="Barlow Light"/>
                <a:ea typeface="Barlow Light"/>
                <a:cs typeface="Barlow Light"/>
                <a:sym typeface="Barlow Light"/>
              </a:defRPr>
            </a:lvl2pPr>
            <a:lvl3pPr indent="-381000" lvl="2" marL="1371600">
              <a:spcBef>
                <a:spcPts val="0"/>
              </a:spcBef>
              <a:spcAft>
                <a:spcPts val="0"/>
              </a:spcAft>
              <a:buClr>
                <a:srgbClr val="A5B0FE"/>
              </a:buClr>
              <a:buSzPts val="2400"/>
              <a:buFont typeface="Barlow Light"/>
              <a:buChar char="⬝"/>
              <a:defRPr sz="2400">
                <a:latin typeface="Barlow Light"/>
                <a:ea typeface="Barlow Light"/>
                <a:cs typeface="Barlow Light"/>
                <a:sym typeface="Barlow Light"/>
              </a:defRPr>
            </a:lvl3pPr>
            <a:lvl4pPr indent="-381000" lvl="3" marL="1828800">
              <a:spcBef>
                <a:spcPts val="0"/>
              </a:spcBef>
              <a:spcAft>
                <a:spcPts val="0"/>
              </a:spcAft>
              <a:buSzPts val="2400"/>
              <a:buFont typeface="Barlow Light"/>
              <a:buChar char="●"/>
              <a:defRPr sz="2400">
                <a:latin typeface="Barlow Light"/>
                <a:ea typeface="Barlow Light"/>
                <a:cs typeface="Barlow Light"/>
                <a:sym typeface="Barlow Light"/>
              </a:defRPr>
            </a:lvl4pPr>
            <a:lvl5pPr indent="-381000" lvl="4" marL="2286000">
              <a:spcBef>
                <a:spcPts val="0"/>
              </a:spcBef>
              <a:spcAft>
                <a:spcPts val="0"/>
              </a:spcAft>
              <a:buSzPts val="2400"/>
              <a:buFont typeface="Barlow Light"/>
              <a:buChar char="○"/>
              <a:defRPr sz="2400">
                <a:latin typeface="Barlow Light"/>
                <a:ea typeface="Barlow Light"/>
                <a:cs typeface="Barlow Light"/>
                <a:sym typeface="Barlow Light"/>
              </a:defRPr>
            </a:lvl5pPr>
            <a:lvl6pPr indent="-381000" lvl="5" marL="2743200">
              <a:spcBef>
                <a:spcPts val="0"/>
              </a:spcBef>
              <a:spcAft>
                <a:spcPts val="0"/>
              </a:spcAft>
              <a:buSzPts val="2400"/>
              <a:buFont typeface="Barlow Light"/>
              <a:buChar char="■"/>
              <a:defRPr sz="2400">
                <a:latin typeface="Barlow Light"/>
                <a:ea typeface="Barlow Light"/>
                <a:cs typeface="Barlow Light"/>
                <a:sym typeface="Barlow Light"/>
              </a:defRPr>
            </a:lvl6pPr>
            <a:lvl7pPr indent="-381000" lvl="6" marL="3200400">
              <a:spcBef>
                <a:spcPts val="0"/>
              </a:spcBef>
              <a:spcAft>
                <a:spcPts val="0"/>
              </a:spcAft>
              <a:buSzPts val="2400"/>
              <a:buFont typeface="Barlow Light"/>
              <a:buChar char="●"/>
              <a:defRPr sz="2400">
                <a:latin typeface="Barlow Light"/>
                <a:ea typeface="Barlow Light"/>
                <a:cs typeface="Barlow Light"/>
                <a:sym typeface="Barlow Light"/>
              </a:defRPr>
            </a:lvl7pPr>
            <a:lvl8pPr indent="-381000" lvl="7" marL="3657600">
              <a:spcBef>
                <a:spcPts val="0"/>
              </a:spcBef>
              <a:spcAft>
                <a:spcPts val="0"/>
              </a:spcAft>
              <a:buSzPts val="2400"/>
              <a:buFont typeface="Barlow Light"/>
              <a:buChar char="○"/>
              <a:defRPr sz="2400">
                <a:latin typeface="Barlow Light"/>
                <a:ea typeface="Barlow Light"/>
                <a:cs typeface="Barlow Light"/>
                <a:sym typeface="Barlow Light"/>
              </a:defRPr>
            </a:lvl8pPr>
            <a:lvl9pPr indent="-381000" lvl="8" marL="4114800">
              <a:spcBef>
                <a:spcPts val="0"/>
              </a:spcBef>
              <a:spcAft>
                <a:spcPts val="0"/>
              </a:spcAft>
              <a:buSzPts val="2400"/>
              <a:buFont typeface="Barlow Light"/>
              <a:buChar char="■"/>
              <a:defRPr sz="2400">
                <a:latin typeface="Barlow Light"/>
                <a:ea typeface="Barlow Light"/>
                <a:cs typeface="Barlow Light"/>
                <a:sym typeface="Barlow Light"/>
              </a:defRPr>
            </a:lvl9pPr>
          </a:lstStyle>
          <a:p/>
        </p:txBody>
      </p:sp>
      <p:sp>
        <p:nvSpPr>
          <p:cNvPr id="53" name="Shape 53"/>
          <p:cNvSpPr txBox="1"/>
          <p:nvPr>
            <p:ph idx="12" type="sldNum"/>
          </p:nvPr>
        </p:nvSpPr>
        <p:spPr>
          <a:xfrm>
            <a:off x="8808000" y="2208175"/>
            <a:ext cx="336000" cy="727200"/>
          </a:xfrm>
          <a:prstGeom prst="rect">
            <a:avLst/>
          </a:prstGeom>
          <a:noFill/>
          <a:ln>
            <a:noFill/>
          </a:ln>
        </p:spPr>
        <p:txBody>
          <a:bodyPr anchorCtr="0" anchor="ctr" bIns="91425" lIns="91425" spcFirstLastPara="1" rIns="91425" wrap="square" tIns="91425">
            <a:noAutofit/>
          </a:bodyPr>
          <a:lstStyle>
            <a:lvl1pPr lvl="0" algn="ctr">
              <a:buNone/>
              <a:defRPr sz="1000">
                <a:solidFill>
                  <a:srgbClr val="FFFFFF"/>
                </a:solidFill>
                <a:latin typeface="Barlow"/>
                <a:ea typeface="Barlow"/>
                <a:cs typeface="Barlow"/>
                <a:sym typeface="Barlow"/>
              </a:defRPr>
            </a:lvl1pPr>
            <a:lvl2pPr lvl="1" algn="ctr">
              <a:buNone/>
              <a:defRPr sz="1000">
                <a:solidFill>
                  <a:srgbClr val="FFFFFF"/>
                </a:solidFill>
                <a:latin typeface="Barlow"/>
                <a:ea typeface="Barlow"/>
                <a:cs typeface="Barlow"/>
                <a:sym typeface="Barlow"/>
              </a:defRPr>
            </a:lvl2pPr>
            <a:lvl3pPr lvl="2" algn="ctr">
              <a:buNone/>
              <a:defRPr sz="1000">
                <a:solidFill>
                  <a:srgbClr val="FFFFFF"/>
                </a:solidFill>
                <a:latin typeface="Barlow"/>
                <a:ea typeface="Barlow"/>
                <a:cs typeface="Barlow"/>
                <a:sym typeface="Barlow"/>
              </a:defRPr>
            </a:lvl3pPr>
            <a:lvl4pPr lvl="3" algn="ctr">
              <a:buNone/>
              <a:defRPr sz="1000">
                <a:solidFill>
                  <a:srgbClr val="FFFFFF"/>
                </a:solidFill>
                <a:latin typeface="Barlow"/>
                <a:ea typeface="Barlow"/>
                <a:cs typeface="Barlow"/>
                <a:sym typeface="Barlow"/>
              </a:defRPr>
            </a:lvl4pPr>
            <a:lvl5pPr lvl="4" algn="ctr">
              <a:buNone/>
              <a:defRPr sz="1000">
                <a:solidFill>
                  <a:srgbClr val="FFFFFF"/>
                </a:solidFill>
                <a:latin typeface="Barlow"/>
                <a:ea typeface="Barlow"/>
                <a:cs typeface="Barlow"/>
                <a:sym typeface="Barlow"/>
              </a:defRPr>
            </a:lvl5pPr>
            <a:lvl6pPr lvl="5" algn="ctr">
              <a:buNone/>
              <a:defRPr sz="1000">
                <a:solidFill>
                  <a:srgbClr val="FFFFFF"/>
                </a:solidFill>
                <a:latin typeface="Barlow"/>
                <a:ea typeface="Barlow"/>
                <a:cs typeface="Barlow"/>
                <a:sym typeface="Barlow"/>
              </a:defRPr>
            </a:lvl6pPr>
            <a:lvl7pPr lvl="6" algn="ctr">
              <a:buNone/>
              <a:defRPr sz="1000">
                <a:solidFill>
                  <a:srgbClr val="FFFFFF"/>
                </a:solidFill>
                <a:latin typeface="Barlow"/>
                <a:ea typeface="Barlow"/>
                <a:cs typeface="Barlow"/>
                <a:sym typeface="Barlow"/>
              </a:defRPr>
            </a:lvl7pPr>
            <a:lvl8pPr lvl="7" algn="ctr">
              <a:buNone/>
              <a:defRPr sz="1000">
                <a:solidFill>
                  <a:srgbClr val="FFFFFF"/>
                </a:solidFill>
                <a:latin typeface="Barlow"/>
                <a:ea typeface="Barlow"/>
                <a:cs typeface="Barlow"/>
                <a:sym typeface="Barlow"/>
              </a:defRPr>
            </a:lvl8pPr>
            <a:lvl9pPr lvl="8" algn="ctr">
              <a:buNone/>
              <a:defRPr sz="1000">
                <a:solidFill>
                  <a:srgbClr val="FFFFFF"/>
                </a:solidFill>
                <a:latin typeface="Barlow"/>
                <a:ea typeface="Barlow"/>
                <a:cs typeface="Barlow"/>
                <a:sym typeface="Barlow"/>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png"/><Relationship Id="rId9"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4.png"/><Relationship Id="rId8"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png"/><Relationship Id="rId10" Type="http://schemas.openxmlformats.org/officeDocument/2006/relationships/image" Target="../media/image9.png"/><Relationship Id="rId9" Type="http://schemas.openxmlformats.org/officeDocument/2006/relationships/image" Target="../media/image13.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4.png"/><Relationship Id="rId8"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png"/><Relationship Id="rId11" Type="http://schemas.openxmlformats.org/officeDocument/2006/relationships/image" Target="../media/image14.png"/><Relationship Id="rId10" Type="http://schemas.openxmlformats.org/officeDocument/2006/relationships/image" Target="../media/image15.png"/><Relationship Id="rId9" Type="http://schemas.openxmlformats.org/officeDocument/2006/relationships/image" Target="../media/image13.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4.png"/><Relationship Id="rId8"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 Id="rId3" Type="http://schemas.openxmlformats.org/officeDocument/2006/relationships/image" Target="../media/image16.jpg"/><Relationship Id="rId4"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Shape 285"/>
          <p:cNvSpPr txBox="1"/>
          <p:nvPr>
            <p:ph type="ctrTitle"/>
          </p:nvPr>
        </p:nvSpPr>
        <p:spPr>
          <a:xfrm>
            <a:off x="2122500" y="1476800"/>
            <a:ext cx="4899000" cy="1159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Medical Search Engine</a:t>
            </a:r>
            <a:endParaRPr/>
          </a:p>
        </p:txBody>
      </p:sp>
      <p:sp>
        <p:nvSpPr>
          <p:cNvPr id="286" name="Shape 286"/>
          <p:cNvSpPr txBox="1"/>
          <p:nvPr/>
        </p:nvSpPr>
        <p:spPr>
          <a:xfrm>
            <a:off x="2691925" y="2863600"/>
            <a:ext cx="3674100" cy="1023300"/>
          </a:xfrm>
          <a:prstGeom prst="rect">
            <a:avLst/>
          </a:prstGeom>
          <a:noFill/>
          <a:ln>
            <a:noFill/>
          </a:ln>
        </p:spPr>
        <p:txBody>
          <a:bodyPr anchorCtr="0" anchor="t" bIns="91425" lIns="91425" spcFirstLastPara="1" rIns="91425" wrap="square" tIns="91425">
            <a:noAutofit/>
          </a:bodyPr>
          <a:lstStyle/>
          <a:p>
            <a:pPr indent="0" lvl="0" marL="914400" algn="l">
              <a:spcBef>
                <a:spcPts val="0"/>
              </a:spcBef>
              <a:spcAft>
                <a:spcPts val="0"/>
              </a:spcAft>
              <a:buNone/>
            </a:pPr>
            <a:r>
              <a:rPr lang="en">
                <a:latin typeface="Comic Sans MS"/>
                <a:ea typeface="Comic Sans MS"/>
                <a:cs typeface="Comic Sans MS"/>
                <a:sym typeface="Comic Sans MS"/>
              </a:rPr>
              <a:t>     </a:t>
            </a:r>
            <a:r>
              <a:rPr lang="en">
                <a:latin typeface="Comic Sans MS"/>
                <a:ea typeface="Comic Sans MS"/>
                <a:cs typeface="Comic Sans MS"/>
                <a:sym typeface="Comic Sans MS"/>
              </a:rPr>
              <a:t>Presenting by,</a:t>
            </a:r>
            <a:r>
              <a:rPr lang="en"/>
              <a:t> </a:t>
            </a:r>
            <a:endParaRPr/>
          </a:p>
          <a:p>
            <a:pPr indent="0" lvl="0" marL="0" algn="ctr">
              <a:spcBef>
                <a:spcPts val="0"/>
              </a:spcBef>
              <a:spcAft>
                <a:spcPts val="0"/>
              </a:spcAft>
              <a:buNone/>
            </a:pPr>
            <a:r>
              <a:rPr lang="en">
                <a:latin typeface="Comic Sans MS"/>
                <a:ea typeface="Comic Sans MS"/>
                <a:cs typeface="Comic Sans MS"/>
                <a:sym typeface="Comic Sans MS"/>
              </a:rPr>
              <a:t>Nilotpal Pramanik (IRM 2016501)</a:t>
            </a:r>
            <a:endParaRPr>
              <a:latin typeface="Comic Sans MS"/>
              <a:ea typeface="Comic Sans MS"/>
              <a:cs typeface="Comic Sans MS"/>
              <a:sym typeface="Comic Sans MS"/>
            </a:endParaRPr>
          </a:p>
          <a:p>
            <a:pPr indent="0" lvl="0" marL="0" algn="ctr">
              <a:spcBef>
                <a:spcPts val="0"/>
              </a:spcBef>
              <a:spcAft>
                <a:spcPts val="0"/>
              </a:spcAft>
              <a:buNone/>
            </a:pPr>
            <a:r>
              <a:rPr lang="en">
                <a:latin typeface="Comic Sans MS"/>
                <a:ea typeface="Comic Sans MS"/>
                <a:cs typeface="Comic Sans MS"/>
                <a:sym typeface="Comic Sans MS"/>
              </a:rPr>
              <a:t>Anand Singh (IRM 2016007)</a:t>
            </a:r>
            <a:endParaRPr>
              <a:latin typeface="Comic Sans MS"/>
              <a:ea typeface="Comic Sans MS"/>
              <a:cs typeface="Comic Sans MS"/>
              <a:sym typeface="Comic Sans MS"/>
            </a:endParaRPr>
          </a:p>
          <a:p>
            <a:pPr indent="0" lvl="0" marL="0" algn="ctr">
              <a:spcBef>
                <a:spcPts val="0"/>
              </a:spcBef>
              <a:spcAft>
                <a:spcPts val="0"/>
              </a:spcAft>
              <a:buNone/>
            </a:pPr>
            <a:r>
              <a:rPr lang="en">
                <a:latin typeface="Comic Sans MS"/>
                <a:ea typeface="Comic Sans MS"/>
                <a:cs typeface="Comic Sans MS"/>
                <a:sym typeface="Comic Sans MS"/>
              </a:rPr>
              <a:t>Mohit Verma (</a:t>
            </a:r>
            <a:r>
              <a:rPr lang="en">
                <a:latin typeface="Comic Sans MS"/>
                <a:ea typeface="Comic Sans MS"/>
                <a:cs typeface="Comic Sans MS"/>
                <a:sym typeface="Comic Sans MS"/>
              </a:rPr>
              <a:t>IIT 2016112</a:t>
            </a:r>
            <a:r>
              <a:rPr lang="en">
                <a:latin typeface="Comic Sans MS"/>
                <a:ea typeface="Comic Sans MS"/>
                <a:cs typeface="Comic Sans MS"/>
                <a:sym typeface="Comic Sans MS"/>
              </a:rPr>
              <a:t>)</a:t>
            </a:r>
            <a:endParaRPr>
              <a:latin typeface="Comic Sans MS"/>
              <a:ea typeface="Comic Sans MS"/>
              <a:cs typeface="Comic Sans MS"/>
              <a:sym typeface="Comic Sans MS"/>
            </a:endParaRPr>
          </a:p>
          <a:p>
            <a:pPr indent="0" lvl="0" marL="0">
              <a:spcBef>
                <a:spcPts val="0"/>
              </a:spcBef>
              <a:spcAft>
                <a:spcPts val="0"/>
              </a:spcAft>
              <a:buNone/>
            </a:pPr>
            <a:r>
              <a:rPr lang="en">
                <a:latin typeface="Comic Sans MS"/>
                <a:ea typeface="Comic Sans MS"/>
                <a:cs typeface="Comic Sans MS"/>
                <a:sym typeface="Comic Sans MS"/>
              </a:rPr>
              <a:t>			     </a:t>
            </a:r>
            <a:endParaRPr>
              <a:latin typeface="Comic Sans MS"/>
              <a:ea typeface="Comic Sans MS"/>
              <a:cs typeface="Comic Sans MS"/>
              <a:sym typeface="Comic Sans MS"/>
            </a:endParaRPr>
          </a:p>
        </p:txBody>
      </p:sp>
      <p:sp>
        <p:nvSpPr>
          <p:cNvPr id="287" name="Shape 287"/>
          <p:cNvSpPr txBox="1"/>
          <p:nvPr/>
        </p:nvSpPr>
        <p:spPr>
          <a:xfrm>
            <a:off x="1448925" y="384550"/>
            <a:ext cx="3955500" cy="78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800">
                <a:solidFill>
                  <a:srgbClr val="FFFFFF"/>
                </a:solidFill>
                <a:latin typeface="Miriam Libre"/>
                <a:ea typeface="Miriam Libre"/>
                <a:cs typeface="Miriam Libre"/>
                <a:sym typeface="Miriam Libre"/>
              </a:rPr>
              <a:t>Project No: 24</a:t>
            </a:r>
            <a:endParaRPr b="1" sz="1800">
              <a:solidFill>
                <a:srgbClr val="FFFFFF"/>
              </a:solidFill>
              <a:latin typeface="Miriam Libre"/>
              <a:ea typeface="Miriam Libre"/>
              <a:cs typeface="Miriam Libre"/>
              <a:sym typeface="Miriam Libre"/>
            </a:endParaRPr>
          </a:p>
          <a:p>
            <a:pPr indent="0" lvl="0" marL="0">
              <a:spcBef>
                <a:spcPts val="0"/>
              </a:spcBef>
              <a:spcAft>
                <a:spcPts val="0"/>
              </a:spcAft>
              <a:buNone/>
            </a:pPr>
            <a:r>
              <a:rPr b="1" lang="en" sz="1800">
                <a:solidFill>
                  <a:srgbClr val="FFFFFF"/>
                </a:solidFill>
                <a:latin typeface="Miriam Libre"/>
                <a:ea typeface="Miriam Libre"/>
                <a:cs typeface="Miriam Libre"/>
                <a:sym typeface="Miriam Libre"/>
              </a:rPr>
              <a:t>Group No: 13</a:t>
            </a:r>
            <a:endParaRPr b="1" sz="1800">
              <a:solidFill>
                <a:srgbClr val="FFFFFF"/>
              </a:solidFill>
              <a:latin typeface="Miriam Libre"/>
              <a:ea typeface="Miriam Libre"/>
              <a:cs typeface="Miriam Libre"/>
              <a:sym typeface="Miriam Libre"/>
            </a:endParaRPr>
          </a:p>
        </p:txBody>
      </p:sp>
      <p:sp>
        <p:nvSpPr>
          <p:cNvPr id="288" name="Shape 288"/>
          <p:cNvSpPr txBox="1"/>
          <p:nvPr/>
        </p:nvSpPr>
        <p:spPr>
          <a:xfrm>
            <a:off x="2808700" y="4113900"/>
            <a:ext cx="5040600" cy="461400"/>
          </a:xfrm>
          <a:prstGeom prst="rect">
            <a:avLst/>
          </a:prstGeom>
          <a:noFill/>
          <a:ln>
            <a:noFill/>
          </a:ln>
        </p:spPr>
        <p:txBody>
          <a:bodyPr anchorCtr="0" anchor="t" bIns="91425" lIns="91425" spcFirstLastPara="1" rIns="91425" wrap="square" tIns="91425">
            <a:noAutofit/>
          </a:bodyPr>
          <a:lstStyle/>
          <a:p>
            <a:pPr indent="0" lvl="0" marL="0" algn="r">
              <a:spcBef>
                <a:spcPts val="0"/>
              </a:spcBef>
              <a:spcAft>
                <a:spcPts val="0"/>
              </a:spcAft>
              <a:buNone/>
            </a:pPr>
            <a:r>
              <a:rPr b="1" lang="en">
                <a:solidFill>
                  <a:srgbClr val="FFFFFF"/>
                </a:solidFill>
                <a:latin typeface="Comic Sans MS"/>
                <a:ea typeface="Comic Sans MS"/>
                <a:cs typeface="Comic Sans MS"/>
                <a:sym typeface="Comic Sans MS"/>
              </a:rPr>
              <a:t>Under Supervision: Dr.Ranjana Vyas, Dr.O.P.Vyas</a:t>
            </a:r>
            <a:endParaRPr b="1">
              <a:solidFill>
                <a:srgbClr val="FFFFFF"/>
              </a:solidFill>
              <a:latin typeface="Comic Sans MS"/>
              <a:ea typeface="Comic Sans MS"/>
              <a:cs typeface="Comic Sans MS"/>
              <a:sym typeface="Comic Sans MS"/>
            </a:endParaRPr>
          </a:p>
          <a:p>
            <a:pPr indent="0" lvl="0" marL="0" algn="r">
              <a:spcBef>
                <a:spcPts val="0"/>
              </a:spcBef>
              <a:spcAft>
                <a:spcPts val="0"/>
              </a:spcAft>
              <a:buClr>
                <a:schemeClr val="dk1"/>
              </a:buClr>
              <a:buSzPts val="1100"/>
              <a:buFont typeface="Arial"/>
              <a:buNone/>
            </a:pPr>
            <a:r>
              <a:rPr b="1" lang="en">
                <a:solidFill>
                  <a:srgbClr val="FFFFFF"/>
                </a:solidFill>
                <a:latin typeface="Comic Sans MS"/>
                <a:ea typeface="Comic Sans MS"/>
                <a:cs typeface="Comic Sans MS"/>
                <a:sym typeface="Comic Sans MS"/>
              </a:rPr>
              <a:t>Associated TAs: Ms.Divya, Mr.Anant</a:t>
            </a:r>
            <a:endParaRPr b="1">
              <a:solidFill>
                <a:srgbClr val="FFFFFF"/>
              </a:solidFill>
              <a:latin typeface="Comic Sans MS"/>
              <a:ea typeface="Comic Sans MS"/>
              <a:cs typeface="Comic Sans MS"/>
              <a:sym typeface="Comic Sans MS"/>
            </a:endParaRPr>
          </a:p>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Shape 356"/>
          <p:cNvSpPr txBox="1"/>
          <p:nvPr/>
        </p:nvSpPr>
        <p:spPr>
          <a:xfrm>
            <a:off x="1660625" y="389450"/>
            <a:ext cx="6003300" cy="493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3000">
                <a:latin typeface="Comic Sans MS"/>
                <a:ea typeface="Comic Sans MS"/>
                <a:cs typeface="Comic Sans MS"/>
                <a:sym typeface="Comic Sans MS"/>
              </a:rPr>
              <a:t>Entity Relationship Diagram</a:t>
            </a:r>
            <a:endParaRPr b="1" sz="3000">
              <a:latin typeface="Comic Sans MS"/>
              <a:ea typeface="Comic Sans MS"/>
              <a:cs typeface="Comic Sans MS"/>
              <a:sym typeface="Comic Sans MS"/>
            </a:endParaRPr>
          </a:p>
        </p:txBody>
      </p:sp>
      <p:pic>
        <p:nvPicPr>
          <p:cNvPr id="357" name="Shape 357"/>
          <p:cNvPicPr preferRelativeResize="0"/>
          <p:nvPr/>
        </p:nvPicPr>
        <p:blipFill>
          <a:blip r:embed="rId3">
            <a:alphaModFix/>
          </a:blip>
          <a:stretch>
            <a:fillRect/>
          </a:stretch>
        </p:blipFill>
        <p:spPr>
          <a:xfrm>
            <a:off x="690700" y="1167900"/>
            <a:ext cx="7847525" cy="3301800"/>
          </a:xfrm>
          <a:prstGeom prst="rect">
            <a:avLst/>
          </a:prstGeom>
          <a:noFill/>
          <a:ln>
            <a:noFill/>
          </a:ln>
        </p:spPr>
      </p:pic>
      <p:sp>
        <p:nvSpPr>
          <p:cNvPr id="358" name="Shape 358"/>
          <p:cNvSpPr txBox="1"/>
          <p:nvPr/>
        </p:nvSpPr>
        <p:spPr>
          <a:xfrm>
            <a:off x="4386650" y="4791075"/>
            <a:ext cx="4232400" cy="242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10</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Shape 363"/>
          <p:cNvSpPr/>
          <p:nvPr/>
        </p:nvSpPr>
        <p:spPr>
          <a:xfrm>
            <a:off x="5819140" y="489800"/>
            <a:ext cx="2075120" cy="4163909"/>
          </a:xfrm>
          <a:custGeom>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000000"/>
          </a:solidFill>
          <a:ln cap="flat" cmpd="sng" w="9525">
            <a:solidFill>
              <a:srgbClr val="A5B0FE"/>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 name="Shape 364"/>
          <p:cNvSpPr txBox="1"/>
          <p:nvPr>
            <p:ph idx="4294967295" type="body"/>
          </p:nvPr>
        </p:nvSpPr>
        <p:spPr>
          <a:xfrm>
            <a:off x="485850" y="671150"/>
            <a:ext cx="3609600" cy="3742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rgbClr val="A5B0FE"/>
                </a:solidFill>
                <a:latin typeface="Miriam Libre"/>
                <a:ea typeface="Miriam Libre"/>
                <a:cs typeface="Miriam Libre"/>
                <a:sym typeface="Miriam Libre"/>
              </a:rPr>
              <a:t>Welcome Page</a:t>
            </a:r>
            <a:endParaRPr>
              <a:solidFill>
                <a:srgbClr val="A5B0FE"/>
              </a:solidFill>
              <a:latin typeface="Miriam Libre"/>
              <a:ea typeface="Miriam Libre"/>
              <a:cs typeface="Miriam Libre"/>
              <a:sym typeface="Miriam Libre"/>
            </a:endParaRPr>
          </a:p>
          <a:p>
            <a:pPr indent="0" lvl="0" marL="0" rtl="0">
              <a:spcBef>
                <a:spcPts val="600"/>
              </a:spcBef>
              <a:spcAft>
                <a:spcPts val="0"/>
              </a:spcAft>
              <a:buNone/>
            </a:pPr>
            <a:r>
              <a:rPr lang="en" sz="1800"/>
              <a:t>Using Splash it has been created with 5s time duration to load.</a:t>
            </a:r>
            <a:endParaRPr sz="1800"/>
          </a:p>
        </p:txBody>
      </p:sp>
      <p:sp>
        <p:nvSpPr>
          <p:cNvPr id="365" name="Shape 365"/>
          <p:cNvSpPr/>
          <p:nvPr/>
        </p:nvSpPr>
        <p:spPr>
          <a:xfrm>
            <a:off x="5912450" y="839000"/>
            <a:ext cx="1888500" cy="33561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1000">
                <a:solidFill>
                  <a:srgbClr val="FFFFFF"/>
                </a:solidFill>
                <a:latin typeface="Barlow Light"/>
                <a:ea typeface="Barlow Light"/>
                <a:cs typeface="Barlow Light"/>
                <a:sym typeface="Barlow Light"/>
              </a:rPr>
              <a:t>Place your screenshot here</a:t>
            </a:r>
            <a:endParaRPr sz="1000">
              <a:solidFill>
                <a:srgbClr val="FFFFFF"/>
              </a:solidFill>
              <a:latin typeface="Barlow Light"/>
              <a:ea typeface="Barlow Light"/>
              <a:cs typeface="Barlow Light"/>
              <a:sym typeface="Barlow Light"/>
            </a:endParaRPr>
          </a:p>
        </p:txBody>
      </p:sp>
      <p:sp>
        <p:nvSpPr>
          <p:cNvPr id="366" name="Shape 366"/>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pSp>
        <p:nvGrpSpPr>
          <p:cNvPr id="367" name="Shape 367"/>
          <p:cNvGrpSpPr/>
          <p:nvPr/>
        </p:nvGrpSpPr>
        <p:grpSpPr>
          <a:xfrm>
            <a:off x="1670220" y="2692244"/>
            <a:ext cx="936061" cy="2451262"/>
            <a:chOff x="7556500" y="3806825"/>
            <a:chExt cx="838313" cy="2195488"/>
          </a:xfrm>
        </p:grpSpPr>
        <p:sp>
          <p:nvSpPr>
            <p:cNvPr id="368" name="Shape 368"/>
            <p:cNvSpPr/>
            <p:nvPr/>
          </p:nvSpPr>
          <p:spPr>
            <a:xfrm>
              <a:off x="7699375" y="4440238"/>
              <a:ext cx="525600" cy="273000"/>
            </a:xfrm>
            <a:custGeom>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Shape 369"/>
            <p:cNvSpPr/>
            <p:nvPr/>
          </p:nvSpPr>
          <p:spPr>
            <a:xfrm>
              <a:off x="7699375" y="3806825"/>
              <a:ext cx="525600" cy="365100"/>
            </a:xfrm>
            <a:custGeom>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0" name="Shape 370"/>
            <p:cNvSpPr/>
            <p:nvPr/>
          </p:nvSpPr>
          <p:spPr>
            <a:xfrm>
              <a:off x="7854950" y="4611688"/>
              <a:ext cx="219000" cy="27000"/>
            </a:xfrm>
            <a:custGeom>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Shape 371"/>
            <p:cNvSpPr/>
            <p:nvPr/>
          </p:nvSpPr>
          <p:spPr>
            <a:xfrm>
              <a:off x="7929563" y="3865563"/>
              <a:ext cx="65100" cy="65100"/>
            </a:xfrm>
            <a:custGeom>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Shape 372"/>
            <p:cNvSpPr/>
            <p:nvPr/>
          </p:nvSpPr>
          <p:spPr>
            <a:xfrm>
              <a:off x="7556500" y="3984625"/>
              <a:ext cx="282600" cy="638100"/>
            </a:xfrm>
            <a:custGeom>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Shape 373"/>
            <p:cNvSpPr/>
            <p:nvPr/>
          </p:nvSpPr>
          <p:spPr>
            <a:xfrm>
              <a:off x="7732713" y="4075113"/>
              <a:ext cx="662100" cy="1927200"/>
            </a:xfrm>
            <a:custGeom>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Shape 374"/>
            <p:cNvSpPr/>
            <p:nvPr/>
          </p:nvSpPr>
          <p:spPr>
            <a:xfrm>
              <a:off x="7886700" y="5111750"/>
              <a:ext cx="65100" cy="58800"/>
            </a:xfrm>
            <a:custGeom>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375" name="Shape 375"/>
          <p:cNvPicPr preferRelativeResize="0"/>
          <p:nvPr/>
        </p:nvPicPr>
        <p:blipFill>
          <a:blip r:embed="rId3">
            <a:alphaModFix/>
          </a:blip>
          <a:stretch>
            <a:fillRect/>
          </a:stretch>
        </p:blipFill>
        <p:spPr>
          <a:xfrm>
            <a:off x="5912450" y="839000"/>
            <a:ext cx="1916100" cy="3535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Shape 380"/>
          <p:cNvSpPr/>
          <p:nvPr/>
        </p:nvSpPr>
        <p:spPr>
          <a:xfrm>
            <a:off x="5819140" y="489800"/>
            <a:ext cx="2075120" cy="4163909"/>
          </a:xfrm>
          <a:custGeom>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000000"/>
          </a:solidFill>
          <a:ln cap="flat" cmpd="sng" w="9525">
            <a:solidFill>
              <a:srgbClr val="A5B0FE"/>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1" name="Shape 381"/>
          <p:cNvSpPr txBox="1"/>
          <p:nvPr>
            <p:ph idx="4294967295" type="body"/>
          </p:nvPr>
        </p:nvSpPr>
        <p:spPr>
          <a:xfrm>
            <a:off x="485850" y="671150"/>
            <a:ext cx="3609600" cy="3742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rgbClr val="A5B0FE"/>
                </a:solidFill>
                <a:latin typeface="Miriam Libre"/>
                <a:ea typeface="Miriam Libre"/>
                <a:cs typeface="Miriam Libre"/>
                <a:sym typeface="Miriam Libre"/>
              </a:rPr>
              <a:t>Register</a:t>
            </a:r>
            <a:r>
              <a:rPr lang="en">
                <a:solidFill>
                  <a:srgbClr val="A5B0FE"/>
                </a:solidFill>
                <a:latin typeface="Miriam Libre"/>
                <a:ea typeface="Miriam Libre"/>
                <a:cs typeface="Miriam Libre"/>
                <a:sym typeface="Miriam Libre"/>
              </a:rPr>
              <a:t> Page</a:t>
            </a:r>
            <a:endParaRPr>
              <a:solidFill>
                <a:srgbClr val="A5B0FE"/>
              </a:solidFill>
              <a:latin typeface="Miriam Libre"/>
              <a:ea typeface="Miriam Libre"/>
              <a:cs typeface="Miriam Libre"/>
              <a:sym typeface="Miriam Libre"/>
            </a:endParaRPr>
          </a:p>
          <a:p>
            <a:pPr indent="0" lvl="0" marL="0" rtl="0">
              <a:spcBef>
                <a:spcPts val="600"/>
              </a:spcBef>
              <a:spcAft>
                <a:spcPts val="0"/>
              </a:spcAft>
              <a:buNone/>
            </a:pPr>
            <a:r>
              <a:rPr lang="en" sz="1800"/>
              <a:t>There the user have to fill all required informations(User-Name, Password, Valid Email, Valid Phone Number) to be Registered in the app.</a:t>
            </a:r>
            <a:endParaRPr sz="1800"/>
          </a:p>
        </p:txBody>
      </p:sp>
      <p:sp>
        <p:nvSpPr>
          <p:cNvPr id="382" name="Shape 382"/>
          <p:cNvSpPr/>
          <p:nvPr/>
        </p:nvSpPr>
        <p:spPr>
          <a:xfrm>
            <a:off x="5912450" y="839000"/>
            <a:ext cx="1888500" cy="335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Barlow Light"/>
                <a:ea typeface="Barlow Light"/>
                <a:cs typeface="Barlow Light"/>
                <a:sym typeface="Barlow Light"/>
              </a:rPr>
              <a:t>Place your screenshot here</a:t>
            </a:r>
            <a:endParaRPr sz="1000">
              <a:solidFill>
                <a:srgbClr val="FFFFFF"/>
              </a:solidFill>
              <a:latin typeface="Barlow Light"/>
              <a:ea typeface="Barlow Light"/>
              <a:cs typeface="Barlow Light"/>
              <a:sym typeface="Barlow Light"/>
            </a:endParaRPr>
          </a:p>
        </p:txBody>
      </p:sp>
      <p:sp>
        <p:nvSpPr>
          <p:cNvPr id="383" name="Shape 383"/>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384" name="Shape 384"/>
          <p:cNvGrpSpPr/>
          <p:nvPr/>
        </p:nvGrpSpPr>
        <p:grpSpPr>
          <a:xfrm>
            <a:off x="1670220" y="2692244"/>
            <a:ext cx="936061" cy="2451262"/>
            <a:chOff x="7556500" y="3806825"/>
            <a:chExt cx="838313" cy="2195488"/>
          </a:xfrm>
        </p:grpSpPr>
        <p:sp>
          <p:nvSpPr>
            <p:cNvPr id="385" name="Shape 385"/>
            <p:cNvSpPr/>
            <p:nvPr/>
          </p:nvSpPr>
          <p:spPr>
            <a:xfrm>
              <a:off x="7699375" y="4440238"/>
              <a:ext cx="525600" cy="273000"/>
            </a:xfrm>
            <a:custGeom>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Shape 386"/>
            <p:cNvSpPr/>
            <p:nvPr/>
          </p:nvSpPr>
          <p:spPr>
            <a:xfrm>
              <a:off x="7699375" y="3806825"/>
              <a:ext cx="525600" cy="365100"/>
            </a:xfrm>
            <a:custGeom>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Shape 387"/>
            <p:cNvSpPr/>
            <p:nvPr/>
          </p:nvSpPr>
          <p:spPr>
            <a:xfrm>
              <a:off x="7854950" y="4611688"/>
              <a:ext cx="219000" cy="27000"/>
            </a:xfrm>
            <a:custGeom>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Shape 388"/>
            <p:cNvSpPr/>
            <p:nvPr/>
          </p:nvSpPr>
          <p:spPr>
            <a:xfrm>
              <a:off x="7929563" y="3865563"/>
              <a:ext cx="65100" cy="65100"/>
            </a:xfrm>
            <a:custGeom>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9" name="Shape 389"/>
            <p:cNvSpPr/>
            <p:nvPr/>
          </p:nvSpPr>
          <p:spPr>
            <a:xfrm>
              <a:off x="7556500" y="3984625"/>
              <a:ext cx="282600" cy="638100"/>
            </a:xfrm>
            <a:custGeom>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Shape 390"/>
            <p:cNvSpPr/>
            <p:nvPr/>
          </p:nvSpPr>
          <p:spPr>
            <a:xfrm>
              <a:off x="7732713" y="4075113"/>
              <a:ext cx="662100" cy="1927200"/>
            </a:xfrm>
            <a:custGeom>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Shape 391"/>
            <p:cNvSpPr/>
            <p:nvPr/>
          </p:nvSpPr>
          <p:spPr>
            <a:xfrm>
              <a:off x="7886700" y="5111750"/>
              <a:ext cx="65100" cy="58800"/>
            </a:xfrm>
            <a:custGeom>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392" name="Shape 392"/>
          <p:cNvPicPr preferRelativeResize="0"/>
          <p:nvPr/>
        </p:nvPicPr>
        <p:blipFill>
          <a:blip r:embed="rId3">
            <a:alphaModFix/>
          </a:blip>
          <a:stretch>
            <a:fillRect/>
          </a:stretch>
        </p:blipFill>
        <p:spPr>
          <a:xfrm>
            <a:off x="5912450" y="839000"/>
            <a:ext cx="1916100" cy="3535375"/>
          </a:xfrm>
          <a:prstGeom prst="rect">
            <a:avLst/>
          </a:prstGeom>
          <a:noFill/>
          <a:ln>
            <a:noFill/>
          </a:ln>
        </p:spPr>
      </p:pic>
      <p:pic>
        <p:nvPicPr>
          <p:cNvPr id="393" name="Shape 393"/>
          <p:cNvPicPr preferRelativeResize="0"/>
          <p:nvPr/>
        </p:nvPicPr>
        <p:blipFill>
          <a:blip r:embed="rId4">
            <a:alphaModFix/>
          </a:blip>
          <a:stretch>
            <a:fillRect/>
          </a:stretch>
        </p:blipFill>
        <p:spPr>
          <a:xfrm>
            <a:off x="5912450" y="839000"/>
            <a:ext cx="1916100" cy="3535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Shape 398"/>
          <p:cNvSpPr/>
          <p:nvPr/>
        </p:nvSpPr>
        <p:spPr>
          <a:xfrm>
            <a:off x="5819140" y="489800"/>
            <a:ext cx="2075120" cy="4163909"/>
          </a:xfrm>
          <a:custGeom>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000000"/>
          </a:solidFill>
          <a:ln cap="flat" cmpd="sng" w="9525">
            <a:solidFill>
              <a:srgbClr val="A5B0FE"/>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9" name="Shape 399"/>
          <p:cNvSpPr txBox="1"/>
          <p:nvPr>
            <p:ph idx="4294967295" type="body"/>
          </p:nvPr>
        </p:nvSpPr>
        <p:spPr>
          <a:xfrm>
            <a:off x="485850" y="671150"/>
            <a:ext cx="3609600" cy="3742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rgbClr val="A5B0FE"/>
                </a:solidFill>
                <a:latin typeface="Miriam Libre"/>
                <a:ea typeface="Miriam Libre"/>
                <a:cs typeface="Miriam Libre"/>
                <a:sym typeface="Miriam Libre"/>
              </a:rPr>
              <a:t>Authentication</a:t>
            </a:r>
            <a:r>
              <a:rPr lang="en">
                <a:solidFill>
                  <a:srgbClr val="A5B0FE"/>
                </a:solidFill>
                <a:latin typeface="Miriam Libre"/>
                <a:ea typeface="Miriam Libre"/>
                <a:cs typeface="Miriam Libre"/>
                <a:sym typeface="Miriam Libre"/>
              </a:rPr>
              <a:t> </a:t>
            </a:r>
            <a:endParaRPr>
              <a:solidFill>
                <a:srgbClr val="A5B0FE"/>
              </a:solidFill>
              <a:latin typeface="Miriam Libre"/>
              <a:ea typeface="Miriam Libre"/>
              <a:cs typeface="Miriam Libre"/>
              <a:sym typeface="Miriam Libre"/>
            </a:endParaRPr>
          </a:p>
          <a:p>
            <a:pPr indent="0" lvl="0" marL="0" rtl="0">
              <a:spcBef>
                <a:spcPts val="600"/>
              </a:spcBef>
              <a:spcAft>
                <a:spcPts val="0"/>
              </a:spcAft>
              <a:buNone/>
            </a:pPr>
            <a:r>
              <a:rPr lang="en" sz="1800"/>
              <a:t>If the user forgot to enter any of the informations it’ll pop up the unfilled spots and doesn’t allow the user to proceed.</a:t>
            </a:r>
            <a:endParaRPr sz="1800"/>
          </a:p>
        </p:txBody>
      </p:sp>
      <p:sp>
        <p:nvSpPr>
          <p:cNvPr id="400" name="Shape 400"/>
          <p:cNvSpPr/>
          <p:nvPr/>
        </p:nvSpPr>
        <p:spPr>
          <a:xfrm>
            <a:off x="5912450" y="839000"/>
            <a:ext cx="1888500" cy="335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Barlow Light"/>
                <a:ea typeface="Barlow Light"/>
                <a:cs typeface="Barlow Light"/>
                <a:sym typeface="Barlow Light"/>
              </a:rPr>
              <a:t>Place your screenshot here</a:t>
            </a:r>
            <a:endParaRPr sz="1000">
              <a:solidFill>
                <a:srgbClr val="FFFFFF"/>
              </a:solidFill>
              <a:latin typeface="Barlow Light"/>
              <a:ea typeface="Barlow Light"/>
              <a:cs typeface="Barlow Light"/>
              <a:sym typeface="Barlow Light"/>
            </a:endParaRPr>
          </a:p>
        </p:txBody>
      </p:sp>
      <p:sp>
        <p:nvSpPr>
          <p:cNvPr id="401" name="Shape 401"/>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402" name="Shape 402"/>
          <p:cNvGrpSpPr/>
          <p:nvPr/>
        </p:nvGrpSpPr>
        <p:grpSpPr>
          <a:xfrm>
            <a:off x="1670220" y="2692244"/>
            <a:ext cx="936061" cy="2451262"/>
            <a:chOff x="7556500" y="3806825"/>
            <a:chExt cx="838313" cy="2195488"/>
          </a:xfrm>
        </p:grpSpPr>
        <p:sp>
          <p:nvSpPr>
            <p:cNvPr id="403" name="Shape 403"/>
            <p:cNvSpPr/>
            <p:nvPr/>
          </p:nvSpPr>
          <p:spPr>
            <a:xfrm>
              <a:off x="7699375" y="4440238"/>
              <a:ext cx="525600" cy="273000"/>
            </a:xfrm>
            <a:custGeom>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Shape 404"/>
            <p:cNvSpPr/>
            <p:nvPr/>
          </p:nvSpPr>
          <p:spPr>
            <a:xfrm>
              <a:off x="7699375" y="3806825"/>
              <a:ext cx="525600" cy="365100"/>
            </a:xfrm>
            <a:custGeom>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Shape 405"/>
            <p:cNvSpPr/>
            <p:nvPr/>
          </p:nvSpPr>
          <p:spPr>
            <a:xfrm>
              <a:off x="7854950" y="4611688"/>
              <a:ext cx="219000" cy="27000"/>
            </a:xfrm>
            <a:custGeom>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Shape 406"/>
            <p:cNvSpPr/>
            <p:nvPr/>
          </p:nvSpPr>
          <p:spPr>
            <a:xfrm>
              <a:off x="7929563" y="3865563"/>
              <a:ext cx="65100" cy="65100"/>
            </a:xfrm>
            <a:custGeom>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Shape 407"/>
            <p:cNvSpPr/>
            <p:nvPr/>
          </p:nvSpPr>
          <p:spPr>
            <a:xfrm>
              <a:off x="7556500" y="3984625"/>
              <a:ext cx="282600" cy="638100"/>
            </a:xfrm>
            <a:custGeom>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Shape 408"/>
            <p:cNvSpPr/>
            <p:nvPr/>
          </p:nvSpPr>
          <p:spPr>
            <a:xfrm>
              <a:off x="7732713" y="4075113"/>
              <a:ext cx="662100" cy="1927200"/>
            </a:xfrm>
            <a:custGeom>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Shape 409"/>
            <p:cNvSpPr/>
            <p:nvPr/>
          </p:nvSpPr>
          <p:spPr>
            <a:xfrm>
              <a:off x="7886700" y="5111750"/>
              <a:ext cx="65100" cy="58800"/>
            </a:xfrm>
            <a:custGeom>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410" name="Shape 410"/>
          <p:cNvPicPr preferRelativeResize="0"/>
          <p:nvPr/>
        </p:nvPicPr>
        <p:blipFill>
          <a:blip r:embed="rId3">
            <a:alphaModFix/>
          </a:blip>
          <a:stretch>
            <a:fillRect/>
          </a:stretch>
        </p:blipFill>
        <p:spPr>
          <a:xfrm>
            <a:off x="5912450" y="839000"/>
            <a:ext cx="1916100" cy="3535375"/>
          </a:xfrm>
          <a:prstGeom prst="rect">
            <a:avLst/>
          </a:prstGeom>
          <a:noFill/>
          <a:ln>
            <a:noFill/>
          </a:ln>
        </p:spPr>
      </p:pic>
      <p:pic>
        <p:nvPicPr>
          <p:cNvPr id="411" name="Shape 411"/>
          <p:cNvPicPr preferRelativeResize="0"/>
          <p:nvPr/>
        </p:nvPicPr>
        <p:blipFill>
          <a:blip r:embed="rId4">
            <a:alphaModFix/>
          </a:blip>
          <a:stretch>
            <a:fillRect/>
          </a:stretch>
        </p:blipFill>
        <p:spPr>
          <a:xfrm>
            <a:off x="5912450" y="839000"/>
            <a:ext cx="1916100" cy="3535375"/>
          </a:xfrm>
          <a:prstGeom prst="rect">
            <a:avLst/>
          </a:prstGeom>
          <a:noFill/>
          <a:ln>
            <a:noFill/>
          </a:ln>
        </p:spPr>
      </p:pic>
      <p:pic>
        <p:nvPicPr>
          <p:cNvPr id="412" name="Shape 412"/>
          <p:cNvPicPr preferRelativeResize="0"/>
          <p:nvPr/>
        </p:nvPicPr>
        <p:blipFill>
          <a:blip r:embed="rId5">
            <a:alphaModFix/>
          </a:blip>
          <a:stretch>
            <a:fillRect/>
          </a:stretch>
        </p:blipFill>
        <p:spPr>
          <a:xfrm>
            <a:off x="5912450" y="776000"/>
            <a:ext cx="1916100" cy="3598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Shape 417"/>
          <p:cNvSpPr/>
          <p:nvPr/>
        </p:nvSpPr>
        <p:spPr>
          <a:xfrm>
            <a:off x="5819140" y="489800"/>
            <a:ext cx="2075120" cy="4163909"/>
          </a:xfrm>
          <a:custGeom>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000000"/>
          </a:solidFill>
          <a:ln cap="flat" cmpd="sng" w="9525">
            <a:solidFill>
              <a:srgbClr val="A5B0FE"/>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8" name="Shape 418"/>
          <p:cNvSpPr txBox="1"/>
          <p:nvPr>
            <p:ph idx="4294967295" type="body"/>
          </p:nvPr>
        </p:nvSpPr>
        <p:spPr>
          <a:xfrm>
            <a:off x="472125" y="489800"/>
            <a:ext cx="3609600" cy="3742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rgbClr val="A5B0FE"/>
                </a:solidFill>
                <a:latin typeface="Miriam Libre"/>
                <a:ea typeface="Miriam Libre"/>
                <a:cs typeface="Miriam Libre"/>
                <a:sym typeface="Miriam Libre"/>
              </a:rPr>
              <a:t>Enter for Searching</a:t>
            </a:r>
            <a:endParaRPr>
              <a:solidFill>
                <a:srgbClr val="A5B0FE"/>
              </a:solidFill>
              <a:latin typeface="Miriam Libre"/>
              <a:ea typeface="Miriam Libre"/>
              <a:cs typeface="Miriam Libre"/>
              <a:sym typeface="Miriam Libre"/>
            </a:endParaRPr>
          </a:p>
          <a:p>
            <a:pPr indent="0" lvl="0" marL="0" rtl="0">
              <a:spcBef>
                <a:spcPts val="600"/>
              </a:spcBef>
              <a:spcAft>
                <a:spcPts val="0"/>
              </a:spcAft>
              <a:buNone/>
            </a:pPr>
            <a:r>
              <a:rPr lang="en" sz="1800"/>
              <a:t>Here we are extracting the name of user, which was entered by the user during registration and requesting the user to click the button to got the search page.</a:t>
            </a:r>
            <a:endParaRPr sz="1800"/>
          </a:p>
        </p:txBody>
      </p:sp>
      <p:sp>
        <p:nvSpPr>
          <p:cNvPr id="419" name="Shape 419"/>
          <p:cNvSpPr/>
          <p:nvPr/>
        </p:nvSpPr>
        <p:spPr>
          <a:xfrm>
            <a:off x="5912450" y="839000"/>
            <a:ext cx="1888500" cy="335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Barlow Light"/>
                <a:ea typeface="Barlow Light"/>
                <a:cs typeface="Barlow Light"/>
                <a:sym typeface="Barlow Light"/>
              </a:rPr>
              <a:t>Place your screenshot here</a:t>
            </a:r>
            <a:endParaRPr sz="1000">
              <a:solidFill>
                <a:srgbClr val="FFFFFF"/>
              </a:solidFill>
              <a:latin typeface="Barlow Light"/>
              <a:ea typeface="Barlow Light"/>
              <a:cs typeface="Barlow Light"/>
              <a:sym typeface="Barlow Light"/>
            </a:endParaRPr>
          </a:p>
        </p:txBody>
      </p:sp>
      <p:sp>
        <p:nvSpPr>
          <p:cNvPr id="420" name="Shape 420"/>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421" name="Shape 421"/>
          <p:cNvGrpSpPr/>
          <p:nvPr/>
        </p:nvGrpSpPr>
        <p:grpSpPr>
          <a:xfrm>
            <a:off x="1670220" y="2692244"/>
            <a:ext cx="936061" cy="2451262"/>
            <a:chOff x="7556500" y="3806825"/>
            <a:chExt cx="838313" cy="2195488"/>
          </a:xfrm>
        </p:grpSpPr>
        <p:sp>
          <p:nvSpPr>
            <p:cNvPr id="422" name="Shape 422"/>
            <p:cNvSpPr/>
            <p:nvPr/>
          </p:nvSpPr>
          <p:spPr>
            <a:xfrm>
              <a:off x="7699375" y="4440238"/>
              <a:ext cx="525600" cy="273000"/>
            </a:xfrm>
            <a:custGeom>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Shape 423"/>
            <p:cNvSpPr/>
            <p:nvPr/>
          </p:nvSpPr>
          <p:spPr>
            <a:xfrm>
              <a:off x="7699375" y="3806825"/>
              <a:ext cx="525600" cy="365100"/>
            </a:xfrm>
            <a:custGeom>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Shape 424"/>
            <p:cNvSpPr/>
            <p:nvPr/>
          </p:nvSpPr>
          <p:spPr>
            <a:xfrm>
              <a:off x="7854950" y="4611688"/>
              <a:ext cx="219000" cy="27000"/>
            </a:xfrm>
            <a:custGeom>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Shape 425"/>
            <p:cNvSpPr/>
            <p:nvPr/>
          </p:nvSpPr>
          <p:spPr>
            <a:xfrm>
              <a:off x="7929563" y="3865563"/>
              <a:ext cx="65100" cy="65100"/>
            </a:xfrm>
            <a:custGeom>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Shape 426"/>
            <p:cNvSpPr/>
            <p:nvPr/>
          </p:nvSpPr>
          <p:spPr>
            <a:xfrm>
              <a:off x="7556500" y="3984625"/>
              <a:ext cx="282600" cy="638100"/>
            </a:xfrm>
            <a:custGeom>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Shape 427"/>
            <p:cNvSpPr/>
            <p:nvPr/>
          </p:nvSpPr>
          <p:spPr>
            <a:xfrm>
              <a:off x="7732713" y="4075113"/>
              <a:ext cx="662100" cy="1927200"/>
            </a:xfrm>
            <a:custGeom>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Shape 428"/>
            <p:cNvSpPr/>
            <p:nvPr/>
          </p:nvSpPr>
          <p:spPr>
            <a:xfrm>
              <a:off x="7886700" y="5111750"/>
              <a:ext cx="65100" cy="58800"/>
            </a:xfrm>
            <a:custGeom>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429" name="Shape 429"/>
          <p:cNvPicPr preferRelativeResize="0"/>
          <p:nvPr/>
        </p:nvPicPr>
        <p:blipFill>
          <a:blip r:embed="rId3">
            <a:alphaModFix/>
          </a:blip>
          <a:stretch>
            <a:fillRect/>
          </a:stretch>
        </p:blipFill>
        <p:spPr>
          <a:xfrm>
            <a:off x="5912450" y="839000"/>
            <a:ext cx="1916100" cy="3535375"/>
          </a:xfrm>
          <a:prstGeom prst="rect">
            <a:avLst/>
          </a:prstGeom>
          <a:noFill/>
          <a:ln>
            <a:noFill/>
          </a:ln>
        </p:spPr>
      </p:pic>
      <p:pic>
        <p:nvPicPr>
          <p:cNvPr id="430" name="Shape 430"/>
          <p:cNvPicPr preferRelativeResize="0"/>
          <p:nvPr/>
        </p:nvPicPr>
        <p:blipFill>
          <a:blip r:embed="rId4">
            <a:alphaModFix/>
          </a:blip>
          <a:stretch>
            <a:fillRect/>
          </a:stretch>
        </p:blipFill>
        <p:spPr>
          <a:xfrm>
            <a:off x="5912450" y="839000"/>
            <a:ext cx="1916100" cy="3535375"/>
          </a:xfrm>
          <a:prstGeom prst="rect">
            <a:avLst/>
          </a:prstGeom>
          <a:noFill/>
          <a:ln>
            <a:noFill/>
          </a:ln>
        </p:spPr>
      </p:pic>
      <p:pic>
        <p:nvPicPr>
          <p:cNvPr id="431" name="Shape 431"/>
          <p:cNvPicPr preferRelativeResize="0"/>
          <p:nvPr/>
        </p:nvPicPr>
        <p:blipFill>
          <a:blip r:embed="rId5">
            <a:alphaModFix/>
          </a:blip>
          <a:stretch>
            <a:fillRect/>
          </a:stretch>
        </p:blipFill>
        <p:spPr>
          <a:xfrm>
            <a:off x="5912450" y="776000"/>
            <a:ext cx="1916100" cy="3598375"/>
          </a:xfrm>
          <a:prstGeom prst="rect">
            <a:avLst/>
          </a:prstGeom>
          <a:noFill/>
          <a:ln>
            <a:noFill/>
          </a:ln>
        </p:spPr>
      </p:pic>
      <p:pic>
        <p:nvPicPr>
          <p:cNvPr id="432" name="Shape 432"/>
          <p:cNvPicPr preferRelativeResize="0"/>
          <p:nvPr/>
        </p:nvPicPr>
        <p:blipFill>
          <a:blip r:embed="rId6">
            <a:alphaModFix/>
          </a:blip>
          <a:stretch>
            <a:fillRect/>
          </a:stretch>
        </p:blipFill>
        <p:spPr>
          <a:xfrm>
            <a:off x="5912450" y="839000"/>
            <a:ext cx="1916100" cy="3418626"/>
          </a:xfrm>
          <a:prstGeom prst="rect">
            <a:avLst/>
          </a:prstGeom>
          <a:noFill/>
          <a:ln>
            <a:noFill/>
          </a:ln>
        </p:spPr>
      </p:pic>
      <p:sp>
        <p:nvSpPr>
          <p:cNvPr id="433" name="Shape 433"/>
          <p:cNvSpPr txBox="1"/>
          <p:nvPr/>
        </p:nvSpPr>
        <p:spPr>
          <a:xfrm>
            <a:off x="6530675" y="3742600"/>
            <a:ext cx="769200" cy="336600"/>
          </a:xfrm>
          <a:prstGeom prst="rect">
            <a:avLst/>
          </a:prstGeom>
          <a:solidFill>
            <a:srgbClr val="FFFFFF"/>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Shape 438"/>
          <p:cNvSpPr/>
          <p:nvPr/>
        </p:nvSpPr>
        <p:spPr>
          <a:xfrm>
            <a:off x="5819140" y="489800"/>
            <a:ext cx="2075120" cy="4163909"/>
          </a:xfrm>
          <a:custGeom>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000000"/>
          </a:solidFill>
          <a:ln cap="flat" cmpd="sng" w="9525">
            <a:solidFill>
              <a:srgbClr val="A5B0FE"/>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9" name="Shape 439"/>
          <p:cNvSpPr txBox="1"/>
          <p:nvPr>
            <p:ph idx="4294967295" type="body"/>
          </p:nvPr>
        </p:nvSpPr>
        <p:spPr>
          <a:xfrm>
            <a:off x="389725" y="423925"/>
            <a:ext cx="3609600" cy="3742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rgbClr val="A5B0FE"/>
                </a:solidFill>
                <a:latin typeface="Miriam Libre"/>
                <a:ea typeface="Miriam Libre"/>
                <a:cs typeface="Miriam Libre"/>
                <a:sym typeface="Miriam Libre"/>
              </a:rPr>
              <a:t>Search Page</a:t>
            </a:r>
            <a:endParaRPr>
              <a:solidFill>
                <a:srgbClr val="A5B0FE"/>
              </a:solidFill>
              <a:latin typeface="Miriam Libre"/>
              <a:ea typeface="Miriam Libre"/>
              <a:cs typeface="Miriam Libre"/>
              <a:sym typeface="Miriam Libre"/>
            </a:endParaRPr>
          </a:p>
          <a:p>
            <a:pPr indent="0" lvl="0" marL="0" rtl="0">
              <a:spcBef>
                <a:spcPts val="600"/>
              </a:spcBef>
              <a:spcAft>
                <a:spcPts val="0"/>
              </a:spcAft>
              <a:buNone/>
            </a:pPr>
            <a:r>
              <a:rPr lang="en" sz="1800"/>
              <a:t>Here user can search the disease and it will be searched according to the “letter” entered by the user.And by clicking on the name -&gt; collect info button one will reach to the next.</a:t>
            </a:r>
            <a:endParaRPr sz="1800"/>
          </a:p>
        </p:txBody>
      </p:sp>
      <p:sp>
        <p:nvSpPr>
          <p:cNvPr id="440" name="Shape 440"/>
          <p:cNvSpPr/>
          <p:nvPr/>
        </p:nvSpPr>
        <p:spPr>
          <a:xfrm>
            <a:off x="5912450" y="839000"/>
            <a:ext cx="1888500" cy="335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Barlow Light"/>
                <a:ea typeface="Barlow Light"/>
                <a:cs typeface="Barlow Light"/>
                <a:sym typeface="Barlow Light"/>
              </a:rPr>
              <a:t>Place your screenshot here</a:t>
            </a:r>
            <a:endParaRPr sz="1000">
              <a:solidFill>
                <a:srgbClr val="FFFFFF"/>
              </a:solidFill>
              <a:latin typeface="Barlow Light"/>
              <a:ea typeface="Barlow Light"/>
              <a:cs typeface="Barlow Light"/>
              <a:sym typeface="Barlow Light"/>
            </a:endParaRPr>
          </a:p>
        </p:txBody>
      </p:sp>
      <p:sp>
        <p:nvSpPr>
          <p:cNvPr id="441" name="Shape 441"/>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442" name="Shape 442"/>
          <p:cNvGrpSpPr/>
          <p:nvPr/>
        </p:nvGrpSpPr>
        <p:grpSpPr>
          <a:xfrm>
            <a:off x="1670220" y="2692244"/>
            <a:ext cx="936061" cy="2451262"/>
            <a:chOff x="7556500" y="3806825"/>
            <a:chExt cx="838313" cy="2195488"/>
          </a:xfrm>
        </p:grpSpPr>
        <p:sp>
          <p:nvSpPr>
            <p:cNvPr id="443" name="Shape 443"/>
            <p:cNvSpPr/>
            <p:nvPr/>
          </p:nvSpPr>
          <p:spPr>
            <a:xfrm>
              <a:off x="7699375" y="4440238"/>
              <a:ext cx="525600" cy="273000"/>
            </a:xfrm>
            <a:custGeom>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Shape 444"/>
            <p:cNvSpPr/>
            <p:nvPr/>
          </p:nvSpPr>
          <p:spPr>
            <a:xfrm>
              <a:off x="7699375" y="3806825"/>
              <a:ext cx="525600" cy="365100"/>
            </a:xfrm>
            <a:custGeom>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Shape 445"/>
            <p:cNvSpPr/>
            <p:nvPr/>
          </p:nvSpPr>
          <p:spPr>
            <a:xfrm>
              <a:off x="7854950" y="4611688"/>
              <a:ext cx="219000" cy="27000"/>
            </a:xfrm>
            <a:custGeom>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Shape 446"/>
            <p:cNvSpPr/>
            <p:nvPr/>
          </p:nvSpPr>
          <p:spPr>
            <a:xfrm>
              <a:off x="7929563" y="3865563"/>
              <a:ext cx="65100" cy="65100"/>
            </a:xfrm>
            <a:custGeom>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7" name="Shape 447"/>
            <p:cNvSpPr/>
            <p:nvPr/>
          </p:nvSpPr>
          <p:spPr>
            <a:xfrm>
              <a:off x="7556500" y="3984625"/>
              <a:ext cx="282600" cy="638100"/>
            </a:xfrm>
            <a:custGeom>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8" name="Shape 448"/>
            <p:cNvSpPr/>
            <p:nvPr/>
          </p:nvSpPr>
          <p:spPr>
            <a:xfrm>
              <a:off x="7732713" y="4075113"/>
              <a:ext cx="662100" cy="1927200"/>
            </a:xfrm>
            <a:custGeom>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9" name="Shape 449"/>
            <p:cNvSpPr/>
            <p:nvPr/>
          </p:nvSpPr>
          <p:spPr>
            <a:xfrm>
              <a:off x="7886700" y="5111750"/>
              <a:ext cx="65100" cy="58800"/>
            </a:xfrm>
            <a:custGeom>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450" name="Shape 450"/>
          <p:cNvPicPr preferRelativeResize="0"/>
          <p:nvPr/>
        </p:nvPicPr>
        <p:blipFill>
          <a:blip r:embed="rId3">
            <a:alphaModFix/>
          </a:blip>
          <a:stretch>
            <a:fillRect/>
          </a:stretch>
        </p:blipFill>
        <p:spPr>
          <a:xfrm>
            <a:off x="5912450" y="839000"/>
            <a:ext cx="1916100" cy="3535375"/>
          </a:xfrm>
          <a:prstGeom prst="rect">
            <a:avLst/>
          </a:prstGeom>
          <a:noFill/>
          <a:ln>
            <a:noFill/>
          </a:ln>
        </p:spPr>
      </p:pic>
      <p:pic>
        <p:nvPicPr>
          <p:cNvPr id="451" name="Shape 451"/>
          <p:cNvPicPr preferRelativeResize="0"/>
          <p:nvPr/>
        </p:nvPicPr>
        <p:blipFill>
          <a:blip r:embed="rId4">
            <a:alphaModFix/>
          </a:blip>
          <a:stretch>
            <a:fillRect/>
          </a:stretch>
        </p:blipFill>
        <p:spPr>
          <a:xfrm>
            <a:off x="5912450" y="839000"/>
            <a:ext cx="1916100" cy="3535375"/>
          </a:xfrm>
          <a:prstGeom prst="rect">
            <a:avLst/>
          </a:prstGeom>
          <a:noFill/>
          <a:ln>
            <a:noFill/>
          </a:ln>
        </p:spPr>
      </p:pic>
      <p:pic>
        <p:nvPicPr>
          <p:cNvPr id="452" name="Shape 452"/>
          <p:cNvPicPr preferRelativeResize="0"/>
          <p:nvPr/>
        </p:nvPicPr>
        <p:blipFill>
          <a:blip r:embed="rId5">
            <a:alphaModFix/>
          </a:blip>
          <a:stretch>
            <a:fillRect/>
          </a:stretch>
        </p:blipFill>
        <p:spPr>
          <a:xfrm>
            <a:off x="5912450" y="776000"/>
            <a:ext cx="1916100" cy="3598375"/>
          </a:xfrm>
          <a:prstGeom prst="rect">
            <a:avLst/>
          </a:prstGeom>
          <a:noFill/>
          <a:ln>
            <a:noFill/>
          </a:ln>
        </p:spPr>
      </p:pic>
      <p:pic>
        <p:nvPicPr>
          <p:cNvPr id="453" name="Shape 453"/>
          <p:cNvPicPr preferRelativeResize="0"/>
          <p:nvPr/>
        </p:nvPicPr>
        <p:blipFill>
          <a:blip r:embed="rId6">
            <a:alphaModFix/>
          </a:blip>
          <a:stretch>
            <a:fillRect/>
          </a:stretch>
        </p:blipFill>
        <p:spPr>
          <a:xfrm>
            <a:off x="5912450" y="839000"/>
            <a:ext cx="1916100" cy="3418626"/>
          </a:xfrm>
          <a:prstGeom prst="rect">
            <a:avLst/>
          </a:prstGeom>
          <a:noFill/>
          <a:ln>
            <a:noFill/>
          </a:ln>
        </p:spPr>
      </p:pic>
      <p:pic>
        <p:nvPicPr>
          <p:cNvPr id="454" name="Shape 454"/>
          <p:cNvPicPr preferRelativeResize="0"/>
          <p:nvPr/>
        </p:nvPicPr>
        <p:blipFill>
          <a:blip r:embed="rId7">
            <a:alphaModFix/>
          </a:blip>
          <a:stretch>
            <a:fillRect/>
          </a:stretch>
        </p:blipFill>
        <p:spPr>
          <a:xfrm>
            <a:off x="5912450" y="839000"/>
            <a:ext cx="1916100" cy="3535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Shape 459"/>
          <p:cNvSpPr/>
          <p:nvPr/>
        </p:nvSpPr>
        <p:spPr>
          <a:xfrm>
            <a:off x="5819140" y="489800"/>
            <a:ext cx="2075120" cy="4163909"/>
          </a:xfrm>
          <a:custGeom>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000000"/>
          </a:solidFill>
          <a:ln cap="flat" cmpd="sng" w="9525">
            <a:solidFill>
              <a:srgbClr val="A5B0FE"/>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0" name="Shape 460"/>
          <p:cNvSpPr txBox="1"/>
          <p:nvPr>
            <p:ph idx="4294967295" type="body"/>
          </p:nvPr>
        </p:nvSpPr>
        <p:spPr>
          <a:xfrm>
            <a:off x="389725" y="423925"/>
            <a:ext cx="3609600" cy="3742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rgbClr val="A5B0FE"/>
                </a:solidFill>
                <a:latin typeface="Miriam Libre"/>
                <a:ea typeface="Miriam Libre"/>
                <a:cs typeface="Miriam Libre"/>
                <a:sym typeface="Miriam Libre"/>
              </a:rPr>
              <a:t>Symptoms</a:t>
            </a:r>
            <a:endParaRPr>
              <a:solidFill>
                <a:srgbClr val="A5B0FE"/>
              </a:solidFill>
              <a:latin typeface="Miriam Libre"/>
              <a:ea typeface="Miriam Libre"/>
              <a:cs typeface="Miriam Libre"/>
              <a:sym typeface="Miriam Libre"/>
            </a:endParaRPr>
          </a:p>
          <a:p>
            <a:pPr indent="0" lvl="0" marL="0" rtl="0">
              <a:spcBef>
                <a:spcPts val="600"/>
              </a:spcBef>
              <a:spcAft>
                <a:spcPts val="0"/>
              </a:spcAft>
              <a:buNone/>
            </a:pPr>
            <a:r>
              <a:rPr lang="en" sz="1800"/>
              <a:t>Here user can finds the Symptoms of the corresponding searched diseases.</a:t>
            </a:r>
            <a:endParaRPr sz="1800"/>
          </a:p>
        </p:txBody>
      </p:sp>
      <p:sp>
        <p:nvSpPr>
          <p:cNvPr id="461" name="Shape 461"/>
          <p:cNvSpPr/>
          <p:nvPr/>
        </p:nvSpPr>
        <p:spPr>
          <a:xfrm>
            <a:off x="5912450" y="839000"/>
            <a:ext cx="1888500" cy="335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Barlow Light"/>
                <a:ea typeface="Barlow Light"/>
                <a:cs typeface="Barlow Light"/>
                <a:sym typeface="Barlow Light"/>
              </a:rPr>
              <a:t>Place your screenshot here</a:t>
            </a:r>
            <a:endParaRPr sz="1000">
              <a:solidFill>
                <a:srgbClr val="FFFFFF"/>
              </a:solidFill>
              <a:latin typeface="Barlow Light"/>
              <a:ea typeface="Barlow Light"/>
              <a:cs typeface="Barlow Light"/>
              <a:sym typeface="Barlow Light"/>
            </a:endParaRPr>
          </a:p>
        </p:txBody>
      </p:sp>
      <p:sp>
        <p:nvSpPr>
          <p:cNvPr id="462" name="Shape 462"/>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463" name="Shape 463"/>
          <p:cNvGrpSpPr/>
          <p:nvPr/>
        </p:nvGrpSpPr>
        <p:grpSpPr>
          <a:xfrm>
            <a:off x="1670220" y="2692244"/>
            <a:ext cx="936061" cy="2451262"/>
            <a:chOff x="7556500" y="3806825"/>
            <a:chExt cx="838313" cy="2195488"/>
          </a:xfrm>
        </p:grpSpPr>
        <p:sp>
          <p:nvSpPr>
            <p:cNvPr id="464" name="Shape 464"/>
            <p:cNvSpPr/>
            <p:nvPr/>
          </p:nvSpPr>
          <p:spPr>
            <a:xfrm>
              <a:off x="7699375" y="4440238"/>
              <a:ext cx="525600" cy="273000"/>
            </a:xfrm>
            <a:custGeom>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Shape 465"/>
            <p:cNvSpPr/>
            <p:nvPr/>
          </p:nvSpPr>
          <p:spPr>
            <a:xfrm>
              <a:off x="7699375" y="3806825"/>
              <a:ext cx="525600" cy="365100"/>
            </a:xfrm>
            <a:custGeom>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Shape 466"/>
            <p:cNvSpPr/>
            <p:nvPr/>
          </p:nvSpPr>
          <p:spPr>
            <a:xfrm>
              <a:off x="7854950" y="4611688"/>
              <a:ext cx="219000" cy="27000"/>
            </a:xfrm>
            <a:custGeom>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Shape 467"/>
            <p:cNvSpPr/>
            <p:nvPr/>
          </p:nvSpPr>
          <p:spPr>
            <a:xfrm>
              <a:off x="7929563" y="3865563"/>
              <a:ext cx="65100" cy="65100"/>
            </a:xfrm>
            <a:custGeom>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Shape 468"/>
            <p:cNvSpPr/>
            <p:nvPr/>
          </p:nvSpPr>
          <p:spPr>
            <a:xfrm>
              <a:off x="7556500" y="3984625"/>
              <a:ext cx="282600" cy="638100"/>
            </a:xfrm>
            <a:custGeom>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Shape 469"/>
            <p:cNvSpPr/>
            <p:nvPr/>
          </p:nvSpPr>
          <p:spPr>
            <a:xfrm>
              <a:off x="7732713" y="4075113"/>
              <a:ext cx="662100" cy="1927200"/>
            </a:xfrm>
            <a:custGeom>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Shape 470"/>
            <p:cNvSpPr/>
            <p:nvPr/>
          </p:nvSpPr>
          <p:spPr>
            <a:xfrm>
              <a:off x="7886700" y="5111750"/>
              <a:ext cx="65100" cy="58800"/>
            </a:xfrm>
            <a:custGeom>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471" name="Shape 471"/>
          <p:cNvPicPr preferRelativeResize="0"/>
          <p:nvPr/>
        </p:nvPicPr>
        <p:blipFill>
          <a:blip r:embed="rId3">
            <a:alphaModFix/>
          </a:blip>
          <a:stretch>
            <a:fillRect/>
          </a:stretch>
        </p:blipFill>
        <p:spPr>
          <a:xfrm>
            <a:off x="5912450" y="839000"/>
            <a:ext cx="1916100" cy="3535375"/>
          </a:xfrm>
          <a:prstGeom prst="rect">
            <a:avLst/>
          </a:prstGeom>
          <a:noFill/>
          <a:ln>
            <a:noFill/>
          </a:ln>
        </p:spPr>
      </p:pic>
      <p:pic>
        <p:nvPicPr>
          <p:cNvPr id="472" name="Shape 472"/>
          <p:cNvPicPr preferRelativeResize="0"/>
          <p:nvPr/>
        </p:nvPicPr>
        <p:blipFill>
          <a:blip r:embed="rId4">
            <a:alphaModFix/>
          </a:blip>
          <a:stretch>
            <a:fillRect/>
          </a:stretch>
        </p:blipFill>
        <p:spPr>
          <a:xfrm>
            <a:off x="5912450" y="839000"/>
            <a:ext cx="1916100" cy="3535375"/>
          </a:xfrm>
          <a:prstGeom prst="rect">
            <a:avLst/>
          </a:prstGeom>
          <a:noFill/>
          <a:ln>
            <a:noFill/>
          </a:ln>
        </p:spPr>
      </p:pic>
      <p:pic>
        <p:nvPicPr>
          <p:cNvPr id="473" name="Shape 473"/>
          <p:cNvPicPr preferRelativeResize="0"/>
          <p:nvPr/>
        </p:nvPicPr>
        <p:blipFill>
          <a:blip r:embed="rId5">
            <a:alphaModFix/>
          </a:blip>
          <a:stretch>
            <a:fillRect/>
          </a:stretch>
        </p:blipFill>
        <p:spPr>
          <a:xfrm>
            <a:off x="5912450" y="776000"/>
            <a:ext cx="1916100" cy="3598375"/>
          </a:xfrm>
          <a:prstGeom prst="rect">
            <a:avLst/>
          </a:prstGeom>
          <a:noFill/>
          <a:ln>
            <a:noFill/>
          </a:ln>
        </p:spPr>
      </p:pic>
      <p:pic>
        <p:nvPicPr>
          <p:cNvPr id="474" name="Shape 474"/>
          <p:cNvPicPr preferRelativeResize="0"/>
          <p:nvPr/>
        </p:nvPicPr>
        <p:blipFill>
          <a:blip r:embed="rId6">
            <a:alphaModFix/>
          </a:blip>
          <a:stretch>
            <a:fillRect/>
          </a:stretch>
        </p:blipFill>
        <p:spPr>
          <a:xfrm>
            <a:off x="5912450" y="839000"/>
            <a:ext cx="1916100" cy="3418626"/>
          </a:xfrm>
          <a:prstGeom prst="rect">
            <a:avLst/>
          </a:prstGeom>
          <a:noFill/>
          <a:ln>
            <a:noFill/>
          </a:ln>
        </p:spPr>
      </p:pic>
      <p:pic>
        <p:nvPicPr>
          <p:cNvPr id="475" name="Shape 475"/>
          <p:cNvPicPr preferRelativeResize="0"/>
          <p:nvPr/>
        </p:nvPicPr>
        <p:blipFill>
          <a:blip r:embed="rId7">
            <a:alphaModFix/>
          </a:blip>
          <a:stretch>
            <a:fillRect/>
          </a:stretch>
        </p:blipFill>
        <p:spPr>
          <a:xfrm>
            <a:off x="5912450" y="839000"/>
            <a:ext cx="1916100" cy="3535375"/>
          </a:xfrm>
          <a:prstGeom prst="rect">
            <a:avLst/>
          </a:prstGeom>
          <a:noFill/>
          <a:ln>
            <a:noFill/>
          </a:ln>
        </p:spPr>
      </p:pic>
      <p:pic>
        <p:nvPicPr>
          <p:cNvPr id="476" name="Shape 476"/>
          <p:cNvPicPr preferRelativeResize="0"/>
          <p:nvPr/>
        </p:nvPicPr>
        <p:blipFill>
          <a:blip r:embed="rId8">
            <a:alphaModFix/>
          </a:blip>
          <a:stretch>
            <a:fillRect/>
          </a:stretch>
        </p:blipFill>
        <p:spPr>
          <a:xfrm>
            <a:off x="5912450" y="839000"/>
            <a:ext cx="1916100" cy="3535375"/>
          </a:xfrm>
          <a:prstGeom prst="rect">
            <a:avLst/>
          </a:prstGeom>
          <a:noFill/>
          <a:ln>
            <a:noFill/>
          </a:ln>
        </p:spPr>
      </p:pic>
      <p:pic>
        <p:nvPicPr>
          <p:cNvPr id="477" name="Shape 477"/>
          <p:cNvPicPr preferRelativeResize="0"/>
          <p:nvPr/>
        </p:nvPicPr>
        <p:blipFill>
          <a:blip r:embed="rId9">
            <a:alphaModFix/>
          </a:blip>
          <a:stretch>
            <a:fillRect/>
          </a:stretch>
        </p:blipFill>
        <p:spPr>
          <a:xfrm>
            <a:off x="5912450" y="839000"/>
            <a:ext cx="1916100" cy="35353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Shape 482"/>
          <p:cNvSpPr/>
          <p:nvPr/>
        </p:nvSpPr>
        <p:spPr>
          <a:xfrm>
            <a:off x="5819140" y="489800"/>
            <a:ext cx="2075120" cy="4163909"/>
          </a:xfrm>
          <a:custGeom>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000000"/>
          </a:solidFill>
          <a:ln cap="flat" cmpd="sng" w="9525">
            <a:solidFill>
              <a:srgbClr val="A5B0FE"/>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3" name="Shape 483"/>
          <p:cNvSpPr txBox="1"/>
          <p:nvPr>
            <p:ph idx="4294967295" type="body"/>
          </p:nvPr>
        </p:nvSpPr>
        <p:spPr>
          <a:xfrm>
            <a:off x="389725" y="423925"/>
            <a:ext cx="3609600" cy="3742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rgbClr val="A5B0FE"/>
                </a:solidFill>
                <a:latin typeface="Miriam Libre"/>
                <a:ea typeface="Miriam Libre"/>
                <a:cs typeface="Miriam Libre"/>
                <a:sym typeface="Miriam Libre"/>
              </a:rPr>
              <a:t>Medicine</a:t>
            </a:r>
            <a:r>
              <a:rPr lang="en">
                <a:solidFill>
                  <a:srgbClr val="A5B0FE"/>
                </a:solidFill>
                <a:latin typeface="Miriam Libre"/>
                <a:ea typeface="Miriam Libre"/>
                <a:cs typeface="Miriam Libre"/>
                <a:sym typeface="Miriam Libre"/>
              </a:rPr>
              <a:t>s</a:t>
            </a:r>
            <a:endParaRPr>
              <a:solidFill>
                <a:srgbClr val="A5B0FE"/>
              </a:solidFill>
              <a:latin typeface="Miriam Libre"/>
              <a:ea typeface="Miriam Libre"/>
              <a:cs typeface="Miriam Libre"/>
              <a:sym typeface="Miriam Libre"/>
            </a:endParaRPr>
          </a:p>
          <a:p>
            <a:pPr indent="0" lvl="0" marL="0" rtl="0">
              <a:spcBef>
                <a:spcPts val="600"/>
              </a:spcBef>
              <a:spcAft>
                <a:spcPts val="0"/>
              </a:spcAft>
              <a:buNone/>
            </a:pPr>
            <a:r>
              <a:rPr lang="en" sz="1800"/>
              <a:t>Here user can finds the Medicines with price of the corresponding searched diseases.</a:t>
            </a:r>
            <a:endParaRPr sz="1800"/>
          </a:p>
        </p:txBody>
      </p:sp>
      <p:sp>
        <p:nvSpPr>
          <p:cNvPr id="484" name="Shape 484"/>
          <p:cNvSpPr/>
          <p:nvPr/>
        </p:nvSpPr>
        <p:spPr>
          <a:xfrm>
            <a:off x="5912450" y="839000"/>
            <a:ext cx="1888500" cy="335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Barlow Light"/>
                <a:ea typeface="Barlow Light"/>
                <a:cs typeface="Barlow Light"/>
                <a:sym typeface="Barlow Light"/>
              </a:rPr>
              <a:t>Place your screenshot here</a:t>
            </a:r>
            <a:endParaRPr sz="1000">
              <a:solidFill>
                <a:srgbClr val="FFFFFF"/>
              </a:solidFill>
              <a:latin typeface="Barlow Light"/>
              <a:ea typeface="Barlow Light"/>
              <a:cs typeface="Barlow Light"/>
              <a:sym typeface="Barlow Light"/>
            </a:endParaRPr>
          </a:p>
        </p:txBody>
      </p:sp>
      <p:sp>
        <p:nvSpPr>
          <p:cNvPr id="485" name="Shape 485"/>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486" name="Shape 486"/>
          <p:cNvGrpSpPr/>
          <p:nvPr/>
        </p:nvGrpSpPr>
        <p:grpSpPr>
          <a:xfrm>
            <a:off x="1670220" y="2692244"/>
            <a:ext cx="936061" cy="2451262"/>
            <a:chOff x="7556500" y="3806825"/>
            <a:chExt cx="838313" cy="2195488"/>
          </a:xfrm>
        </p:grpSpPr>
        <p:sp>
          <p:nvSpPr>
            <p:cNvPr id="487" name="Shape 487"/>
            <p:cNvSpPr/>
            <p:nvPr/>
          </p:nvSpPr>
          <p:spPr>
            <a:xfrm>
              <a:off x="7699375" y="4440238"/>
              <a:ext cx="525600" cy="273000"/>
            </a:xfrm>
            <a:custGeom>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8" name="Shape 488"/>
            <p:cNvSpPr/>
            <p:nvPr/>
          </p:nvSpPr>
          <p:spPr>
            <a:xfrm>
              <a:off x="7699375" y="3806825"/>
              <a:ext cx="525600" cy="365100"/>
            </a:xfrm>
            <a:custGeom>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9" name="Shape 489"/>
            <p:cNvSpPr/>
            <p:nvPr/>
          </p:nvSpPr>
          <p:spPr>
            <a:xfrm>
              <a:off x="7854950" y="4611688"/>
              <a:ext cx="219000" cy="27000"/>
            </a:xfrm>
            <a:custGeom>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0" name="Shape 490"/>
            <p:cNvSpPr/>
            <p:nvPr/>
          </p:nvSpPr>
          <p:spPr>
            <a:xfrm>
              <a:off x="7929563" y="3865563"/>
              <a:ext cx="65100" cy="65100"/>
            </a:xfrm>
            <a:custGeom>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1" name="Shape 491"/>
            <p:cNvSpPr/>
            <p:nvPr/>
          </p:nvSpPr>
          <p:spPr>
            <a:xfrm>
              <a:off x="7556500" y="3984625"/>
              <a:ext cx="282600" cy="638100"/>
            </a:xfrm>
            <a:custGeom>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2" name="Shape 492"/>
            <p:cNvSpPr/>
            <p:nvPr/>
          </p:nvSpPr>
          <p:spPr>
            <a:xfrm>
              <a:off x="7732713" y="4075113"/>
              <a:ext cx="662100" cy="1927200"/>
            </a:xfrm>
            <a:custGeom>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3" name="Shape 493"/>
            <p:cNvSpPr/>
            <p:nvPr/>
          </p:nvSpPr>
          <p:spPr>
            <a:xfrm>
              <a:off x="7886700" y="5111750"/>
              <a:ext cx="65100" cy="58800"/>
            </a:xfrm>
            <a:custGeom>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494" name="Shape 494"/>
          <p:cNvPicPr preferRelativeResize="0"/>
          <p:nvPr/>
        </p:nvPicPr>
        <p:blipFill>
          <a:blip r:embed="rId3">
            <a:alphaModFix/>
          </a:blip>
          <a:stretch>
            <a:fillRect/>
          </a:stretch>
        </p:blipFill>
        <p:spPr>
          <a:xfrm>
            <a:off x="5912450" y="839000"/>
            <a:ext cx="1916100" cy="3535375"/>
          </a:xfrm>
          <a:prstGeom prst="rect">
            <a:avLst/>
          </a:prstGeom>
          <a:noFill/>
          <a:ln>
            <a:noFill/>
          </a:ln>
        </p:spPr>
      </p:pic>
      <p:pic>
        <p:nvPicPr>
          <p:cNvPr id="495" name="Shape 495"/>
          <p:cNvPicPr preferRelativeResize="0"/>
          <p:nvPr/>
        </p:nvPicPr>
        <p:blipFill>
          <a:blip r:embed="rId4">
            <a:alphaModFix/>
          </a:blip>
          <a:stretch>
            <a:fillRect/>
          </a:stretch>
        </p:blipFill>
        <p:spPr>
          <a:xfrm>
            <a:off x="5912450" y="839000"/>
            <a:ext cx="1916100" cy="3535375"/>
          </a:xfrm>
          <a:prstGeom prst="rect">
            <a:avLst/>
          </a:prstGeom>
          <a:noFill/>
          <a:ln>
            <a:noFill/>
          </a:ln>
        </p:spPr>
      </p:pic>
      <p:pic>
        <p:nvPicPr>
          <p:cNvPr id="496" name="Shape 496"/>
          <p:cNvPicPr preferRelativeResize="0"/>
          <p:nvPr/>
        </p:nvPicPr>
        <p:blipFill>
          <a:blip r:embed="rId5">
            <a:alphaModFix/>
          </a:blip>
          <a:stretch>
            <a:fillRect/>
          </a:stretch>
        </p:blipFill>
        <p:spPr>
          <a:xfrm>
            <a:off x="5912450" y="776000"/>
            <a:ext cx="1916100" cy="3598375"/>
          </a:xfrm>
          <a:prstGeom prst="rect">
            <a:avLst/>
          </a:prstGeom>
          <a:noFill/>
          <a:ln>
            <a:noFill/>
          </a:ln>
        </p:spPr>
      </p:pic>
      <p:pic>
        <p:nvPicPr>
          <p:cNvPr id="497" name="Shape 497"/>
          <p:cNvPicPr preferRelativeResize="0"/>
          <p:nvPr/>
        </p:nvPicPr>
        <p:blipFill>
          <a:blip r:embed="rId6">
            <a:alphaModFix/>
          </a:blip>
          <a:stretch>
            <a:fillRect/>
          </a:stretch>
        </p:blipFill>
        <p:spPr>
          <a:xfrm>
            <a:off x="5912450" y="839000"/>
            <a:ext cx="1916100" cy="3418626"/>
          </a:xfrm>
          <a:prstGeom prst="rect">
            <a:avLst/>
          </a:prstGeom>
          <a:noFill/>
          <a:ln>
            <a:noFill/>
          </a:ln>
        </p:spPr>
      </p:pic>
      <p:pic>
        <p:nvPicPr>
          <p:cNvPr id="498" name="Shape 498"/>
          <p:cNvPicPr preferRelativeResize="0"/>
          <p:nvPr/>
        </p:nvPicPr>
        <p:blipFill>
          <a:blip r:embed="rId7">
            <a:alphaModFix/>
          </a:blip>
          <a:stretch>
            <a:fillRect/>
          </a:stretch>
        </p:blipFill>
        <p:spPr>
          <a:xfrm>
            <a:off x="5912450" y="839000"/>
            <a:ext cx="1916100" cy="3535375"/>
          </a:xfrm>
          <a:prstGeom prst="rect">
            <a:avLst/>
          </a:prstGeom>
          <a:noFill/>
          <a:ln>
            <a:noFill/>
          </a:ln>
        </p:spPr>
      </p:pic>
      <p:pic>
        <p:nvPicPr>
          <p:cNvPr id="499" name="Shape 499"/>
          <p:cNvPicPr preferRelativeResize="0"/>
          <p:nvPr/>
        </p:nvPicPr>
        <p:blipFill>
          <a:blip r:embed="rId8">
            <a:alphaModFix/>
          </a:blip>
          <a:stretch>
            <a:fillRect/>
          </a:stretch>
        </p:blipFill>
        <p:spPr>
          <a:xfrm>
            <a:off x="5912450" y="839000"/>
            <a:ext cx="1916100" cy="3535375"/>
          </a:xfrm>
          <a:prstGeom prst="rect">
            <a:avLst/>
          </a:prstGeom>
          <a:noFill/>
          <a:ln>
            <a:noFill/>
          </a:ln>
        </p:spPr>
      </p:pic>
      <p:pic>
        <p:nvPicPr>
          <p:cNvPr id="500" name="Shape 500"/>
          <p:cNvPicPr preferRelativeResize="0"/>
          <p:nvPr/>
        </p:nvPicPr>
        <p:blipFill>
          <a:blip r:embed="rId9">
            <a:alphaModFix/>
          </a:blip>
          <a:stretch>
            <a:fillRect/>
          </a:stretch>
        </p:blipFill>
        <p:spPr>
          <a:xfrm>
            <a:off x="5912450" y="839000"/>
            <a:ext cx="1916100" cy="3535375"/>
          </a:xfrm>
          <a:prstGeom prst="rect">
            <a:avLst/>
          </a:prstGeom>
          <a:noFill/>
          <a:ln>
            <a:noFill/>
          </a:ln>
        </p:spPr>
      </p:pic>
      <p:pic>
        <p:nvPicPr>
          <p:cNvPr id="501" name="Shape 501"/>
          <p:cNvPicPr preferRelativeResize="0"/>
          <p:nvPr/>
        </p:nvPicPr>
        <p:blipFill>
          <a:blip r:embed="rId10">
            <a:alphaModFix/>
          </a:blip>
          <a:stretch>
            <a:fillRect/>
          </a:stretch>
        </p:blipFill>
        <p:spPr>
          <a:xfrm>
            <a:off x="5896900" y="839000"/>
            <a:ext cx="1947200" cy="35353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Shape 506"/>
          <p:cNvSpPr/>
          <p:nvPr/>
        </p:nvSpPr>
        <p:spPr>
          <a:xfrm>
            <a:off x="5819140" y="489800"/>
            <a:ext cx="2075120" cy="4163909"/>
          </a:xfrm>
          <a:custGeom>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000000"/>
          </a:solidFill>
          <a:ln cap="flat" cmpd="sng" w="9525">
            <a:solidFill>
              <a:srgbClr val="A5B0FE"/>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7" name="Shape 507"/>
          <p:cNvSpPr txBox="1"/>
          <p:nvPr>
            <p:ph idx="4294967295" type="body"/>
          </p:nvPr>
        </p:nvSpPr>
        <p:spPr>
          <a:xfrm>
            <a:off x="389725" y="423925"/>
            <a:ext cx="3609600" cy="3742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rgbClr val="A5B0FE"/>
                </a:solidFill>
                <a:latin typeface="Miriam Libre"/>
                <a:ea typeface="Miriam Libre"/>
                <a:cs typeface="Miriam Libre"/>
                <a:sym typeface="Miriam Libre"/>
              </a:rPr>
              <a:t>Medical Stores</a:t>
            </a:r>
            <a:endParaRPr>
              <a:solidFill>
                <a:srgbClr val="A5B0FE"/>
              </a:solidFill>
              <a:latin typeface="Miriam Libre"/>
              <a:ea typeface="Miriam Libre"/>
              <a:cs typeface="Miriam Libre"/>
              <a:sym typeface="Miriam Libre"/>
            </a:endParaRPr>
          </a:p>
          <a:p>
            <a:pPr indent="0" lvl="0" marL="0" rtl="0">
              <a:spcBef>
                <a:spcPts val="600"/>
              </a:spcBef>
              <a:spcAft>
                <a:spcPts val="0"/>
              </a:spcAft>
              <a:buNone/>
            </a:pPr>
            <a:r>
              <a:rPr lang="en" sz="1800"/>
              <a:t>Here user can finds the Nearest </a:t>
            </a:r>
            <a:r>
              <a:rPr lang="en" sz="1800"/>
              <a:t>Medical</a:t>
            </a:r>
            <a:r>
              <a:rPr lang="en" sz="1800"/>
              <a:t> Stores of the corresponding medicines through searching diseases.</a:t>
            </a:r>
            <a:endParaRPr sz="1800"/>
          </a:p>
        </p:txBody>
      </p:sp>
      <p:sp>
        <p:nvSpPr>
          <p:cNvPr id="508" name="Shape 508"/>
          <p:cNvSpPr/>
          <p:nvPr/>
        </p:nvSpPr>
        <p:spPr>
          <a:xfrm>
            <a:off x="5912450" y="839000"/>
            <a:ext cx="1888500" cy="335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Barlow Light"/>
                <a:ea typeface="Barlow Light"/>
                <a:cs typeface="Barlow Light"/>
                <a:sym typeface="Barlow Light"/>
              </a:rPr>
              <a:t>Place your screenshot here</a:t>
            </a:r>
            <a:endParaRPr sz="1000">
              <a:solidFill>
                <a:srgbClr val="FFFFFF"/>
              </a:solidFill>
              <a:latin typeface="Barlow Light"/>
              <a:ea typeface="Barlow Light"/>
              <a:cs typeface="Barlow Light"/>
              <a:sym typeface="Barlow Light"/>
            </a:endParaRPr>
          </a:p>
        </p:txBody>
      </p:sp>
      <p:sp>
        <p:nvSpPr>
          <p:cNvPr id="509" name="Shape 509"/>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510" name="Shape 510"/>
          <p:cNvGrpSpPr/>
          <p:nvPr/>
        </p:nvGrpSpPr>
        <p:grpSpPr>
          <a:xfrm>
            <a:off x="1670220" y="2692244"/>
            <a:ext cx="936061" cy="2451262"/>
            <a:chOff x="7556500" y="3806825"/>
            <a:chExt cx="838313" cy="2195488"/>
          </a:xfrm>
        </p:grpSpPr>
        <p:sp>
          <p:nvSpPr>
            <p:cNvPr id="511" name="Shape 511"/>
            <p:cNvSpPr/>
            <p:nvPr/>
          </p:nvSpPr>
          <p:spPr>
            <a:xfrm>
              <a:off x="7699375" y="4440238"/>
              <a:ext cx="525600" cy="273000"/>
            </a:xfrm>
            <a:custGeom>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2" name="Shape 512"/>
            <p:cNvSpPr/>
            <p:nvPr/>
          </p:nvSpPr>
          <p:spPr>
            <a:xfrm>
              <a:off x="7699375" y="3806825"/>
              <a:ext cx="525600" cy="365100"/>
            </a:xfrm>
            <a:custGeom>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3" name="Shape 513"/>
            <p:cNvSpPr/>
            <p:nvPr/>
          </p:nvSpPr>
          <p:spPr>
            <a:xfrm>
              <a:off x="7854950" y="4611688"/>
              <a:ext cx="219000" cy="27000"/>
            </a:xfrm>
            <a:custGeom>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4" name="Shape 514"/>
            <p:cNvSpPr/>
            <p:nvPr/>
          </p:nvSpPr>
          <p:spPr>
            <a:xfrm>
              <a:off x="7929563" y="3865563"/>
              <a:ext cx="65100" cy="65100"/>
            </a:xfrm>
            <a:custGeom>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5" name="Shape 515"/>
            <p:cNvSpPr/>
            <p:nvPr/>
          </p:nvSpPr>
          <p:spPr>
            <a:xfrm>
              <a:off x="7556500" y="3984625"/>
              <a:ext cx="282600" cy="638100"/>
            </a:xfrm>
            <a:custGeom>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6" name="Shape 516"/>
            <p:cNvSpPr/>
            <p:nvPr/>
          </p:nvSpPr>
          <p:spPr>
            <a:xfrm>
              <a:off x="7732713" y="4075113"/>
              <a:ext cx="662100" cy="1927200"/>
            </a:xfrm>
            <a:custGeom>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7" name="Shape 517"/>
            <p:cNvSpPr/>
            <p:nvPr/>
          </p:nvSpPr>
          <p:spPr>
            <a:xfrm>
              <a:off x="7886700" y="5111750"/>
              <a:ext cx="65100" cy="58800"/>
            </a:xfrm>
            <a:custGeom>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518" name="Shape 518"/>
          <p:cNvPicPr preferRelativeResize="0"/>
          <p:nvPr/>
        </p:nvPicPr>
        <p:blipFill>
          <a:blip r:embed="rId3">
            <a:alphaModFix/>
          </a:blip>
          <a:stretch>
            <a:fillRect/>
          </a:stretch>
        </p:blipFill>
        <p:spPr>
          <a:xfrm>
            <a:off x="5912450" y="839000"/>
            <a:ext cx="1916100" cy="3535375"/>
          </a:xfrm>
          <a:prstGeom prst="rect">
            <a:avLst/>
          </a:prstGeom>
          <a:noFill/>
          <a:ln>
            <a:noFill/>
          </a:ln>
        </p:spPr>
      </p:pic>
      <p:pic>
        <p:nvPicPr>
          <p:cNvPr id="519" name="Shape 519"/>
          <p:cNvPicPr preferRelativeResize="0"/>
          <p:nvPr/>
        </p:nvPicPr>
        <p:blipFill>
          <a:blip r:embed="rId4">
            <a:alphaModFix/>
          </a:blip>
          <a:stretch>
            <a:fillRect/>
          </a:stretch>
        </p:blipFill>
        <p:spPr>
          <a:xfrm>
            <a:off x="5912450" y="839000"/>
            <a:ext cx="1916100" cy="3535375"/>
          </a:xfrm>
          <a:prstGeom prst="rect">
            <a:avLst/>
          </a:prstGeom>
          <a:noFill/>
          <a:ln>
            <a:noFill/>
          </a:ln>
        </p:spPr>
      </p:pic>
      <p:pic>
        <p:nvPicPr>
          <p:cNvPr id="520" name="Shape 520"/>
          <p:cNvPicPr preferRelativeResize="0"/>
          <p:nvPr/>
        </p:nvPicPr>
        <p:blipFill>
          <a:blip r:embed="rId5">
            <a:alphaModFix/>
          </a:blip>
          <a:stretch>
            <a:fillRect/>
          </a:stretch>
        </p:blipFill>
        <p:spPr>
          <a:xfrm>
            <a:off x="5912450" y="776000"/>
            <a:ext cx="1916100" cy="3598375"/>
          </a:xfrm>
          <a:prstGeom prst="rect">
            <a:avLst/>
          </a:prstGeom>
          <a:noFill/>
          <a:ln>
            <a:noFill/>
          </a:ln>
        </p:spPr>
      </p:pic>
      <p:pic>
        <p:nvPicPr>
          <p:cNvPr id="521" name="Shape 521"/>
          <p:cNvPicPr preferRelativeResize="0"/>
          <p:nvPr/>
        </p:nvPicPr>
        <p:blipFill>
          <a:blip r:embed="rId6">
            <a:alphaModFix/>
          </a:blip>
          <a:stretch>
            <a:fillRect/>
          </a:stretch>
        </p:blipFill>
        <p:spPr>
          <a:xfrm>
            <a:off x="5912450" y="839000"/>
            <a:ext cx="1916100" cy="3418626"/>
          </a:xfrm>
          <a:prstGeom prst="rect">
            <a:avLst/>
          </a:prstGeom>
          <a:noFill/>
          <a:ln>
            <a:noFill/>
          </a:ln>
        </p:spPr>
      </p:pic>
      <p:pic>
        <p:nvPicPr>
          <p:cNvPr id="522" name="Shape 522"/>
          <p:cNvPicPr preferRelativeResize="0"/>
          <p:nvPr/>
        </p:nvPicPr>
        <p:blipFill>
          <a:blip r:embed="rId7">
            <a:alphaModFix/>
          </a:blip>
          <a:stretch>
            <a:fillRect/>
          </a:stretch>
        </p:blipFill>
        <p:spPr>
          <a:xfrm>
            <a:off x="5912450" y="839000"/>
            <a:ext cx="1916100" cy="3535375"/>
          </a:xfrm>
          <a:prstGeom prst="rect">
            <a:avLst/>
          </a:prstGeom>
          <a:noFill/>
          <a:ln>
            <a:noFill/>
          </a:ln>
        </p:spPr>
      </p:pic>
      <p:pic>
        <p:nvPicPr>
          <p:cNvPr id="523" name="Shape 523"/>
          <p:cNvPicPr preferRelativeResize="0"/>
          <p:nvPr/>
        </p:nvPicPr>
        <p:blipFill>
          <a:blip r:embed="rId8">
            <a:alphaModFix/>
          </a:blip>
          <a:stretch>
            <a:fillRect/>
          </a:stretch>
        </p:blipFill>
        <p:spPr>
          <a:xfrm>
            <a:off x="5912450" y="839000"/>
            <a:ext cx="1916100" cy="3535375"/>
          </a:xfrm>
          <a:prstGeom prst="rect">
            <a:avLst/>
          </a:prstGeom>
          <a:noFill/>
          <a:ln>
            <a:noFill/>
          </a:ln>
        </p:spPr>
      </p:pic>
      <p:pic>
        <p:nvPicPr>
          <p:cNvPr id="524" name="Shape 524"/>
          <p:cNvPicPr preferRelativeResize="0"/>
          <p:nvPr/>
        </p:nvPicPr>
        <p:blipFill>
          <a:blip r:embed="rId9">
            <a:alphaModFix/>
          </a:blip>
          <a:stretch>
            <a:fillRect/>
          </a:stretch>
        </p:blipFill>
        <p:spPr>
          <a:xfrm>
            <a:off x="5912450" y="839000"/>
            <a:ext cx="1916100" cy="3535375"/>
          </a:xfrm>
          <a:prstGeom prst="rect">
            <a:avLst/>
          </a:prstGeom>
          <a:noFill/>
          <a:ln>
            <a:noFill/>
          </a:ln>
        </p:spPr>
      </p:pic>
      <p:pic>
        <p:nvPicPr>
          <p:cNvPr id="525" name="Shape 525"/>
          <p:cNvPicPr preferRelativeResize="0"/>
          <p:nvPr/>
        </p:nvPicPr>
        <p:blipFill>
          <a:blip r:embed="rId10">
            <a:alphaModFix/>
          </a:blip>
          <a:stretch>
            <a:fillRect/>
          </a:stretch>
        </p:blipFill>
        <p:spPr>
          <a:xfrm>
            <a:off x="5912450" y="839000"/>
            <a:ext cx="1916100" cy="3535376"/>
          </a:xfrm>
          <a:prstGeom prst="rect">
            <a:avLst/>
          </a:prstGeom>
          <a:noFill/>
          <a:ln>
            <a:noFill/>
          </a:ln>
        </p:spPr>
      </p:pic>
      <p:pic>
        <p:nvPicPr>
          <p:cNvPr id="526" name="Shape 526"/>
          <p:cNvPicPr preferRelativeResize="0"/>
          <p:nvPr/>
        </p:nvPicPr>
        <p:blipFill>
          <a:blip r:embed="rId11">
            <a:alphaModFix/>
          </a:blip>
          <a:stretch>
            <a:fillRect/>
          </a:stretch>
        </p:blipFill>
        <p:spPr>
          <a:xfrm>
            <a:off x="5912450" y="839000"/>
            <a:ext cx="1916100" cy="35353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Shape 531"/>
          <p:cNvSpPr txBox="1"/>
          <p:nvPr>
            <p:ph idx="1" type="body"/>
          </p:nvPr>
        </p:nvSpPr>
        <p:spPr>
          <a:xfrm>
            <a:off x="2848450" y="954525"/>
            <a:ext cx="3689100" cy="2752200"/>
          </a:xfrm>
          <a:prstGeom prst="rect">
            <a:avLst/>
          </a:prstGeom>
        </p:spPr>
        <p:txBody>
          <a:bodyPr anchorCtr="0" anchor="ctr" bIns="91425" lIns="91425" spcFirstLastPara="1" rIns="91425" wrap="square" tIns="91425">
            <a:noAutofit/>
          </a:bodyPr>
          <a:lstStyle/>
          <a:p>
            <a:pPr indent="0" lvl="0" marL="0" rtl="0">
              <a:lnSpc>
                <a:spcPct val="100000"/>
              </a:lnSpc>
              <a:spcBef>
                <a:spcPts val="600"/>
              </a:spcBef>
              <a:spcAft>
                <a:spcPts val="0"/>
              </a:spcAft>
              <a:buClr>
                <a:schemeClr val="dk1"/>
              </a:buClr>
              <a:buSzPts val="1100"/>
              <a:buFont typeface="Arial"/>
              <a:buNone/>
            </a:pPr>
            <a:r>
              <a:rPr b="1" i="0" lang="en" sz="4800">
                <a:solidFill>
                  <a:srgbClr val="9900FF"/>
                </a:solidFill>
                <a:highlight>
                  <a:srgbClr val="FFFFFF"/>
                </a:highlight>
                <a:latin typeface="Barlow"/>
                <a:ea typeface="Barlow"/>
                <a:cs typeface="Barlow"/>
                <a:sym typeface="Barlow"/>
              </a:rPr>
              <a:t>References:</a:t>
            </a:r>
            <a:endParaRPr b="1" i="0" sz="4800">
              <a:solidFill>
                <a:srgbClr val="9900FF"/>
              </a:solidFill>
              <a:highlight>
                <a:srgbClr val="FFFFFF"/>
              </a:highlight>
              <a:latin typeface="Barlow"/>
              <a:ea typeface="Barlow"/>
              <a:cs typeface="Barlow"/>
              <a:sym typeface="Barlow"/>
            </a:endParaRPr>
          </a:p>
          <a:p>
            <a:pPr indent="-342900" lvl="0" marL="457200" rtl="0" algn="l">
              <a:lnSpc>
                <a:spcPct val="100000"/>
              </a:lnSpc>
              <a:spcBef>
                <a:spcPts val="600"/>
              </a:spcBef>
              <a:spcAft>
                <a:spcPts val="0"/>
              </a:spcAft>
              <a:buClr>
                <a:srgbClr val="1155CC"/>
              </a:buClr>
              <a:buSzPts val="1800"/>
              <a:buFont typeface="Barlow"/>
              <a:buChar char="▹"/>
            </a:pPr>
            <a:r>
              <a:rPr lang="en" sz="1800">
                <a:solidFill>
                  <a:srgbClr val="1155CC"/>
                </a:solidFill>
                <a:highlight>
                  <a:srgbClr val="FFFFFF"/>
                </a:highlight>
                <a:latin typeface="Barlow"/>
                <a:ea typeface="Barlow"/>
                <a:cs typeface="Barlow"/>
                <a:sym typeface="Barlow"/>
              </a:rPr>
              <a:t>Android Studio </a:t>
            </a:r>
            <a:r>
              <a:rPr lang="en" sz="1800">
                <a:solidFill>
                  <a:srgbClr val="1155CC"/>
                </a:solidFill>
                <a:highlight>
                  <a:srgbClr val="FFFFFF"/>
                </a:highlight>
                <a:latin typeface="Barlow"/>
                <a:ea typeface="Barlow"/>
                <a:cs typeface="Barlow"/>
                <a:sym typeface="Barlow"/>
              </a:rPr>
              <a:t>Manual</a:t>
            </a:r>
            <a:endParaRPr sz="1800">
              <a:solidFill>
                <a:srgbClr val="1155CC"/>
              </a:solidFill>
              <a:highlight>
                <a:srgbClr val="FFFFFF"/>
              </a:highlight>
              <a:latin typeface="Barlow"/>
              <a:ea typeface="Barlow"/>
              <a:cs typeface="Barlow"/>
              <a:sym typeface="Barlow"/>
            </a:endParaRPr>
          </a:p>
          <a:p>
            <a:pPr indent="-342900" lvl="0" marL="457200" rtl="0" algn="l">
              <a:lnSpc>
                <a:spcPct val="100000"/>
              </a:lnSpc>
              <a:spcBef>
                <a:spcPts val="0"/>
              </a:spcBef>
              <a:spcAft>
                <a:spcPts val="0"/>
              </a:spcAft>
              <a:buClr>
                <a:srgbClr val="1155CC"/>
              </a:buClr>
              <a:buSzPts val="1800"/>
              <a:buFont typeface="Barlow"/>
              <a:buChar char="▹"/>
            </a:pPr>
            <a:r>
              <a:rPr lang="en" sz="1800">
                <a:solidFill>
                  <a:srgbClr val="1155CC"/>
                </a:solidFill>
                <a:highlight>
                  <a:srgbClr val="FFFFFF"/>
                </a:highlight>
                <a:latin typeface="Barlow"/>
                <a:ea typeface="Barlow"/>
                <a:cs typeface="Barlow"/>
                <a:sym typeface="Barlow"/>
              </a:rPr>
              <a:t>DBMS </a:t>
            </a:r>
            <a:endParaRPr sz="1800">
              <a:solidFill>
                <a:srgbClr val="1155CC"/>
              </a:solidFill>
              <a:highlight>
                <a:srgbClr val="FFFFFF"/>
              </a:highlight>
              <a:latin typeface="Barlow"/>
              <a:ea typeface="Barlow"/>
              <a:cs typeface="Barlow"/>
              <a:sym typeface="Barlow"/>
            </a:endParaRPr>
          </a:p>
          <a:p>
            <a:pPr indent="-342900" lvl="0" marL="457200" rtl="0" algn="l">
              <a:lnSpc>
                <a:spcPct val="100000"/>
              </a:lnSpc>
              <a:spcBef>
                <a:spcPts val="0"/>
              </a:spcBef>
              <a:spcAft>
                <a:spcPts val="0"/>
              </a:spcAft>
              <a:buClr>
                <a:srgbClr val="1155CC"/>
              </a:buClr>
              <a:buSzPts val="1800"/>
              <a:buFont typeface="Barlow"/>
              <a:buChar char="▹"/>
            </a:pPr>
            <a:r>
              <a:rPr lang="en" sz="1800">
                <a:solidFill>
                  <a:srgbClr val="1155CC"/>
                </a:solidFill>
                <a:highlight>
                  <a:srgbClr val="FFFFFF"/>
                </a:highlight>
                <a:latin typeface="Barlow"/>
                <a:ea typeface="Barlow"/>
                <a:cs typeface="Barlow"/>
                <a:sym typeface="Barlow"/>
              </a:rPr>
              <a:t>My Php Admin Manual</a:t>
            </a:r>
            <a:endParaRPr sz="1800">
              <a:solidFill>
                <a:srgbClr val="1155CC"/>
              </a:solidFill>
              <a:highlight>
                <a:srgbClr val="FFFFFF"/>
              </a:highlight>
              <a:latin typeface="Barlow"/>
              <a:ea typeface="Barlow"/>
              <a:cs typeface="Barlow"/>
              <a:sym typeface="Barlow"/>
            </a:endParaRPr>
          </a:p>
          <a:p>
            <a:pPr indent="-342900" lvl="0" marL="457200" rtl="0" algn="l">
              <a:lnSpc>
                <a:spcPct val="100000"/>
              </a:lnSpc>
              <a:spcBef>
                <a:spcPts val="0"/>
              </a:spcBef>
              <a:spcAft>
                <a:spcPts val="0"/>
              </a:spcAft>
              <a:buClr>
                <a:srgbClr val="1155CC"/>
              </a:buClr>
              <a:buSzPts val="1800"/>
              <a:buFont typeface="Barlow"/>
              <a:buChar char="▹"/>
            </a:pPr>
            <a:r>
              <a:rPr lang="en" sz="1800">
                <a:solidFill>
                  <a:srgbClr val="1155CC"/>
                </a:solidFill>
                <a:highlight>
                  <a:srgbClr val="FFFFFF"/>
                </a:highlight>
                <a:latin typeface="Barlow"/>
                <a:ea typeface="Barlow"/>
                <a:cs typeface="Barlow"/>
                <a:sym typeface="Barlow"/>
              </a:rPr>
              <a:t>Class-Lab References</a:t>
            </a:r>
            <a:endParaRPr sz="1800">
              <a:solidFill>
                <a:srgbClr val="1155CC"/>
              </a:solidFill>
              <a:highlight>
                <a:srgbClr val="FFFFFF"/>
              </a:highlight>
              <a:latin typeface="Barlow"/>
              <a:ea typeface="Barlow"/>
              <a:cs typeface="Barlow"/>
              <a:sym typeface="Barlow"/>
            </a:endParaRPr>
          </a:p>
        </p:txBody>
      </p:sp>
      <p:sp>
        <p:nvSpPr>
          <p:cNvPr id="532" name="Shape 532"/>
          <p:cNvSpPr txBox="1"/>
          <p:nvPr>
            <p:ph idx="12" type="sldNum"/>
          </p:nvPr>
        </p:nvSpPr>
        <p:spPr>
          <a:xfrm>
            <a:off x="4116400" y="4807500"/>
            <a:ext cx="911100" cy="336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92" name="Shape 292"/>
        <p:cNvGrpSpPr/>
        <p:nvPr/>
      </p:nvGrpSpPr>
      <p:grpSpPr>
        <a:xfrm>
          <a:off x="0" y="0"/>
          <a:ext cx="0" cy="0"/>
          <a:chOff x="0" y="0"/>
          <a:chExt cx="0" cy="0"/>
        </a:xfrm>
      </p:grpSpPr>
      <p:sp>
        <p:nvSpPr>
          <p:cNvPr id="293" name="Shape 293"/>
          <p:cNvSpPr txBox="1"/>
          <p:nvPr>
            <p:ph idx="4294967295" type="ctrTitle"/>
          </p:nvPr>
        </p:nvSpPr>
        <p:spPr>
          <a:xfrm>
            <a:off x="134200" y="87625"/>
            <a:ext cx="4195500" cy="1159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4800"/>
              <a:t>Introduction</a:t>
            </a:r>
            <a:endParaRPr sz="4800"/>
          </a:p>
        </p:txBody>
      </p:sp>
      <p:sp>
        <p:nvSpPr>
          <p:cNvPr id="294" name="Shape 294"/>
          <p:cNvSpPr txBox="1"/>
          <p:nvPr>
            <p:ph idx="4294967295" type="subTitle"/>
          </p:nvPr>
        </p:nvSpPr>
        <p:spPr>
          <a:xfrm>
            <a:off x="34325" y="1146250"/>
            <a:ext cx="4456800" cy="3640200"/>
          </a:xfrm>
          <a:prstGeom prst="rect">
            <a:avLst/>
          </a:prstGeom>
        </p:spPr>
        <p:txBody>
          <a:bodyPr anchorCtr="0" anchor="t" bIns="91425" lIns="91425" spcFirstLastPara="1" rIns="91425" wrap="square" tIns="91425">
            <a:noAutofit/>
          </a:bodyPr>
          <a:lstStyle/>
          <a:p>
            <a:pPr indent="0" lvl="0" marL="0" algn="ctr">
              <a:spcBef>
                <a:spcPts val="600"/>
              </a:spcBef>
              <a:spcAft>
                <a:spcPts val="0"/>
              </a:spcAft>
              <a:buClr>
                <a:schemeClr val="dk1"/>
              </a:buClr>
              <a:buSzPts val="1100"/>
              <a:buFont typeface="Arial"/>
              <a:buNone/>
            </a:pPr>
            <a:r>
              <a:rPr lang="en" sz="3000">
                <a:solidFill>
                  <a:srgbClr val="666666"/>
                </a:solidFill>
              </a:rPr>
              <a:t>According to our B.Tech-4th Semester DBMS(432C)  projects </a:t>
            </a:r>
            <a:r>
              <a:rPr i="1" lang="en" sz="3000">
                <a:solidFill>
                  <a:srgbClr val="666666"/>
                </a:solidFill>
              </a:rPr>
              <a:t>Project no:24</a:t>
            </a:r>
            <a:r>
              <a:rPr lang="en" sz="3000">
                <a:solidFill>
                  <a:srgbClr val="666666"/>
                </a:solidFill>
              </a:rPr>
              <a:t>, having title “</a:t>
            </a:r>
            <a:r>
              <a:rPr b="1" lang="en" sz="3000" u="sng">
                <a:solidFill>
                  <a:srgbClr val="666666"/>
                </a:solidFill>
                <a:latin typeface="Barlow"/>
                <a:ea typeface="Barlow"/>
                <a:cs typeface="Barlow"/>
                <a:sym typeface="Barlow"/>
              </a:rPr>
              <a:t>Medical Search Engine</a:t>
            </a:r>
            <a:r>
              <a:rPr lang="en" sz="3000">
                <a:solidFill>
                  <a:srgbClr val="666666"/>
                </a:solidFill>
              </a:rPr>
              <a:t>” was assigned to us(</a:t>
            </a:r>
            <a:r>
              <a:rPr i="1" lang="en" sz="3000">
                <a:solidFill>
                  <a:srgbClr val="666666"/>
                </a:solidFill>
              </a:rPr>
              <a:t>Group-13</a:t>
            </a:r>
            <a:r>
              <a:rPr lang="en" sz="3000">
                <a:solidFill>
                  <a:srgbClr val="666666"/>
                </a:solidFill>
              </a:rPr>
              <a:t>).</a:t>
            </a:r>
            <a:endParaRPr b="1" sz="3000">
              <a:solidFill>
                <a:srgbClr val="666666"/>
              </a:solidFill>
            </a:endParaRPr>
          </a:p>
        </p:txBody>
      </p:sp>
      <p:sp>
        <p:nvSpPr>
          <p:cNvPr id="295" name="Shape 295"/>
          <p:cNvSpPr txBox="1"/>
          <p:nvPr>
            <p:ph idx="12" type="sldNum"/>
          </p:nvPr>
        </p:nvSpPr>
        <p:spPr>
          <a:xfrm>
            <a:off x="9491350" y="2377175"/>
            <a:ext cx="336000" cy="727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296" name="Shape 296"/>
          <p:cNvPicPr preferRelativeResize="0"/>
          <p:nvPr/>
        </p:nvPicPr>
        <p:blipFill>
          <a:blip r:embed="rId4">
            <a:alphaModFix/>
          </a:blip>
          <a:stretch>
            <a:fillRect/>
          </a:stretch>
        </p:blipFill>
        <p:spPr>
          <a:xfrm>
            <a:off x="4555675" y="0"/>
            <a:ext cx="4588326"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6" name="Shape 536"/>
        <p:cNvGrpSpPr/>
        <p:nvPr/>
      </p:nvGrpSpPr>
      <p:grpSpPr>
        <a:xfrm>
          <a:off x="0" y="0"/>
          <a:ext cx="0" cy="0"/>
          <a:chOff x="0" y="0"/>
          <a:chExt cx="0" cy="0"/>
        </a:xfrm>
      </p:grpSpPr>
      <p:sp>
        <p:nvSpPr>
          <p:cNvPr id="537" name="Shape 537"/>
          <p:cNvSpPr txBox="1"/>
          <p:nvPr>
            <p:ph idx="4294967295" type="ctrTitle"/>
          </p:nvPr>
        </p:nvSpPr>
        <p:spPr>
          <a:xfrm>
            <a:off x="230725" y="1719400"/>
            <a:ext cx="4281600" cy="2092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9600"/>
              <a:t>THANK YOU:)</a:t>
            </a:r>
            <a:endParaRPr sz="9600"/>
          </a:p>
        </p:txBody>
      </p:sp>
      <p:sp>
        <p:nvSpPr>
          <p:cNvPr id="538" name="Shape 538"/>
          <p:cNvSpPr txBox="1"/>
          <p:nvPr>
            <p:ph idx="4294967295" type="body"/>
          </p:nvPr>
        </p:nvSpPr>
        <p:spPr>
          <a:xfrm>
            <a:off x="230725" y="2424725"/>
            <a:ext cx="3934800" cy="2461500"/>
          </a:xfrm>
          <a:prstGeom prst="rect">
            <a:avLst/>
          </a:prstGeom>
        </p:spPr>
        <p:txBody>
          <a:bodyPr anchorCtr="0" anchor="t" bIns="91425" lIns="91425" spcFirstLastPara="1" rIns="91425" wrap="square" tIns="91425">
            <a:noAutofit/>
          </a:bodyPr>
          <a:lstStyle/>
          <a:p>
            <a:pPr indent="0" lvl="0" marL="457200" rtl="0" algn="l">
              <a:spcBef>
                <a:spcPts val="600"/>
              </a:spcBef>
              <a:spcAft>
                <a:spcPts val="0"/>
              </a:spcAft>
              <a:buNone/>
            </a:pPr>
            <a:r>
              <a:rPr lang="en"/>
              <a:t>  </a:t>
            </a:r>
            <a:endParaRPr/>
          </a:p>
        </p:txBody>
      </p:sp>
      <p:sp>
        <p:nvSpPr>
          <p:cNvPr id="539" name="Shape 539"/>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540" name="Shape 540"/>
          <p:cNvPicPr preferRelativeResize="0"/>
          <p:nvPr/>
        </p:nvPicPr>
        <p:blipFill>
          <a:blip r:embed="rId4">
            <a:alphaModFix/>
          </a:blip>
          <a:stretch>
            <a:fillRect/>
          </a:stretch>
        </p:blipFill>
        <p:spPr>
          <a:xfrm>
            <a:off x="4526275" y="7025"/>
            <a:ext cx="4281725" cy="5143500"/>
          </a:xfrm>
          <a:prstGeom prst="rect">
            <a:avLst/>
          </a:prstGeom>
          <a:noFill/>
          <a:ln>
            <a:noFill/>
          </a:ln>
        </p:spPr>
      </p:pic>
      <p:sp>
        <p:nvSpPr>
          <p:cNvPr id="541" name="Shape 541"/>
          <p:cNvSpPr txBox="1"/>
          <p:nvPr/>
        </p:nvSpPr>
        <p:spPr>
          <a:xfrm>
            <a:off x="8707200" y="7025"/>
            <a:ext cx="436800" cy="2201100"/>
          </a:xfrm>
          <a:prstGeom prst="rect">
            <a:avLst/>
          </a:prstGeom>
          <a:solidFill>
            <a:srgbClr val="FFFFFF"/>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42" name="Shape 542"/>
          <p:cNvSpPr txBox="1"/>
          <p:nvPr/>
        </p:nvSpPr>
        <p:spPr>
          <a:xfrm>
            <a:off x="8707200" y="2935425"/>
            <a:ext cx="436800" cy="22011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type="ctrTitle"/>
          </p:nvPr>
        </p:nvSpPr>
        <p:spPr>
          <a:xfrm>
            <a:off x="975150" y="254125"/>
            <a:ext cx="5988300" cy="2491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1.</a:t>
            </a:r>
            <a:endParaRPr/>
          </a:p>
          <a:p>
            <a:pPr indent="0" lvl="0" marL="0" rtl="0">
              <a:spcBef>
                <a:spcPts val="0"/>
              </a:spcBef>
              <a:spcAft>
                <a:spcPts val="0"/>
              </a:spcAft>
              <a:buNone/>
            </a:pPr>
            <a:r>
              <a:rPr lang="en"/>
              <a:t>Abstract of the Project</a:t>
            </a:r>
            <a:endParaRPr/>
          </a:p>
        </p:txBody>
      </p:sp>
      <p:sp>
        <p:nvSpPr>
          <p:cNvPr id="302" name="Shape 302"/>
          <p:cNvSpPr txBox="1"/>
          <p:nvPr>
            <p:ph idx="1" type="subTitle"/>
          </p:nvPr>
        </p:nvSpPr>
        <p:spPr>
          <a:xfrm>
            <a:off x="2626350" y="3144850"/>
            <a:ext cx="4268400" cy="78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Let’s start with the abstract</a:t>
            </a: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08" name="Shape 308"/>
          <p:cNvSpPr txBox="1"/>
          <p:nvPr/>
        </p:nvSpPr>
        <p:spPr>
          <a:xfrm>
            <a:off x="1105625" y="329650"/>
            <a:ext cx="4243800" cy="45666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2200">
                <a:solidFill>
                  <a:schemeClr val="dk1"/>
                </a:solidFill>
                <a:highlight>
                  <a:srgbClr val="FFFFFF"/>
                </a:highlight>
                <a:latin typeface="Barlow"/>
                <a:ea typeface="Barlow"/>
                <a:cs typeface="Barlow"/>
                <a:sym typeface="Barlow"/>
              </a:rPr>
              <a:t>This application is a simple “</a:t>
            </a:r>
            <a:r>
              <a:rPr i="1" lang="en" sz="2200">
                <a:solidFill>
                  <a:schemeClr val="dk1"/>
                </a:solidFill>
                <a:highlight>
                  <a:srgbClr val="FFFFFF"/>
                </a:highlight>
                <a:latin typeface="Barlow"/>
                <a:ea typeface="Barlow"/>
                <a:cs typeface="Barlow"/>
                <a:sym typeface="Barlow"/>
              </a:rPr>
              <a:t>mobile application”</a:t>
            </a:r>
            <a:r>
              <a:rPr lang="en" sz="2200">
                <a:solidFill>
                  <a:schemeClr val="dk1"/>
                </a:solidFill>
                <a:highlight>
                  <a:srgbClr val="FFFFFF"/>
                </a:highlight>
                <a:latin typeface="Barlow"/>
                <a:ea typeface="Barlow"/>
                <a:cs typeface="Barlow"/>
                <a:sym typeface="Barlow"/>
              </a:rPr>
              <a:t> which enables user to get information about symptoms of a disease and list of medical shops where user can find the medicines.Simple UI helps Users to find the information required.More informations about a disease, symptoms and medical shops can be added by simply adding entries in the database.</a:t>
            </a:r>
            <a:endParaRPr sz="2200">
              <a:latin typeface="Barlow"/>
              <a:ea typeface="Barlow"/>
              <a:cs typeface="Barlow"/>
              <a:sym typeface="Barlo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txBox="1"/>
          <p:nvPr>
            <p:ph type="ctrTitle"/>
          </p:nvPr>
        </p:nvSpPr>
        <p:spPr>
          <a:xfrm>
            <a:off x="933950" y="549375"/>
            <a:ext cx="5838000" cy="2491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2</a:t>
            </a:r>
            <a:r>
              <a:rPr lang="en"/>
              <a:t>.</a:t>
            </a:r>
            <a:endParaRPr/>
          </a:p>
          <a:p>
            <a:pPr indent="0" lvl="0" marL="0" rtl="0">
              <a:spcBef>
                <a:spcPts val="0"/>
              </a:spcBef>
              <a:spcAft>
                <a:spcPts val="0"/>
              </a:spcAft>
              <a:buNone/>
            </a:pPr>
            <a:r>
              <a:rPr lang="en"/>
              <a:t>Specific Technology can be used</a:t>
            </a:r>
            <a:endParaRPr/>
          </a:p>
        </p:txBody>
      </p:sp>
      <p:sp>
        <p:nvSpPr>
          <p:cNvPr id="314" name="Shape 314"/>
          <p:cNvSpPr txBox="1"/>
          <p:nvPr>
            <p:ph idx="1" type="subTitle"/>
          </p:nvPr>
        </p:nvSpPr>
        <p:spPr>
          <a:xfrm>
            <a:off x="2626350" y="3144850"/>
            <a:ext cx="4474200" cy="78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Now go for</a:t>
            </a:r>
            <a:r>
              <a:rPr lang="en"/>
              <a:t> the related tools...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txBox="1"/>
          <p:nvPr>
            <p:ph idx="1" type="body"/>
          </p:nvPr>
        </p:nvSpPr>
        <p:spPr>
          <a:xfrm>
            <a:off x="171700" y="624900"/>
            <a:ext cx="5796000" cy="3557100"/>
          </a:xfrm>
          <a:prstGeom prst="rect">
            <a:avLst/>
          </a:prstGeom>
        </p:spPr>
        <p:txBody>
          <a:bodyPr anchorCtr="0" anchor="t" bIns="91425" lIns="91425" spcFirstLastPara="1" rIns="91425" wrap="square" tIns="91425">
            <a:noAutofit/>
          </a:bodyPr>
          <a:lstStyle/>
          <a:p>
            <a:pPr indent="-444500" lvl="0" marL="457200" rtl="0">
              <a:spcBef>
                <a:spcPts val="600"/>
              </a:spcBef>
              <a:spcAft>
                <a:spcPts val="0"/>
              </a:spcAft>
              <a:buSzPts val="3400"/>
              <a:buFont typeface="Barlow"/>
              <a:buChar char="▹"/>
            </a:pPr>
            <a:r>
              <a:rPr lang="en" sz="3400">
                <a:latin typeface="Barlow"/>
                <a:ea typeface="Barlow"/>
                <a:cs typeface="Barlow"/>
                <a:sym typeface="Barlow"/>
              </a:rPr>
              <a:t>my</a:t>
            </a:r>
            <a:r>
              <a:rPr lang="en" sz="3400">
                <a:latin typeface="Barlow"/>
                <a:ea typeface="Barlow"/>
                <a:cs typeface="Barlow"/>
                <a:sym typeface="Barlow"/>
              </a:rPr>
              <a:t>PhPAdmin</a:t>
            </a:r>
            <a:r>
              <a:rPr lang="en" sz="3400">
                <a:latin typeface="Barlow"/>
                <a:ea typeface="Barlow"/>
                <a:cs typeface="Barlow"/>
                <a:sym typeface="Barlow"/>
              </a:rPr>
              <a:t> (for Database)</a:t>
            </a:r>
            <a:endParaRPr sz="3400">
              <a:latin typeface="Barlow"/>
              <a:ea typeface="Barlow"/>
              <a:cs typeface="Barlow"/>
              <a:sym typeface="Barlow"/>
            </a:endParaRPr>
          </a:p>
          <a:p>
            <a:pPr indent="-444500" lvl="0" marL="457200" rtl="0">
              <a:spcBef>
                <a:spcPts val="0"/>
              </a:spcBef>
              <a:spcAft>
                <a:spcPts val="0"/>
              </a:spcAft>
              <a:buSzPts val="3400"/>
              <a:buFont typeface="Barlow"/>
              <a:buChar char="▹"/>
            </a:pPr>
            <a:r>
              <a:rPr lang="en" sz="3400">
                <a:latin typeface="Barlow"/>
                <a:ea typeface="Barlow"/>
                <a:cs typeface="Barlow"/>
                <a:sym typeface="Barlow"/>
              </a:rPr>
              <a:t>Java (for Backend)</a:t>
            </a:r>
            <a:endParaRPr sz="3400">
              <a:latin typeface="Barlow"/>
              <a:ea typeface="Barlow"/>
              <a:cs typeface="Barlow"/>
              <a:sym typeface="Barlow"/>
            </a:endParaRPr>
          </a:p>
          <a:p>
            <a:pPr indent="-444500" lvl="0" marL="457200" rtl="0">
              <a:spcBef>
                <a:spcPts val="0"/>
              </a:spcBef>
              <a:spcAft>
                <a:spcPts val="0"/>
              </a:spcAft>
              <a:buSzPts val="3400"/>
              <a:buFont typeface="Barlow"/>
              <a:buChar char="▹"/>
            </a:pPr>
            <a:r>
              <a:rPr lang="en" sz="3400">
                <a:latin typeface="Barlow"/>
                <a:ea typeface="Barlow"/>
                <a:cs typeface="Barlow"/>
                <a:sym typeface="Barlow"/>
              </a:rPr>
              <a:t>XML (for Frontend)</a:t>
            </a:r>
            <a:endParaRPr sz="3400">
              <a:latin typeface="Barlow"/>
              <a:ea typeface="Barlow"/>
              <a:cs typeface="Barlow"/>
              <a:sym typeface="Barlow"/>
            </a:endParaRPr>
          </a:p>
          <a:p>
            <a:pPr indent="-444500" lvl="0" marL="457200" rtl="0">
              <a:spcBef>
                <a:spcPts val="0"/>
              </a:spcBef>
              <a:spcAft>
                <a:spcPts val="0"/>
              </a:spcAft>
              <a:buSzPts val="3400"/>
              <a:buFont typeface="Barlow"/>
              <a:buChar char="▹"/>
            </a:pPr>
            <a:r>
              <a:rPr lang="en" sz="3400">
                <a:latin typeface="Barlow"/>
                <a:ea typeface="Barlow"/>
                <a:cs typeface="Barlow"/>
                <a:sym typeface="Barlow"/>
              </a:rPr>
              <a:t>Android Studio (for making the App)</a:t>
            </a:r>
            <a:endParaRPr sz="3400">
              <a:latin typeface="Barlow"/>
              <a:ea typeface="Barlow"/>
              <a:cs typeface="Barlow"/>
              <a:sym typeface="Barlow"/>
            </a:endParaRPr>
          </a:p>
          <a:p>
            <a:pPr indent="-444500" lvl="0" marL="457200" rtl="0">
              <a:spcBef>
                <a:spcPts val="0"/>
              </a:spcBef>
              <a:spcAft>
                <a:spcPts val="0"/>
              </a:spcAft>
              <a:buSzPts val="3400"/>
              <a:buFont typeface="Barlow"/>
              <a:buChar char="▹"/>
            </a:pPr>
            <a:r>
              <a:rPr lang="en" sz="3400">
                <a:latin typeface="Barlow"/>
                <a:ea typeface="Barlow"/>
                <a:cs typeface="Barlow"/>
                <a:sym typeface="Barlow"/>
              </a:rPr>
              <a:t>JSON for DB Connectivity</a:t>
            </a:r>
            <a:endParaRPr sz="3400">
              <a:latin typeface="Barlow"/>
              <a:ea typeface="Barlow"/>
              <a:cs typeface="Barlow"/>
              <a:sym typeface="Barlow"/>
            </a:endParaRPr>
          </a:p>
        </p:txBody>
      </p:sp>
      <p:sp>
        <p:nvSpPr>
          <p:cNvPr id="320" name="Shape 320"/>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ph type="ctrTitle"/>
          </p:nvPr>
        </p:nvSpPr>
        <p:spPr>
          <a:xfrm>
            <a:off x="940800" y="185400"/>
            <a:ext cx="5838000" cy="2491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3</a:t>
            </a:r>
            <a:r>
              <a:rPr lang="en"/>
              <a:t>.</a:t>
            </a:r>
            <a:endParaRPr/>
          </a:p>
          <a:p>
            <a:pPr indent="0" lvl="0" marL="0" rtl="0">
              <a:spcBef>
                <a:spcPts val="0"/>
              </a:spcBef>
              <a:spcAft>
                <a:spcPts val="0"/>
              </a:spcAft>
              <a:buNone/>
            </a:pPr>
            <a:r>
              <a:rPr lang="en"/>
              <a:t>Project Tasks</a:t>
            </a:r>
            <a:endParaRPr/>
          </a:p>
        </p:txBody>
      </p:sp>
      <p:sp>
        <p:nvSpPr>
          <p:cNvPr id="326" name="Shape 326"/>
          <p:cNvSpPr txBox="1"/>
          <p:nvPr>
            <p:ph idx="1" type="subTitle"/>
          </p:nvPr>
        </p:nvSpPr>
        <p:spPr>
          <a:xfrm>
            <a:off x="2626350" y="3144850"/>
            <a:ext cx="4474200" cy="78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Here is </a:t>
            </a:r>
            <a:r>
              <a:rPr lang="en"/>
              <a:t>the all performed and verified tasks...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idx="1" type="body"/>
          </p:nvPr>
        </p:nvSpPr>
        <p:spPr>
          <a:xfrm>
            <a:off x="383100" y="764825"/>
            <a:ext cx="5572200" cy="4083600"/>
          </a:xfrm>
          <a:prstGeom prst="rect">
            <a:avLst/>
          </a:prstGeom>
        </p:spPr>
        <p:txBody>
          <a:bodyPr anchorCtr="0" anchor="t" bIns="91425" lIns="91425" spcFirstLastPara="1" rIns="91425" wrap="square" tIns="91425">
            <a:noAutofit/>
          </a:bodyPr>
          <a:lstStyle/>
          <a:p>
            <a:pPr indent="-457200" lvl="0" marL="457200" rtl="0">
              <a:spcBef>
                <a:spcPts val="600"/>
              </a:spcBef>
              <a:spcAft>
                <a:spcPts val="0"/>
              </a:spcAft>
              <a:buClr>
                <a:srgbClr val="A5B0FE"/>
              </a:buClr>
              <a:buSzPts val="3600"/>
              <a:buChar char="▹"/>
            </a:pPr>
            <a:r>
              <a:rPr lang="en" sz="3600"/>
              <a:t>Draw ER Diagram</a:t>
            </a:r>
            <a:endParaRPr sz="3600"/>
          </a:p>
          <a:p>
            <a:pPr indent="-457200" lvl="0" marL="457200" rtl="0">
              <a:spcBef>
                <a:spcPts val="0"/>
              </a:spcBef>
              <a:spcAft>
                <a:spcPts val="0"/>
              </a:spcAft>
              <a:buClr>
                <a:srgbClr val="A5B0FE"/>
              </a:buClr>
              <a:buSzPts val="3600"/>
              <a:buChar char="▹"/>
            </a:pPr>
            <a:r>
              <a:rPr lang="en" sz="3600">
                <a:solidFill>
                  <a:schemeClr val="dk1"/>
                </a:solidFill>
              </a:rPr>
              <a:t>Schema of each tables</a:t>
            </a:r>
            <a:r>
              <a:rPr lang="en" sz="3600">
                <a:solidFill>
                  <a:schemeClr val="dk1"/>
                </a:solidFill>
              </a:rPr>
              <a:t> </a:t>
            </a:r>
            <a:endParaRPr sz="3600"/>
          </a:p>
          <a:p>
            <a:pPr indent="-457200" lvl="0" marL="457200" rtl="0">
              <a:spcBef>
                <a:spcPts val="0"/>
              </a:spcBef>
              <a:spcAft>
                <a:spcPts val="0"/>
              </a:spcAft>
              <a:buClr>
                <a:srgbClr val="A5B0FE"/>
              </a:buClr>
              <a:buSzPts val="3600"/>
              <a:buChar char="▹"/>
            </a:pPr>
            <a:r>
              <a:rPr lang="en" sz="3600">
                <a:solidFill>
                  <a:schemeClr val="dk1"/>
                </a:solidFill>
              </a:rPr>
              <a:t>Normalize all the table upto 3NF</a:t>
            </a:r>
            <a:endParaRPr sz="3600">
              <a:solidFill>
                <a:schemeClr val="dk1"/>
              </a:solidFill>
            </a:endParaRPr>
          </a:p>
          <a:p>
            <a:pPr indent="-457200" lvl="0" marL="457200" rtl="0">
              <a:spcBef>
                <a:spcPts val="0"/>
              </a:spcBef>
              <a:spcAft>
                <a:spcPts val="0"/>
              </a:spcAft>
              <a:buClr>
                <a:srgbClr val="A5B0FE"/>
              </a:buClr>
              <a:buSzPts val="3600"/>
              <a:buChar char="▹"/>
            </a:pPr>
            <a:r>
              <a:rPr lang="en" sz="3600">
                <a:solidFill>
                  <a:schemeClr val="dk1"/>
                </a:solidFill>
              </a:rPr>
              <a:t>Implementation Task</a:t>
            </a:r>
            <a:endParaRPr sz="3600">
              <a:solidFill>
                <a:schemeClr val="dk1"/>
              </a:solidFill>
            </a:endParaRPr>
          </a:p>
          <a:p>
            <a:pPr indent="-457200" lvl="0" marL="457200" rtl="0">
              <a:spcBef>
                <a:spcPts val="0"/>
              </a:spcBef>
              <a:spcAft>
                <a:spcPts val="0"/>
              </a:spcAft>
              <a:buClr>
                <a:srgbClr val="A5B0FE"/>
              </a:buClr>
              <a:buSzPts val="3600"/>
              <a:buChar char="▹"/>
            </a:pPr>
            <a:r>
              <a:rPr lang="en" sz="3600">
                <a:solidFill>
                  <a:schemeClr val="dk1"/>
                </a:solidFill>
              </a:rPr>
              <a:t>User Interface</a:t>
            </a:r>
            <a:endParaRPr sz="3600">
              <a:solidFill>
                <a:schemeClr val="dk1"/>
              </a:solidFill>
            </a:endParaRPr>
          </a:p>
        </p:txBody>
      </p:sp>
      <p:sp>
        <p:nvSpPr>
          <p:cNvPr id="332" name="Shape 332"/>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idx="4294967295" type="ctrTitle"/>
          </p:nvPr>
        </p:nvSpPr>
        <p:spPr>
          <a:xfrm>
            <a:off x="-313000" y="549250"/>
            <a:ext cx="3643500" cy="159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9600"/>
              <a:t>IDEA </a:t>
            </a:r>
            <a:r>
              <a:rPr lang="en" sz="3600"/>
              <a:t>CONCEPT</a:t>
            </a:r>
            <a:endParaRPr sz="3600"/>
          </a:p>
        </p:txBody>
      </p:sp>
      <p:sp>
        <p:nvSpPr>
          <p:cNvPr id="338" name="Shape 338"/>
          <p:cNvSpPr txBox="1"/>
          <p:nvPr>
            <p:ph idx="4294967295" type="subTitle"/>
          </p:nvPr>
        </p:nvSpPr>
        <p:spPr>
          <a:xfrm>
            <a:off x="186050" y="2041325"/>
            <a:ext cx="2645400" cy="2836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600">
                <a:solidFill>
                  <a:schemeClr val="dk1"/>
                </a:solidFill>
                <a:highlight>
                  <a:srgbClr val="FFFFFF"/>
                </a:highlight>
                <a:latin typeface="Comic Sans MS"/>
                <a:ea typeface="Comic Sans MS"/>
                <a:cs typeface="Comic Sans MS"/>
                <a:sym typeface="Comic Sans MS"/>
              </a:rPr>
              <a:t>In the Android App “MediCare” we are taking the all the necessary details of the user to register to the app and there the user can search about any diseases to find its corresponding Symptoms,Medicines along with </a:t>
            </a:r>
            <a:r>
              <a:rPr lang="en" sz="1600">
                <a:solidFill>
                  <a:schemeClr val="dk1"/>
                </a:solidFill>
                <a:highlight>
                  <a:srgbClr val="FFFFFF"/>
                </a:highlight>
                <a:latin typeface="Comic Sans MS"/>
                <a:ea typeface="Comic Sans MS"/>
                <a:cs typeface="Comic Sans MS"/>
                <a:sym typeface="Comic Sans MS"/>
              </a:rPr>
              <a:t>its</a:t>
            </a:r>
            <a:r>
              <a:rPr lang="en" sz="1600">
                <a:solidFill>
                  <a:schemeClr val="dk1"/>
                </a:solidFill>
                <a:highlight>
                  <a:srgbClr val="FFFFFF"/>
                </a:highlight>
                <a:latin typeface="Comic Sans MS"/>
                <a:ea typeface="Comic Sans MS"/>
                <a:cs typeface="Comic Sans MS"/>
                <a:sym typeface="Comic Sans MS"/>
              </a:rPr>
              <a:t> Price and Nearest Medical Stores.</a:t>
            </a:r>
            <a:endParaRPr sz="1800">
              <a:latin typeface="Comic Sans MS"/>
              <a:ea typeface="Comic Sans MS"/>
              <a:cs typeface="Comic Sans MS"/>
              <a:sym typeface="Comic Sans MS"/>
            </a:endParaRPr>
          </a:p>
        </p:txBody>
      </p:sp>
      <p:grpSp>
        <p:nvGrpSpPr>
          <p:cNvPr id="339" name="Shape 339"/>
          <p:cNvGrpSpPr/>
          <p:nvPr/>
        </p:nvGrpSpPr>
        <p:grpSpPr>
          <a:xfrm>
            <a:off x="4989430" y="480048"/>
            <a:ext cx="2688023" cy="2687984"/>
            <a:chOff x="6643075" y="3664250"/>
            <a:chExt cx="407950" cy="407975"/>
          </a:xfrm>
        </p:grpSpPr>
        <p:sp>
          <p:nvSpPr>
            <p:cNvPr id="340" name="Shape 340"/>
            <p:cNvSpPr/>
            <p:nvPr/>
          </p:nvSpPr>
          <p:spPr>
            <a:xfrm>
              <a:off x="6794075" y="3815250"/>
              <a:ext cx="211300" cy="211300"/>
            </a:xfrm>
            <a:custGeom>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 name="Shape 341"/>
            <p:cNvSpPr/>
            <p:nvPr/>
          </p:nvSpPr>
          <p:spPr>
            <a:xfrm>
              <a:off x="6643075" y="3664250"/>
              <a:ext cx="407950" cy="407975"/>
            </a:xfrm>
            <a:custGeom>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42" name="Shape 342"/>
          <p:cNvGrpSpPr/>
          <p:nvPr/>
        </p:nvGrpSpPr>
        <p:grpSpPr>
          <a:xfrm rot="-587295">
            <a:off x="4831103" y="3518436"/>
            <a:ext cx="1105140" cy="1105077"/>
            <a:chOff x="576250" y="4319400"/>
            <a:chExt cx="442075" cy="442050"/>
          </a:xfrm>
        </p:grpSpPr>
        <p:sp>
          <p:nvSpPr>
            <p:cNvPr id="343" name="Shape 343"/>
            <p:cNvSpPr/>
            <p:nvPr/>
          </p:nvSpPr>
          <p:spPr>
            <a:xfrm>
              <a:off x="576250" y="4319400"/>
              <a:ext cx="442075" cy="442050"/>
            </a:xfrm>
            <a:custGeom>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cap="rnd"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4" name="Shape 344"/>
            <p:cNvSpPr/>
            <p:nvPr/>
          </p:nvSpPr>
          <p:spPr>
            <a:xfrm>
              <a:off x="595725" y="4668875"/>
              <a:ext cx="73100" cy="73100"/>
            </a:xfrm>
            <a:custGeom>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cap="rnd"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5" name="Shape 345"/>
            <p:cNvSpPr/>
            <p:nvPr/>
          </p:nvSpPr>
          <p:spPr>
            <a:xfrm>
              <a:off x="652350" y="4711500"/>
              <a:ext cx="46925" cy="46925"/>
            </a:xfrm>
            <a:custGeom>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cap="rnd"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6" name="Shape 346"/>
            <p:cNvSpPr/>
            <p:nvPr/>
          </p:nvSpPr>
          <p:spPr>
            <a:xfrm>
              <a:off x="579300" y="4638450"/>
              <a:ext cx="46900" cy="46900"/>
            </a:xfrm>
            <a:custGeom>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cap="rnd"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47" name="Shape 347"/>
          <p:cNvSpPr/>
          <p:nvPr/>
        </p:nvSpPr>
        <p:spPr>
          <a:xfrm>
            <a:off x="4346385" y="1101027"/>
            <a:ext cx="420148" cy="401173"/>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8" name="Shape 348"/>
          <p:cNvSpPr/>
          <p:nvPr/>
        </p:nvSpPr>
        <p:spPr>
          <a:xfrm rot="2697410">
            <a:off x="7115127" y="3154920"/>
            <a:ext cx="637798" cy="608994"/>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9" name="Shape 349"/>
          <p:cNvSpPr/>
          <p:nvPr/>
        </p:nvSpPr>
        <p:spPr>
          <a:xfrm>
            <a:off x="7619694" y="2807253"/>
            <a:ext cx="255471" cy="244042"/>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0" name="Shape 350"/>
          <p:cNvSpPr/>
          <p:nvPr/>
        </p:nvSpPr>
        <p:spPr>
          <a:xfrm rot="1279871">
            <a:off x="4055299" y="2311116"/>
            <a:ext cx="255414" cy="243985"/>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 name="Shape 351"/>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Roderig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