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6858000" cy="137160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976" y="-115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260856"/>
            <a:ext cx="5829300" cy="294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772400"/>
            <a:ext cx="4800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49278"/>
            <a:ext cx="1543050" cy="11703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49278"/>
            <a:ext cx="4514850" cy="11703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8813800"/>
            <a:ext cx="5829300" cy="272415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813429"/>
            <a:ext cx="5829300" cy="30003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70225"/>
            <a:ext cx="3030140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349752"/>
            <a:ext cx="3030140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070225"/>
            <a:ext cx="3031332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349752"/>
            <a:ext cx="3031332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46102"/>
            <a:ext cx="2256236" cy="23241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546101"/>
            <a:ext cx="3833813" cy="1170622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70202"/>
            <a:ext cx="2256236" cy="938212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9601202"/>
            <a:ext cx="4114800" cy="11334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1225549"/>
            <a:ext cx="4114800" cy="822960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10734680"/>
            <a:ext cx="4114800" cy="160972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49274"/>
            <a:ext cx="6172200" cy="22860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00404"/>
            <a:ext cx="6172200" cy="9051926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2712704"/>
            <a:ext cx="21717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 smtClean="0"/>
              <a:t>ထီပေါက် 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1" y="1959401"/>
            <a:ext cx="4755927" cy="98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48" y="609600"/>
            <a:ext cx="5829300" cy="1485903"/>
          </a:xfrm>
        </p:spPr>
        <p:txBody>
          <a:bodyPr>
            <a:noAutofit/>
          </a:bodyPr>
          <a:lstStyle/>
          <a:p>
            <a:r>
              <a:rPr lang="my-MM" sz="4000" b="1" dirty="0" smtClean="0"/>
              <a:t>သင် ဒီနှစ်ထဲ </a:t>
            </a:r>
            <a:br>
              <a:rPr lang="my-MM" sz="4000" b="1" dirty="0" smtClean="0"/>
            </a:br>
            <a:r>
              <a:rPr lang="my-MM" sz="4000" b="1" dirty="0" smtClean="0"/>
              <a:t/>
            </a:r>
            <a:br>
              <a:rPr lang="my-MM" sz="4000" b="1" dirty="0" smtClean="0"/>
            </a:br>
            <a:r>
              <a:rPr lang="my-MM" sz="4000" b="1" dirty="0" smtClean="0"/>
              <a:t>ထီပေါက်ကိန်း ရှိ/မရှိ 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35" y="2547292"/>
            <a:ext cx="4755927" cy="96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7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48" y="609600"/>
            <a:ext cx="5829300" cy="1485903"/>
          </a:xfrm>
        </p:spPr>
        <p:txBody>
          <a:bodyPr>
            <a:noAutofit/>
          </a:bodyPr>
          <a:lstStyle/>
          <a:p>
            <a:r>
              <a:rPr lang="my-MM" sz="3200" b="1" dirty="0" smtClean="0"/>
              <a:t>စလေ ဉီးပုညတွက်နည်းကိုလည်း </a:t>
            </a:r>
            <a:br>
              <a:rPr lang="my-MM" sz="3200" b="1" dirty="0" smtClean="0"/>
            </a:br>
            <a:r>
              <a:rPr lang="my-MM" sz="3200" b="1" dirty="0" smtClean="0"/>
              <a:t/>
            </a:r>
            <a:br>
              <a:rPr lang="my-MM" sz="3200" b="1" dirty="0" smtClean="0"/>
            </a:br>
            <a:r>
              <a:rPr lang="my-MM" sz="3200" b="1" dirty="0" smtClean="0"/>
              <a:t>ကိုယ်တိုင် လေ့လာနိုင်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35" y="2525172"/>
            <a:ext cx="4755927" cy="96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7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48" y="609600"/>
            <a:ext cx="5829300" cy="148590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 smtClean="0"/>
              <a:t>Playstore</a:t>
            </a:r>
            <a:r>
              <a:rPr lang="en-US" sz="3200" b="1" dirty="0" smtClean="0"/>
              <a:t> </a:t>
            </a:r>
            <a:r>
              <a:rPr lang="my-MM" sz="3200" b="1" dirty="0" smtClean="0"/>
              <a:t>တွင် </a:t>
            </a:r>
            <a:r>
              <a:rPr lang="en-US" sz="3200" b="1" dirty="0" smtClean="0"/>
              <a:t>Download </a:t>
            </a:r>
            <a:r>
              <a:rPr lang="my-MM" sz="3200" b="1" dirty="0" smtClean="0"/>
              <a:t>လုပ်နိုင်ပါပြီ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0"/>
            <a:ext cx="4267200" cy="8673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44" y="2495939"/>
            <a:ext cx="334731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1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ထီပေါက် </vt:lpstr>
      <vt:lpstr>သင် ဒီနှစ်ထဲ   ထီပေါက်ကိန်း ရှိ/မရှိ </vt:lpstr>
      <vt:lpstr>စလေ ဉီးပုညတွက်နည်းကိုလည်း   ကိုယ်တိုင် လေ့လာနိုင်</vt:lpstr>
      <vt:lpstr>Playstore တွင် Download လုပ်နိုင်ပါပြီ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20</cp:revision>
  <dcterms:created xsi:type="dcterms:W3CDTF">2020-01-14T03:00:45Z</dcterms:created>
  <dcterms:modified xsi:type="dcterms:W3CDTF">2020-01-17T04:11:46Z</dcterms:modified>
</cp:coreProperties>
</file>