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2050" y="-101"/>
      </p:cViewPr>
      <p:guideLst>
        <p:guide orient="horz" pos="28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1925-C08A-424B-968A-2FBD028876A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3181-8FC0-4939-A27D-A161DC95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5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1925-C08A-424B-968A-2FBD028876A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3181-8FC0-4939-A27D-A161DC95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5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1925-C08A-424B-968A-2FBD028876A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3181-8FC0-4939-A27D-A161DC95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4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1925-C08A-424B-968A-2FBD028876A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3181-8FC0-4939-A27D-A161DC95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9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1925-C08A-424B-968A-2FBD028876A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3181-8FC0-4939-A27D-A161DC95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1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1925-C08A-424B-968A-2FBD028876A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3181-8FC0-4939-A27D-A161DC95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8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1925-C08A-424B-968A-2FBD028876A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3181-8FC0-4939-A27D-A161DC95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1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1925-C08A-424B-968A-2FBD028876A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3181-8FC0-4939-A27D-A161DC95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4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1925-C08A-424B-968A-2FBD028876A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3181-8FC0-4939-A27D-A161DC95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4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1925-C08A-424B-968A-2FBD028876A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3181-8FC0-4939-A27D-A161DC95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0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1925-C08A-424B-968A-2FBD028876A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3181-8FC0-4939-A27D-A161DC95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6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91925-C08A-424B-968A-2FBD028876A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43181-8FC0-4939-A27D-A161DC95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56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2801"/>
            <a:ext cx="7772400" cy="1960033"/>
          </a:xfrm>
        </p:spPr>
        <p:txBody>
          <a:bodyPr>
            <a:noAutofit/>
          </a:bodyPr>
          <a:lstStyle/>
          <a:p>
            <a:r>
              <a:rPr lang="en-US" sz="23900" dirty="0" err="1" smtClean="0">
                <a:solidFill>
                  <a:srgbClr val="FFFF00"/>
                </a:solidFill>
                <a:latin typeface="_U4 BaHan" panose="00000400000000000000" pitchFamily="2" charset="2"/>
              </a:rPr>
              <a:t>xDayguf</a:t>
            </a:r>
            <a:endParaRPr lang="en-US" sz="23900" dirty="0">
              <a:solidFill>
                <a:srgbClr val="FFFF00"/>
              </a:solidFill>
              <a:latin typeface="_U4 BaHan" panose="000004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594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2801"/>
            <a:ext cx="7772400" cy="1960033"/>
          </a:xfrm>
        </p:spPr>
        <p:txBody>
          <a:bodyPr>
            <a:noAutofit/>
          </a:bodyPr>
          <a:lstStyle/>
          <a:p>
            <a:r>
              <a:rPr lang="en-US" sz="19900" dirty="0" err="1" smtClean="0">
                <a:solidFill>
                  <a:srgbClr val="FFFF00"/>
                </a:solidFill>
                <a:latin typeface="_U4 BaHan" panose="00000400000000000000" pitchFamily="2" charset="2"/>
              </a:rPr>
              <a:t>enf;ynm</a:t>
            </a:r>
            <a:endParaRPr lang="en-US" sz="19900" dirty="0">
              <a:solidFill>
                <a:srgbClr val="FFFF00"/>
              </a:solidFill>
              <a:latin typeface="_U4 BaHan" panose="000004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7591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xDayguf</vt:lpstr>
      <vt:lpstr>enf;ynm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xDayguf</dc:title>
  <dc:creator>Aung Ko Man</dc:creator>
  <cp:lastModifiedBy>Aung Ko Man</cp:lastModifiedBy>
  <cp:revision>2</cp:revision>
  <dcterms:created xsi:type="dcterms:W3CDTF">2020-01-17T04:22:44Z</dcterms:created>
  <dcterms:modified xsi:type="dcterms:W3CDTF">2020-01-17T06:18:34Z</dcterms:modified>
</cp:coreProperties>
</file>