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92" y="1600200"/>
            <a:ext cx="6877052" cy="1485903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>
                <a:solidFill>
                  <a:schemeClr val="accent1"/>
                </a:solidFill>
              </a:rPr>
              <a:t>အိမ်မက် အဘိဓာန</a:t>
            </a:r>
            <a:r>
              <a:rPr lang="my-MM" sz="3600" b="1" dirty="0" smtClean="0">
                <a:solidFill>
                  <a:schemeClr val="accent1"/>
                </a:solidFill>
              </a:rPr>
              <a:t>် </a:t>
            </a:r>
            <a:r>
              <a:rPr lang="en-US" sz="3600" b="1" dirty="0" smtClean="0">
                <a:solidFill>
                  <a:schemeClr val="accent1"/>
                </a:solidFill>
              </a:rPr>
              <a:t>( iOS Version)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my-MM" sz="3600" b="1" dirty="0"/>
              <a:t/>
            </a:r>
            <a:br>
              <a:rPr lang="my-MM" sz="3600" b="1" dirty="0"/>
            </a:b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 Safari </a:t>
            </a:r>
            <a:r>
              <a:rPr lang="my-MM" sz="3600" b="1" dirty="0" smtClean="0">
                <a:solidFill>
                  <a:schemeClr val="accent1"/>
                </a:solidFill>
              </a:rPr>
              <a:t> မှာ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my-MM" sz="3600" b="1" dirty="0" smtClean="0">
                <a:solidFill>
                  <a:schemeClr val="accent1"/>
                </a:solidFill>
              </a:rPr>
              <a:t> အောက်က လိပ်စာကိုဖွင့်ပါ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my-MM" sz="3600" b="1" dirty="0" smtClean="0"/>
              <a:t/>
            </a:r>
            <a:br>
              <a:rPr lang="my-MM" sz="3600" b="1" dirty="0" smtClean="0"/>
            </a:br>
            <a:r>
              <a:rPr lang="en-US" sz="3600" b="1" dirty="0" smtClean="0"/>
              <a:t>https://aungkoman.github.io/dream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0" y="4877748"/>
            <a:ext cx="4971517" cy="883825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92" y="1600200"/>
            <a:ext cx="6877052" cy="1485903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>
                <a:solidFill>
                  <a:schemeClr val="accent1"/>
                </a:solidFill>
              </a:rPr>
              <a:t>အိမ်မက် အဘိဓာန</a:t>
            </a:r>
            <a:r>
              <a:rPr lang="my-MM" sz="3600" b="1" dirty="0" smtClean="0">
                <a:solidFill>
                  <a:schemeClr val="accent1"/>
                </a:solidFill>
              </a:rPr>
              <a:t>် </a:t>
            </a:r>
            <a:r>
              <a:rPr lang="en-US" sz="3600" b="1" dirty="0" smtClean="0">
                <a:solidFill>
                  <a:schemeClr val="accent1"/>
                </a:solidFill>
              </a:rPr>
              <a:t>( iOS Version)</a:t>
            </a:r>
            <a:r>
              <a:rPr lang="my-MM" sz="3600" b="1" dirty="0"/>
              <a:t/>
            </a:r>
            <a:br>
              <a:rPr lang="my-MM" sz="3600" b="1" dirty="0"/>
            </a:br>
            <a:r>
              <a:rPr lang="en-US" sz="3600" b="1" dirty="0" smtClean="0"/>
              <a:t> </a:t>
            </a:r>
            <a:r>
              <a:rPr lang="my-MM" sz="3600" b="1" dirty="0" smtClean="0"/>
              <a:t/>
            </a:r>
            <a:br>
              <a:rPr lang="my-MM" sz="3600" b="1" dirty="0" smtClean="0"/>
            </a:br>
            <a:r>
              <a:rPr lang="my-MM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Share </a:t>
            </a:r>
            <a:r>
              <a:rPr lang="my-MM" sz="3200" dirty="0" smtClean="0"/>
              <a:t>ခလုပ်ကို နှိပ်ပါ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2" y="4038600"/>
            <a:ext cx="4971516" cy="88382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67000" y="12039600"/>
            <a:ext cx="1295400" cy="121920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1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92" y="1600200"/>
            <a:ext cx="6877052" cy="1485903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>
                <a:solidFill>
                  <a:schemeClr val="accent1"/>
                </a:solidFill>
              </a:rPr>
              <a:t>အိမ်မက် အဘိဓာန</a:t>
            </a:r>
            <a:r>
              <a:rPr lang="my-MM" sz="3600" b="1" dirty="0" smtClean="0">
                <a:solidFill>
                  <a:schemeClr val="accent1"/>
                </a:solidFill>
              </a:rPr>
              <a:t>် </a:t>
            </a:r>
            <a:r>
              <a:rPr lang="en-US" sz="3600" b="1" dirty="0" smtClean="0">
                <a:solidFill>
                  <a:schemeClr val="accent1"/>
                </a:solidFill>
              </a:rPr>
              <a:t>( iOS Version)</a:t>
            </a:r>
            <a:r>
              <a:rPr lang="my-MM" sz="3600" b="1" dirty="0"/>
              <a:t/>
            </a:r>
            <a:br>
              <a:rPr lang="my-MM" sz="3600" b="1" dirty="0"/>
            </a:br>
            <a:r>
              <a:rPr lang="en-US" sz="3600" b="1" dirty="0" smtClean="0"/>
              <a:t> </a:t>
            </a:r>
            <a:r>
              <a:rPr lang="my-MM" sz="3600" b="1" dirty="0" smtClean="0"/>
              <a:t/>
            </a:r>
            <a:br>
              <a:rPr lang="my-MM" sz="3600" b="1" dirty="0" smtClean="0"/>
            </a:br>
            <a:r>
              <a:rPr lang="en-US" sz="3200" dirty="0" smtClean="0"/>
              <a:t>Add to Home Screen</a:t>
            </a:r>
            <a:r>
              <a:rPr lang="my-MM" sz="3200" dirty="0"/>
              <a:t> </a:t>
            </a:r>
            <a:r>
              <a:rPr lang="my-MM" sz="3200" dirty="0" smtClean="0"/>
              <a:t>ကို ရွေးပါ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2" y="4038601"/>
            <a:ext cx="4971516" cy="8838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1942" y="10515600"/>
            <a:ext cx="4816858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92" y="1600200"/>
            <a:ext cx="6877052" cy="1485903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>
                <a:solidFill>
                  <a:schemeClr val="accent1"/>
                </a:solidFill>
              </a:rPr>
              <a:t>အိမ်မက် အဘိဓာန</a:t>
            </a:r>
            <a:r>
              <a:rPr lang="my-MM" sz="3600" b="1" dirty="0" smtClean="0">
                <a:solidFill>
                  <a:schemeClr val="accent1"/>
                </a:solidFill>
              </a:rPr>
              <a:t>် </a:t>
            </a:r>
            <a:r>
              <a:rPr lang="en-US" sz="3600" b="1" dirty="0" smtClean="0">
                <a:solidFill>
                  <a:schemeClr val="accent1"/>
                </a:solidFill>
              </a:rPr>
              <a:t>( iOS Version)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my-MM" sz="3600" b="1" dirty="0" smtClean="0"/>
              <a:t/>
            </a:r>
            <a:br>
              <a:rPr lang="my-MM" sz="3600" b="1" dirty="0" smtClean="0"/>
            </a:br>
            <a:r>
              <a:rPr lang="en-US" sz="3600" b="1" dirty="0" smtClean="0"/>
              <a:t>Add </a:t>
            </a:r>
            <a:r>
              <a:rPr lang="my-MM" sz="3600" b="1" dirty="0" smtClean="0"/>
              <a:t>ကို နှိပ်ပါ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0" y="3962400"/>
            <a:ext cx="4971516" cy="883825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876800" y="4267200"/>
            <a:ext cx="1219200" cy="121920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92" y="1600200"/>
            <a:ext cx="6877052" cy="1485903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>
                <a:solidFill>
                  <a:schemeClr val="accent1"/>
                </a:solidFill>
              </a:rPr>
              <a:t>အိမ်မက် အဘိဓာန</a:t>
            </a:r>
            <a:r>
              <a:rPr lang="my-MM" sz="3600" b="1" dirty="0" smtClean="0">
                <a:solidFill>
                  <a:schemeClr val="accent1"/>
                </a:solidFill>
              </a:rPr>
              <a:t>် </a:t>
            </a:r>
            <a:r>
              <a:rPr lang="en-US" sz="3600" b="1" dirty="0" smtClean="0">
                <a:solidFill>
                  <a:schemeClr val="accent1"/>
                </a:solidFill>
              </a:rPr>
              <a:t>( iOS Version)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my-MM" sz="3600" b="1" dirty="0" smtClean="0"/>
              <a:t/>
            </a:r>
            <a:br>
              <a:rPr lang="my-MM" sz="3600" b="1" dirty="0" smtClean="0"/>
            </a:br>
            <a:r>
              <a:rPr lang="en-US" sz="3600" b="1" dirty="0" smtClean="0"/>
              <a:t>Home Screen </a:t>
            </a:r>
            <a:r>
              <a:rPr lang="my-MM" sz="3600" b="1" dirty="0" smtClean="0"/>
              <a:t>မှာ တင်ပြီး ဖြစ်ပါပြီ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4971516" cy="88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80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အိမ်မက် အဘိဓာန် ( iOS Version)    Safari  မှာ  အောက်က လိပ်စာကိုဖွင့်ပါ   https://aungkoman.github.io/dream</vt:lpstr>
      <vt:lpstr>အိမ်မက် အဘိဓာန် ( iOS Version)     Share ခလုပ်ကို နှိပ်ပါ</vt:lpstr>
      <vt:lpstr>အိမ်မက် အဘိဓာန် ( iOS Version)   Add to Home Screen ကို ရွေးပါ</vt:lpstr>
      <vt:lpstr>အိမ်မက် အဘိဓာန် ( iOS Version)   Add ကို နှိပ်ပါ</vt:lpstr>
      <vt:lpstr>အိမ်မက် အဘိဓာန် ( iOS Version)   Home Screen မှာ တင်ပြီး ဖြစ်ပါပြီ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20</cp:revision>
  <dcterms:created xsi:type="dcterms:W3CDTF">2020-01-14T03:00:45Z</dcterms:created>
  <dcterms:modified xsi:type="dcterms:W3CDTF">2020-01-15T07:27:55Z</dcterms:modified>
</cp:coreProperties>
</file>