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972800" cy="6400800"/>
  <p:notesSz cx="6858000" cy="9144000"/>
  <p:defaultTextStyle>
    <a:defPPr>
      <a:defRPr lang="en-US"/>
    </a:defPPr>
    <a:lvl1pPr marL="0" algn="l" defTabSz="3109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55452" algn="l" defTabSz="3109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10903" algn="l" defTabSz="3109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66357" algn="l" defTabSz="3109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21808" algn="l" defTabSz="3109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777261" algn="l" defTabSz="3109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932713" algn="l" defTabSz="3109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088165" algn="l" defTabSz="3109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243618" algn="l" defTabSz="31090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92" y="-82"/>
      </p:cViewPr>
      <p:guideLst>
        <p:guide orient="horz" pos="201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88401"/>
            <a:ext cx="9326880" cy="1372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627120"/>
            <a:ext cx="76809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0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6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1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7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2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3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56330"/>
            <a:ext cx="2468880" cy="54614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56330"/>
            <a:ext cx="7223760" cy="54614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7" y="4113106"/>
            <a:ext cx="9326880" cy="127127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7" y="2712934"/>
            <a:ext cx="9326880" cy="1400174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545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109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6635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62180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77726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93271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108816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24361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493522"/>
            <a:ext cx="4846320" cy="422423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493522"/>
            <a:ext cx="4846320" cy="422423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32772"/>
            <a:ext cx="4848224" cy="597113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5452" indent="0">
              <a:buNone/>
              <a:defRPr sz="700" b="1"/>
            </a:lvl2pPr>
            <a:lvl3pPr marL="310903" indent="0">
              <a:buNone/>
              <a:defRPr sz="700" b="1"/>
            </a:lvl3pPr>
            <a:lvl4pPr marL="466357" indent="0">
              <a:buNone/>
              <a:defRPr sz="500" b="1"/>
            </a:lvl4pPr>
            <a:lvl5pPr marL="621808" indent="0">
              <a:buNone/>
              <a:defRPr sz="500" b="1"/>
            </a:lvl5pPr>
            <a:lvl6pPr marL="777261" indent="0">
              <a:buNone/>
              <a:defRPr sz="500" b="1"/>
            </a:lvl6pPr>
            <a:lvl7pPr marL="932713" indent="0">
              <a:buNone/>
              <a:defRPr sz="500" b="1"/>
            </a:lvl7pPr>
            <a:lvl8pPr marL="1088165" indent="0">
              <a:buNone/>
              <a:defRPr sz="500" b="1"/>
            </a:lvl8pPr>
            <a:lvl9pPr marL="1243618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029884"/>
            <a:ext cx="4848224" cy="3687869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5" y="1432772"/>
            <a:ext cx="4850131" cy="597113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5452" indent="0">
              <a:buNone/>
              <a:defRPr sz="700" b="1"/>
            </a:lvl2pPr>
            <a:lvl3pPr marL="310903" indent="0">
              <a:buNone/>
              <a:defRPr sz="700" b="1"/>
            </a:lvl3pPr>
            <a:lvl4pPr marL="466357" indent="0">
              <a:buNone/>
              <a:defRPr sz="500" b="1"/>
            </a:lvl4pPr>
            <a:lvl5pPr marL="621808" indent="0">
              <a:buNone/>
              <a:defRPr sz="500" b="1"/>
            </a:lvl5pPr>
            <a:lvl6pPr marL="777261" indent="0">
              <a:buNone/>
              <a:defRPr sz="500" b="1"/>
            </a:lvl6pPr>
            <a:lvl7pPr marL="932713" indent="0">
              <a:buNone/>
              <a:defRPr sz="500" b="1"/>
            </a:lvl7pPr>
            <a:lvl8pPr marL="1088165" indent="0">
              <a:buNone/>
              <a:defRPr sz="500" b="1"/>
            </a:lvl8pPr>
            <a:lvl9pPr marL="1243618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5" y="2029884"/>
            <a:ext cx="4850131" cy="3687869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4" y="254848"/>
            <a:ext cx="3609977" cy="108458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6" y="254848"/>
            <a:ext cx="6134101" cy="5462906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4" y="1339428"/>
            <a:ext cx="3609977" cy="4378326"/>
          </a:xfrm>
        </p:spPr>
        <p:txBody>
          <a:bodyPr/>
          <a:lstStyle>
            <a:lvl1pPr marL="0" indent="0">
              <a:buNone/>
              <a:defRPr sz="400"/>
            </a:lvl1pPr>
            <a:lvl2pPr marL="155452" indent="0">
              <a:buNone/>
              <a:defRPr sz="400"/>
            </a:lvl2pPr>
            <a:lvl3pPr marL="310903" indent="0">
              <a:buNone/>
              <a:defRPr sz="300"/>
            </a:lvl3pPr>
            <a:lvl4pPr marL="466357" indent="0">
              <a:buNone/>
              <a:defRPr sz="300"/>
            </a:lvl4pPr>
            <a:lvl5pPr marL="621808" indent="0">
              <a:buNone/>
              <a:defRPr sz="300"/>
            </a:lvl5pPr>
            <a:lvl6pPr marL="777261" indent="0">
              <a:buNone/>
              <a:defRPr sz="300"/>
            </a:lvl6pPr>
            <a:lvl7pPr marL="932713" indent="0">
              <a:buNone/>
              <a:defRPr sz="300"/>
            </a:lvl7pPr>
            <a:lvl8pPr marL="1088165" indent="0">
              <a:buNone/>
              <a:defRPr sz="300"/>
            </a:lvl8pPr>
            <a:lvl9pPr marL="124361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4" y="4480562"/>
            <a:ext cx="6583680" cy="528956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4" y="571922"/>
            <a:ext cx="6583680" cy="3840480"/>
          </a:xfrm>
        </p:spPr>
        <p:txBody>
          <a:bodyPr/>
          <a:lstStyle>
            <a:lvl1pPr marL="0" indent="0">
              <a:buNone/>
              <a:defRPr sz="1100"/>
            </a:lvl1pPr>
            <a:lvl2pPr marL="155452" indent="0">
              <a:buNone/>
              <a:defRPr sz="900"/>
            </a:lvl2pPr>
            <a:lvl3pPr marL="310903" indent="0">
              <a:buNone/>
              <a:defRPr sz="800"/>
            </a:lvl3pPr>
            <a:lvl4pPr marL="466357" indent="0">
              <a:buNone/>
              <a:defRPr sz="700"/>
            </a:lvl4pPr>
            <a:lvl5pPr marL="621808" indent="0">
              <a:buNone/>
              <a:defRPr sz="700"/>
            </a:lvl5pPr>
            <a:lvl6pPr marL="777261" indent="0">
              <a:buNone/>
              <a:defRPr sz="700"/>
            </a:lvl6pPr>
            <a:lvl7pPr marL="932713" indent="0">
              <a:buNone/>
              <a:defRPr sz="700"/>
            </a:lvl7pPr>
            <a:lvl8pPr marL="1088165" indent="0">
              <a:buNone/>
              <a:defRPr sz="700"/>
            </a:lvl8pPr>
            <a:lvl9pPr marL="1243618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4" y="5009518"/>
            <a:ext cx="6583680" cy="751204"/>
          </a:xfrm>
        </p:spPr>
        <p:txBody>
          <a:bodyPr/>
          <a:lstStyle>
            <a:lvl1pPr marL="0" indent="0">
              <a:buNone/>
              <a:defRPr sz="400"/>
            </a:lvl1pPr>
            <a:lvl2pPr marL="155452" indent="0">
              <a:buNone/>
              <a:defRPr sz="400"/>
            </a:lvl2pPr>
            <a:lvl3pPr marL="310903" indent="0">
              <a:buNone/>
              <a:defRPr sz="300"/>
            </a:lvl3pPr>
            <a:lvl4pPr marL="466357" indent="0">
              <a:buNone/>
              <a:defRPr sz="300"/>
            </a:lvl4pPr>
            <a:lvl5pPr marL="621808" indent="0">
              <a:buNone/>
              <a:defRPr sz="300"/>
            </a:lvl5pPr>
            <a:lvl6pPr marL="777261" indent="0">
              <a:buNone/>
              <a:defRPr sz="300"/>
            </a:lvl6pPr>
            <a:lvl7pPr marL="932713" indent="0">
              <a:buNone/>
              <a:defRPr sz="300"/>
            </a:lvl7pPr>
            <a:lvl8pPr marL="1088165" indent="0">
              <a:buNone/>
              <a:defRPr sz="300"/>
            </a:lvl8pPr>
            <a:lvl9pPr marL="124361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56327"/>
            <a:ext cx="9875520" cy="1066800"/>
          </a:xfrm>
          <a:prstGeom prst="rect">
            <a:avLst/>
          </a:prstGeom>
        </p:spPr>
        <p:txBody>
          <a:bodyPr vert="horz" lIns="31090" tIns="15546" rIns="31090" bIns="155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93522"/>
            <a:ext cx="9875520" cy="4224233"/>
          </a:xfrm>
          <a:prstGeom prst="rect">
            <a:avLst/>
          </a:prstGeom>
        </p:spPr>
        <p:txBody>
          <a:bodyPr vert="horz" lIns="31090" tIns="15546" rIns="31090" bIns="155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5932597"/>
            <a:ext cx="2560320" cy="340782"/>
          </a:xfrm>
          <a:prstGeom prst="rect">
            <a:avLst/>
          </a:prstGeom>
        </p:spPr>
        <p:txBody>
          <a:bodyPr vert="horz" lIns="31090" tIns="15546" rIns="31090" bIns="15546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5932597"/>
            <a:ext cx="3474720" cy="340782"/>
          </a:xfrm>
          <a:prstGeom prst="rect">
            <a:avLst/>
          </a:prstGeom>
        </p:spPr>
        <p:txBody>
          <a:bodyPr vert="horz" lIns="31090" tIns="15546" rIns="31090" bIns="15546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5932597"/>
            <a:ext cx="2560320" cy="340782"/>
          </a:xfrm>
          <a:prstGeom prst="rect">
            <a:avLst/>
          </a:prstGeom>
        </p:spPr>
        <p:txBody>
          <a:bodyPr vert="horz" lIns="31090" tIns="15546" rIns="31090" bIns="15546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0903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588" indent="-116588" algn="l" defTabSz="310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2609" indent="-97158" algn="l" defTabSz="31090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8630" indent="-77727" algn="l" defTabSz="310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4083" indent="-77727" algn="l" defTabSz="310903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35" indent="-77727" algn="l" defTabSz="310903" rtl="0" eaLnBrk="1" latinLnBrk="0" hangingPunct="1">
        <a:spcBef>
          <a:spcPct val="20000"/>
        </a:spcBef>
        <a:buFont typeface="Arial" panose="020B0604020202020204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4987" indent="-77727" algn="l" defTabSz="310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0440" indent="-77727" algn="l" defTabSz="310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91" indent="-77727" algn="l" defTabSz="310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21343" indent="-77727" algn="l" defTabSz="3109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9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5452" algn="l" defTabSz="3109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10903" algn="l" defTabSz="3109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57" algn="l" defTabSz="3109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21808" algn="l" defTabSz="3109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777261" algn="l" defTabSz="3109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32713" algn="l" defTabSz="3109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65" algn="l" defTabSz="3109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18" algn="l" defTabSz="31090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093" y="2522608"/>
            <a:ext cx="9326880" cy="693421"/>
          </a:xfrm>
        </p:spPr>
        <p:txBody>
          <a:bodyPr>
            <a:normAutofit fontScale="90000"/>
          </a:bodyPr>
          <a:lstStyle/>
          <a:p>
            <a:r>
              <a:rPr lang="my-MM" sz="2700" b="1" dirty="0"/>
              <a:t>အိမ်မက် အဘိဓာန်</a:t>
            </a:r>
            <a:br>
              <a:rPr lang="my-MM" sz="2700" b="1" dirty="0"/>
            </a:br>
            <a:r>
              <a:rPr lang="my-MM" sz="2700" b="1" dirty="0"/>
              <a:t/>
            </a:r>
            <a:br>
              <a:rPr lang="my-MM" sz="2700" b="1" dirty="0"/>
            </a:br>
            <a:r>
              <a:rPr lang="my-MM" sz="6000" b="1" dirty="0"/>
              <a:t>သင့်အိမ်မက်တွေထဲမှာ</a:t>
            </a:r>
            <a:br>
              <a:rPr lang="my-MM" sz="6000" b="1" dirty="0"/>
            </a:br>
            <a:r>
              <a:rPr lang="my-MM" sz="6000" b="1" dirty="0"/>
              <a:t/>
            </a:r>
            <a:br>
              <a:rPr lang="my-MM" sz="6000" b="1" dirty="0"/>
            </a:br>
            <a:r>
              <a:rPr lang="my-MM" sz="6000" b="1" dirty="0"/>
              <a:t> အဖြေရှာလိုက်ပါ</a:t>
            </a:r>
            <a:r>
              <a:rPr lang="my-MM" sz="2700" b="1" dirty="0"/>
              <a:t> </a:t>
            </a:r>
            <a:endParaRPr lang="en-US" sz="2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56300"/>
            <a:ext cx="7680960" cy="355600"/>
          </a:xfrm>
        </p:spPr>
        <p:txBody>
          <a:bodyPr>
            <a:normAutofit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8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အိမ်မက် အဘိဓာန်  သင့်အိမ်မက်တွေထဲမှာ   အဖြေရှာလိုက်ပါ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1</dc:title>
  <dc:creator>Aung Ko Man</dc:creator>
  <cp:lastModifiedBy>Aung Ko Man</cp:lastModifiedBy>
  <cp:revision>17</cp:revision>
  <dcterms:created xsi:type="dcterms:W3CDTF">2020-01-14T03:00:45Z</dcterms:created>
  <dcterms:modified xsi:type="dcterms:W3CDTF">2020-01-14T07:04:27Z</dcterms:modified>
</cp:coreProperties>
</file>