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6858000" cy="13716000"/>
  <p:notesSz cx="6858000" cy="9144000"/>
  <p:defaultTextStyle>
    <a:defPPr>
      <a:defRPr lang="en-US"/>
    </a:defPPr>
    <a:lvl1pPr marL="0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8768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17534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76302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35070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93838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52605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911372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70140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-2976" y="-115"/>
      </p:cViewPr>
      <p:guideLst>
        <p:guide orient="horz" pos="43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4260856"/>
            <a:ext cx="5829300" cy="294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7772400"/>
            <a:ext cx="4800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8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17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76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35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93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52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113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70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24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53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549278"/>
            <a:ext cx="1543050" cy="1170304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549278"/>
            <a:ext cx="4514850" cy="1170304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94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2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6" y="8813800"/>
            <a:ext cx="5829300" cy="2724150"/>
          </a:xfrm>
        </p:spPr>
        <p:txBody>
          <a:bodyPr anchor="t"/>
          <a:lstStyle>
            <a:lvl1pPr algn="l">
              <a:defRPr sz="4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6" y="5813429"/>
            <a:ext cx="5829300" cy="3000372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876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175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6763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2350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7938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3526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9113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4701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9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3200404"/>
            <a:ext cx="3028950" cy="9051926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3200404"/>
            <a:ext cx="3028950" cy="9051926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0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3070225"/>
            <a:ext cx="3030140" cy="1279526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58768" indent="0">
              <a:buNone/>
              <a:defRPr sz="2400" b="1"/>
            </a:lvl2pPr>
            <a:lvl3pPr marL="1117534" indent="0">
              <a:buNone/>
              <a:defRPr sz="2200" b="1"/>
            </a:lvl3pPr>
            <a:lvl4pPr marL="1676302" indent="0">
              <a:buNone/>
              <a:defRPr sz="2100" b="1"/>
            </a:lvl4pPr>
            <a:lvl5pPr marL="2235070" indent="0">
              <a:buNone/>
              <a:defRPr sz="2100" b="1"/>
            </a:lvl5pPr>
            <a:lvl6pPr marL="2793838" indent="0">
              <a:buNone/>
              <a:defRPr sz="2100" b="1"/>
            </a:lvl6pPr>
            <a:lvl7pPr marL="3352605" indent="0">
              <a:buNone/>
              <a:defRPr sz="2100" b="1"/>
            </a:lvl7pPr>
            <a:lvl8pPr marL="3911372" indent="0">
              <a:buNone/>
              <a:defRPr sz="2100" b="1"/>
            </a:lvl8pPr>
            <a:lvl9pPr marL="4470140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4349752"/>
            <a:ext cx="3030140" cy="790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1" y="3070225"/>
            <a:ext cx="3031332" cy="1279526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58768" indent="0">
              <a:buNone/>
              <a:defRPr sz="2400" b="1"/>
            </a:lvl2pPr>
            <a:lvl3pPr marL="1117534" indent="0">
              <a:buNone/>
              <a:defRPr sz="2200" b="1"/>
            </a:lvl3pPr>
            <a:lvl4pPr marL="1676302" indent="0">
              <a:buNone/>
              <a:defRPr sz="2100" b="1"/>
            </a:lvl4pPr>
            <a:lvl5pPr marL="2235070" indent="0">
              <a:buNone/>
              <a:defRPr sz="2100" b="1"/>
            </a:lvl5pPr>
            <a:lvl6pPr marL="2793838" indent="0">
              <a:buNone/>
              <a:defRPr sz="2100" b="1"/>
            </a:lvl6pPr>
            <a:lvl7pPr marL="3352605" indent="0">
              <a:buNone/>
              <a:defRPr sz="2100" b="1"/>
            </a:lvl7pPr>
            <a:lvl8pPr marL="3911372" indent="0">
              <a:buNone/>
              <a:defRPr sz="2100" b="1"/>
            </a:lvl8pPr>
            <a:lvl9pPr marL="4470140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1" y="4349752"/>
            <a:ext cx="3031332" cy="790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2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50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4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546102"/>
            <a:ext cx="2256236" cy="232410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91" y="546101"/>
            <a:ext cx="3833813" cy="1170622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2870202"/>
            <a:ext cx="2256236" cy="9382128"/>
          </a:xfrm>
        </p:spPr>
        <p:txBody>
          <a:bodyPr/>
          <a:lstStyle>
            <a:lvl1pPr marL="0" indent="0">
              <a:buNone/>
              <a:defRPr sz="1600"/>
            </a:lvl1pPr>
            <a:lvl2pPr marL="558768" indent="0">
              <a:buNone/>
              <a:defRPr sz="1500"/>
            </a:lvl2pPr>
            <a:lvl3pPr marL="1117534" indent="0">
              <a:buNone/>
              <a:defRPr sz="1200"/>
            </a:lvl3pPr>
            <a:lvl4pPr marL="1676302" indent="0">
              <a:buNone/>
              <a:defRPr sz="1000"/>
            </a:lvl4pPr>
            <a:lvl5pPr marL="2235070" indent="0">
              <a:buNone/>
              <a:defRPr sz="1000"/>
            </a:lvl5pPr>
            <a:lvl6pPr marL="2793838" indent="0">
              <a:buNone/>
              <a:defRPr sz="1000"/>
            </a:lvl6pPr>
            <a:lvl7pPr marL="3352605" indent="0">
              <a:buNone/>
              <a:defRPr sz="1000"/>
            </a:lvl7pPr>
            <a:lvl8pPr marL="3911372" indent="0">
              <a:buNone/>
              <a:defRPr sz="1000"/>
            </a:lvl8pPr>
            <a:lvl9pPr marL="447014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5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5" y="9601202"/>
            <a:ext cx="4114800" cy="113347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5" y="1225549"/>
            <a:ext cx="4114800" cy="8229600"/>
          </a:xfrm>
        </p:spPr>
        <p:txBody>
          <a:bodyPr/>
          <a:lstStyle>
            <a:lvl1pPr marL="0" indent="0">
              <a:buNone/>
              <a:defRPr sz="3900"/>
            </a:lvl1pPr>
            <a:lvl2pPr marL="558768" indent="0">
              <a:buNone/>
              <a:defRPr sz="3400"/>
            </a:lvl2pPr>
            <a:lvl3pPr marL="1117534" indent="0">
              <a:buNone/>
              <a:defRPr sz="2800"/>
            </a:lvl3pPr>
            <a:lvl4pPr marL="1676302" indent="0">
              <a:buNone/>
              <a:defRPr sz="2400"/>
            </a:lvl4pPr>
            <a:lvl5pPr marL="2235070" indent="0">
              <a:buNone/>
              <a:defRPr sz="2400"/>
            </a:lvl5pPr>
            <a:lvl6pPr marL="2793838" indent="0">
              <a:buNone/>
              <a:defRPr sz="2400"/>
            </a:lvl6pPr>
            <a:lvl7pPr marL="3352605" indent="0">
              <a:buNone/>
              <a:defRPr sz="2400"/>
            </a:lvl7pPr>
            <a:lvl8pPr marL="3911372" indent="0">
              <a:buNone/>
              <a:defRPr sz="2400"/>
            </a:lvl8pPr>
            <a:lvl9pPr marL="4470140" indent="0">
              <a:buNone/>
              <a:defRPr sz="2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5" y="10734680"/>
            <a:ext cx="4114800" cy="1609722"/>
          </a:xfrm>
        </p:spPr>
        <p:txBody>
          <a:bodyPr/>
          <a:lstStyle>
            <a:lvl1pPr marL="0" indent="0">
              <a:buNone/>
              <a:defRPr sz="1600"/>
            </a:lvl1pPr>
            <a:lvl2pPr marL="558768" indent="0">
              <a:buNone/>
              <a:defRPr sz="1500"/>
            </a:lvl2pPr>
            <a:lvl3pPr marL="1117534" indent="0">
              <a:buNone/>
              <a:defRPr sz="1200"/>
            </a:lvl3pPr>
            <a:lvl4pPr marL="1676302" indent="0">
              <a:buNone/>
              <a:defRPr sz="1000"/>
            </a:lvl4pPr>
            <a:lvl5pPr marL="2235070" indent="0">
              <a:buNone/>
              <a:defRPr sz="1000"/>
            </a:lvl5pPr>
            <a:lvl6pPr marL="2793838" indent="0">
              <a:buNone/>
              <a:defRPr sz="1000"/>
            </a:lvl6pPr>
            <a:lvl7pPr marL="3352605" indent="0">
              <a:buNone/>
              <a:defRPr sz="1000"/>
            </a:lvl7pPr>
            <a:lvl8pPr marL="3911372" indent="0">
              <a:buNone/>
              <a:defRPr sz="1000"/>
            </a:lvl8pPr>
            <a:lvl9pPr marL="447014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87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549274"/>
            <a:ext cx="6172200" cy="2286000"/>
          </a:xfrm>
          <a:prstGeom prst="rect">
            <a:avLst/>
          </a:prstGeom>
        </p:spPr>
        <p:txBody>
          <a:bodyPr vert="horz" lIns="111753" tIns="55877" rIns="111753" bIns="5587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3200404"/>
            <a:ext cx="6172200" cy="9051926"/>
          </a:xfrm>
          <a:prstGeom prst="rect">
            <a:avLst/>
          </a:prstGeom>
        </p:spPr>
        <p:txBody>
          <a:bodyPr vert="horz" lIns="111753" tIns="55877" rIns="111753" bIns="5587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12712704"/>
            <a:ext cx="1600200" cy="730249"/>
          </a:xfrm>
          <a:prstGeom prst="rect">
            <a:avLst/>
          </a:prstGeom>
        </p:spPr>
        <p:txBody>
          <a:bodyPr vert="horz" lIns="111753" tIns="55877" rIns="111753" bIns="55877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A8882-B2C8-499F-ACB1-5471080DBBF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12712704"/>
            <a:ext cx="2171700" cy="730249"/>
          </a:xfrm>
          <a:prstGeom prst="rect">
            <a:avLst/>
          </a:prstGeom>
        </p:spPr>
        <p:txBody>
          <a:bodyPr vert="horz" lIns="111753" tIns="55877" rIns="111753" bIns="55877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12712704"/>
            <a:ext cx="1600200" cy="730249"/>
          </a:xfrm>
          <a:prstGeom prst="rect">
            <a:avLst/>
          </a:prstGeom>
        </p:spPr>
        <p:txBody>
          <a:bodyPr vert="horz" lIns="111753" tIns="55877" rIns="111753" bIns="55877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84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17534" rtl="0" eaLnBrk="1" latinLnBrk="0" hangingPunct="1"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9075" indent="-419075" algn="l" defTabSz="1117534" rtl="0" eaLnBrk="1" latinLnBrk="0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07997" indent="-349230" algn="l" defTabSz="1117534" rtl="0" eaLnBrk="1" latinLnBrk="0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96918" indent="-279384" algn="l" defTabSz="111753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955686" indent="-279384" algn="l" defTabSz="1117534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514454" indent="-279384" algn="l" defTabSz="1117534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73221" indent="-279384" algn="l" defTabSz="111753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31989" indent="-279384" algn="l" defTabSz="111753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90756" indent="-279384" algn="l" defTabSz="111753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49524" indent="-279384" algn="l" defTabSz="111753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8768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17534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302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35070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93838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52605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372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70140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572" y="190502"/>
            <a:ext cx="5829300" cy="1485903"/>
          </a:xfrm>
        </p:spPr>
        <p:txBody>
          <a:bodyPr>
            <a:normAutofit/>
          </a:bodyPr>
          <a:lstStyle/>
          <a:p>
            <a:r>
              <a:rPr lang="my-MM" sz="3600" b="1" dirty="0" smtClean="0"/>
              <a:t>အိမ်မက် အဘိဓာန်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2500" y="12763501"/>
            <a:ext cx="4800600" cy="762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fb.me/mmsoftware100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41" y="1871841"/>
            <a:ext cx="4971517" cy="1036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880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149" y="609600"/>
            <a:ext cx="5829300" cy="1485903"/>
          </a:xfrm>
        </p:spPr>
        <p:txBody>
          <a:bodyPr>
            <a:normAutofit fontScale="90000"/>
          </a:bodyPr>
          <a:lstStyle/>
          <a:p>
            <a:r>
              <a:rPr lang="my-MM" sz="3600" b="1" dirty="0" smtClean="0"/>
              <a:t>အိမ်မက်တွေမှာ </a:t>
            </a:r>
            <a:br>
              <a:rPr lang="my-MM" sz="3600" b="1" dirty="0" smtClean="0"/>
            </a:br>
            <a:r>
              <a:rPr lang="my-MM" sz="3600" b="1" dirty="0"/>
              <a:t/>
            </a:r>
            <a:br>
              <a:rPr lang="my-MM" sz="3600" b="1" dirty="0"/>
            </a:br>
            <a:r>
              <a:rPr lang="my-MM" sz="3600" b="1" dirty="0" smtClean="0"/>
              <a:t>ဖြေတွေရှိနေပါတယ်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2500" y="12763501"/>
            <a:ext cx="4800600" cy="76200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fb.me/mmsoftware100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41" y="2496268"/>
            <a:ext cx="4971517" cy="1024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450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149" y="609600"/>
            <a:ext cx="5829300" cy="1485903"/>
          </a:xfrm>
        </p:spPr>
        <p:txBody>
          <a:bodyPr>
            <a:normAutofit/>
          </a:bodyPr>
          <a:lstStyle/>
          <a:p>
            <a:r>
              <a:rPr lang="my-MM" sz="3600" b="1" dirty="0" smtClean="0"/>
              <a:t>အိမ်မက် နမိတ်ကျမ်း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2500" y="12763501"/>
            <a:ext cx="4800600" cy="76200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fb.me/mmsoftware100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78" y="2496268"/>
            <a:ext cx="4917443" cy="1024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416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39</Words>
  <Application>Microsoft Office PowerPoint</Application>
  <PresentationFormat>Custom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အိမ်မက် အဘိဓာန်</vt:lpstr>
      <vt:lpstr>အိမ်မက်တွေမှာ   ဖြေတွေရှိနေပါတယ်</vt:lpstr>
      <vt:lpstr>အိမ်မက် နမိတ်ကျမ်း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Screenshot 1</dc:title>
  <dc:creator>Aung Ko Man</dc:creator>
  <cp:lastModifiedBy>Aung Ko Man</cp:lastModifiedBy>
  <cp:revision>14</cp:revision>
  <dcterms:created xsi:type="dcterms:W3CDTF">2020-01-14T03:00:45Z</dcterms:created>
  <dcterms:modified xsi:type="dcterms:W3CDTF">2020-01-14T07:00:38Z</dcterms:modified>
</cp:coreProperties>
</file>