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208663" cy="31208663"/>
  <p:notesSz cx="6858000" cy="9144000"/>
  <p:defaultTextStyle>
    <a:defPPr>
      <a:defRPr lang="en-US"/>
    </a:defPPr>
    <a:lvl1pPr marL="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876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7534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630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507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9383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52605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1137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7014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" d="100"/>
          <a:sy n="18" d="100"/>
        </p:scale>
        <p:origin x="-2074" y="-77"/>
      </p:cViewPr>
      <p:guideLst>
        <p:guide orient="horz" pos="9830"/>
        <p:guide pos="9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650" y="9694931"/>
            <a:ext cx="26527364" cy="66896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1300" y="17684909"/>
            <a:ext cx="21846064" cy="79755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26282" y="1249802"/>
            <a:ext cx="7021949" cy="2662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0434" y="1249802"/>
            <a:ext cx="20545703" cy="26628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275" y="20054456"/>
            <a:ext cx="26527364" cy="6198387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5275" y="13227570"/>
            <a:ext cx="26527364" cy="682688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87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76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35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9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52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911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701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0433" y="7282030"/>
            <a:ext cx="13783826" cy="20596275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4404" y="7282030"/>
            <a:ext cx="13783826" cy="20596275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434" y="6985828"/>
            <a:ext cx="13789241" cy="291136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0434" y="9897198"/>
            <a:ext cx="13789241" cy="179811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3578" y="6985828"/>
            <a:ext cx="13794666" cy="291136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3578" y="9897198"/>
            <a:ext cx="13794666" cy="179811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39" y="1242571"/>
            <a:ext cx="10267441" cy="528813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1738" y="1242569"/>
            <a:ext cx="17446512" cy="2663573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0439" y="6530706"/>
            <a:ext cx="10267441" cy="21347599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12" y="21846069"/>
            <a:ext cx="18725198" cy="257905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12" y="2788549"/>
            <a:ext cx="18725198" cy="18725198"/>
          </a:xfrm>
        </p:spPr>
        <p:txBody>
          <a:bodyPr/>
          <a:lstStyle>
            <a:lvl1pPr marL="0" indent="0">
              <a:buNone/>
              <a:defRPr sz="3900"/>
            </a:lvl1pPr>
            <a:lvl2pPr marL="558768" indent="0">
              <a:buNone/>
              <a:defRPr sz="3400"/>
            </a:lvl2pPr>
            <a:lvl3pPr marL="1117534" indent="0">
              <a:buNone/>
              <a:defRPr sz="2800"/>
            </a:lvl3pPr>
            <a:lvl4pPr marL="1676302" indent="0">
              <a:buNone/>
              <a:defRPr sz="2400"/>
            </a:lvl4pPr>
            <a:lvl5pPr marL="2235070" indent="0">
              <a:buNone/>
              <a:defRPr sz="2400"/>
            </a:lvl5pPr>
            <a:lvl6pPr marL="2793838" indent="0">
              <a:buNone/>
              <a:defRPr sz="2400"/>
            </a:lvl6pPr>
            <a:lvl7pPr marL="3352605" indent="0">
              <a:buNone/>
              <a:defRPr sz="2400"/>
            </a:lvl7pPr>
            <a:lvl8pPr marL="3911372" indent="0">
              <a:buNone/>
              <a:defRPr sz="2400"/>
            </a:lvl8pPr>
            <a:lvl9pPr marL="447014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12" y="24425124"/>
            <a:ext cx="18725198" cy="3662677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0434" y="1249789"/>
            <a:ext cx="28087797" cy="5201444"/>
          </a:xfrm>
          <a:prstGeom prst="rect">
            <a:avLst/>
          </a:prstGeom>
        </p:spPr>
        <p:txBody>
          <a:bodyPr vert="horz" lIns="111753" tIns="55877" rIns="111753" bIns="55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434" y="7282030"/>
            <a:ext cx="28087797" cy="20596275"/>
          </a:xfrm>
          <a:prstGeom prst="rect">
            <a:avLst/>
          </a:prstGeom>
        </p:spPr>
        <p:txBody>
          <a:bodyPr vert="horz" lIns="111753" tIns="55877" rIns="111753" bIns="55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34" y="28925820"/>
            <a:ext cx="7282021" cy="1661570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2961" y="28925820"/>
            <a:ext cx="9882743" cy="1661570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66210" y="28925820"/>
            <a:ext cx="7282021" cy="1661570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753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075" indent="-419075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7997" indent="-349230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6918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568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45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3221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989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075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952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6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34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0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07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3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605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37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7014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131" y="12299586"/>
            <a:ext cx="26527364" cy="3380945"/>
          </a:xfrm>
        </p:spPr>
        <p:txBody>
          <a:bodyPr>
            <a:normAutofit fontScale="90000"/>
          </a:bodyPr>
          <a:lstStyle/>
          <a:p>
            <a:r>
              <a:rPr lang="my-MM" sz="38200" b="1" dirty="0" smtClean="0"/>
              <a:t>ငွေလဲနှုန်း</a:t>
            </a:r>
            <a:r>
              <a:rPr lang="my-MM" sz="9600" b="1" dirty="0" smtClean="0"/>
              <a:t/>
            </a:r>
            <a:br>
              <a:rPr lang="my-MM" sz="9600" b="1" dirty="0" smtClean="0"/>
            </a:br>
            <a:r>
              <a:rPr lang="my-MM" sz="9600" b="1" dirty="0"/>
              <a:t/>
            </a:r>
            <a:br>
              <a:rPr lang="my-MM" sz="9600" b="1" dirty="0"/>
            </a:br>
            <a:r>
              <a:rPr lang="my-MM" sz="9600" b="1" dirty="0" smtClean="0"/>
              <a:t>နေ့စဉ် ဗဟိုဘဏ်မှ ထုတ်ပြန်ပေးတဲ့</a:t>
            </a:r>
            <a:br>
              <a:rPr lang="my-MM" sz="9600" b="1" dirty="0" smtClean="0"/>
            </a:br>
            <a:r>
              <a:rPr lang="my-MM" sz="9600" b="1" dirty="0" smtClean="0"/>
              <a:t/>
            </a:r>
            <a:br>
              <a:rPr lang="my-MM" sz="9600" b="1" dirty="0" smtClean="0"/>
            </a:br>
            <a:r>
              <a:rPr lang="my-MM" sz="9600" b="1" dirty="0" smtClean="0"/>
              <a:t>နိုင်ငံပေါင်း (၃၈) နိုင်ငံရဲ့ မြန်မာကျပ် ငွေလဲနှုန်းများ 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4537" y="29041397"/>
            <a:ext cx="21846064" cy="1733815"/>
          </a:xfrm>
        </p:spPr>
        <p:txBody>
          <a:bodyPr>
            <a:normAutofit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ငွေလဲနှုန်း  နေ့စဉ် ဗဟိုဘဏ်မှ ထုတ်ပြန်ပေးတဲ့  နိုင်ငံပေါင်း (၃၈) နိုင်ငံရဲ့ မြန်မာကျပ် ငွေလဲနှုန်းများ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14</cp:revision>
  <dcterms:created xsi:type="dcterms:W3CDTF">2020-01-14T03:00:45Z</dcterms:created>
  <dcterms:modified xsi:type="dcterms:W3CDTF">2020-01-14T03:38:33Z</dcterms:modified>
</cp:coreProperties>
</file>