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572000"/>
  <p:notesSz cx="6858000" cy="9144000"/>
  <p:defaultTextStyle>
    <a:defPPr>
      <a:defRPr lang="en-US"/>
    </a:defPPr>
    <a:lvl1pPr marL="0" algn="l" defTabSz="2290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14547" algn="l" defTabSz="2290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29094" algn="l" defTabSz="2290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43642" algn="l" defTabSz="2290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58189" algn="l" defTabSz="2290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572737" algn="l" defTabSz="2290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687284" algn="l" defTabSz="2290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01831" algn="l" defTabSz="2290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16379" algn="l" defTabSz="2290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634" y="-77"/>
      </p:cViewPr>
      <p:guideLst>
        <p:guide orient="horz" pos="144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20286"/>
            <a:ext cx="699516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590800"/>
            <a:ext cx="576072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4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9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8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7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16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83093"/>
            <a:ext cx="1851660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83093"/>
            <a:ext cx="5417820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3" y="2937933"/>
            <a:ext cx="6995160" cy="908050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3" y="1937810"/>
            <a:ext cx="6995160" cy="1000124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1454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909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4364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5818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7273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8728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80183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9163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066801"/>
            <a:ext cx="3634740" cy="3017309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066801"/>
            <a:ext cx="3634740" cy="3017309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23408"/>
            <a:ext cx="3636168" cy="426509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547" indent="0">
              <a:buNone/>
              <a:defRPr sz="500" b="1"/>
            </a:lvl2pPr>
            <a:lvl3pPr marL="229094" indent="0">
              <a:buNone/>
              <a:defRPr sz="500" b="1"/>
            </a:lvl3pPr>
            <a:lvl4pPr marL="343642" indent="0">
              <a:buNone/>
              <a:defRPr sz="400" b="1"/>
            </a:lvl4pPr>
            <a:lvl5pPr marL="458189" indent="0">
              <a:buNone/>
              <a:defRPr sz="400" b="1"/>
            </a:lvl5pPr>
            <a:lvl6pPr marL="572737" indent="0">
              <a:buNone/>
              <a:defRPr sz="400" b="1"/>
            </a:lvl6pPr>
            <a:lvl7pPr marL="687284" indent="0">
              <a:buNone/>
              <a:defRPr sz="400" b="1"/>
            </a:lvl7pPr>
            <a:lvl8pPr marL="801831" indent="0">
              <a:buNone/>
              <a:defRPr sz="400" b="1"/>
            </a:lvl8pPr>
            <a:lvl9pPr marL="91637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449917"/>
            <a:ext cx="3636168" cy="263419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6" y="1023408"/>
            <a:ext cx="3637598" cy="426509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547" indent="0">
              <a:buNone/>
              <a:defRPr sz="500" b="1"/>
            </a:lvl2pPr>
            <a:lvl3pPr marL="229094" indent="0">
              <a:buNone/>
              <a:defRPr sz="500" b="1"/>
            </a:lvl3pPr>
            <a:lvl4pPr marL="343642" indent="0">
              <a:buNone/>
              <a:defRPr sz="400" b="1"/>
            </a:lvl4pPr>
            <a:lvl5pPr marL="458189" indent="0">
              <a:buNone/>
              <a:defRPr sz="400" b="1"/>
            </a:lvl5pPr>
            <a:lvl6pPr marL="572737" indent="0">
              <a:buNone/>
              <a:defRPr sz="400" b="1"/>
            </a:lvl6pPr>
            <a:lvl7pPr marL="687284" indent="0">
              <a:buNone/>
              <a:defRPr sz="400" b="1"/>
            </a:lvl7pPr>
            <a:lvl8pPr marL="801831" indent="0">
              <a:buNone/>
              <a:defRPr sz="400" b="1"/>
            </a:lvl8pPr>
            <a:lvl9pPr marL="91637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6" y="1449917"/>
            <a:ext cx="3637598" cy="263419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182034"/>
            <a:ext cx="2707483" cy="77470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9" y="182034"/>
            <a:ext cx="4600576" cy="390207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956734"/>
            <a:ext cx="2707483" cy="3127376"/>
          </a:xfrm>
        </p:spPr>
        <p:txBody>
          <a:bodyPr/>
          <a:lstStyle>
            <a:lvl1pPr marL="0" indent="0">
              <a:buNone/>
              <a:defRPr sz="300"/>
            </a:lvl1pPr>
            <a:lvl2pPr marL="114547" indent="0">
              <a:buNone/>
              <a:defRPr sz="300"/>
            </a:lvl2pPr>
            <a:lvl3pPr marL="229094" indent="0">
              <a:buNone/>
              <a:defRPr sz="200"/>
            </a:lvl3pPr>
            <a:lvl4pPr marL="343642" indent="0">
              <a:buNone/>
              <a:defRPr sz="200"/>
            </a:lvl4pPr>
            <a:lvl5pPr marL="458189" indent="0">
              <a:buNone/>
              <a:defRPr sz="200"/>
            </a:lvl5pPr>
            <a:lvl6pPr marL="572737" indent="0">
              <a:buNone/>
              <a:defRPr sz="200"/>
            </a:lvl6pPr>
            <a:lvl7pPr marL="687284" indent="0">
              <a:buNone/>
              <a:defRPr sz="200"/>
            </a:lvl7pPr>
            <a:lvl8pPr marL="801831" indent="0">
              <a:buNone/>
              <a:defRPr sz="200"/>
            </a:lvl8pPr>
            <a:lvl9pPr marL="91637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8" y="3200401"/>
            <a:ext cx="4937760" cy="377826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8" y="408516"/>
            <a:ext cx="4937760" cy="2743200"/>
          </a:xfrm>
        </p:spPr>
        <p:txBody>
          <a:bodyPr/>
          <a:lstStyle>
            <a:lvl1pPr marL="0" indent="0">
              <a:buNone/>
              <a:defRPr sz="800"/>
            </a:lvl1pPr>
            <a:lvl2pPr marL="114547" indent="0">
              <a:buNone/>
              <a:defRPr sz="700"/>
            </a:lvl2pPr>
            <a:lvl3pPr marL="229094" indent="0">
              <a:buNone/>
              <a:defRPr sz="600"/>
            </a:lvl3pPr>
            <a:lvl4pPr marL="343642" indent="0">
              <a:buNone/>
              <a:defRPr sz="500"/>
            </a:lvl4pPr>
            <a:lvl5pPr marL="458189" indent="0">
              <a:buNone/>
              <a:defRPr sz="500"/>
            </a:lvl5pPr>
            <a:lvl6pPr marL="572737" indent="0">
              <a:buNone/>
              <a:defRPr sz="500"/>
            </a:lvl6pPr>
            <a:lvl7pPr marL="687284" indent="0">
              <a:buNone/>
              <a:defRPr sz="500"/>
            </a:lvl7pPr>
            <a:lvl8pPr marL="801831" indent="0">
              <a:buNone/>
              <a:defRPr sz="500"/>
            </a:lvl8pPr>
            <a:lvl9pPr marL="916379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8" y="3578227"/>
            <a:ext cx="4937760" cy="536574"/>
          </a:xfrm>
        </p:spPr>
        <p:txBody>
          <a:bodyPr/>
          <a:lstStyle>
            <a:lvl1pPr marL="0" indent="0">
              <a:buNone/>
              <a:defRPr sz="300"/>
            </a:lvl1pPr>
            <a:lvl2pPr marL="114547" indent="0">
              <a:buNone/>
              <a:defRPr sz="300"/>
            </a:lvl2pPr>
            <a:lvl3pPr marL="229094" indent="0">
              <a:buNone/>
              <a:defRPr sz="200"/>
            </a:lvl3pPr>
            <a:lvl4pPr marL="343642" indent="0">
              <a:buNone/>
              <a:defRPr sz="200"/>
            </a:lvl4pPr>
            <a:lvl5pPr marL="458189" indent="0">
              <a:buNone/>
              <a:defRPr sz="200"/>
            </a:lvl5pPr>
            <a:lvl6pPr marL="572737" indent="0">
              <a:buNone/>
              <a:defRPr sz="200"/>
            </a:lvl6pPr>
            <a:lvl7pPr marL="687284" indent="0">
              <a:buNone/>
              <a:defRPr sz="200"/>
            </a:lvl7pPr>
            <a:lvl8pPr marL="801831" indent="0">
              <a:buNone/>
              <a:defRPr sz="200"/>
            </a:lvl8pPr>
            <a:lvl9pPr marL="91637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83091"/>
            <a:ext cx="7406640" cy="762000"/>
          </a:xfrm>
          <a:prstGeom prst="rect">
            <a:avLst/>
          </a:prstGeom>
        </p:spPr>
        <p:txBody>
          <a:bodyPr vert="horz" lIns="22909" tIns="11455" rIns="22909" bIns="114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66801"/>
            <a:ext cx="7406640" cy="3017309"/>
          </a:xfrm>
          <a:prstGeom prst="rect">
            <a:avLst/>
          </a:prstGeom>
        </p:spPr>
        <p:txBody>
          <a:bodyPr vert="horz" lIns="22909" tIns="11455" rIns="22909" bIns="114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237569"/>
            <a:ext cx="1920240" cy="243416"/>
          </a:xfrm>
          <a:prstGeom prst="rect">
            <a:avLst/>
          </a:prstGeom>
        </p:spPr>
        <p:txBody>
          <a:bodyPr vert="horz" lIns="22909" tIns="11455" rIns="22909" bIns="11455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237569"/>
            <a:ext cx="2606040" cy="243416"/>
          </a:xfrm>
          <a:prstGeom prst="rect">
            <a:avLst/>
          </a:prstGeom>
        </p:spPr>
        <p:txBody>
          <a:bodyPr vert="horz" lIns="22909" tIns="11455" rIns="22909" bIns="11455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237569"/>
            <a:ext cx="1920240" cy="243416"/>
          </a:xfrm>
          <a:prstGeom prst="rect">
            <a:avLst/>
          </a:prstGeom>
        </p:spPr>
        <p:txBody>
          <a:bodyPr vert="horz" lIns="22909" tIns="11455" rIns="22909" bIns="11455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9094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910" indent="-85910" algn="l" defTabSz="229094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86139" indent="-71592" algn="l" defTabSz="229094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86368" indent="-57274" algn="l" defTabSz="229094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00916" indent="-57274" algn="l" defTabSz="229094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15463" indent="-57274" algn="l" defTabSz="229094" rtl="0" eaLnBrk="1" latinLnBrk="0" hangingPunct="1">
        <a:spcBef>
          <a:spcPct val="20000"/>
        </a:spcBef>
        <a:buFont typeface="Arial" panose="020B0604020202020204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0010" indent="-57274" algn="l" defTabSz="22909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44558" indent="-57274" algn="l" defTabSz="22909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9105" indent="-57274" algn="l" defTabSz="22909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73652" indent="-57274" algn="l" defTabSz="22909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0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547" algn="l" defTabSz="2290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9094" algn="l" defTabSz="2290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43642" algn="l" defTabSz="2290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189" algn="l" defTabSz="2290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2737" algn="l" defTabSz="2290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87284" algn="l" defTabSz="2290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01831" algn="l" defTabSz="2290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16379" algn="l" defTabSz="2290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320" y="1801862"/>
            <a:ext cx="6995160" cy="495301"/>
          </a:xfrm>
        </p:spPr>
        <p:txBody>
          <a:bodyPr>
            <a:normAutofit fontScale="90000"/>
          </a:bodyPr>
          <a:lstStyle/>
          <a:p>
            <a:r>
              <a:rPr lang="my-MM" sz="7800" b="1" dirty="0"/>
              <a:t>ငွေလဲနှုန်း</a:t>
            </a:r>
            <a:r>
              <a:rPr lang="my-MM" sz="2000" b="1" dirty="0"/>
              <a:t/>
            </a:r>
            <a:br>
              <a:rPr lang="my-MM" sz="2000" b="1" dirty="0"/>
            </a:br>
            <a:r>
              <a:rPr lang="my-MM" sz="2000" b="1" dirty="0"/>
              <a:t/>
            </a:r>
            <a:br>
              <a:rPr lang="my-MM" sz="2000" b="1" dirty="0"/>
            </a:br>
            <a:r>
              <a:rPr lang="my-MM" sz="2000" b="1" dirty="0"/>
              <a:t>နေ့စဉ် ဗဟိုဘဏ်မှ ထုတ်ပြန်ပေးတဲ့</a:t>
            </a:r>
            <a:br>
              <a:rPr lang="my-MM" sz="2000" b="1" dirty="0"/>
            </a:br>
            <a:r>
              <a:rPr lang="my-MM" sz="2000" b="1" dirty="0"/>
              <a:t/>
            </a:r>
            <a:br>
              <a:rPr lang="my-MM" sz="2000" b="1" dirty="0"/>
            </a:br>
            <a:r>
              <a:rPr lang="my-MM" sz="2000" b="1" dirty="0"/>
              <a:t>နိုင်ငံပေါင်း (၃၈) နိုင်ငံရဲ့ မြန်မာကျပ် ငွေလဲနှုန်းများ </a:t>
            </a: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4500"/>
            <a:ext cx="5760720" cy="254000"/>
          </a:xfrm>
        </p:spPr>
        <p:txBody>
          <a:bodyPr>
            <a:normAutofit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ငွေလဲနှုန်း  နေ့စဉ် ဗဟိုဘဏ်မှ ထုတ်ပြန်ပေးတဲ့  နိုင်ငံပေါင်း (၃၈) နိုင်ငံရဲ့ မြန်မာကျပ် ငွေလဲနှုန်းများ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15</cp:revision>
  <dcterms:created xsi:type="dcterms:W3CDTF">2020-01-14T03:00:45Z</dcterms:created>
  <dcterms:modified xsi:type="dcterms:W3CDTF">2020-01-14T03:44:04Z</dcterms:modified>
</cp:coreProperties>
</file>